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03" r:id="rId5"/>
    <p:sldId id="258" r:id="rId6"/>
    <p:sldId id="307" r:id="rId7"/>
    <p:sldId id="379" r:id="rId8"/>
    <p:sldId id="322" r:id="rId9"/>
    <p:sldId id="366" r:id="rId10"/>
    <p:sldId id="367" r:id="rId11"/>
    <p:sldId id="376" r:id="rId12"/>
    <p:sldId id="377" r:id="rId13"/>
    <p:sldId id="375" r:id="rId14"/>
    <p:sldId id="363" r:id="rId15"/>
    <p:sldId id="364" r:id="rId16"/>
    <p:sldId id="382" r:id="rId17"/>
    <p:sldId id="383" r:id="rId18"/>
    <p:sldId id="384" r:id="rId19"/>
    <p:sldId id="344" r:id="rId20"/>
    <p:sldId id="325" r:id="rId21"/>
    <p:sldId id="345" r:id="rId22"/>
    <p:sldId id="346" r:id="rId23"/>
    <p:sldId id="347" r:id="rId24"/>
    <p:sldId id="348" r:id="rId25"/>
    <p:sldId id="349" r:id="rId26"/>
    <p:sldId id="350" r:id="rId27"/>
    <p:sldId id="352" r:id="rId28"/>
    <p:sldId id="357" r:id="rId29"/>
    <p:sldId id="320" r:id="rId30"/>
  </p:sldIdLst>
  <p:sldSz cx="24387175" cy="13716000"/>
  <p:notesSz cx="6858000" cy="9144000"/>
  <p:custDataLst>
    <p:tags r:id="rId3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FF"/>
    <a:srgbClr val="145F82"/>
    <a:srgbClr val="000079"/>
    <a:srgbClr val="FF0066"/>
    <a:srgbClr val="0000CC"/>
    <a:srgbClr val="08085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1713" autoAdjust="0"/>
  </p:normalViewPr>
  <p:slideViewPr>
    <p:cSldViewPr>
      <p:cViewPr varScale="1">
        <p:scale>
          <a:sx n="29" d="100"/>
          <a:sy n="29" d="100"/>
        </p:scale>
        <p:origin x="80" y="26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Minh" userId="e62ffe88-8371-471b-81a8-31b06356311f" providerId="ADAL" clId="{6FD52070-DFEA-429A-887C-669AC338E739}"/>
    <pc:docChg chg="undo redo custSel addSld delSld modSld sldOrd modMainMaster">
      <pc:chgData name="Nguyen Ngoc Minh" userId="e62ffe88-8371-471b-81a8-31b06356311f" providerId="ADAL" clId="{6FD52070-DFEA-429A-887C-669AC338E739}" dt="2020-04-23T13:01:53.847" v="3053" actId="1037"/>
      <pc:docMkLst>
        <pc:docMk/>
      </pc:docMkLst>
      <pc:sldChg chg="addSp delSp modSp delAnim modAnim">
        <pc:chgData name="Nguyen Ngoc Minh" userId="e62ffe88-8371-471b-81a8-31b06356311f" providerId="ADAL" clId="{6FD52070-DFEA-429A-887C-669AC338E739}" dt="2020-04-23T12:01:47.020" v="2596"/>
        <pc:sldMkLst>
          <pc:docMk/>
          <pc:sldMk cId="1869312833" sldId="307"/>
        </pc:sldMkLst>
        <pc:spChg chg="add mod">
          <ac:chgData name="Nguyen Ngoc Minh" userId="e62ffe88-8371-471b-81a8-31b06356311f" providerId="ADAL" clId="{6FD52070-DFEA-429A-887C-669AC338E739}" dt="2020-04-23T11:59:44.902" v="2506" actId="14100"/>
          <ac:spMkLst>
            <pc:docMk/>
            <pc:sldMk cId="1869312833" sldId="307"/>
            <ac:spMk id="12" creationId="{F36B9E76-DF3E-4C23-B895-CC6BAFCC4F91}"/>
          </ac:spMkLst>
        </pc:spChg>
        <pc:spChg chg="mod">
          <ac:chgData name="Nguyen Ngoc Minh" userId="e62ffe88-8371-471b-81a8-31b06356311f" providerId="ADAL" clId="{6FD52070-DFEA-429A-887C-669AC338E739}" dt="2020-04-23T11:59:55.678" v="2509" actId="1076"/>
          <ac:spMkLst>
            <pc:docMk/>
            <pc:sldMk cId="1869312833" sldId="307"/>
            <ac:spMk id="29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59:09.968" v="2494" actId="478"/>
          <ac:spMkLst>
            <pc:docMk/>
            <pc:sldMk cId="1869312833" sldId="307"/>
            <ac:spMk id="36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04:22:26.433" v="121" actId="478"/>
          <ac:spMkLst>
            <pc:docMk/>
            <pc:sldMk cId="1869312833" sldId="307"/>
            <ac:spMk id="37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04:05:20.746" v="24" actId="20577"/>
          <ac:spMkLst>
            <pc:docMk/>
            <pc:sldMk cId="1869312833" sldId="307"/>
            <ac:spMk id="44" creationId="{00000000-0000-0000-0000-000000000000}"/>
          </ac:spMkLst>
        </pc:spChg>
        <pc:grpChg chg="add">
          <ac:chgData name="Nguyen Ngoc Minh" userId="e62ffe88-8371-471b-81a8-31b06356311f" providerId="ADAL" clId="{6FD52070-DFEA-429A-887C-669AC338E739}" dt="2020-04-23T10:20:14.013" v="877"/>
          <ac:grpSpMkLst>
            <pc:docMk/>
            <pc:sldMk cId="1869312833" sldId="307"/>
            <ac:grpSpMk id="13" creationId="{3E3BD741-B963-49FD-A86F-63AA05A60592}"/>
          </ac:grpSpMkLst>
        </pc:grpChg>
        <pc:grpChg chg="del">
          <ac:chgData name="Nguyen Ngoc Minh" userId="e62ffe88-8371-471b-81a8-31b06356311f" providerId="ADAL" clId="{6FD52070-DFEA-429A-887C-669AC338E739}" dt="2020-04-23T10:20:12.993" v="876" actId="478"/>
          <ac:grpSpMkLst>
            <pc:docMk/>
            <pc:sldMk cId="1869312833" sldId="307"/>
            <ac:grpSpMk id="41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04:08:26.210" v="27"/>
          <ac:graphicFrameMkLst>
            <pc:docMk/>
            <pc:sldMk cId="1869312833" sldId="307"/>
            <ac:graphicFrameMk id="2" creationId="{1EA12115-97B2-4766-A932-B16DD6B9196F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04:18:13.226" v="39"/>
          <ac:graphicFrameMkLst>
            <pc:docMk/>
            <pc:sldMk cId="1869312833" sldId="307"/>
            <ac:graphicFrameMk id="4" creationId="{D1528621-6E43-4E09-B117-057EC75C6FF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04:19:34.336" v="49"/>
          <ac:graphicFrameMkLst>
            <pc:docMk/>
            <pc:sldMk cId="1869312833" sldId="307"/>
            <ac:graphicFrameMk id="5" creationId="{FCB5211E-BD94-43E5-BB5D-D0EF14A256EF}"/>
          </ac:graphicFrameMkLst>
        </pc:graphicFrameChg>
        <pc:picChg chg="add mod modCrop">
          <ac:chgData name="Nguyen Ngoc Minh" userId="e62ffe88-8371-471b-81a8-31b06356311f" providerId="ADAL" clId="{6FD52070-DFEA-429A-887C-669AC338E739}" dt="2020-04-23T11:59:47.857" v="2507" actId="1076"/>
          <ac:picMkLst>
            <pc:docMk/>
            <pc:sldMk cId="1869312833" sldId="307"/>
            <ac:picMk id="3" creationId="{B6D9F1EC-EC80-4BD6-A2C6-F2D950CAD6B7}"/>
          </ac:picMkLst>
        </pc:picChg>
        <pc:picChg chg="add del mod">
          <ac:chgData name="Nguyen Ngoc Minh" userId="e62ffe88-8371-471b-81a8-31b06356311f" providerId="ADAL" clId="{6FD52070-DFEA-429A-887C-669AC338E739}" dt="2020-04-23T04:17:49.529" v="32" actId="478"/>
          <ac:picMkLst>
            <pc:docMk/>
            <pc:sldMk cId="1869312833" sldId="307"/>
            <ac:picMk id="5122" creationId="{8E935A3A-B203-410A-A022-A00FC5991486}"/>
          </ac:picMkLst>
        </pc:picChg>
      </pc:sldChg>
      <pc:sldChg chg="addSp delSp modSp add del">
        <pc:chgData name="Nguyen Ngoc Minh" userId="e62ffe88-8371-471b-81a8-31b06356311f" providerId="ADAL" clId="{6FD52070-DFEA-429A-887C-669AC338E739}" dt="2020-04-23T11:01:46.253" v="1344"/>
        <pc:sldMkLst>
          <pc:docMk/>
          <pc:sldMk cId="0" sldId="316"/>
        </pc:sldMkLst>
        <pc:picChg chg="mod">
          <ac:chgData name="Nguyen Ngoc Minh" userId="e62ffe88-8371-471b-81a8-31b06356311f" providerId="ADAL" clId="{6FD52070-DFEA-429A-887C-669AC338E739}" dt="2020-04-23T11:01:44.729" v="1342" actId="732"/>
          <ac:picMkLst>
            <pc:docMk/>
            <pc:sldMk cId="0" sldId="316"/>
            <ac:picMk id="88066" creationId="{75DD7F7F-921A-4C4C-9CBC-BE5967A5A06A}"/>
          </ac:picMkLst>
        </pc:picChg>
        <pc:picChg chg="add del">
          <ac:chgData name="Nguyen Ngoc Minh" userId="e62ffe88-8371-471b-81a8-31b06356311f" providerId="ADAL" clId="{6FD52070-DFEA-429A-887C-669AC338E739}" dt="2020-04-23T11:01:45.154" v="1343" actId="478"/>
          <ac:picMkLst>
            <pc:docMk/>
            <pc:sldMk cId="0" sldId="316"/>
            <ac:picMk id="88067" creationId="{9E4F904F-4E55-4212-80D1-CA7E56F8923B}"/>
          </ac:picMkLst>
        </pc:picChg>
      </pc:sldChg>
      <pc:sldChg chg="addSp delSp modSp">
        <pc:chgData name="Nguyen Ngoc Minh" userId="e62ffe88-8371-471b-81a8-31b06356311f" providerId="ADAL" clId="{6FD52070-DFEA-429A-887C-669AC338E739}" dt="2020-04-23T12:07:40.457" v="2770" actId="20577"/>
        <pc:sldMkLst>
          <pc:docMk/>
          <pc:sldMk cId="410867299" sldId="320"/>
        </pc:sldMkLst>
        <pc:spChg chg="add del">
          <ac:chgData name="Nguyen Ngoc Minh" userId="e62ffe88-8371-471b-81a8-31b06356311f" providerId="ADAL" clId="{6FD52070-DFEA-429A-887C-669AC338E739}" dt="2020-04-23T11:01:56.378" v="1347"/>
          <ac:spMkLst>
            <pc:docMk/>
            <pc:sldMk cId="410867299" sldId="320"/>
            <ac:spMk id="2" creationId="{FF00FE6C-DAA7-4096-9636-E15815EBC010}"/>
          </ac:spMkLst>
        </pc:spChg>
        <pc:spChg chg="mod">
          <ac:chgData name="Nguyen Ngoc Minh" userId="e62ffe88-8371-471b-81a8-31b06356311f" providerId="ADAL" clId="{6FD52070-DFEA-429A-887C-669AC338E739}" dt="2020-04-23T12:07:40.457" v="2770" actId="20577"/>
          <ac:spMkLst>
            <pc:docMk/>
            <pc:sldMk cId="410867299" sldId="320"/>
            <ac:spMk id="33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2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4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6" creationId="{00000000-0000-0000-0000-000000000000}"/>
          </ac:grpSpMkLst>
        </pc:grpChg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472591809" sldId="325"/>
        </pc:sldMkLst>
      </pc:sldChg>
      <pc:sldChg chg="del">
        <pc:chgData name="Nguyen Ngoc Minh" userId="e62ffe88-8371-471b-81a8-31b06356311f" providerId="ADAL" clId="{6FD52070-DFEA-429A-887C-669AC338E739}" dt="2020-04-23T12:05:14.005" v="2656" actId="47"/>
        <pc:sldMkLst>
          <pc:docMk/>
          <pc:sldMk cId="277045304" sldId="340"/>
        </pc:sldMkLst>
      </pc:sldChg>
      <pc:sldChg chg="addSp delSp modSp del addAnim delAnim">
        <pc:chgData name="Nguyen Ngoc Minh" userId="e62ffe88-8371-471b-81a8-31b06356311f" providerId="ADAL" clId="{6FD52070-DFEA-429A-887C-669AC338E739}" dt="2020-04-23T11:08:26.402" v="1546" actId="47"/>
        <pc:sldMkLst>
          <pc:docMk/>
          <pc:sldMk cId="3708519165" sldId="344"/>
        </pc:sldMkLst>
        <pc:spChg chg="add del mod">
          <ac:chgData name="Nguyen Ngoc Minh" userId="e62ffe88-8371-471b-81a8-31b06356311f" providerId="ADAL" clId="{6FD52070-DFEA-429A-887C-669AC338E739}" dt="2020-04-23T11:02:32.650" v="1353" actId="478"/>
          <ac:spMkLst>
            <pc:docMk/>
            <pc:sldMk cId="3708519165" sldId="344"/>
            <ac:spMk id="2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3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1:04:40.813" v="1389" actId="2711"/>
          <ac:spMkLst>
            <pc:docMk/>
            <pc:sldMk cId="3708519165" sldId="344"/>
            <ac:spMk id="9" creationId="{3B52FD9D-B55B-4BA8-B478-84784C16F0F9}"/>
          </ac:spMkLst>
        </pc:spChg>
        <pc:spChg chg="add">
          <ac:chgData name="Nguyen Ngoc Minh" userId="e62ffe88-8371-471b-81a8-31b06356311f" providerId="ADAL" clId="{6FD52070-DFEA-429A-887C-669AC338E739}" dt="2020-04-23T11:04:52.858" v="1393"/>
          <ac:spMkLst>
            <pc:docMk/>
            <pc:sldMk cId="3708519165" sldId="344"/>
            <ac:spMk id="12" creationId="{8214E368-9491-4BCB-9862-353791EE9EF3}"/>
          </ac:spMkLst>
        </pc:spChg>
        <pc:spChg chg="del mod">
          <ac:chgData name="Nguyen Ngoc Minh" userId="e62ffe88-8371-471b-81a8-31b06356311f" providerId="ADAL" clId="{6FD52070-DFEA-429A-887C-669AC338E739}" dt="2020-04-23T11:02:34.134" v="1354" actId="478"/>
          <ac:spMkLst>
            <pc:docMk/>
            <pc:sldMk cId="3708519165" sldId="344"/>
            <ac:spMk id="53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02:35.605" v="1355" actId="478"/>
          <ac:spMkLst>
            <pc:docMk/>
            <pc:sldMk cId="3708519165" sldId="344"/>
            <ac:spMk id="54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02:36.832" v="1356" actId="478"/>
          <ac:spMkLst>
            <pc:docMk/>
            <pc:sldMk cId="3708519165" sldId="344"/>
            <ac:spMk id="55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56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8.078" v="1368" actId="478"/>
          <ac:spMkLst>
            <pc:docMk/>
            <pc:sldMk cId="3708519165" sldId="344"/>
            <ac:spMk id="5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1:03:59.306" v="1377" actId="255"/>
          <ac:spMkLst>
            <pc:docMk/>
            <pc:sldMk cId="3708519165" sldId="344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62" creationId="{00000000-0000-0000-0000-000000000000}"/>
          </ac:spMkLst>
        </pc:spChg>
        <pc:spChg chg="add del mod">
          <ac:chgData name="Nguyen Ngoc Minh" userId="e62ffe88-8371-471b-81a8-31b06356311f" providerId="ADAL" clId="{6FD52070-DFEA-429A-887C-669AC338E739}" dt="2020-04-23T11:04:36.725" v="1388" actId="1076"/>
          <ac:spMkLst>
            <pc:docMk/>
            <pc:sldMk cId="3708519165" sldId="344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03:32.965" v="1369" actId="1076"/>
          <ac:spMkLst>
            <pc:docMk/>
            <pc:sldMk cId="3708519165" sldId="344"/>
            <ac:spMk id="154" creationId="{00000000-0000-0000-0000-000000000000}"/>
          </ac:spMkLst>
        </pc:spChg>
        <pc:graphicFrameChg chg="add del mod">
          <ac:chgData name="Nguyen Ngoc Minh" userId="e62ffe88-8371-471b-81a8-31b06356311f" providerId="ADAL" clId="{6FD52070-DFEA-429A-887C-669AC338E739}" dt="2020-04-23T11:02:09.386" v="1350"/>
          <ac:graphicFrameMkLst>
            <pc:docMk/>
            <pc:sldMk cId="3708519165" sldId="344"/>
            <ac:graphicFrameMk id="5" creationId="{335D0A87-A587-422B-970E-582E6A1E23F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2:40.882" v="1359"/>
          <ac:graphicFrameMkLst>
            <pc:docMk/>
            <pc:sldMk cId="3708519165" sldId="344"/>
            <ac:graphicFrameMk id="7" creationId="{FC584332-E4CB-4A8D-8D33-1711720E405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3:43.716" v="1373"/>
          <ac:graphicFrameMkLst>
            <pc:docMk/>
            <pc:sldMk cId="3708519165" sldId="344"/>
            <ac:graphicFrameMk id="10" creationId="{39529441-B938-40B2-87C4-397A27EEDE29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4:52.451" v="1392"/>
          <ac:graphicFrameMkLst>
            <pc:docMk/>
            <pc:sldMk cId="3708519165" sldId="344"/>
            <ac:graphicFrameMk id="11" creationId="{01ED4E72-AEEF-436D-BFD8-E848B625DD05}"/>
          </ac:graphicFrameMkLst>
        </pc:graphicFrameChg>
        <pc:picChg chg="del">
          <ac:chgData name="Nguyen Ngoc Minh" userId="e62ffe88-8371-471b-81a8-31b06356311f" providerId="ADAL" clId="{6FD52070-DFEA-429A-887C-669AC338E739}" dt="2020-04-23T11:03:16.254" v="1367" actId="478"/>
          <ac:picMkLst>
            <pc:docMk/>
            <pc:sldMk cId="3708519165" sldId="344"/>
            <ac:picMk id="4" creationId="{00000000-0000-0000-0000-000000000000}"/>
          </ac:picMkLst>
        </pc:picChg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411862306" sldId="345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4265662808" sldId="346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861987715" sldId="347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98284894" sldId="348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41449536" sldId="349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2082576300" sldId="350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2696224354" sldId="351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90690008" sldId="352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690944982" sldId="353"/>
        </pc:sldMkLst>
      </pc:sldChg>
      <pc:sldChg chg="addSp delSp modSp 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1878862848" sldId="354"/>
        </pc:sldMkLst>
        <pc:spChg chg="add mod">
          <ac:chgData name="Nguyen Ngoc Minh" userId="e62ffe88-8371-471b-81a8-31b06356311f" providerId="ADAL" clId="{6FD52070-DFEA-429A-887C-669AC338E739}" dt="2020-04-23T09:15:06.534" v="444" actId="27636"/>
          <ac:spMkLst>
            <pc:docMk/>
            <pc:sldMk cId="1878862848" sldId="354"/>
            <ac:spMk id="1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569" v="445" actId="27636"/>
          <ac:spMkLst>
            <pc:docMk/>
            <pc:sldMk cId="1878862848" sldId="354"/>
            <ac:spMk id="1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38" v="451" actId="27636"/>
          <ac:spMkLst>
            <pc:docMk/>
            <pc:sldMk cId="1878862848" sldId="354"/>
            <ac:spMk id="1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57" v="448" actId="27636"/>
          <ac:spMkLst>
            <pc:docMk/>
            <pc:sldMk cId="1878862848" sldId="354"/>
            <ac:spMk id="1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67" v="452" actId="27636"/>
          <ac:spMkLst>
            <pc:docMk/>
            <pc:sldMk cId="1878862848" sldId="354"/>
            <ac:spMk id="1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597" v="446" actId="27636"/>
          <ac:spMkLst>
            <pc:docMk/>
            <pc:sldMk cId="1878862848" sldId="354"/>
            <ac:spMk id="18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27" v="447" actId="27636"/>
          <ac:spMkLst>
            <pc:docMk/>
            <pc:sldMk cId="1878862848" sldId="354"/>
            <ac:spMk id="21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456" v="442" actId="27636"/>
          <ac:spMkLst>
            <pc:docMk/>
            <pc:sldMk cId="1878862848" sldId="354"/>
            <ac:spMk id="22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497" v="443" actId="27636"/>
          <ac:spMkLst>
            <pc:docMk/>
            <pc:sldMk cId="1878862848" sldId="354"/>
            <ac:spMk id="2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78" v="449" actId="27636"/>
          <ac:spMkLst>
            <pc:docMk/>
            <pc:sldMk cId="1878862848" sldId="354"/>
            <ac:spMk id="2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06" v="450" actId="27636"/>
          <ac:spMkLst>
            <pc:docMk/>
            <pc:sldMk cId="1878862848" sldId="354"/>
            <ac:spMk id="25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09:15:05.869" v="439"/>
          <ac:grpSpMkLst>
            <pc:docMk/>
            <pc:sldMk cId="1878862848" sldId="354"/>
            <ac:grpSpMk id="10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1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9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61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6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9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99" creationId="{00000000-0000-0000-0000-000000000000}"/>
          </ac:graphicFrameMkLst>
        </pc:graphicFrameChg>
      </pc:sldChg>
      <pc:sldChg chg="addSp delSp modSp del">
        <pc:chgData name="Nguyen Ngoc Minh" userId="e62ffe88-8371-471b-81a8-31b06356311f" providerId="ADAL" clId="{6FD52070-DFEA-429A-887C-669AC338E739}" dt="2020-04-23T11:08:19.616" v="1545" actId="47"/>
        <pc:sldMkLst>
          <pc:docMk/>
          <pc:sldMk cId="2888208889" sldId="355"/>
        </pc:sldMkLst>
        <pc:spChg chg="add mod">
          <ac:chgData name="Nguyen Ngoc Minh" userId="e62ffe88-8371-471b-81a8-31b06356311f" providerId="ADAL" clId="{6FD52070-DFEA-429A-887C-669AC338E739}" dt="2020-04-23T09:15:06.894" v="454" actId="27636"/>
          <ac:spMkLst>
            <pc:docMk/>
            <pc:sldMk cId="2888208889" sldId="355"/>
            <ac:spMk id="61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93" v="457" actId="27636"/>
          <ac:spMkLst>
            <pc:docMk/>
            <pc:sldMk cId="2888208889" sldId="355"/>
            <ac:spMk id="62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25" v="458" actId="27636"/>
          <ac:spMkLst>
            <pc:docMk/>
            <pc:sldMk cId="2888208889" sldId="355"/>
            <ac:spMk id="6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30" v="462" actId="27636"/>
          <ac:spMkLst>
            <pc:docMk/>
            <pc:sldMk cId="2888208889" sldId="355"/>
            <ac:spMk id="6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855" v="453" actId="27636"/>
          <ac:spMkLst>
            <pc:docMk/>
            <pc:sldMk cId="2888208889" sldId="355"/>
            <ac:spMk id="6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77" v="460" actId="27636"/>
          <ac:spMkLst>
            <pc:docMk/>
            <pc:sldMk cId="2888208889" sldId="355"/>
            <ac:spMk id="6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27" v="455" actId="27636"/>
          <ac:spMkLst>
            <pc:docMk/>
            <pc:sldMk cId="2888208889" sldId="355"/>
            <ac:spMk id="7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57" v="456" actId="27636"/>
          <ac:spMkLst>
            <pc:docMk/>
            <pc:sldMk cId="2888208889" sldId="355"/>
            <ac:spMk id="78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53" v="459" actId="27636"/>
          <ac:spMkLst>
            <pc:docMk/>
            <pc:sldMk cId="2888208889" sldId="355"/>
            <ac:spMk id="79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50" v="463" actId="27636"/>
          <ac:spMkLst>
            <pc:docMk/>
            <pc:sldMk cId="2888208889" sldId="355"/>
            <ac:spMk id="80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03" v="461" actId="27636"/>
          <ac:spMkLst>
            <pc:docMk/>
            <pc:sldMk cId="2888208889" sldId="355"/>
            <ac:spMk id="81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09:15:05.869" v="439"/>
          <ac:grpSpMkLst>
            <pc:docMk/>
            <pc:sldMk cId="2888208889" sldId="355"/>
            <ac:grpSpMk id="57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6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0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4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6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8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0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4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6" creationId="{00000000-0000-0000-0000-000000000000}"/>
          </ac:graphicFrameMkLst>
        </pc:graphicFrameChg>
      </pc:sldChg>
      <pc:sldChg chg="add del">
        <pc:chgData name="Nguyen Ngoc Minh" userId="e62ffe88-8371-471b-81a8-31b06356311f" providerId="ADAL" clId="{6FD52070-DFEA-429A-887C-669AC338E739}" dt="2020-04-23T09:11:30.971" v="132" actId="47"/>
        <pc:sldMkLst>
          <pc:docMk/>
          <pc:sldMk cId="3899991335" sldId="356"/>
        </pc:sldMkLst>
      </pc:sldChg>
      <pc:sldChg chg="addSp delSp modSp add delAnim modAnim">
        <pc:chgData name="Nguyen Ngoc Minh" userId="e62ffe88-8371-471b-81a8-31b06356311f" providerId="ADAL" clId="{6FD52070-DFEA-429A-887C-669AC338E739}" dt="2020-04-23T12:33:24.372" v="2771"/>
        <pc:sldMkLst>
          <pc:docMk/>
          <pc:sldMk cId="2687147171" sldId="357"/>
        </pc:sldMkLst>
        <pc:spChg chg="add mod">
          <ac:chgData name="Nguyen Ngoc Minh" userId="e62ffe88-8371-471b-81a8-31b06356311f" providerId="ADAL" clId="{6FD52070-DFEA-429A-887C-669AC338E739}" dt="2020-04-23T12:00:59.085" v="2590" actId="14100"/>
          <ac:spMkLst>
            <pc:docMk/>
            <pc:sldMk cId="2687147171" sldId="357"/>
            <ac:spMk id="5" creationId="{0350288D-3D6E-4B9F-BC32-41EB3390C7DB}"/>
          </ac:spMkLst>
        </pc:spChg>
        <pc:spChg chg="add mod">
          <ac:chgData name="Nguyen Ngoc Minh" userId="e62ffe88-8371-471b-81a8-31b06356311f" providerId="ADAL" clId="{6FD52070-DFEA-429A-887C-669AC338E739}" dt="2020-04-23T12:01:12.170" v="2593" actId="207"/>
          <ac:spMkLst>
            <pc:docMk/>
            <pc:sldMk cId="2687147171" sldId="357"/>
            <ac:spMk id="6" creationId="{61AC4806-24FA-430E-BEA1-F6F097942636}"/>
          </ac:spMkLst>
        </pc:spChg>
        <pc:spChg chg="add mod">
          <ac:chgData name="Nguyen Ngoc Minh" userId="e62ffe88-8371-471b-81a8-31b06356311f" providerId="ADAL" clId="{6FD52070-DFEA-429A-887C-669AC338E739}" dt="2020-04-23T12:00:36.209" v="2585" actId="2711"/>
          <ac:spMkLst>
            <pc:docMk/>
            <pc:sldMk cId="2687147171" sldId="357"/>
            <ac:spMk id="15" creationId="{27F2CDE4-D57B-4D22-B0D2-E72EBEA47834}"/>
          </ac:spMkLst>
        </pc:spChg>
        <pc:spChg chg="add mod">
          <ac:chgData name="Nguyen Ngoc Minh" userId="e62ffe88-8371-471b-81a8-31b06356311f" providerId="ADAL" clId="{6FD52070-DFEA-429A-887C-669AC338E739}" dt="2020-04-23T12:00:47.932" v="2588" actId="1076"/>
          <ac:spMkLst>
            <pc:docMk/>
            <pc:sldMk cId="2687147171" sldId="357"/>
            <ac:spMk id="17" creationId="{6AF430F7-B266-428A-995F-312F6FF74085}"/>
          </ac:spMkLst>
        </pc:spChg>
        <pc:spChg chg="add mod">
          <ac:chgData name="Nguyen Ngoc Minh" userId="e62ffe88-8371-471b-81a8-31b06356311f" providerId="ADAL" clId="{6FD52070-DFEA-429A-887C-669AC338E739}" dt="2020-04-23T12:00:43.955" v="2587" actId="1076"/>
          <ac:spMkLst>
            <pc:docMk/>
            <pc:sldMk cId="2687147171" sldId="357"/>
            <ac:spMk id="25" creationId="{60F60333-E5AA-4435-B80E-BA80A0AE4B46}"/>
          </ac:spMkLst>
        </pc:spChg>
        <pc:spChg chg="del">
          <ac:chgData name="Nguyen Ngoc Minh" userId="e62ffe88-8371-471b-81a8-31b06356311f" providerId="ADAL" clId="{6FD52070-DFEA-429A-887C-669AC338E739}" dt="2020-04-23T09:11:33.896" v="133" actId="478"/>
          <ac:spMkLst>
            <pc:docMk/>
            <pc:sldMk cId="2687147171" sldId="357"/>
            <ac:spMk id="29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09:13:38.759" v="404" actId="478"/>
          <ac:spMkLst>
            <pc:docMk/>
            <pc:sldMk cId="2687147171" sldId="357"/>
            <ac:spMk id="36" creationId="{00000000-0000-0000-0000-000000000000}"/>
          </ac:spMkLst>
        </pc:spChg>
        <pc:grpChg chg="add del">
          <ac:chgData name="Nguyen Ngoc Minh" userId="e62ffe88-8371-471b-81a8-31b06356311f" providerId="ADAL" clId="{6FD52070-DFEA-429A-887C-669AC338E739}" dt="2020-04-23T12:00:12.760" v="2512" actId="478"/>
          <ac:grpSpMkLst>
            <pc:docMk/>
            <pc:sldMk cId="2687147171" sldId="357"/>
            <ac:grpSpMk id="18" creationId="{C866A09B-F96F-4119-A620-02D74F1B942A}"/>
          </ac:grpSpMkLst>
        </pc:grpChg>
        <pc:grpChg chg="add">
          <ac:chgData name="Nguyen Ngoc Minh" userId="e62ffe88-8371-471b-81a8-31b06356311f" providerId="ADAL" clId="{6FD52070-DFEA-429A-887C-669AC338E739}" dt="2020-04-23T12:00:13.887" v="2513"/>
          <ac:grpSpMkLst>
            <pc:docMk/>
            <pc:sldMk cId="2687147171" sldId="357"/>
            <ac:grpSpMk id="26" creationId="{A04155F1-B981-4443-AF04-4AEA7FE13BED}"/>
          </ac:grpSpMkLst>
        </pc:grpChg>
        <pc:grpChg chg="del mod">
          <ac:chgData name="Nguyen Ngoc Minh" userId="e62ffe88-8371-471b-81a8-31b06356311f" providerId="ADAL" clId="{6FD52070-DFEA-429A-887C-669AC338E739}" dt="2020-04-23T10:19:49.958" v="830" actId="478"/>
          <ac:grpSpMkLst>
            <pc:docMk/>
            <pc:sldMk cId="2687147171" sldId="357"/>
            <ac:grpSpMk id="41" creationId="{00000000-0000-0000-0000-000000000000}"/>
          </ac:grpSpMkLst>
        </pc:grpChg>
        <pc:picChg chg="del">
          <ac:chgData name="Nguyen Ngoc Minh" userId="e62ffe88-8371-471b-81a8-31b06356311f" providerId="ADAL" clId="{6FD52070-DFEA-429A-887C-669AC338E739}" dt="2020-04-23T09:11:34.505" v="134" actId="478"/>
          <ac:picMkLst>
            <pc:docMk/>
            <pc:sldMk cId="2687147171" sldId="357"/>
            <ac:picMk id="3" creationId="{B6D9F1EC-EC80-4BD6-A2C6-F2D950CAD6B7}"/>
          </ac:picMkLst>
        </pc:picChg>
        <pc:picChg chg="add mod">
          <ac:chgData name="Nguyen Ngoc Minh" userId="e62ffe88-8371-471b-81a8-31b06356311f" providerId="ADAL" clId="{6FD52070-DFEA-429A-887C-669AC338E739}" dt="2020-04-23T10:21:28.095" v="897" actId="1076"/>
          <ac:picMkLst>
            <pc:docMk/>
            <pc:sldMk cId="2687147171" sldId="357"/>
            <ac:picMk id="4" creationId="{3C6DE8E5-0968-45CB-BF73-7B4B523B776C}"/>
          </ac:picMkLst>
        </pc:picChg>
      </pc:sldChg>
      <pc:sldChg chg="addSp delSp modSp add delAnim modAnim">
        <pc:chgData name="Nguyen Ngoc Minh" userId="e62ffe88-8371-471b-81a8-31b06356311f" providerId="ADAL" clId="{6FD52070-DFEA-429A-887C-669AC338E739}" dt="2020-04-23T12:34:18.804" v="2774"/>
        <pc:sldMkLst>
          <pc:docMk/>
          <pc:sldMk cId="2002015821" sldId="358"/>
        </pc:sldMkLst>
        <pc:spChg chg="del">
          <ac:chgData name="Nguyen Ngoc Minh" userId="e62ffe88-8371-471b-81a8-31b06356311f" providerId="ADAL" clId="{6FD52070-DFEA-429A-887C-669AC338E739}" dt="2020-04-23T09:14:46.746" v="410" actId="478"/>
          <ac:spMkLst>
            <pc:docMk/>
            <pc:sldMk cId="2002015821" sldId="358"/>
            <ac:spMk id="5" creationId="{0350288D-3D6E-4B9F-BC32-41EB3390C7DB}"/>
          </ac:spMkLst>
        </pc:spChg>
        <pc:spChg chg="del">
          <ac:chgData name="Nguyen Ngoc Minh" userId="e62ffe88-8371-471b-81a8-31b06356311f" providerId="ADAL" clId="{6FD52070-DFEA-429A-887C-669AC338E739}" dt="2020-04-23T09:14:48.426" v="411" actId="478"/>
          <ac:spMkLst>
            <pc:docMk/>
            <pc:sldMk cId="2002015821" sldId="358"/>
            <ac:spMk id="6" creationId="{61AC4806-24FA-430E-BEA1-F6F097942636}"/>
          </ac:spMkLst>
        </pc:spChg>
        <pc:spChg chg="add del mod">
          <ac:chgData name="Nguyen Ngoc Minh" userId="e62ffe88-8371-471b-81a8-31b06356311f" providerId="ADAL" clId="{6FD52070-DFEA-429A-887C-669AC338E739}" dt="2020-04-23T10:43:00.142" v="1148" actId="478"/>
          <ac:spMkLst>
            <pc:docMk/>
            <pc:sldMk cId="2002015821" sldId="358"/>
            <ac:spMk id="13" creationId="{14D2C74F-05D4-4F4F-8EE0-BE100F97A6D1}"/>
          </ac:spMkLst>
        </pc:spChg>
        <pc:spChg chg="add mod">
          <ac:chgData name="Nguyen Ngoc Minh" userId="e62ffe88-8371-471b-81a8-31b06356311f" providerId="ADAL" clId="{6FD52070-DFEA-429A-887C-669AC338E739}" dt="2020-04-23T10:43:25.212" v="1152" actId="2711"/>
          <ac:spMkLst>
            <pc:docMk/>
            <pc:sldMk cId="2002015821" sldId="358"/>
            <ac:spMk id="14" creationId="{541A1A93-2A1B-4F41-8AA4-9727DAE6FABE}"/>
          </ac:spMkLst>
        </pc:spChg>
        <pc:spChg chg="del">
          <ac:chgData name="Nguyen Ngoc Minh" userId="e62ffe88-8371-471b-81a8-31b06356311f" providerId="ADAL" clId="{6FD52070-DFEA-429A-887C-669AC338E739}" dt="2020-04-23T09:14:45.564" v="409" actId="478"/>
          <ac:spMkLst>
            <pc:docMk/>
            <pc:sldMk cId="2002015821" sldId="358"/>
            <ac:spMk id="15" creationId="{27F2CDE4-D57B-4D22-B0D2-E72EBEA47834}"/>
          </ac:spMkLst>
        </pc:spChg>
        <pc:spChg chg="add mod">
          <ac:chgData name="Nguyen Ngoc Minh" userId="e62ffe88-8371-471b-81a8-31b06356311f" providerId="ADAL" clId="{6FD52070-DFEA-429A-887C-669AC338E739}" dt="2020-04-23T12:02:27.756" v="2600" actId="207"/>
          <ac:spMkLst>
            <pc:docMk/>
            <pc:sldMk cId="2002015821" sldId="358"/>
            <ac:spMk id="16" creationId="{A598DE47-64F6-4546-9D2E-262EF4574255}"/>
          </ac:spMkLst>
        </pc:spChg>
        <pc:spChg chg="add del mod">
          <ac:chgData name="Nguyen Ngoc Minh" userId="e62ffe88-8371-471b-81a8-31b06356311f" providerId="ADAL" clId="{6FD52070-DFEA-429A-887C-669AC338E739}" dt="2020-04-23T10:43:29.741" v="1153" actId="478"/>
          <ac:spMkLst>
            <pc:docMk/>
            <pc:sldMk cId="2002015821" sldId="358"/>
            <ac:spMk id="17" creationId="{D48FDD9F-3331-433A-A252-07A0E583D0E6}"/>
          </ac:spMkLst>
        </pc:spChg>
        <pc:spChg chg="add mod">
          <ac:chgData name="Nguyen Ngoc Minh" userId="e62ffe88-8371-471b-81a8-31b06356311f" providerId="ADAL" clId="{6FD52070-DFEA-429A-887C-669AC338E739}" dt="2020-04-23T10:43:43.445" v="1157" actId="1035"/>
          <ac:spMkLst>
            <pc:docMk/>
            <pc:sldMk cId="2002015821" sldId="358"/>
            <ac:spMk id="18" creationId="{F9F2763D-472F-4890-8863-C5CE81E1C0BC}"/>
          </ac:spMkLst>
        </pc:spChg>
        <pc:spChg chg="add mod">
          <ac:chgData name="Nguyen Ngoc Minh" userId="e62ffe88-8371-471b-81a8-31b06356311f" providerId="ADAL" clId="{6FD52070-DFEA-429A-887C-669AC338E739}" dt="2020-04-23T10:43:25.212" v="1152" actId="2711"/>
          <ac:spMkLst>
            <pc:docMk/>
            <pc:sldMk cId="2002015821" sldId="358"/>
            <ac:spMk id="19" creationId="{7F128E0E-B1BC-4056-81C3-C46CA58E9486}"/>
          </ac:spMkLst>
        </pc:spChg>
        <pc:spChg chg="add mod">
          <ac:chgData name="Nguyen Ngoc Minh" userId="e62ffe88-8371-471b-81a8-31b06356311f" providerId="ADAL" clId="{6FD52070-DFEA-429A-887C-669AC338E739}" dt="2020-04-23T10:44:02.077" v="1164" actId="20577"/>
          <ac:spMkLst>
            <pc:docMk/>
            <pc:sldMk cId="2002015821" sldId="358"/>
            <ac:spMk id="23" creationId="{B6E13BB7-B10E-4A91-A60E-5663B91628FB}"/>
          </ac:spMkLst>
        </pc:spChg>
        <pc:spChg chg="add mod">
          <ac:chgData name="Nguyen Ngoc Minh" userId="e62ffe88-8371-471b-81a8-31b06356311f" providerId="ADAL" clId="{6FD52070-DFEA-429A-887C-669AC338E739}" dt="2020-04-23T10:43:53.541" v="1160" actId="1076"/>
          <ac:spMkLst>
            <pc:docMk/>
            <pc:sldMk cId="2002015821" sldId="358"/>
            <ac:spMk id="24" creationId="{6E928A02-DAFB-4265-9505-000321468447}"/>
          </ac:spMkLst>
        </pc:spChg>
        <pc:spChg chg="add mod">
          <ac:chgData name="Nguyen Ngoc Minh" userId="e62ffe88-8371-471b-81a8-31b06356311f" providerId="ADAL" clId="{6FD52070-DFEA-429A-887C-669AC338E739}" dt="2020-04-23T10:43:57.869" v="1161" actId="1076"/>
          <ac:spMkLst>
            <pc:docMk/>
            <pc:sldMk cId="2002015821" sldId="358"/>
            <ac:spMk id="25" creationId="{2F6BF732-D94F-4B11-9AE4-C5CFAB336818}"/>
          </ac:spMkLst>
        </pc:spChg>
        <pc:spChg chg="add">
          <ac:chgData name="Nguyen Ngoc Minh" userId="e62ffe88-8371-471b-81a8-31b06356311f" providerId="ADAL" clId="{6FD52070-DFEA-429A-887C-669AC338E739}" dt="2020-04-23T10:43:01.219" v="1149"/>
          <ac:spMkLst>
            <pc:docMk/>
            <pc:sldMk cId="2002015821" sldId="358"/>
            <ac:spMk id="33" creationId="{4A6DD6E3-910C-4DDB-9783-E38D7F3DACAE}"/>
          </ac:spMkLst>
        </pc:spChg>
        <pc:grpChg chg="add del mod">
          <ac:chgData name="Nguyen Ngoc Minh" userId="e62ffe88-8371-471b-81a8-31b06356311f" providerId="ADAL" clId="{6FD52070-DFEA-429A-887C-669AC338E739}" dt="2020-04-23T10:43:00.142" v="1148" actId="478"/>
          <ac:grpSpMkLst>
            <pc:docMk/>
            <pc:sldMk cId="2002015821" sldId="358"/>
            <ac:grpSpMk id="26" creationId="{F2471B8A-F60F-4485-9B37-6E575743CA71}"/>
          </ac:grpSpMkLst>
        </pc:grpChg>
        <pc:grpChg chg="add">
          <ac:chgData name="Nguyen Ngoc Minh" userId="e62ffe88-8371-471b-81a8-31b06356311f" providerId="ADAL" clId="{6FD52070-DFEA-429A-887C-669AC338E739}" dt="2020-04-23T10:43:01.219" v="1149"/>
          <ac:grpSpMkLst>
            <pc:docMk/>
            <pc:sldMk cId="2002015821" sldId="358"/>
            <ac:grpSpMk id="34" creationId="{65C256CF-041D-4342-BD75-B7B1204E4E4D}"/>
          </ac:grpSpMkLst>
        </pc:grpChg>
        <pc:grpChg chg="del">
          <ac:chgData name="Nguyen Ngoc Minh" userId="e62ffe88-8371-471b-81a8-31b06356311f" providerId="ADAL" clId="{6FD52070-DFEA-429A-887C-669AC338E739}" dt="2020-04-23T09:44:11.862" v="555" actId="478"/>
          <ac:grpSpMkLst>
            <pc:docMk/>
            <pc:sldMk cId="2002015821" sldId="358"/>
            <ac:grpSpMk id="41" creationId="{00000000-0000-0000-0000-000000000000}"/>
          </ac:grpSpMkLst>
        </pc:grpChg>
        <pc:graphicFrameChg chg="add 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002015821" sldId="358"/>
            <ac:graphicFrameMk id="2" creationId="{D48FDD9F-3331-433A-A252-07A0E583D0E6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002015821" sldId="358"/>
            <ac:graphicFrameMk id="7" creationId="{7F128E0E-B1BC-4056-81C3-C46CA58E9486}"/>
          </ac:graphicFrameMkLst>
        </pc:graphicFrameChg>
        <pc:picChg chg="del">
          <ac:chgData name="Nguyen Ngoc Minh" userId="e62ffe88-8371-471b-81a8-31b06356311f" providerId="ADAL" clId="{6FD52070-DFEA-429A-887C-669AC338E739}" dt="2020-04-23T09:14:50.529" v="412" actId="478"/>
          <ac:picMkLst>
            <pc:docMk/>
            <pc:sldMk cId="2002015821" sldId="358"/>
            <ac:picMk id="4" creationId="{3C6DE8E5-0968-45CB-BF73-7B4B523B776C}"/>
          </ac:picMkLst>
        </pc:picChg>
      </pc:sldChg>
      <pc:sldChg chg="addSp delSp modSp add delAnim modAnim">
        <pc:chgData name="Nguyen Ngoc Minh" userId="e62ffe88-8371-471b-81a8-31b06356311f" providerId="ADAL" clId="{6FD52070-DFEA-429A-887C-669AC338E739}" dt="2020-04-23T10:42:48.829" v="1147" actId="1076"/>
        <pc:sldMkLst>
          <pc:docMk/>
          <pc:sldMk cId="1644298716" sldId="359"/>
        </pc:sldMkLst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3" creationId="{14D2C74F-05D4-4F4F-8EE0-BE100F97A6D1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4" creationId="{541A1A93-2A1B-4F41-8AA4-9727DAE6FABE}"/>
          </ac:spMkLst>
        </pc:spChg>
        <pc:spChg chg="add mod">
          <ac:chgData name="Nguyen Ngoc Minh" userId="e62ffe88-8371-471b-81a8-31b06356311f" providerId="ADAL" clId="{6FD52070-DFEA-429A-887C-669AC338E739}" dt="2020-04-23T10:42:34.439" v="1143" actId="2711"/>
          <ac:spMkLst>
            <pc:docMk/>
            <pc:sldMk cId="1644298716" sldId="359"/>
            <ac:spMk id="15" creationId="{6A7D46A5-34A6-4AF4-B05B-250504D2A00F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6" creationId="{A598DE47-64F6-4546-9D2E-262EF4574255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7" creationId="{D48FDD9F-3331-433A-A252-07A0E583D0E6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8" creationId="{F9F2763D-472F-4890-8863-C5CE81E1C0BC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9" creationId="{7F128E0E-B1BC-4056-81C3-C46CA58E9486}"/>
          </ac:spMkLst>
        </pc:spChg>
        <pc:spChg chg="add mod">
          <ac:chgData name="Nguyen Ngoc Minh" userId="e62ffe88-8371-471b-81a8-31b06356311f" providerId="ADAL" clId="{6FD52070-DFEA-429A-887C-669AC338E739}" dt="2020-04-23T10:42:45.487" v="1146" actId="1076"/>
          <ac:spMkLst>
            <pc:docMk/>
            <pc:sldMk cId="1644298716" sldId="359"/>
            <ac:spMk id="21" creationId="{6B65215A-E951-480B-9ABA-C38BB712FCFE}"/>
          </ac:spMkLst>
        </pc:spChg>
        <pc:spChg chg="mod">
          <ac:chgData name="Nguyen Ngoc Minh" userId="e62ffe88-8371-471b-81a8-31b06356311f" providerId="ADAL" clId="{6FD52070-DFEA-429A-887C-669AC338E739}" dt="2020-04-23T09:47:09.371" v="598" actId="14100"/>
          <ac:spMkLst>
            <pc:docMk/>
            <pc:sldMk cId="1644298716" sldId="359"/>
            <ac:spMk id="22" creationId="{E4F44145-BFDD-4D79-AE58-4A8612799054}"/>
          </ac:spMkLst>
        </pc:spChg>
        <pc:spChg chg="add mod">
          <ac:chgData name="Nguyen Ngoc Minh" userId="e62ffe88-8371-471b-81a8-31b06356311f" providerId="ADAL" clId="{6FD52070-DFEA-429A-887C-669AC338E739}" dt="2020-04-23T10:42:48.829" v="1147" actId="1076"/>
          <ac:spMkLst>
            <pc:docMk/>
            <pc:sldMk cId="1644298716" sldId="359"/>
            <ac:spMk id="24" creationId="{58654A37-8283-45E0-85A8-38765D385D56}"/>
          </ac:spMkLst>
        </pc:spChg>
        <pc:spChg chg="mod">
          <ac:chgData name="Nguyen Ngoc Minh" userId="e62ffe88-8371-471b-81a8-31b06356311f" providerId="ADAL" clId="{6FD52070-DFEA-429A-887C-669AC338E739}" dt="2020-04-23T10:42:34.439" v="1143" actId="2711"/>
          <ac:spMkLst>
            <pc:docMk/>
            <pc:sldMk cId="1644298716" sldId="359"/>
            <ac:spMk id="25" creationId="{651059EC-5993-491A-9C8F-D78A043BED76}"/>
          </ac:spMkLst>
        </pc:spChg>
        <pc:spChg chg="add del">
          <ac:chgData name="Nguyen Ngoc Minh" userId="e62ffe88-8371-471b-81a8-31b06356311f" providerId="ADAL" clId="{6FD52070-DFEA-429A-887C-669AC338E739}" dt="2020-04-23T10:42:20.069" v="1139" actId="478"/>
          <ac:spMkLst>
            <pc:docMk/>
            <pc:sldMk cId="1644298716" sldId="359"/>
            <ac:spMk id="26" creationId="{8B527951-3F51-4F5C-846C-FB7471DBFD8C}"/>
          </ac:spMkLst>
        </pc:spChg>
        <pc:spChg chg="add">
          <ac:chgData name="Nguyen Ngoc Minh" userId="e62ffe88-8371-471b-81a8-31b06356311f" providerId="ADAL" clId="{6FD52070-DFEA-429A-887C-669AC338E739}" dt="2020-04-23T10:42:25.864" v="1141"/>
          <ac:spMkLst>
            <pc:docMk/>
            <pc:sldMk cId="1644298716" sldId="359"/>
            <ac:spMk id="34" creationId="{AEA4BDE9-F02D-42B6-995C-B5A652B3BF68}"/>
          </ac:spMkLst>
        </pc:spChg>
        <pc:grpChg chg="add mod">
          <ac:chgData name="Nguyen Ngoc Minh" userId="e62ffe88-8371-471b-81a8-31b06356311f" providerId="ADAL" clId="{6FD52070-DFEA-429A-887C-669AC338E739}" dt="2020-04-23T10:42:39.734" v="1145" actId="1076"/>
          <ac:grpSpMkLst>
            <pc:docMk/>
            <pc:sldMk cId="1644298716" sldId="359"/>
            <ac:grpSpMk id="20" creationId="{580ECF40-F0D1-4F48-8045-EE812FF3FA85}"/>
          </ac:grpSpMkLst>
        </pc:grpChg>
        <pc:grpChg chg="add mod">
          <ac:chgData name="Nguyen Ngoc Minh" userId="e62ffe88-8371-471b-81a8-31b06356311f" providerId="ADAL" clId="{6FD52070-DFEA-429A-887C-669AC338E739}" dt="2020-04-23T10:42:34.439" v="1143" actId="2711"/>
          <ac:grpSpMkLst>
            <pc:docMk/>
            <pc:sldMk cId="1644298716" sldId="359"/>
            <ac:grpSpMk id="23" creationId="{7167D64C-C0ED-4A91-BCF6-A9F05C83CAC8}"/>
          </ac:grpSpMkLst>
        </pc:grpChg>
        <pc:grpChg chg="add del">
          <ac:chgData name="Nguyen Ngoc Minh" userId="e62ffe88-8371-471b-81a8-31b06356311f" providerId="ADAL" clId="{6FD52070-DFEA-429A-887C-669AC338E739}" dt="2020-04-23T10:42:20.069" v="1139" actId="478"/>
          <ac:grpSpMkLst>
            <pc:docMk/>
            <pc:sldMk cId="1644298716" sldId="359"/>
            <ac:grpSpMk id="27" creationId="{EAD77DA6-13FD-4873-87CB-699A6AF75F0B}"/>
          </ac:grpSpMkLst>
        </pc:grpChg>
        <pc:grpChg chg="add">
          <ac:chgData name="Nguyen Ngoc Minh" userId="e62ffe88-8371-471b-81a8-31b06356311f" providerId="ADAL" clId="{6FD52070-DFEA-429A-887C-669AC338E739}" dt="2020-04-23T10:42:25.864" v="1141"/>
          <ac:grpSpMkLst>
            <pc:docMk/>
            <pc:sldMk cId="1644298716" sldId="359"/>
            <ac:grpSpMk id="35" creationId="{CF932A42-4198-48E0-97DC-CE729472988F}"/>
          </ac:grpSpMkLst>
        </pc:grpChg>
        <pc:grpChg chg="del">
          <ac:chgData name="Nguyen Ngoc Minh" userId="e62ffe88-8371-471b-81a8-31b06356311f" providerId="ADAL" clId="{6FD52070-DFEA-429A-887C-669AC338E739}" dt="2020-04-23T09:46:35.586" v="587" actId="478"/>
          <ac:grpSpMkLst>
            <pc:docMk/>
            <pc:sldMk cId="1644298716" sldId="359"/>
            <ac:grpSpMk id="41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46:30.282" v="584"/>
          <ac:graphicFrameMkLst>
            <pc:docMk/>
            <pc:sldMk cId="1644298716" sldId="359"/>
            <ac:graphicFrameMk id="2" creationId="{6B65215A-E951-480B-9ABA-C38BB712FCFE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46:30.282" v="584"/>
          <ac:graphicFrameMkLst>
            <pc:docMk/>
            <pc:sldMk cId="1644298716" sldId="359"/>
            <ac:graphicFrameMk id="4" creationId="{58654A37-8283-45E0-85A8-38765D385D56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40:14.535" v="2818" actId="207"/>
        <pc:sldMkLst>
          <pc:docMk/>
          <pc:sldMk cId="3913293898" sldId="360"/>
        </pc:sldMkLst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4" creationId="{A24404A5-1D21-4055-9651-5C209CE246F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5" creationId="{67D08061-1392-49EB-9966-2CB3C68195F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6" creationId="{8D288D29-3938-4DE1-BDD4-85F72BA1F90C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7" creationId="{60E8D755-ADBA-4EE5-BF7E-E11FD198D5AC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8" creationId="{7DCE3460-20BE-444B-BF3A-077AFFD058A6}"/>
          </ac:spMkLst>
        </pc:spChg>
        <pc:spChg chg="add del">
          <ac:chgData name="Nguyen Ngoc Minh" userId="e62ffe88-8371-471b-81a8-31b06356311f" providerId="ADAL" clId="{6FD52070-DFEA-429A-887C-669AC338E739}" dt="2020-04-23T10:39:01.205" v="1055" actId="478"/>
          <ac:spMkLst>
            <pc:docMk/>
            <pc:sldMk cId="3913293898" sldId="360"/>
            <ac:spMk id="9" creationId="{FAF89A2C-23F5-46FD-B62F-24A4ECD2CC8C}"/>
          </ac:spMkLst>
        </pc:spChg>
        <pc:spChg chg="add mod">
          <ac:chgData name="Nguyen Ngoc Minh" userId="e62ffe88-8371-471b-81a8-31b06356311f" providerId="ADAL" clId="{6FD52070-DFEA-429A-887C-669AC338E739}" dt="2020-04-23T12:03:32.730" v="2636" actId="1076"/>
          <ac:spMkLst>
            <pc:docMk/>
            <pc:sldMk cId="3913293898" sldId="360"/>
            <ac:spMk id="17" creationId="{852E3F35-EE18-42CE-9E6B-06471E74CC2B}"/>
          </ac:spMkLst>
        </pc:spChg>
        <pc:spChg chg="add del mod">
          <ac:chgData name="Nguyen Ngoc Minh" userId="e62ffe88-8371-471b-81a8-31b06356311f" providerId="ADAL" clId="{6FD52070-DFEA-429A-887C-669AC338E739}" dt="2020-04-23T10:40:49.643" v="1118" actId="478"/>
          <ac:spMkLst>
            <pc:docMk/>
            <pc:sldMk cId="3913293898" sldId="360"/>
            <ac:spMk id="18" creationId="{A01622A4-B1EB-43C4-92FF-0158F3C58648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19" creationId="{A1162227-D0EB-4811-A60D-EEF8E40FBDC2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0" creationId="{A0A113C4-886B-40BF-8C7D-7A9D5C2567C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1" creationId="{20B59CF0-702C-48B9-BCDC-BE1DDE2E63C9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2" creationId="{1A4D3455-0AE9-47A0-B3AE-D3904BE19AF5}"/>
          </ac:spMkLst>
        </pc:spChg>
        <pc:spChg chg="add mod">
          <ac:chgData name="Nguyen Ngoc Minh" userId="e62ffe88-8371-471b-81a8-31b06356311f" providerId="ADAL" clId="{6FD52070-DFEA-429A-887C-669AC338E739}" dt="2020-04-23T10:55:35.196" v="1208" actId="947"/>
          <ac:spMkLst>
            <pc:docMk/>
            <pc:sldMk cId="3913293898" sldId="360"/>
            <ac:spMk id="23" creationId="{0A33F2C3-FEB7-445C-88DF-05F35D5A46A1}"/>
          </ac:spMkLst>
        </pc:spChg>
        <pc:spChg chg="add mod">
          <ac:chgData name="Nguyen Ngoc Minh" userId="e62ffe88-8371-471b-81a8-31b06356311f" providerId="ADAL" clId="{6FD52070-DFEA-429A-887C-669AC338E739}" dt="2020-04-23T10:41:44.806" v="1128" actId="1076"/>
          <ac:spMkLst>
            <pc:docMk/>
            <pc:sldMk cId="3913293898" sldId="360"/>
            <ac:spMk id="24" creationId="{B96D9808-3386-4609-A623-3DD1DEF10525}"/>
          </ac:spMkLst>
        </pc:spChg>
        <pc:spChg chg="add mod">
          <ac:chgData name="Nguyen Ngoc Minh" userId="e62ffe88-8371-471b-81a8-31b06356311f" providerId="ADAL" clId="{6FD52070-DFEA-429A-887C-669AC338E739}" dt="2020-04-23T10:41:01.848" v="1120" actId="21"/>
          <ac:spMkLst>
            <pc:docMk/>
            <pc:sldMk cId="3913293898" sldId="360"/>
            <ac:spMk id="25" creationId="{A8B25F7D-2F9C-496D-9430-2E5C8AE6DC6E}"/>
          </ac:spMkLst>
        </pc:spChg>
        <pc:spChg chg="add mod">
          <ac:chgData name="Nguyen Ngoc Minh" userId="e62ffe88-8371-471b-81a8-31b06356311f" providerId="ADAL" clId="{6FD52070-DFEA-429A-887C-669AC338E739}" dt="2020-04-23T10:41:40.134" v="1127" actId="255"/>
          <ac:spMkLst>
            <pc:docMk/>
            <pc:sldMk cId="3913293898" sldId="360"/>
            <ac:spMk id="26" creationId="{6E94350E-7106-4B16-A680-529D037F1DF0}"/>
          </ac:spMkLst>
        </pc:spChg>
        <pc:spChg chg="add mod">
          <ac:chgData name="Nguyen Ngoc Minh" userId="e62ffe88-8371-471b-81a8-31b06356311f" providerId="ADAL" clId="{6FD52070-DFEA-429A-887C-669AC338E739}" dt="2020-04-23T12:40:14.535" v="2818" actId="207"/>
          <ac:spMkLst>
            <pc:docMk/>
            <pc:sldMk cId="3913293898" sldId="360"/>
            <ac:spMk id="27" creationId="{677E968E-454F-4E25-9832-874951A18EC4}"/>
          </ac:spMkLst>
        </pc:spChg>
        <pc:spChg chg="add mod">
          <ac:chgData name="Nguyen Ngoc Minh" userId="e62ffe88-8371-471b-81a8-31b06356311f" providerId="ADAL" clId="{6FD52070-DFEA-429A-887C-669AC338E739}" dt="2020-04-23T10:41:23.870" v="1123" actId="1076"/>
          <ac:spMkLst>
            <pc:docMk/>
            <pc:sldMk cId="3913293898" sldId="360"/>
            <ac:spMk id="31" creationId="{FDA581B7-0602-4A0D-BACA-EAA24D0BC92C}"/>
          </ac:spMkLst>
        </pc:spChg>
        <pc:grpChg chg="add del">
          <ac:chgData name="Nguyen Ngoc Minh" userId="e62ffe88-8371-471b-81a8-31b06356311f" providerId="ADAL" clId="{6FD52070-DFEA-429A-887C-669AC338E739}" dt="2020-04-23T10:39:02.496" v="1056" actId="478"/>
          <ac:grpSpMkLst>
            <pc:docMk/>
            <pc:sldMk cId="3913293898" sldId="360"/>
            <ac:grpSpMk id="10" creationId="{E05FEEA0-B0E0-4876-AADB-93E15B2BA7D5}"/>
          </ac:grpSpMkLst>
        </pc:grpChg>
        <pc:grpChg chg="add">
          <ac:chgData name="Nguyen Ngoc Minh" userId="e62ffe88-8371-471b-81a8-31b06356311f" providerId="ADAL" clId="{6FD52070-DFEA-429A-887C-669AC338E739}" dt="2020-04-23T10:39:10.605" v="1061"/>
          <ac:grpSpMkLst>
            <pc:docMk/>
            <pc:sldMk cId="3913293898" sldId="360"/>
            <ac:grpSpMk id="32" creationId="{19BEC624-041D-4741-A1F9-893A460A2565}"/>
          </ac:grpSpMkLst>
        </pc:grpChg>
        <pc:grpChg chg="del">
          <ac:chgData name="Nguyen Ngoc Minh" userId="e62ffe88-8371-471b-81a8-31b06356311f" providerId="ADAL" clId="{6FD52070-DFEA-429A-887C-669AC338E739}" dt="2020-04-23T09:48:54.636" v="622" actId="478"/>
          <ac:grpSpMkLst>
            <pc:docMk/>
            <pc:sldMk cId="3913293898" sldId="360"/>
            <ac:grpSpMk id="41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0:25:33.767" v="902"/>
          <ac:graphicFrameMkLst>
            <pc:docMk/>
            <pc:sldMk cId="3913293898" sldId="360"/>
            <ac:graphicFrameMk id="2" creationId="{114DCFB5-5701-4ECE-A608-7090EDA6717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26:15.989" v="913"/>
          <ac:graphicFrameMkLst>
            <pc:docMk/>
            <pc:sldMk cId="3913293898" sldId="360"/>
            <ac:graphicFrameMk id="3" creationId="{CCE99B8D-E6AE-4921-9880-885AD5164391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05:06.715" v="2655" actId="1076"/>
        <pc:sldMkLst>
          <pc:docMk/>
          <pc:sldMk cId="4220218269" sldId="361"/>
        </pc:sldMkLst>
        <pc:spChg chg="del mod">
          <ac:chgData name="Nguyen Ngoc Minh" userId="e62ffe88-8371-471b-81a8-31b06356311f" providerId="ADAL" clId="{6FD52070-DFEA-429A-887C-669AC338E739}" dt="2020-04-23T10:42:08.599" v="1131" actId="478"/>
          <ac:spMkLst>
            <pc:docMk/>
            <pc:sldMk cId="4220218269" sldId="361"/>
            <ac:spMk id="9" creationId="{FAF89A2C-23F5-46FD-B62F-24A4ECD2CC8C}"/>
          </ac:spMkLst>
        </pc:spChg>
        <pc:spChg chg="mod">
          <ac:chgData name="Nguyen Ngoc Minh" userId="e62ffe88-8371-471b-81a8-31b06356311f" providerId="ADAL" clId="{6FD52070-DFEA-429A-887C-669AC338E739}" dt="2020-04-23T10:42:14.470" v="1138" actId="1036"/>
          <ac:spMkLst>
            <pc:docMk/>
            <pc:sldMk cId="4220218269" sldId="361"/>
            <ac:spMk id="17" creationId="{852E3F35-EE18-42CE-9E6B-06471E74CC2B}"/>
          </ac:spMkLst>
        </pc:spChg>
        <pc:spChg chg="add mod">
          <ac:chgData name="Nguyen Ngoc Minh" userId="e62ffe88-8371-471b-81a8-31b06356311f" providerId="ADAL" clId="{6FD52070-DFEA-429A-887C-669AC338E739}" dt="2020-04-23T10:38:46.050" v="1053" actId="1076"/>
          <ac:spMkLst>
            <pc:docMk/>
            <pc:sldMk cId="4220218269" sldId="361"/>
            <ac:spMk id="18" creationId="{FB3B02AE-6587-4CAE-8520-C13E16CDE0E1}"/>
          </ac:spMkLst>
        </pc:spChg>
        <pc:spChg chg="add mod">
          <ac:chgData name="Nguyen Ngoc Minh" userId="e62ffe88-8371-471b-81a8-31b06356311f" providerId="ADAL" clId="{6FD52070-DFEA-429A-887C-669AC338E739}" dt="2020-04-23T10:38:46.050" v="1053" actId="1076"/>
          <ac:spMkLst>
            <pc:docMk/>
            <pc:sldMk cId="4220218269" sldId="361"/>
            <ac:spMk id="19" creationId="{9FAF5EE8-30B1-4E38-BBA8-7376DDF5BED5}"/>
          </ac:spMkLst>
        </pc:spChg>
        <pc:spChg chg="add mod">
          <ac:chgData name="Nguyen Ngoc Minh" userId="e62ffe88-8371-471b-81a8-31b06356311f" providerId="ADAL" clId="{6FD52070-DFEA-429A-887C-669AC338E739}" dt="2020-04-23T12:04:55.723" v="2653" actId="123"/>
          <ac:spMkLst>
            <pc:docMk/>
            <pc:sldMk cId="4220218269" sldId="361"/>
            <ac:spMk id="20" creationId="{9C95D769-F05D-4F33-AE6F-5A0D8DFFE297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6" creationId="{CA99A5FD-84AB-475F-ADF2-F537200B9CD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7" creationId="{3B5F6BF3-8962-46CD-8222-0557F2A47CC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8" creationId="{C6F5A3C6-B292-4EEA-9FEA-0BD563E48CFD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1" creationId="{21B6A78A-27C7-486E-8BD4-D883392A670D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2" creationId="{7C41220F-09AA-4A57-A879-B0A35AF7FCA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3" creationId="{0556B816-4E68-4194-9D38-4415C908F7E5}"/>
          </ac:spMkLst>
        </pc:spChg>
        <pc:spChg chg="add mod">
          <ac:chgData name="Nguyen Ngoc Minh" userId="e62ffe88-8371-471b-81a8-31b06356311f" providerId="ADAL" clId="{6FD52070-DFEA-429A-887C-669AC338E739}" dt="2020-04-23T12:05:06.715" v="2655" actId="1076"/>
          <ac:spMkLst>
            <pc:docMk/>
            <pc:sldMk cId="4220218269" sldId="361"/>
            <ac:spMk id="36" creationId="{82B0B4C1-E3C8-47A0-B4AE-5AC6EF4ACAEB}"/>
          </ac:spMkLst>
        </pc:spChg>
        <pc:spChg chg="add del mod">
          <ac:chgData name="Nguyen Ngoc Minh" userId="e62ffe88-8371-471b-81a8-31b06356311f" providerId="ADAL" clId="{6FD52070-DFEA-429A-887C-669AC338E739}" dt="2020-04-23T10:34:13.705" v="1011"/>
          <ac:spMkLst>
            <pc:docMk/>
            <pc:sldMk cId="4220218269" sldId="361"/>
            <ac:spMk id="37" creationId="{D97B16BD-8D5E-4DCF-8DAF-753E93F303DC}"/>
          </ac:spMkLst>
        </pc:spChg>
        <pc:spChg chg="add">
          <ac:chgData name="Nguyen Ngoc Minh" userId="e62ffe88-8371-471b-81a8-31b06356311f" providerId="ADAL" clId="{6FD52070-DFEA-429A-887C-669AC338E739}" dt="2020-04-23T10:42:10.967" v="1133"/>
          <ac:spMkLst>
            <pc:docMk/>
            <pc:sldMk cId="4220218269" sldId="361"/>
            <ac:spMk id="39" creationId="{BFA2960E-92D4-45E4-9B08-8C5C3745A5F5}"/>
          </ac:spMkLst>
        </pc:spChg>
        <pc:grpChg chg="del">
          <ac:chgData name="Nguyen Ngoc Minh" userId="e62ffe88-8371-471b-81a8-31b06356311f" providerId="ADAL" clId="{6FD52070-DFEA-429A-887C-669AC338E739}" dt="2020-04-23T10:42:09.846" v="1132" actId="478"/>
          <ac:grpSpMkLst>
            <pc:docMk/>
            <pc:sldMk cId="4220218269" sldId="361"/>
            <ac:grpSpMk id="10" creationId="{E05FEEA0-B0E0-4876-AADB-93E15B2BA7D5}"/>
          </ac:grpSpMkLst>
        </pc:grpChg>
        <pc:grpChg chg="add del mod">
          <ac:chgData name="Nguyen Ngoc Minh" userId="e62ffe88-8371-471b-81a8-31b06356311f" providerId="ADAL" clId="{6FD52070-DFEA-429A-887C-669AC338E739}" dt="2020-04-23T10:36:06.708" v="1034" actId="478"/>
          <ac:grpSpMkLst>
            <pc:docMk/>
            <pc:sldMk cId="4220218269" sldId="361"/>
            <ac:grpSpMk id="21" creationId="{EC078967-FCED-4BA1-9109-1EAA26ADB2DB}"/>
          </ac:grpSpMkLst>
        </pc:grpChg>
        <pc:grpChg chg="mod">
          <ac:chgData name="Nguyen Ngoc Minh" userId="e62ffe88-8371-471b-81a8-31b06356311f" providerId="ADAL" clId="{6FD52070-DFEA-429A-887C-669AC338E739}" dt="2020-04-23T10:34:25.926" v="1014" actId="14100"/>
          <ac:grpSpMkLst>
            <pc:docMk/>
            <pc:sldMk cId="4220218269" sldId="361"/>
            <ac:grpSpMk id="29" creationId="{7CFC305B-B0F0-4487-9F9F-66D2507B626D}"/>
          </ac:grpSpMkLst>
        </pc:grpChg>
        <pc:grpChg chg="mod">
          <ac:chgData name="Nguyen Ngoc Minh" userId="e62ffe88-8371-471b-81a8-31b06356311f" providerId="ADAL" clId="{6FD52070-DFEA-429A-887C-669AC338E739}" dt="2020-04-23T10:34:25.926" v="1014" actId="14100"/>
          <ac:grpSpMkLst>
            <pc:docMk/>
            <pc:sldMk cId="4220218269" sldId="361"/>
            <ac:grpSpMk id="30" creationId="{9132A6DC-34B5-4F5C-900E-A00075F02D79}"/>
          </ac:grpSpMkLst>
        </pc:grpChg>
        <pc:grpChg chg="add">
          <ac:chgData name="Nguyen Ngoc Minh" userId="e62ffe88-8371-471b-81a8-31b06356311f" providerId="ADAL" clId="{6FD52070-DFEA-429A-887C-669AC338E739}" dt="2020-04-23T10:42:10.967" v="1133"/>
          <ac:grpSpMkLst>
            <pc:docMk/>
            <pc:sldMk cId="4220218269" sldId="361"/>
            <ac:grpSpMk id="40" creationId="{734E04A1-EE7D-4486-8AA5-54384D1671EB}"/>
          </ac:grpSpMkLst>
        </pc:grpChg>
        <pc:graphicFrameChg chg="add del mod replId">
          <ac:chgData name="Nguyen Ngoc Minh" userId="e62ffe88-8371-471b-81a8-31b06356311f" providerId="ADAL" clId="{6FD52070-DFEA-429A-887C-669AC338E739}" dt="2020-04-23T10:32:24.429" v="994"/>
          <ac:graphicFrameMkLst>
            <pc:docMk/>
            <pc:sldMk cId="4220218269" sldId="361"/>
            <ac:graphicFrameMk id="2" creationId="{FB3B02AE-6587-4CAE-8520-C13E16CDE0E1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10:32:24.429" v="994"/>
          <ac:graphicFrameMkLst>
            <pc:docMk/>
            <pc:sldMk cId="4220218269" sldId="361"/>
            <ac:graphicFrameMk id="4" creationId="{82B0B4C1-E3C8-47A0-B4AE-5AC6EF4ACAEB}"/>
          </ac:graphicFrameMkLst>
        </pc:graphicFrameChg>
        <pc:picChg chg="add mod">
          <ac:chgData name="Nguyen Ngoc Minh" userId="e62ffe88-8371-471b-81a8-31b06356311f" providerId="ADAL" clId="{6FD52070-DFEA-429A-887C-669AC338E739}" dt="2020-04-23T12:05:01.069" v="2654" actId="1076"/>
          <ac:picMkLst>
            <pc:docMk/>
            <pc:sldMk cId="4220218269" sldId="361"/>
            <ac:picMk id="38" creationId="{A39C2C77-8DEF-41FE-AA38-2F4B3399E04D}"/>
          </ac:picMkLst>
        </pc:picChg>
      </pc:sldChg>
      <pc:sldChg chg="add del">
        <pc:chgData name="Nguyen Ngoc Minh" userId="e62ffe88-8371-471b-81a8-31b06356311f" providerId="ADAL" clId="{6FD52070-DFEA-429A-887C-669AC338E739}" dt="2020-04-23T09:56:25.215" v="711" actId="47"/>
        <pc:sldMkLst>
          <pc:docMk/>
          <pc:sldMk cId="3285384019" sldId="362"/>
        </pc:sldMkLst>
      </pc:sldChg>
      <pc:sldChg chg="addSp delSp modSp add delAnim modAnim">
        <pc:chgData name="Nguyen Ngoc Minh" userId="e62ffe88-8371-471b-81a8-31b06356311f" providerId="ADAL" clId="{6FD52070-DFEA-429A-887C-669AC338E739}" dt="2020-04-23T12:05:37.418" v="2658"/>
        <pc:sldMkLst>
          <pc:docMk/>
          <pc:sldMk cId="2616266504" sldId="363"/>
        </pc:sldMkLst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2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3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09:56:15.116" v="709" actId="20577"/>
          <ac:spMkLst>
            <pc:docMk/>
            <pc:sldMk cId="2616266504" sldId="363"/>
            <ac:spMk id="1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0:02:15.959" v="812" actId="2711"/>
          <ac:spMkLst>
            <pc:docMk/>
            <pc:sldMk cId="2616266504" sldId="363"/>
            <ac:spMk id="36" creationId="{2A0E742F-3CCE-4FAA-A705-8051E50C946C}"/>
          </ac:spMkLst>
        </pc:spChg>
        <pc:spChg chg="add mod">
          <ac:chgData name="Nguyen Ngoc Minh" userId="e62ffe88-8371-471b-81a8-31b06356311f" providerId="ADAL" clId="{6FD52070-DFEA-429A-887C-669AC338E739}" dt="2020-04-23T10:02:38.605" v="816" actId="1076"/>
          <ac:spMkLst>
            <pc:docMk/>
            <pc:sldMk cId="2616266504" sldId="363"/>
            <ac:spMk id="37" creationId="{2C2C9711-4C30-4920-95BD-865C7ACBCBE6}"/>
          </ac:spMkLst>
        </pc:spChg>
        <pc:spChg chg="add mod">
          <ac:chgData name="Nguyen Ngoc Minh" userId="e62ffe88-8371-471b-81a8-31b06356311f" providerId="ADAL" clId="{6FD52070-DFEA-429A-887C-669AC338E739}" dt="2020-04-23T10:02:26.832" v="813" actId="207"/>
          <ac:spMkLst>
            <pc:docMk/>
            <pc:sldMk cId="2616266504" sldId="363"/>
            <ac:spMk id="41" creationId="{7A767110-7A02-451A-90BE-4647FD20F59F}"/>
          </ac:spMkLst>
        </pc:spChg>
        <pc:spChg chg="add mod">
          <ac:chgData name="Nguyen Ngoc Minh" userId="e62ffe88-8371-471b-81a8-31b06356311f" providerId="ADAL" clId="{6FD52070-DFEA-429A-887C-669AC338E739}" dt="2020-04-23T10:02:34.865" v="815" actId="14100"/>
          <ac:spMkLst>
            <pc:docMk/>
            <pc:sldMk cId="2616266504" sldId="363"/>
            <ac:spMk id="44" creationId="{A3CD5D4A-DB5C-439D-A95D-9425384939DA}"/>
          </ac:spMkLst>
        </pc:spChg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4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0:02:32.537" v="814" actId="1076"/>
          <ac:spMkLst>
            <pc:docMk/>
            <pc:sldMk cId="2616266504" sldId="363"/>
            <ac:spMk id="46" creationId="{5DB293DF-B16C-44FC-9EFD-070CE3B9F8F2}"/>
          </ac:spMkLst>
        </pc:spChg>
        <pc:spChg chg="add mod">
          <ac:chgData name="Nguyen Ngoc Minh" userId="e62ffe88-8371-471b-81a8-31b06356311f" providerId="ADAL" clId="{6FD52070-DFEA-429A-887C-669AC338E739}" dt="2020-04-23T10:02:15.959" v="812" actId="2711"/>
          <ac:spMkLst>
            <pc:docMk/>
            <pc:sldMk cId="2616266504" sldId="363"/>
            <ac:spMk id="47" creationId="{557F30A4-0646-4558-8D03-190D2B49F023}"/>
          </ac:spMkLst>
        </pc:spChg>
        <pc:spChg chg="add mod">
          <ac:chgData name="Nguyen Ngoc Minh" userId="e62ffe88-8371-471b-81a8-31b06356311f" providerId="ADAL" clId="{6FD52070-DFEA-429A-887C-669AC338E739}" dt="2020-04-23T10:02:42.385" v="817" actId="1076"/>
          <ac:spMkLst>
            <pc:docMk/>
            <pc:sldMk cId="2616266504" sldId="363"/>
            <ac:spMk id="48" creationId="{B896BB38-C22C-4B95-AAC1-3E1C79D0F808}"/>
          </ac:spMkLst>
        </pc:spChg>
        <pc:spChg chg="add mod">
          <ac:chgData name="Nguyen Ngoc Minh" userId="e62ffe88-8371-471b-81a8-31b06356311f" providerId="ADAL" clId="{6FD52070-DFEA-429A-887C-669AC338E739}" dt="2020-04-23T10:02:44.929" v="818" actId="1076"/>
          <ac:spMkLst>
            <pc:docMk/>
            <pc:sldMk cId="2616266504" sldId="363"/>
            <ac:spMk id="49" creationId="{567FC6D3-2D49-4A89-8B61-8F0B65ADA9D2}"/>
          </ac:spMkLst>
        </pc:spChg>
        <pc:grpChg chg="mod">
          <ac:chgData name="Nguyen Ngoc Minh" userId="e62ffe88-8371-471b-81a8-31b06356311f" providerId="ADAL" clId="{6FD52070-DFEA-429A-887C-669AC338E739}" dt="2020-04-23T09:56:18.424" v="710" actId="1076"/>
          <ac:grpSpMkLst>
            <pc:docMk/>
            <pc:sldMk cId="2616266504" sldId="363"/>
            <ac:grpSpMk id="12" creationId="{00000000-0000-0000-0000-000000000000}"/>
          </ac:grpSpMkLst>
        </pc:grpChg>
        <pc:grpChg chg="del">
          <ac:chgData name="Nguyen Ngoc Minh" userId="e62ffe88-8371-471b-81a8-31b06356311f" providerId="ADAL" clId="{6FD52070-DFEA-429A-887C-669AC338E739}" dt="2020-04-23T09:57:11.491" v="712" actId="478"/>
          <ac:grpSpMkLst>
            <pc:docMk/>
            <pc:sldMk cId="2616266504" sldId="363"/>
            <ac:grpSpMk id="19" creationId="{00000000-0000-0000-0000-000000000000}"/>
          </ac:grpSpMkLst>
        </pc:grpChg>
        <pc:grpChg chg="del">
          <ac:chgData name="Nguyen Ngoc Minh" userId="e62ffe88-8371-471b-81a8-31b06356311f" providerId="ADAL" clId="{6FD52070-DFEA-429A-887C-669AC338E739}" dt="2020-04-23T09:57:11.491" v="712" actId="478"/>
          <ac:grpSpMkLst>
            <pc:docMk/>
            <pc:sldMk cId="2616266504" sldId="363"/>
            <ac:grpSpMk id="34" creationId="{00000000-0000-0000-0000-000000000000}"/>
          </ac:grpSpMkLst>
        </pc:grp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4" creationId="{2C2C9711-4C30-4920-95BD-865C7ACBCBE6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6" creationId="{5DB293DF-B16C-44FC-9EFD-070CE3B9F8F2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8" creationId="{B896BB38-C22C-4B95-AAC1-3E1C79D0F808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10" creationId="{567FC6D3-2D49-4A89-8B61-8F0B65ADA9D2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46:40.870" v="2894"/>
        <pc:sldMkLst>
          <pc:docMk/>
          <pc:sldMk cId="1124242914" sldId="364"/>
        </pc:sldMkLst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4" creationId="{DD058FB6-1F03-40D3-B17E-2EB01078C96A}"/>
          </ac:spMkLst>
        </pc:spChg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5" creationId="{16DAD4FB-5411-4227-9901-F83DBE89D49C}"/>
          </ac:spMkLst>
        </pc:spChg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6" creationId="{5DA98C5C-A34D-4F12-B654-401F410F3AF4}"/>
          </ac:spMkLst>
        </pc:spChg>
        <pc:spChg chg="add mod">
          <ac:chgData name="Nguyen Ngoc Minh" userId="e62ffe88-8371-471b-81a8-31b06356311f" providerId="ADAL" clId="{6FD52070-DFEA-429A-887C-669AC338E739}" dt="2020-04-23T12:45:41.133" v="2884" actId="1035"/>
          <ac:spMkLst>
            <pc:docMk/>
            <pc:sldMk cId="1124242914" sldId="364"/>
            <ac:spMk id="7" creationId="{521BF23F-BBD0-424F-957B-8DACEC478C0C}"/>
          </ac:spMkLst>
        </pc:spChg>
        <pc:spChg chg="add del">
          <ac:chgData name="Nguyen Ngoc Minh" userId="e62ffe88-8371-471b-81a8-31b06356311f" providerId="ADAL" clId="{6FD52070-DFEA-429A-887C-669AC338E739}" dt="2020-04-23T10:55:20.735" v="1207"/>
          <ac:spMkLst>
            <pc:docMk/>
            <pc:sldMk cId="1124242914" sldId="364"/>
            <ac:spMk id="8" creationId="{61BB2CF6-AEE3-4B3A-83C8-931C26AD228F}"/>
          </ac:spMkLst>
        </pc:spChg>
        <pc:spChg chg="add mod">
          <ac:chgData name="Nguyen Ngoc Minh" userId="e62ffe88-8371-471b-81a8-31b06356311f" providerId="ADAL" clId="{6FD52070-DFEA-429A-887C-669AC338E739}" dt="2020-04-23T12:45:10.003" v="2873" actId="2711"/>
          <ac:spMkLst>
            <pc:docMk/>
            <pc:sldMk cId="1124242914" sldId="364"/>
            <ac:spMk id="8" creationId="{EC27E673-88A8-4647-BE1E-E74E00639FFE}"/>
          </ac:spMkLst>
        </pc:spChg>
        <pc:spChg chg="add mod">
          <ac:chgData name="Nguyen Ngoc Minh" userId="e62ffe88-8371-471b-81a8-31b06356311f" providerId="ADAL" clId="{6FD52070-DFEA-429A-887C-669AC338E739}" dt="2020-04-23T12:45:20.372" v="2876" actId="6549"/>
          <ac:spMkLst>
            <pc:docMk/>
            <pc:sldMk cId="1124242914" sldId="364"/>
            <ac:spMk id="9" creationId="{565A455A-B9B1-4141-9426-D4757F1A42AF}"/>
          </ac:spMkLst>
        </pc:spChg>
        <pc:spChg chg="add mod">
          <ac:chgData name="Nguyen Ngoc Minh" userId="e62ffe88-8371-471b-81a8-31b06356311f" providerId="ADAL" clId="{6FD52070-DFEA-429A-887C-669AC338E739}" dt="2020-04-23T12:45:52.918" v="2889" actId="1038"/>
          <ac:spMkLst>
            <pc:docMk/>
            <pc:sldMk cId="1124242914" sldId="364"/>
            <ac:spMk id="10" creationId="{83AFFCA7-1EEE-4044-ADAF-7DBCE5E0F130}"/>
          </ac:spMkLst>
        </pc:spChg>
        <pc:spChg chg="add del">
          <ac:chgData name="Nguyen Ngoc Minh" userId="e62ffe88-8371-471b-81a8-31b06356311f" providerId="ADAL" clId="{6FD52070-DFEA-429A-887C-669AC338E739}" dt="2020-04-23T10:55:20.703" v="1205"/>
          <ac:spMkLst>
            <pc:docMk/>
            <pc:sldMk cId="1124242914" sldId="364"/>
            <ac:spMk id="10" creationId="{921BC0F7-2043-4CA9-99F8-41209423452B}"/>
          </ac:spMkLst>
        </pc:spChg>
        <pc:spChg chg="add mod">
          <ac:chgData name="Nguyen Ngoc Minh" userId="e62ffe88-8371-471b-81a8-31b06356311f" providerId="ADAL" clId="{6FD52070-DFEA-429A-887C-669AC338E739}" dt="2020-04-23T12:46:18.773" v="2892" actId="1076"/>
          <ac:spMkLst>
            <pc:docMk/>
            <pc:sldMk cId="1124242914" sldId="364"/>
            <ac:spMk id="11" creationId="{25343E6E-5CD7-4C88-88AA-92F24804E5E9}"/>
          </ac:spMkLst>
        </pc:spChg>
        <pc:spChg chg="add mod">
          <ac:chgData name="Nguyen Ngoc Minh" userId="e62ffe88-8371-471b-81a8-31b06356311f" providerId="ADAL" clId="{6FD52070-DFEA-429A-887C-669AC338E739}" dt="2020-04-23T12:44:09.500" v="2853" actId="20577"/>
          <ac:spMkLst>
            <pc:docMk/>
            <pc:sldMk cId="1124242914" sldId="364"/>
            <ac:spMk id="19" creationId="{7F54AA28-2DF9-4459-9026-FB635A3B2002}"/>
          </ac:spMkLst>
        </pc:spChg>
        <pc:spChg chg="add del mod">
          <ac:chgData name="Nguyen Ngoc Minh" userId="e62ffe88-8371-471b-81a8-31b06356311f" providerId="ADAL" clId="{6FD52070-DFEA-429A-887C-669AC338E739}" dt="2020-04-23T12:36:58.531" v="2782"/>
          <ac:spMkLst>
            <pc:docMk/>
            <pc:sldMk cId="1124242914" sldId="364"/>
            <ac:spMk id="20" creationId="{F9370AC5-4BD2-4669-B84B-4F5F3A7A6263}"/>
          </ac:spMkLst>
        </pc:spChg>
        <pc:spChg chg="add mod">
          <ac:chgData name="Nguyen Ngoc Minh" userId="e62ffe88-8371-471b-81a8-31b06356311f" providerId="ADAL" clId="{6FD52070-DFEA-429A-887C-669AC338E739}" dt="2020-04-23T12:45:10.003" v="2873" actId="2711"/>
          <ac:spMkLst>
            <pc:docMk/>
            <pc:sldMk cId="1124242914" sldId="364"/>
            <ac:spMk id="21" creationId="{74372F35-872B-4B8A-A2CA-020F71A87C98}"/>
          </ac:spMkLst>
        </pc:spChg>
        <pc:spChg chg="add mod">
          <ac:chgData name="Nguyen Ngoc Minh" userId="e62ffe88-8371-471b-81a8-31b06356311f" providerId="ADAL" clId="{6FD52070-DFEA-429A-887C-669AC338E739}" dt="2020-04-23T12:46:34.828" v="2893" actId="1076"/>
          <ac:spMkLst>
            <pc:docMk/>
            <pc:sldMk cId="1124242914" sldId="364"/>
            <ac:spMk id="29" creationId="{EE8C03CF-EB1C-4D8C-9691-5BF56B1BA6A7}"/>
          </ac:spMkLst>
        </pc:spChg>
        <pc:spChg chg="add del">
          <ac:chgData name="Nguyen Ngoc Minh" userId="e62ffe88-8371-471b-81a8-31b06356311f" providerId="ADAL" clId="{6FD52070-DFEA-429A-887C-669AC338E739}" dt="2020-04-23T10:55:51.463" v="1211"/>
          <ac:spMkLst>
            <pc:docMk/>
            <pc:sldMk cId="1124242914" sldId="364"/>
            <ac:spMk id="30" creationId="{E50ECD1F-4170-4BAB-B170-3074DD864CC6}"/>
          </ac:spMkLst>
        </pc:spChg>
        <pc:spChg chg="add del">
          <ac:chgData name="Nguyen Ngoc Minh" userId="e62ffe88-8371-471b-81a8-31b06356311f" providerId="ADAL" clId="{6FD52070-DFEA-429A-887C-669AC338E739}" dt="2020-04-23T10:55:53.095" v="1213"/>
          <ac:spMkLst>
            <pc:docMk/>
            <pc:sldMk cId="1124242914" sldId="364"/>
            <ac:spMk id="31" creationId="{D200A96A-6F10-40AA-887E-6CE39D9719FD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36" creationId="{2A0E742F-3CCE-4FAA-A705-8051E50C946C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37" creationId="{2C2C9711-4C30-4920-95BD-865C7ACBCBE6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1" creationId="{7A767110-7A02-451A-90BE-4647FD20F59F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4" creationId="{A3CD5D4A-DB5C-439D-A95D-9425384939DA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6" creationId="{5DB293DF-B16C-44FC-9EFD-070CE3B9F8F2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7" creationId="{557F30A4-0646-4558-8D03-190D2B49F023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8" creationId="{B896BB38-C22C-4B95-AAC1-3E1C79D0F808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9" creationId="{567FC6D3-2D49-4A89-8B61-8F0B65ADA9D2}"/>
          </ac:spMkLst>
        </pc:spChg>
        <pc:graphicFrameChg chg="add del mod">
          <ac:chgData name="Nguyen Ngoc Minh" userId="e62ffe88-8371-471b-81a8-31b06356311f" providerId="ADAL" clId="{6FD52070-DFEA-429A-887C-669AC338E739}" dt="2020-04-23T10:51:54.616" v="1170"/>
          <ac:graphicFrameMkLst>
            <pc:docMk/>
            <pc:sldMk cId="1124242914" sldId="364"/>
            <ac:graphicFrameMk id="2" creationId="{23C2BA1D-20A1-4869-92D7-77778C7AF86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2:42:26.627" v="2824"/>
          <ac:graphicFrameMkLst>
            <pc:docMk/>
            <pc:sldMk cId="1124242914" sldId="364"/>
            <ac:graphicFrameMk id="2" creationId="{BF9A1139-F7D3-41D1-9437-CCC2C2B9C09B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2:43:03.090" v="2833"/>
          <ac:graphicFrameMkLst>
            <pc:docMk/>
            <pc:sldMk cId="1124242914" sldId="364"/>
            <ac:graphicFrameMk id="3" creationId="{1CE0B56E-DC97-4A56-A9A1-F84E03AD925A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2:40.229" v="1181"/>
          <ac:graphicFrameMkLst>
            <pc:docMk/>
            <pc:sldMk cId="1124242914" sldId="364"/>
            <ac:graphicFrameMk id="3" creationId="{4E037050-5BB5-4DFE-B9AF-DA8A7D15B57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5:20.735" v="1207"/>
          <ac:graphicFrameMkLst>
            <pc:docMk/>
            <pc:sldMk cId="1124242914" sldId="364"/>
            <ac:graphicFrameMk id="7" creationId="{1DB74D62-32B4-4B47-8F4C-39BF5E9D0F1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5:20.703" v="1205"/>
          <ac:graphicFrameMkLst>
            <pc:docMk/>
            <pc:sldMk cId="1124242914" sldId="364"/>
            <ac:graphicFrameMk id="9" creationId="{FF43A393-80E2-4599-9999-0BCB331FAEFE}"/>
          </ac:graphicFrameMkLst>
        </pc:graphicFrameChg>
      </pc:sldChg>
      <pc:sldChg chg="addSp delSp modSp add modAnim">
        <pc:chgData name="Nguyen Ngoc Minh" userId="e62ffe88-8371-471b-81a8-31b06356311f" providerId="ADAL" clId="{6FD52070-DFEA-429A-887C-669AC338E739}" dt="2020-04-23T12:47:27.966" v="2901" actId="1035"/>
        <pc:sldMkLst>
          <pc:docMk/>
          <pc:sldMk cId="3038497177" sldId="365"/>
        </pc:sldMkLst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4" creationId="{DD058FB6-1F03-40D3-B17E-2EB01078C96A}"/>
          </ac:spMkLst>
        </pc:spChg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5" creationId="{16DAD4FB-5411-4227-9901-F83DBE89D49C}"/>
          </ac:spMkLst>
        </pc:spChg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6" creationId="{5DA98C5C-A34D-4F12-B654-401F410F3AF4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7" creationId="{9C9A64F0-1EB6-4323-9952-3FA3DC5333C8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8" creationId="{D9260281-82DF-499A-BCC1-42B395F60394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9" creationId="{956D56D9-32F6-40F4-9FE1-C86090554999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10" creationId="{7BAFA213-F7D3-402B-9021-41AEA4F223AA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11" creationId="{9C08C0C0-2E75-47C4-9EB7-C09F0BCACF69}"/>
          </ac:spMkLst>
        </pc:spChg>
        <pc:spChg chg="mod">
          <ac:chgData name="Nguyen Ngoc Minh" userId="e62ffe88-8371-471b-81a8-31b06356311f" providerId="ADAL" clId="{6FD52070-DFEA-429A-887C-669AC338E739}" dt="2020-04-23T12:47:24.339" v="2899" actId="2711"/>
          <ac:spMkLst>
            <pc:docMk/>
            <pc:sldMk cId="3038497177" sldId="365"/>
            <ac:spMk id="19" creationId="{7F54AA28-2DF9-4459-9026-FB635A3B2002}"/>
          </ac:spMkLst>
        </pc:spChg>
        <pc:spChg chg="mod">
          <ac:chgData name="Nguyen Ngoc Minh" userId="e62ffe88-8371-471b-81a8-31b06356311f" providerId="ADAL" clId="{6FD52070-DFEA-429A-887C-669AC338E739}" dt="2020-04-23T12:47:27.966" v="2901" actId="1035"/>
          <ac:spMkLst>
            <pc:docMk/>
            <pc:sldMk cId="3038497177" sldId="365"/>
            <ac:spMk id="20" creationId="{F9370AC5-4BD2-4669-B84B-4F5F3A7A6263}"/>
          </ac:spMkLst>
        </pc:spChg>
        <pc:spChg chg="del mod">
          <ac:chgData name="Nguyen Ngoc Minh" userId="e62ffe88-8371-471b-81a8-31b06356311f" providerId="ADAL" clId="{6FD52070-DFEA-429A-887C-669AC338E739}" dt="2020-04-23T10:57:28.576" v="1284" actId="478"/>
          <ac:spMkLst>
            <pc:docMk/>
            <pc:sldMk cId="3038497177" sldId="365"/>
            <ac:spMk id="21" creationId="{74372F35-872B-4B8A-A2CA-020F71A87C98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22" creationId="{F357E1AE-FF29-405C-9FD5-7F870264FAE9}"/>
          </ac:spMkLst>
        </pc:spChg>
        <pc:spChg chg="mod">
          <ac:chgData name="Nguyen Ngoc Minh" userId="e62ffe88-8371-471b-81a8-31b06356311f" providerId="ADAL" clId="{6FD52070-DFEA-429A-887C-669AC338E739}" dt="2020-04-23T10:57:03.651" v="1281" actId="1076"/>
          <ac:spMkLst>
            <pc:docMk/>
            <pc:sldMk cId="3038497177" sldId="365"/>
            <ac:spMk id="29" creationId="{EE8C03CF-EB1C-4D8C-9691-5BF56B1BA6A7}"/>
          </ac:spMkLst>
        </pc:spChg>
        <pc:graphicFrameChg chg="add del mod">
          <ac:chgData name="Nguyen Ngoc Minh" userId="e62ffe88-8371-471b-81a8-31b06356311f" providerId="ADAL" clId="{6FD52070-DFEA-429A-887C-669AC338E739}" dt="2020-04-23T10:56:12.947" v="1219"/>
          <ac:graphicFrameMkLst>
            <pc:docMk/>
            <pc:sldMk cId="3038497177" sldId="365"/>
            <ac:graphicFrameMk id="2" creationId="{952BE949-6D49-4E91-8AEE-0D1023CB475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7:31.641" v="1287"/>
          <ac:graphicFrameMkLst>
            <pc:docMk/>
            <pc:sldMk cId="3038497177" sldId="365"/>
            <ac:graphicFrameMk id="3" creationId="{61EEF0A5-A836-47F1-8038-5E371BCB333D}"/>
          </ac:graphicFrameMkLst>
        </pc:graphicFrameChg>
      </pc:sldChg>
      <pc:sldChg chg="addSp delSp modSp add modAnim">
        <pc:chgData name="Nguyen Ngoc Minh" userId="e62ffe88-8371-471b-81a8-31b06356311f" providerId="ADAL" clId="{6FD52070-DFEA-429A-887C-669AC338E739}" dt="2020-04-23T12:51:20.966" v="2929"/>
        <pc:sldMkLst>
          <pc:docMk/>
          <pc:sldMk cId="580787987" sldId="366"/>
        </pc:sldMkLst>
        <pc:spChg chg="add mod">
          <ac:chgData name="Nguyen Ngoc Minh" userId="e62ffe88-8371-471b-81a8-31b06356311f" providerId="ADAL" clId="{6FD52070-DFEA-429A-887C-669AC338E739}" dt="2020-04-23T12:49:03.757" v="2914" actId="255"/>
          <ac:spMkLst>
            <pc:docMk/>
            <pc:sldMk cId="580787987" sldId="366"/>
            <ac:spMk id="2" creationId="{FEF23EE2-72A1-4B60-99FB-97C7BBF84CBD}"/>
          </ac:spMkLst>
        </pc:spChg>
        <pc:spChg chg="add mod">
          <ac:chgData name="Nguyen Ngoc Minh" userId="e62ffe88-8371-471b-81a8-31b06356311f" providerId="ADAL" clId="{6FD52070-DFEA-429A-887C-669AC338E739}" dt="2020-04-23T12:49:11.880" v="2917" actId="255"/>
          <ac:spMkLst>
            <pc:docMk/>
            <pc:sldMk cId="580787987" sldId="366"/>
            <ac:spMk id="3" creationId="{8D587A74-5DA9-40BA-95D9-5AEA88C80DA5}"/>
          </ac:spMkLst>
        </pc:spChg>
        <pc:spChg chg="mod">
          <ac:chgData name="Nguyen Ngoc Minh" userId="e62ffe88-8371-471b-81a8-31b06356311f" providerId="ADAL" clId="{6FD52070-DFEA-429A-887C-669AC338E739}" dt="2020-04-23T12:50:29.905" v="2921" actId="1076"/>
          <ac:spMkLst>
            <pc:docMk/>
            <pc:sldMk cId="580787987" sldId="366"/>
            <ac:spMk id="9" creationId="{3B52FD9D-B55B-4BA8-B478-84784C16F0F9}"/>
          </ac:spMkLst>
        </pc:spChg>
        <pc:spChg chg="del">
          <ac:chgData name="Nguyen Ngoc Minh" userId="e62ffe88-8371-471b-81a8-31b06356311f" providerId="ADAL" clId="{6FD52070-DFEA-429A-887C-669AC338E739}" dt="2020-04-23T11:05:17.533" v="1396" actId="478"/>
          <ac:spMkLst>
            <pc:docMk/>
            <pc:sldMk cId="580787987" sldId="366"/>
            <ac:spMk id="12" creationId="{8214E368-9491-4BCB-9862-353791EE9EF3}"/>
          </ac:spMkLst>
        </pc:spChg>
        <pc:spChg chg="add mod">
          <ac:chgData name="Nguyen Ngoc Minh" userId="e62ffe88-8371-471b-81a8-31b06356311f" providerId="ADAL" clId="{6FD52070-DFEA-429A-887C-669AC338E739}" dt="2020-04-23T11:08:08.359" v="1543" actId="1038"/>
          <ac:spMkLst>
            <pc:docMk/>
            <pc:sldMk cId="580787987" sldId="366"/>
            <ac:spMk id="49" creationId="{3E9D7FD2-AA5F-4CED-8547-517E1889334F}"/>
          </ac:spMkLst>
        </pc:spChg>
        <pc:spChg chg="add mod">
          <ac:chgData name="Nguyen Ngoc Minh" userId="e62ffe88-8371-471b-81a8-31b06356311f" providerId="ADAL" clId="{6FD52070-DFEA-429A-887C-669AC338E739}" dt="2020-04-23T11:06:25.894" v="1414" actId="571"/>
          <ac:spMkLst>
            <pc:docMk/>
            <pc:sldMk cId="580787987" sldId="366"/>
            <ac:spMk id="50" creationId="{11F8E8EA-FCB1-4154-A9A7-4CEA98C1AA20}"/>
          </ac:spMkLst>
        </pc:spChg>
        <pc:spChg chg="add mod">
          <ac:chgData name="Nguyen Ngoc Minh" userId="e62ffe88-8371-471b-81a8-31b06356311f" providerId="ADAL" clId="{6FD52070-DFEA-429A-887C-669AC338E739}" dt="2020-04-23T11:07:24.776" v="1495" actId="255"/>
          <ac:spMkLst>
            <pc:docMk/>
            <pc:sldMk cId="580787987" sldId="366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2:48:51.422" v="2911" actId="6549"/>
          <ac:spMkLst>
            <pc:docMk/>
            <pc:sldMk cId="580787987" sldId="366"/>
            <ac:spMk id="59" creationId="{8C0BA23D-3C43-456B-8C4A-9F0F665748AE}"/>
          </ac:spMkLst>
        </pc:spChg>
        <pc:spChg chg="mod">
          <ac:chgData name="Nguyen Ngoc Minh" userId="e62ffe88-8371-471b-81a8-31b06356311f" providerId="ADAL" clId="{6FD52070-DFEA-429A-887C-669AC338E739}" dt="2020-04-23T11:05:25.162" v="1399" actId="1038"/>
          <ac:spMkLst>
            <pc:docMk/>
            <pc:sldMk cId="580787987" sldId="366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35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38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48" creationId="{00000000-0000-0000-0000-000000000000}"/>
          </ac:grpSpMkLst>
        </pc:grpChg>
      </pc:sldChg>
      <pc:sldChg chg="addSp delSp modSp add addAnim delAnim modAnim">
        <pc:chgData name="Nguyen Ngoc Minh" userId="e62ffe88-8371-471b-81a8-31b06356311f" providerId="ADAL" clId="{6FD52070-DFEA-429A-887C-669AC338E739}" dt="2020-04-23T12:53:15.463" v="2955" actId="20577"/>
        <pc:sldMkLst>
          <pc:docMk/>
          <pc:sldMk cId="4175512626" sldId="367"/>
        </pc:sldMkLst>
        <pc:spChg chg="add del">
          <ac:chgData name="Nguyen Ngoc Minh" userId="e62ffe88-8371-471b-81a8-31b06356311f" providerId="ADAL" clId="{6FD52070-DFEA-429A-887C-669AC338E739}" dt="2020-04-23T11:12:54.665" v="1619" actId="478"/>
          <ac:spMkLst>
            <pc:docMk/>
            <pc:sldMk cId="4175512626" sldId="367"/>
            <ac:spMk id="7" creationId="{11063C24-70BA-4F81-A914-4F5DBAD63C12}"/>
          </ac:spMkLst>
        </pc:spChg>
        <pc:spChg chg="mod">
          <ac:chgData name="Nguyen Ngoc Minh" userId="e62ffe88-8371-471b-81a8-31b06356311f" providerId="ADAL" clId="{6FD52070-DFEA-429A-887C-669AC338E739}" dt="2020-04-23T11:12:03.765" v="1598" actId="255"/>
          <ac:spMkLst>
            <pc:docMk/>
            <pc:sldMk cId="4175512626" sldId="367"/>
            <ac:spMk id="9" creationId="{3B52FD9D-B55B-4BA8-B478-84784C16F0F9}"/>
          </ac:spMkLst>
        </pc:spChg>
        <pc:spChg chg="add del">
          <ac:chgData name="Nguyen Ngoc Minh" userId="e62ffe88-8371-471b-81a8-31b06356311f" providerId="ADAL" clId="{6FD52070-DFEA-429A-887C-669AC338E739}" dt="2020-04-23T11:12:58.144" v="1620" actId="478"/>
          <ac:spMkLst>
            <pc:docMk/>
            <pc:sldMk cId="4175512626" sldId="367"/>
            <ac:spMk id="11" creationId="{7B7823A9-9921-4164-A8C7-10E9B5C2760B}"/>
          </ac:spMkLst>
        </pc:spChg>
        <pc:spChg chg="add del">
          <ac:chgData name="Nguyen Ngoc Minh" userId="e62ffe88-8371-471b-81a8-31b06356311f" providerId="ADAL" clId="{6FD52070-DFEA-429A-887C-669AC338E739}" dt="2020-04-23T11:12:33.244" v="1616"/>
          <ac:spMkLst>
            <pc:docMk/>
            <pc:sldMk cId="4175512626" sldId="367"/>
            <ac:spMk id="13" creationId="{1058D5CD-C1ED-4626-A3DD-7116C5F2A7CF}"/>
          </ac:spMkLst>
        </pc:spChg>
        <pc:spChg chg="add del">
          <ac:chgData name="Nguyen Ngoc Minh" userId="e62ffe88-8371-471b-81a8-31b06356311f" providerId="ADAL" clId="{6FD52070-DFEA-429A-887C-669AC338E739}" dt="2020-04-23T11:12:33.244" v="1616"/>
          <ac:spMkLst>
            <pc:docMk/>
            <pc:sldMk cId="4175512626" sldId="367"/>
            <ac:spMk id="15" creationId="{7DBBF14A-D28A-41AB-9FCD-856699F27602}"/>
          </ac:spMkLst>
        </pc:spChg>
        <pc:spChg chg="add mod">
          <ac:chgData name="Nguyen Ngoc Minh" userId="e62ffe88-8371-471b-81a8-31b06356311f" providerId="ADAL" clId="{6FD52070-DFEA-429A-887C-669AC338E739}" dt="2020-04-23T11:18:00.748" v="1838" actId="20577"/>
          <ac:spMkLst>
            <pc:docMk/>
            <pc:sldMk cId="4175512626" sldId="367"/>
            <ac:spMk id="17" creationId="{DF7DFAB7-00A9-4F40-AFAF-A0FFC136284E}"/>
          </ac:spMkLst>
        </pc:spChg>
        <pc:spChg chg="add mod">
          <ac:chgData name="Nguyen Ngoc Minh" userId="e62ffe88-8371-471b-81a8-31b06356311f" providerId="ADAL" clId="{6FD52070-DFEA-429A-887C-669AC338E739}" dt="2020-04-23T11:18:04.572" v="1839" actId="1076"/>
          <ac:spMkLst>
            <pc:docMk/>
            <pc:sldMk cId="4175512626" sldId="367"/>
            <ac:spMk id="18" creationId="{A814071F-7D16-4D96-9C48-A4822E817FC5}"/>
          </ac:spMkLst>
        </pc:spChg>
        <pc:spChg chg="add mod">
          <ac:chgData name="Nguyen Ngoc Minh" userId="e62ffe88-8371-471b-81a8-31b06356311f" providerId="ADAL" clId="{6FD52070-DFEA-429A-887C-669AC338E739}" dt="2020-04-23T11:17:43.566" v="1835" actId="1076"/>
          <ac:spMkLst>
            <pc:docMk/>
            <pc:sldMk cId="4175512626" sldId="367"/>
            <ac:spMk id="19" creationId="{A098B978-C710-4B04-86A5-AB8E0536B607}"/>
          </ac:spMkLst>
        </pc:spChg>
        <pc:spChg chg="mod">
          <ac:chgData name="Nguyen Ngoc Minh" userId="e62ffe88-8371-471b-81a8-31b06356311f" providerId="ADAL" clId="{6FD52070-DFEA-429A-887C-669AC338E739}" dt="2020-04-23T11:15:04.834" v="1766" actId="20577"/>
          <ac:spMkLst>
            <pc:docMk/>
            <pc:sldMk cId="4175512626" sldId="367"/>
            <ac:spMk id="49" creationId="{3E9D7FD2-AA5F-4CED-8547-517E1889334F}"/>
          </ac:spMkLst>
        </pc:spChg>
        <pc:spChg chg="add del mod">
          <ac:chgData name="Nguyen Ngoc Minh" userId="e62ffe88-8371-471b-81a8-31b06356311f" providerId="ADAL" clId="{6FD52070-DFEA-429A-887C-669AC338E739}" dt="2020-04-23T11:17:35.819" v="1834" actId="1076"/>
          <ac:spMkLst>
            <pc:docMk/>
            <pc:sldMk cId="4175512626" sldId="367"/>
            <ac:spMk id="59" creationId="{8C0BA23D-3C43-456B-8C4A-9F0F665748AE}"/>
          </ac:spMkLst>
        </pc:spChg>
        <pc:spChg chg="add mod">
          <ac:chgData name="Nguyen Ngoc Minh" userId="e62ffe88-8371-471b-81a8-31b06356311f" providerId="ADAL" clId="{6FD52070-DFEA-429A-887C-669AC338E739}" dt="2020-04-23T12:53:15.463" v="2955" actId="20577"/>
          <ac:spMkLst>
            <pc:docMk/>
            <pc:sldMk cId="4175512626" sldId="367"/>
            <ac:spMk id="62" creationId="{0567ED86-1E2D-460F-95B0-1BB94952165A}"/>
          </ac:spMkLst>
        </pc:spChg>
        <pc:spChg chg="add del mod">
          <ac:chgData name="Nguyen Ngoc Minh" userId="e62ffe88-8371-471b-81a8-31b06356311f" providerId="ADAL" clId="{6FD52070-DFEA-429A-887C-669AC338E739}" dt="2020-04-23T11:14:53.808" v="1722" actId="478"/>
          <ac:spMkLst>
            <pc:docMk/>
            <pc:sldMk cId="4175512626" sldId="367"/>
            <ac:spMk id="63" creationId="{95F73A78-589D-4B7F-A6A6-8342CF6EA14B}"/>
          </ac:spMkLst>
        </pc:spChg>
        <pc:spChg chg="mod">
          <ac:chgData name="Nguyen Ngoc Minh" userId="e62ffe88-8371-471b-81a8-31b06356311f" providerId="ADAL" clId="{6FD52070-DFEA-429A-887C-669AC338E739}" dt="2020-04-23T11:11:25.055" v="1587" actId="1076"/>
          <ac:spMkLst>
            <pc:docMk/>
            <pc:sldMk cId="4175512626" sldId="367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6:55.509" v="1820"/>
          <ac:spMkLst>
            <pc:docMk/>
            <pc:sldMk cId="4175512626" sldId="367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09:59.498" v="1564" actId="20577"/>
          <ac:spMkLst>
            <pc:docMk/>
            <pc:sldMk cId="4175512626" sldId="367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2:07.991" v="1602" actId="1037"/>
          <ac:spMkLst>
            <pc:docMk/>
            <pc:sldMk cId="4175512626" sldId="367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16:38.812" v="1815" actId="1076"/>
          <ac:grpSpMkLst>
            <pc:docMk/>
            <pc:sldMk cId="4175512626" sldId="367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09:26.448" v="1554"/>
          <ac:graphicFrameMkLst>
            <pc:docMk/>
            <pc:sldMk cId="4175512626" sldId="367"/>
            <ac:graphicFrameMk id="2" creationId="{51FD1CF5-6817-497F-A1FD-2C8B2701802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0:22.426" v="1575"/>
          <ac:graphicFrameMkLst>
            <pc:docMk/>
            <pc:sldMk cId="4175512626" sldId="367"/>
            <ac:graphicFrameMk id="3" creationId="{ACFD0570-543C-4611-ADCE-C2931B65492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1:09.796" v="1582"/>
          <ac:graphicFrameMkLst>
            <pc:docMk/>
            <pc:sldMk cId="4175512626" sldId="367"/>
            <ac:graphicFrameMk id="4" creationId="{ED88EB03-E0E8-4C4E-A7A2-87A230B27F2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1:32.265" v="1590"/>
          <ac:graphicFrameMkLst>
            <pc:docMk/>
            <pc:sldMk cId="4175512626" sldId="367"/>
            <ac:graphicFrameMk id="5" creationId="{82C13968-C276-439E-9848-56389BFB78E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2:19.126" v="1605"/>
          <ac:graphicFrameMkLst>
            <pc:docMk/>
            <pc:sldMk cId="4175512626" sldId="367"/>
            <ac:graphicFrameMk id="6" creationId="{C70B0257-75E1-49AB-B094-8C2B612E93A3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12:53.774" v="1618" actId="478"/>
          <ac:graphicFrameMkLst>
            <pc:docMk/>
            <pc:sldMk cId="4175512626" sldId="367"/>
            <ac:graphicFrameMk id="10" creationId="{F2B78372-6C2D-4047-A6B4-CA57C0606C6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2:33.244" v="1616"/>
          <ac:graphicFrameMkLst>
            <pc:docMk/>
            <pc:sldMk cId="4175512626" sldId="367"/>
            <ac:graphicFrameMk id="12" creationId="{6FE43236-ED9B-4E3E-B205-39B36FD6E71F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12:33.244" v="1616"/>
          <ac:graphicFrameMkLst>
            <pc:docMk/>
            <pc:sldMk cId="4175512626" sldId="367"/>
            <ac:graphicFrameMk id="14" creationId="{B906AB07-EAB3-47D3-81C0-56B1B414461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3:56.646" v="1624"/>
          <ac:graphicFrameMkLst>
            <pc:docMk/>
            <pc:sldMk cId="4175512626" sldId="367"/>
            <ac:graphicFrameMk id="16" creationId="{27F2C57D-8C08-4036-9FE0-E94A8D099E71}"/>
          </ac:graphicFrameMkLst>
        </pc:graphicFrameChg>
        <pc:cxnChg chg="mod">
          <ac:chgData name="Nguyen Ngoc Minh" userId="e62ffe88-8371-471b-81a8-31b06356311f" providerId="ADAL" clId="{6FD52070-DFEA-429A-887C-669AC338E739}" dt="2020-04-23T11:16:38.812" v="1815" actId="1076"/>
          <ac:cxnSpMkLst>
            <pc:docMk/>
            <pc:sldMk cId="4175512626" sldId="367"/>
            <ac:cxnSpMk id="58" creationId="{00000000-0000-0000-0000-000000000000}"/>
          </ac:cxnSpMkLst>
        </pc:cxnChg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638757913" sldId="368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271276691" sldId="369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682958317" sldId="370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4267264020" sldId="371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515712849" sldId="372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1394719641" sldId="373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730231177" sldId="374"/>
        </pc:sldMkLst>
      </pc:sldChg>
      <pc:sldChg chg="addSp delSp modSp add ord delAnim modAnim">
        <pc:chgData name="Nguyen Ngoc Minh" userId="e62ffe88-8371-471b-81a8-31b06356311f" providerId="ADAL" clId="{6FD52070-DFEA-429A-887C-669AC338E739}" dt="2020-04-23T13:01:53.847" v="3053" actId="1037"/>
        <pc:sldMkLst>
          <pc:docMk/>
          <pc:sldMk cId="351262053" sldId="375"/>
        </pc:sldMkLst>
        <pc:spChg chg="mod">
          <ac:chgData name="Nguyen Ngoc Minh" userId="e62ffe88-8371-471b-81a8-31b06356311f" providerId="ADAL" clId="{6FD52070-DFEA-429A-887C-669AC338E739}" dt="2020-04-23T11:50:05.773" v="2247"/>
          <ac:spMkLst>
            <pc:docMk/>
            <pc:sldMk cId="351262053" sldId="375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1:54:55.410" v="2353" actId="1076"/>
          <ac:spMkLst>
            <pc:docMk/>
            <pc:sldMk cId="351262053" sldId="375"/>
            <ac:spMk id="11" creationId="{7648F704-2A81-4A42-8A80-16E4A3DAEA66}"/>
          </ac:spMkLst>
        </pc:spChg>
        <pc:spChg chg="add mod">
          <ac:chgData name="Nguyen Ngoc Minh" userId="e62ffe88-8371-471b-81a8-31b06356311f" providerId="ADAL" clId="{6FD52070-DFEA-429A-887C-669AC338E739}" dt="2020-04-23T11:56:54.285" v="2388" actId="1076"/>
          <ac:spMkLst>
            <pc:docMk/>
            <pc:sldMk cId="351262053" sldId="375"/>
            <ac:spMk id="12" creationId="{315A5CE2-3123-4683-9C97-C0ACF7AC2B5C}"/>
          </ac:spMkLst>
        </pc:spChg>
        <pc:spChg chg="add mod">
          <ac:chgData name="Nguyen Ngoc Minh" userId="e62ffe88-8371-471b-81a8-31b06356311f" providerId="ADAL" clId="{6FD52070-DFEA-429A-887C-669AC338E739}" dt="2020-04-23T13:01:46.388" v="3049" actId="1035"/>
          <ac:spMkLst>
            <pc:docMk/>
            <pc:sldMk cId="351262053" sldId="375"/>
            <ac:spMk id="13" creationId="{B3D25966-23B6-462F-B14D-106BA0D1A68C}"/>
          </ac:spMkLst>
        </pc:spChg>
        <pc:spChg chg="add mod">
          <ac:chgData name="Nguyen Ngoc Minh" userId="e62ffe88-8371-471b-81a8-31b06356311f" providerId="ADAL" clId="{6FD52070-DFEA-429A-887C-669AC338E739}" dt="2020-04-23T13:01:50.909" v="3052" actId="1036"/>
          <ac:spMkLst>
            <pc:docMk/>
            <pc:sldMk cId="351262053" sldId="375"/>
            <ac:spMk id="14" creationId="{33184207-104C-423A-B93E-69EE3E34322D}"/>
          </ac:spMkLst>
        </pc:spChg>
        <pc:spChg chg="add mod">
          <ac:chgData name="Nguyen Ngoc Minh" userId="e62ffe88-8371-471b-81a8-31b06356311f" providerId="ADAL" clId="{6FD52070-DFEA-429A-887C-669AC338E739}" dt="2020-04-23T13:01:53.847" v="3053" actId="1037"/>
          <ac:spMkLst>
            <pc:docMk/>
            <pc:sldMk cId="351262053" sldId="375"/>
            <ac:spMk id="15" creationId="{DEB938C6-A7D8-464D-8D03-345AC0BAA17A}"/>
          </ac:spMkLst>
        </pc:spChg>
        <pc:spChg chg="add mod">
          <ac:chgData name="Nguyen Ngoc Minh" userId="e62ffe88-8371-471b-81a8-31b06356311f" providerId="ADAL" clId="{6FD52070-DFEA-429A-887C-669AC338E739}" dt="2020-04-23T11:55:44.565" v="2374" actId="1076"/>
          <ac:spMkLst>
            <pc:docMk/>
            <pc:sldMk cId="351262053" sldId="375"/>
            <ac:spMk id="16" creationId="{6FCA54C2-ED82-432B-89EF-FB875A9FE939}"/>
          </ac:spMkLst>
        </pc:spChg>
        <pc:spChg chg="mod">
          <ac:chgData name="Nguyen Ngoc Minh" userId="e62ffe88-8371-471b-81a8-31b06356311f" providerId="ADAL" clId="{6FD52070-DFEA-429A-887C-669AC338E739}" dt="2020-04-23T11:55:34.236" v="2370" actId="6549"/>
          <ac:spMkLst>
            <pc:docMk/>
            <pc:sldMk cId="351262053" sldId="375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1:55:10.837" v="2362" actId="20577"/>
          <ac:spMkLst>
            <pc:docMk/>
            <pc:sldMk cId="351262053" sldId="375"/>
            <ac:spMk id="18" creationId="{A814071F-7D16-4D96-9C48-A4822E817FC5}"/>
          </ac:spMkLst>
        </pc:spChg>
        <pc:spChg chg="mod">
          <ac:chgData name="Nguyen Ngoc Minh" userId="e62ffe88-8371-471b-81a8-31b06356311f" providerId="ADAL" clId="{6FD52070-DFEA-429A-887C-669AC338E739}" dt="2020-04-23T11:55:20.105" v="2364" actId="6549"/>
          <ac:spMkLst>
            <pc:docMk/>
            <pc:sldMk cId="351262053" sldId="375"/>
            <ac:spMk id="19" creationId="{A098B978-C710-4B04-86A5-AB8E0536B607}"/>
          </ac:spMkLst>
        </pc:spChg>
        <pc:spChg chg="add mod">
          <ac:chgData name="Nguyen Ngoc Minh" userId="e62ffe88-8371-471b-81a8-31b06356311f" providerId="ADAL" clId="{6FD52070-DFEA-429A-887C-669AC338E739}" dt="2020-04-23T11:57:01.266" v="2389" actId="1076"/>
          <ac:spMkLst>
            <pc:docMk/>
            <pc:sldMk cId="351262053" sldId="375"/>
            <ac:spMk id="20" creationId="{97D1D93A-F817-4CD3-AD0C-195F8D7E0C5C}"/>
          </ac:spMkLst>
        </pc:spChg>
        <pc:spChg chg="add mod">
          <ac:chgData name="Nguyen Ngoc Minh" userId="e62ffe88-8371-471b-81a8-31b06356311f" providerId="ADAL" clId="{6FD52070-DFEA-429A-887C-669AC338E739}" dt="2020-04-23T11:57:10.133" v="2392" actId="1076"/>
          <ac:spMkLst>
            <pc:docMk/>
            <pc:sldMk cId="351262053" sldId="375"/>
            <ac:spMk id="21" creationId="{CA0CAEC6-D8D5-42E9-91FC-E90E77B78B0A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1:57:01.266" v="2389" actId="1076"/>
          <ac:spMkLst>
            <pc:docMk/>
            <pc:sldMk cId="351262053" sldId="375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1:58:08.171" v="2405" actId="1076"/>
          <ac:spMkLst>
            <pc:docMk/>
            <pc:sldMk cId="351262053" sldId="375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9:11.229" v="1854" actId="20577"/>
          <ac:spMkLst>
            <pc:docMk/>
            <pc:sldMk cId="351262053" sldId="375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58:14.407" v="2407" actId="1037"/>
          <ac:spMkLst>
            <pc:docMk/>
            <pc:sldMk cId="351262053" sldId="375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54:35.644" v="2348" actId="1076"/>
          <ac:grpSpMkLst>
            <pc:docMk/>
            <pc:sldMk cId="351262053" sldId="375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49:51.613" v="2242"/>
          <ac:graphicFrameMkLst>
            <pc:docMk/>
            <pc:sldMk cId="351262053" sldId="375"/>
            <ac:graphicFrameMk id="2" creationId="{3533D3AB-94F0-4C69-B275-8CF8901740F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0:04.375" v="2246"/>
          <ac:graphicFrameMkLst>
            <pc:docMk/>
            <pc:sldMk cId="351262053" sldId="375"/>
            <ac:graphicFrameMk id="3" creationId="{2B7B2615-8430-472E-B8C6-DB5E81E5B01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0:34.857" v="2256"/>
          <ac:graphicFrameMkLst>
            <pc:docMk/>
            <pc:sldMk cId="351262053" sldId="375"/>
            <ac:graphicFrameMk id="4" creationId="{033D2AAA-A405-43C0-BBEC-589AE26B6EA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1:03.002" v="2266"/>
          <ac:graphicFrameMkLst>
            <pc:docMk/>
            <pc:sldMk cId="351262053" sldId="375"/>
            <ac:graphicFrameMk id="5" creationId="{DD6AA771-E0AE-4241-8344-126892D0CDD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00.311" v="2278"/>
          <ac:graphicFrameMkLst>
            <pc:docMk/>
            <pc:sldMk cId="351262053" sldId="375"/>
            <ac:graphicFrameMk id="6" creationId="{0E1E3FB3-8497-47CC-BCDB-A8740A214A9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15.318" v="2283"/>
          <ac:graphicFrameMkLst>
            <pc:docMk/>
            <pc:sldMk cId="351262053" sldId="375"/>
            <ac:graphicFrameMk id="7" creationId="{8A149254-4DBE-419B-A390-2833D506F80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40.668" v="2289"/>
          <ac:graphicFrameMkLst>
            <pc:docMk/>
            <pc:sldMk cId="351262053" sldId="375"/>
            <ac:graphicFrameMk id="10" creationId="{AC93473F-C6F3-43E1-B6DA-E83BBE617192}"/>
          </ac:graphicFrameMkLst>
        </pc:graphicFrameChg>
        <pc:cxnChg chg="mod">
          <ac:chgData name="Nguyen Ngoc Minh" userId="e62ffe88-8371-471b-81a8-31b06356311f" providerId="ADAL" clId="{6FD52070-DFEA-429A-887C-669AC338E739}" dt="2020-04-23T11:54:40.103" v="2349" actId="1076"/>
          <ac:cxnSpMkLst>
            <pc:docMk/>
            <pc:sldMk cId="351262053" sldId="375"/>
            <ac:cxnSpMk id="58" creationId="{00000000-0000-0000-0000-000000000000}"/>
          </ac:cxnSpMkLst>
        </pc:cxnChg>
      </pc:sldChg>
      <pc:sldChg chg="addSp delSp modSp add delAnim modAnim">
        <pc:chgData name="Nguyen Ngoc Minh" userId="e62ffe88-8371-471b-81a8-31b06356311f" providerId="ADAL" clId="{6FD52070-DFEA-429A-887C-669AC338E739}" dt="2020-04-23T12:53:42.985" v="2959" actId="20578"/>
        <pc:sldMkLst>
          <pc:docMk/>
          <pc:sldMk cId="1111386448" sldId="376"/>
        </pc:sldMkLst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6" creationId="{74150483-85E5-48E0-BA20-4FCCB8627AF7}"/>
          </ac:spMkLst>
        </pc:spChg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7" creationId="{8E352560-7764-48F6-AC0E-ED7D2FFAC7EB}"/>
          </ac:spMkLst>
        </pc:spChg>
        <pc:spChg chg="mod">
          <ac:chgData name="Nguyen Ngoc Minh" userId="e62ffe88-8371-471b-81a8-31b06356311f" providerId="ADAL" clId="{6FD52070-DFEA-429A-887C-669AC338E739}" dt="2020-04-23T11:19:41.904" v="1862"/>
          <ac:spMkLst>
            <pc:docMk/>
            <pc:sldMk cId="1111386448" sldId="376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10" creationId="{C9FD44BE-861F-4B66-BE69-2F7CEAB46C64}"/>
          </ac:spMkLst>
        </pc:spChg>
        <pc:spChg chg="del mod">
          <ac:chgData name="Nguyen Ngoc Minh" userId="e62ffe88-8371-471b-81a8-31b06356311f" providerId="ADAL" clId="{6FD52070-DFEA-429A-887C-669AC338E739}" dt="2020-04-23T11:20:44.126" v="1880" actId="478"/>
          <ac:spMkLst>
            <pc:docMk/>
            <pc:sldMk cId="1111386448" sldId="376"/>
            <ac:spMk id="17" creationId="{DF7DFAB7-00A9-4F40-AFAF-A0FFC136284E}"/>
          </ac:spMkLst>
        </pc:spChg>
        <pc:spChg chg="del">
          <ac:chgData name="Nguyen Ngoc Minh" userId="e62ffe88-8371-471b-81a8-31b06356311f" providerId="ADAL" clId="{6FD52070-DFEA-429A-887C-669AC338E739}" dt="2020-04-23T11:20:19.971" v="1871" actId="478"/>
          <ac:spMkLst>
            <pc:docMk/>
            <pc:sldMk cId="1111386448" sldId="376"/>
            <ac:spMk id="18" creationId="{A814071F-7D16-4D96-9C48-A4822E817FC5}"/>
          </ac:spMkLst>
        </pc:spChg>
        <pc:spChg chg="mod">
          <ac:chgData name="Nguyen Ngoc Minh" userId="e62ffe88-8371-471b-81a8-31b06356311f" providerId="ADAL" clId="{6FD52070-DFEA-429A-887C-669AC338E739}" dt="2020-04-23T12:53:42.985" v="2959" actId="20578"/>
          <ac:spMkLst>
            <pc:docMk/>
            <pc:sldMk cId="1111386448" sldId="376"/>
            <ac:spMk id="19" creationId="{A098B978-C710-4B04-86A5-AB8E0536B607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1:19:29.553" v="1858"/>
          <ac:spMkLst>
            <pc:docMk/>
            <pc:sldMk cId="1111386448" sldId="376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2:53:41.840" v="2958" actId="20578"/>
          <ac:spMkLst>
            <pc:docMk/>
            <pc:sldMk cId="1111386448" sldId="376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43.641" v="1846" actId="20577"/>
          <ac:spMkLst>
            <pc:docMk/>
            <pc:sldMk cId="1111386448" sldId="376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9:48.333" v="1863" actId="1076"/>
          <ac:spMkLst>
            <pc:docMk/>
            <pc:sldMk cId="1111386448" sldId="376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20:47.178" v="1882" actId="1076"/>
          <ac:grpSpMkLst>
            <pc:docMk/>
            <pc:sldMk cId="1111386448" sldId="376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19:28.268" v="1857"/>
          <ac:graphicFrameMkLst>
            <pc:docMk/>
            <pc:sldMk cId="1111386448" sldId="376"/>
            <ac:graphicFrameMk id="2" creationId="{4862658C-9CC3-45E6-AF17-9762176C634F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9:40.631" v="1861"/>
          <ac:graphicFrameMkLst>
            <pc:docMk/>
            <pc:sldMk cId="1111386448" sldId="376"/>
            <ac:graphicFrameMk id="3" creationId="{AF3EA287-25D9-4A0D-9985-1BB4E18D03D2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0:06.089" v="1866"/>
          <ac:graphicFrameMkLst>
            <pc:docMk/>
            <pc:sldMk cId="1111386448" sldId="376"/>
            <ac:graphicFrameMk id="4" creationId="{98147289-A55C-4AAC-AE8E-A2D5E4C2D21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0:40.317" v="1878"/>
          <ac:graphicFrameMkLst>
            <pc:docMk/>
            <pc:sldMk cId="1111386448" sldId="376"/>
            <ac:graphicFrameMk id="5" creationId="{A7BF1992-1C7B-492A-946F-75206B1F32A5}"/>
          </ac:graphicFrameMkLst>
        </pc:graphicFrameChg>
        <pc:cxnChg chg="del mod">
          <ac:chgData name="Nguyen Ngoc Minh" userId="e62ffe88-8371-471b-81a8-31b06356311f" providerId="ADAL" clId="{6FD52070-DFEA-429A-887C-669AC338E739}" dt="2020-04-23T11:39:00.905" v="2038" actId="478"/>
          <ac:cxnSpMkLst>
            <pc:docMk/>
            <pc:sldMk cId="1111386448" sldId="376"/>
            <ac:cxnSpMk id="58" creationId="{00000000-0000-0000-0000-000000000000}"/>
          </ac:cxnSpMkLst>
        </pc:cxnChg>
      </pc:sldChg>
      <pc:sldChg chg="addSp delSp modSp add addAnim delAnim modAnim">
        <pc:chgData name="Nguyen Ngoc Minh" userId="e62ffe88-8371-471b-81a8-31b06356311f" providerId="ADAL" clId="{6FD52070-DFEA-429A-887C-669AC338E739}" dt="2020-04-23T12:58:52.044" v="3028" actId="207"/>
        <pc:sldMkLst>
          <pc:docMk/>
          <pc:sldMk cId="2978083457" sldId="377"/>
        </pc:sldMkLst>
        <pc:spChg chg="add del mod">
          <ac:chgData name="Nguyen Ngoc Minh" userId="e62ffe88-8371-471b-81a8-31b06356311f" providerId="ADAL" clId="{6FD52070-DFEA-429A-887C-669AC338E739}" dt="2020-04-23T11:37:16.877" v="2008" actId="478"/>
          <ac:spMkLst>
            <pc:docMk/>
            <pc:sldMk cId="2978083457" sldId="377"/>
            <ac:spMk id="6" creationId="{5902ECCA-1470-417F-8F42-81ED143971D4}"/>
          </ac:spMkLst>
        </pc:spChg>
        <pc:spChg chg="mod">
          <ac:chgData name="Nguyen Ngoc Minh" userId="e62ffe88-8371-471b-81a8-31b06356311f" providerId="ADAL" clId="{6FD52070-DFEA-429A-887C-669AC338E739}" dt="2020-04-23T11:31:04.712" v="1990" actId="2711"/>
          <ac:spMkLst>
            <pc:docMk/>
            <pc:sldMk cId="2978083457" sldId="377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2:58:21.729" v="3021" actId="1076"/>
          <ac:spMkLst>
            <pc:docMk/>
            <pc:sldMk cId="2978083457" sldId="377"/>
            <ac:spMk id="10" creationId="{F33BC470-3492-41A3-8106-EFCD54042B7E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15" creationId="{E2FF2D37-4F1B-4ECC-8202-8A07C7E17FD1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16" creationId="{C97B7DFD-1A40-4978-BB1E-691BAB9FD2C3}"/>
          </ac:spMkLst>
        </pc:spChg>
        <pc:spChg chg="mod">
          <ac:chgData name="Nguyen Ngoc Minh" userId="e62ffe88-8371-471b-81a8-31b06356311f" providerId="ADAL" clId="{6FD52070-DFEA-429A-887C-669AC338E739}" dt="2020-04-23T12:58:24.996" v="3022" actId="1076"/>
          <ac:spMkLst>
            <pc:docMk/>
            <pc:sldMk cId="2978083457" sldId="377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2:58:52.044" v="3028" actId="207"/>
          <ac:spMkLst>
            <pc:docMk/>
            <pc:sldMk cId="2978083457" sldId="377"/>
            <ac:spMk id="18" creationId="{A814071F-7D16-4D96-9C48-A4822E817FC5}"/>
          </ac:spMkLst>
        </pc:spChg>
        <pc:spChg chg="del">
          <ac:chgData name="Nguyen Ngoc Minh" userId="e62ffe88-8371-471b-81a8-31b06356311f" providerId="ADAL" clId="{6FD52070-DFEA-429A-887C-669AC338E739}" dt="2020-04-23T11:23:06.314" v="1924" actId="478"/>
          <ac:spMkLst>
            <pc:docMk/>
            <pc:sldMk cId="2978083457" sldId="377"/>
            <ac:spMk id="19" creationId="{A098B978-C710-4B04-86A5-AB8E0536B607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20" creationId="{A996894C-9ECE-45FD-B38D-5D5ED2453301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21" creationId="{C3B6AA5C-0973-4C69-AA06-39FD641D1AE3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6" creationId="{31B448DB-416B-4579-948A-BE010FF5D7F4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7" creationId="{FC930FEE-B6B5-480C-ACCC-70453DBF3D41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8" creationId="{FA9E8BBA-0CF0-48E6-ADDA-7E9749382687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9" creationId="{9CE1FC8A-701D-465F-BEF3-F9873DDD427A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51" creationId="{0F4E2E9E-033B-486F-B84B-26BFA613AFC6}"/>
          </ac:spMkLst>
        </pc:spChg>
        <pc:spChg chg="add del">
          <ac:chgData name="Nguyen Ngoc Minh" userId="e62ffe88-8371-471b-81a8-31b06356311f" providerId="ADAL" clId="{6FD52070-DFEA-429A-887C-669AC338E739}" dt="2020-04-23T11:30:47.077" v="1981"/>
          <ac:spMkLst>
            <pc:docMk/>
            <pc:sldMk cId="2978083457" sldId="377"/>
            <ac:spMk id="52" creationId="{52892636-D3E1-4156-9965-FD25ECBDDEFC}"/>
          </ac:spMkLst>
        </pc:spChg>
        <pc:spChg chg="add del">
          <ac:chgData name="Nguyen Ngoc Minh" userId="e62ffe88-8371-471b-81a8-31b06356311f" providerId="ADAL" clId="{6FD52070-DFEA-429A-887C-669AC338E739}" dt="2020-04-23T11:30:47.077" v="1981"/>
          <ac:spMkLst>
            <pc:docMk/>
            <pc:sldMk cId="2978083457" sldId="377"/>
            <ac:spMk id="54" creationId="{AD86272B-6634-4F32-AB41-F8FBF456B689}"/>
          </ac:spMkLst>
        </pc:spChg>
        <pc:spChg chg="mod">
          <ac:chgData name="Nguyen Ngoc Minh" userId="e62ffe88-8371-471b-81a8-31b06356311f" providerId="ADAL" clId="{6FD52070-DFEA-429A-887C-669AC338E739}" dt="2020-04-23T12:58:18.563" v="3020" actId="1076"/>
          <ac:spMkLst>
            <pc:docMk/>
            <pc:sldMk cId="2978083457" sldId="377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62" creationId="{0567ED86-1E2D-460F-95B0-1BB94952165A}"/>
          </ac:spMkLst>
        </pc:spChg>
        <pc:spChg chg="add mod">
          <ac:chgData name="Nguyen Ngoc Minh" userId="e62ffe88-8371-471b-81a8-31b06356311f" providerId="ADAL" clId="{6FD52070-DFEA-429A-887C-669AC338E739}" dt="2020-04-23T12:58:45.118" v="3026" actId="1076"/>
          <ac:spMkLst>
            <pc:docMk/>
            <pc:sldMk cId="2978083457" sldId="377"/>
            <ac:spMk id="65" creationId="{E0671EF0-9FE8-4466-86F2-4759EC6AD3BE}"/>
          </ac:spMkLst>
        </pc:spChg>
        <pc:spChg chg="add mod">
          <ac:chgData name="Nguyen Ngoc Minh" userId="e62ffe88-8371-471b-81a8-31b06356311f" providerId="ADAL" clId="{6FD52070-DFEA-429A-887C-669AC338E739}" dt="2020-04-23T12:54:49.619" v="2968" actId="1076"/>
          <ac:spMkLst>
            <pc:docMk/>
            <pc:sldMk cId="2978083457" sldId="377"/>
            <ac:spMk id="87" creationId="{CC3C412D-A748-4235-A498-BFF72EBA8C66}"/>
          </ac:spMkLst>
        </pc:spChg>
        <pc:spChg chg="mod">
          <ac:chgData name="Nguyen Ngoc Minh" userId="e62ffe88-8371-471b-81a8-31b06356311f" providerId="ADAL" clId="{6FD52070-DFEA-429A-887C-669AC338E739}" dt="2020-04-23T11:41:21.962" v="2067" actId="1076"/>
          <ac:spMkLst>
            <pc:docMk/>
            <pc:sldMk cId="2978083457" sldId="377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23:28.783" v="1932" actId="20578"/>
          <ac:spMkLst>
            <pc:docMk/>
            <pc:sldMk cId="2978083457" sldId="377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48.538" v="1848" actId="20577"/>
          <ac:spMkLst>
            <pc:docMk/>
            <pc:sldMk cId="2978083457" sldId="377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31:15.266" v="1991" actId="1076"/>
          <ac:spMkLst>
            <pc:docMk/>
            <pc:sldMk cId="2978083457" sldId="377"/>
            <ac:spMk id="154" creationId="{00000000-0000-0000-0000-000000000000}"/>
          </ac:spMkLst>
        </pc:spChg>
        <pc:grpChg chg="add del mod">
          <ac:chgData name="Nguyen Ngoc Minh" userId="e62ffe88-8371-471b-81a8-31b06356311f" providerId="ADAL" clId="{6FD52070-DFEA-429A-887C-669AC338E739}" dt="2020-04-23T12:58:39.389" v="3025" actId="1076"/>
          <ac:grpSpMkLst>
            <pc:docMk/>
            <pc:sldMk cId="2978083457" sldId="377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22:14.679" v="1905"/>
          <ac:graphicFrameMkLst>
            <pc:docMk/>
            <pc:sldMk cId="2978083457" sldId="377"/>
            <ac:graphicFrameMk id="2" creationId="{7DF6F13C-B75E-4F2B-B3DE-426FCFC7D98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2:23.098" v="1909"/>
          <ac:graphicFrameMkLst>
            <pc:docMk/>
            <pc:sldMk cId="2978083457" sldId="377"/>
            <ac:graphicFrameMk id="3" creationId="{177A6878-BA04-4A65-9C0D-02009DD820D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2:48.154" v="1919"/>
          <ac:graphicFrameMkLst>
            <pc:docMk/>
            <pc:sldMk cId="2978083457" sldId="377"/>
            <ac:graphicFrameMk id="4" creationId="{CF486B0A-0C60-44C6-84C7-868135A96E5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3:19.665" v="1927"/>
          <ac:graphicFrameMkLst>
            <pc:docMk/>
            <pc:sldMk cId="2978083457" sldId="377"/>
            <ac:graphicFrameMk id="5" creationId="{931B3C6C-583D-4D16-8C79-ECE48C27A3E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3:43.903" v="1939"/>
          <ac:graphicFrameMkLst>
            <pc:docMk/>
            <pc:sldMk cId="2978083457" sldId="377"/>
            <ac:graphicFrameMk id="7" creationId="{82A321E2-A2F6-4BF9-A566-58BD3E9204FA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1" creationId="{CB836FBA-C98C-4696-83BC-94B30927B51A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2" creationId="{8E330BD3-F609-4EB4-9DE1-15BF73FF88EE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3" creationId="{FC55F792-FF86-4BCF-B802-8D59AF068349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4" creationId="{486130DC-7382-4089-AFAA-927213172D7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2" creationId="{DC659195-0E6C-4AF2-B6B2-3E4FF4354E36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3" creationId="{F6621A73-40B7-449C-966A-A7B13F9DA5AB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4" creationId="{48FD4F26-7F67-4B81-9CBC-E7D7C115A742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5" creationId="{05B7EA62-487D-4F9C-8CE5-85BCC26ED7B2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02.063" v="1971"/>
          <ac:graphicFrameMkLst>
            <pc:docMk/>
            <pc:sldMk cId="2978083457" sldId="377"/>
            <ac:graphicFrameMk id="30" creationId="{068C0B54-3E00-4E8C-9349-79FD8988A1C1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04.570" v="1974"/>
          <ac:graphicFrameMkLst>
            <pc:docMk/>
            <pc:sldMk cId="2978083457" sldId="377"/>
            <ac:graphicFrameMk id="45" creationId="{49A3267D-E651-41D7-B159-46356709215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47.077" v="1981"/>
          <ac:graphicFrameMkLst>
            <pc:docMk/>
            <pc:sldMk cId="2978083457" sldId="377"/>
            <ac:graphicFrameMk id="50" creationId="{85DFC2A5-62A9-406B-8D32-CB6272FF9A96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30:47.077" v="1981"/>
          <ac:graphicFrameMkLst>
            <pc:docMk/>
            <pc:sldMk cId="2978083457" sldId="377"/>
            <ac:graphicFrameMk id="53" creationId="{D6F24160-89B0-43CA-84B4-3D34D965E8D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48.707" v="1984"/>
          <ac:graphicFrameMkLst>
            <pc:docMk/>
            <pc:sldMk cId="2978083457" sldId="377"/>
            <ac:graphicFrameMk id="55" creationId="{89610515-406D-408C-9569-33DEA625B991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6:45.401" v="1995"/>
          <ac:graphicFrameMkLst>
            <pc:docMk/>
            <pc:sldMk cId="2978083457" sldId="377"/>
            <ac:graphicFrameMk id="56" creationId="{2DECE43A-5F1C-4CAA-B4C4-3A061F722A9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6:57.064" v="2000"/>
          <ac:graphicFrameMkLst>
            <pc:docMk/>
            <pc:sldMk cId="2978083457" sldId="377"/>
            <ac:graphicFrameMk id="57" creationId="{37896FDE-6181-4597-AE29-97CB1BB530F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13.977" v="2006"/>
          <ac:graphicFrameMkLst>
            <pc:docMk/>
            <pc:sldMk cId="2978083457" sldId="377"/>
            <ac:graphicFrameMk id="60" creationId="{924B9876-D172-4D48-A042-4D3BC65114BB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30.297" v="2012"/>
          <ac:graphicFrameMkLst>
            <pc:docMk/>
            <pc:sldMk cId="2978083457" sldId="377"/>
            <ac:graphicFrameMk id="61" creationId="{AB837BC4-016D-4899-85F8-FE65F2798A0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41.368" v="2017"/>
          <ac:graphicFrameMkLst>
            <pc:docMk/>
            <pc:sldMk cId="2978083457" sldId="377"/>
            <ac:graphicFrameMk id="63" creationId="{6022D0E8-A2F0-4A39-B2FC-3C736B759BC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8:00.181" v="2023"/>
          <ac:graphicFrameMkLst>
            <pc:docMk/>
            <pc:sldMk cId="2978083457" sldId="377"/>
            <ac:graphicFrameMk id="64" creationId="{C0566241-3D1C-4677-93D5-6C9FFF602074}"/>
          </ac:graphicFrameMkLst>
        </pc:graphicFrameChg>
        <pc:cxnChg chg="del mod">
          <ac:chgData name="Nguyen Ngoc Minh" userId="e62ffe88-8371-471b-81a8-31b06356311f" providerId="ADAL" clId="{6FD52070-DFEA-429A-887C-669AC338E739}" dt="2020-04-23T11:37:04.031" v="2003" actId="478"/>
          <ac:cxnSpMkLst>
            <pc:docMk/>
            <pc:sldMk cId="2978083457" sldId="377"/>
            <ac:cxnSpMk id="58" creationId="{00000000-0000-0000-0000-000000000000}"/>
          </ac:cxnSpMkLst>
        </pc:cxnChg>
      </pc:sldChg>
      <pc:sldChg chg="addSp delSp modSp add addAnim delAnim modAnim">
        <pc:chgData name="Nguyen Ngoc Minh" userId="e62ffe88-8371-471b-81a8-31b06356311f" providerId="ADAL" clId="{6FD52070-DFEA-429A-887C-669AC338E739}" dt="2020-04-23T13:00:52.725" v="3046" actId="1076"/>
        <pc:sldMkLst>
          <pc:docMk/>
          <pc:sldMk cId="2156902341" sldId="378"/>
        </pc:sldMkLst>
        <pc:spChg chg="mod">
          <ac:chgData name="Nguyen Ngoc Minh" userId="e62ffe88-8371-471b-81a8-31b06356311f" providerId="ADAL" clId="{6FD52070-DFEA-429A-887C-669AC338E739}" dt="2020-04-23T11:42:35.738" v="2087" actId="1076"/>
          <ac:spMkLst>
            <pc:docMk/>
            <pc:sldMk cId="2156902341" sldId="378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3:00:06.139" v="3031" actId="6549"/>
          <ac:spMkLst>
            <pc:docMk/>
            <pc:sldMk cId="2156902341" sldId="378"/>
            <ac:spMk id="10" creationId="{16C952D7-FD57-4D39-B294-D72630A6061E}"/>
          </ac:spMkLst>
        </pc:spChg>
        <pc:spChg chg="add mod">
          <ac:chgData name="Nguyen Ngoc Minh" userId="e62ffe88-8371-471b-81a8-31b06356311f" providerId="ADAL" clId="{6FD52070-DFEA-429A-887C-669AC338E739}" dt="2020-04-23T11:48:12.150" v="2229" actId="1076"/>
          <ac:spMkLst>
            <pc:docMk/>
            <pc:sldMk cId="2156902341" sldId="378"/>
            <ac:spMk id="11" creationId="{617735BD-3A64-4189-8645-00F16F469A05}"/>
          </ac:spMkLst>
        </pc:spChg>
        <pc:spChg chg="add mod">
          <ac:chgData name="Nguyen Ngoc Minh" userId="e62ffe88-8371-471b-81a8-31b06356311f" providerId="ADAL" clId="{6FD52070-DFEA-429A-887C-669AC338E739}" dt="2020-04-23T11:48:14.387" v="2230" actId="1076"/>
          <ac:spMkLst>
            <pc:docMk/>
            <pc:sldMk cId="2156902341" sldId="378"/>
            <ac:spMk id="12" creationId="{26CF049D-13DD-4DE2-932E-472C204EF9C8}"/>
          </ac:spMkLst>
        </pc:spChg>
        <pc:spChg chg="add mod">
          <ac:chgData name="Nguyen Ngoc Minh" userId="e62ffe88-8371-471b-81a8-31b06356311f" providerId="ADAL" clId="{6FD52070-DFEA-429A-887C-669AC338E739}" dt="2020-04-23T13:00:39.203" v="3044" actId="1076"/>
          <ac:spMkLst>
            <pc:docMk/>
            <pc:sldMk cId="2156902341" sldId="378"/>
            <ac:spMk id="13" creationId="{BE9A960C-EA04-401C-A9B3-D6D402E064F4}"/>
          </ac:spMkLst>
        </pc:spChg>
        <pc:spChg chg="add mod">
          <ac:chgData name="Nguyen Ngoc Minh" userId="e62ffe88-8371-471b-81a8-31b06356311f" providerId="ADAL" clId="{6FD52070-DFEA-429A-887C-669AC338E739}" dt="2020-04-23T13:00:39.203" v="3044" actId="1076"/>
          <ac:spMkLst>
            <pc:docMk/>
            <pc:sldMk cId="2156902341" sldId="378"/>
            <ac:spMk id="14" creationId="{99CD046D-C1AA-401F-AB32-C1046D82290F}"/>
          </ac:spMkLst>
        </pc:spChg>
        <pc:spChg chg="add mod">
          <ac:chgData name="Nguyen Ngoc Minh" userId="e62ffe88-8371-471b-81a8-31b06356311f" providerId="ADAL" clId="{6FD52070-DFEA-429A-887C-669AC338E739}" dt="2020-04-23T13:00:26.349" v="3043" actId="1036"/>
          <ac:spMkLst>
            <pc:docMk/>
            <pc:sldMk cId="2156902341" sldId="378"/>
            <ac:spMk id="15" creationId="{C48E4EF2-872C-4A8F-85DC-A9B4661EB8B5}"/>
          </ac:spMkLst>
        </pc:spChg>
        <pc:spChg chg="mod">
          <ac:chgData name="Nguyen Ngoc Minh" userId="e62ffe88-8371-471b-81a8-31b06356311f" providerId="ADAL" clId="{6FD52070-DFEA-429A-887C-669AC338E739}" dt="2020-04-23T13:00:52.725" v="3046" actId="1076"/>
          <ac:spMkLst>
            <pc:docMk/>
            <pc:sldMk cId="2156902341" sldId="378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1:48:07.635" v="2227" actId="1076"/>
          <ac:spMkLst>
            <pc:docMk/>
            <pc:sldMk cId="2156902341" sldId="378"/>
            <ac:spMk id="18" creationId="{A814071F-7D16-4D96-9C48-A4822E817FC5}"/>
          </ac:spMkLst>
        </pc:spChg>
        <pc:spChg chg="del">
          <ac:chgData name="Nguyen Ngoc Minh" userId="e62ffe88-8371-471b-81a8-31b06356311f" providerId="ADAL" clId="{6FD52070-DFEA-429A-887C-669AC338E739}" dt="2020-04-23T11:43:31.042" v="2103" actId="478"/>
          <ac:spMkLst>
            <pc:docMk/>
            <pc:sldMk cId="2156902341" sldId="378"/>
            <ac:spMk id="19" creationId="{A098B978-C710-4B04-86A5-AB8E0536B607}"/>
          </ac:spMkLst>
        </pc:spChg>
        <pc:spChg chg="del mod">
          <ac:chgData name="Nguyen Ngoc Minh" userId="e62ffe88-8371-471b-81a8-31b06356311f" providerId="ADAL" clId="{6FD52070-DFEA-429A-887C-669AC338E739}" dt="2020-04-23T11:44:10.361" v="2117" actId="478"/>
          <ac:spMkLst>
            <pc:docMk/>
            <pc:sldMk cId="2156902341" sldId="378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44:08.844" v="2116" actId="478"/>
          <ac:spMkLst>
            <pc:docMk/>
            <pc:sldMk cId="2156902341" sldId="378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3:00:26.349" v="3043" actId="1036"/>
          <ac:spMkLst>
            <pc:docMk/>
            <pc:sldMk cId="2156902341" sldId="378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44:12.021" v="2118" actId="478"/>
          <ac:spMkLst>
            <pc:docMk/>
            <pc:sldMk cId="2156902341" sldId="378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3:00:18.175" v="3034" actId="20577"/>
          <ac:spMkLst>
            <pc:docMk/>
            <pc:sldMk cId="2156902341" sldId="378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46:51.935" v="2210" actId="404"/>
          <ac:spMkLst>
            <pc:docMk/>
            <pc:sldMk cId="2156902341" sldId="378"/>
            <ac:spMk id="128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51.918" v="1850" actId="20577"/>
          <ac:spMkLst>
            <pc:docMk/>
            <pc:sldMk cId="2156902341" sldId="378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42:50.837" v="2094" actId="1036"/>
          <ac:spMkLst>
            <pc:docMk/>
            <pc:sldMk cId="2156902341" sldId="378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46:37.414" v="2205" actId="255"/>
          <ac:grpSpMkLst>
            <pc:docMk/>
            <pc:sldMk cId="2156902341" sldId="378"/>
            <ac:grpSpMk id="151" creationId="{00000000-0000-0000-0000-000000000000}"/>
          </ac:grpSpMkLst>
        </pc:grpChg>
        <pc:grpChg chg="add del mod">
          <ac:chgData name="Nguyen Ngoc Minh" userId="e62ffe88-8371-471b-81a8-31b06356311f" providerId="ADAL" clId="{6FD52070-DFEA-429A-887C-669AC338E739}" dt="2020-04-23T11:46:42.560" v="2208" actId="114"/>
          <ac:grpSpMkLst>
            <pc:docMk/>
            <pc:sldMk cId="2156902341" sldId="378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41:56.182" v="2070"/>
          <ac:graphicFrameMkLst>
            <pc:docMk/>
            <pc:sldMk cId="2156902341" sldId="378"/>
            <ac:graphicFrameMk id="2" creationId="{EA824BB3-DF01-42B6-82FE-7EB9F67C3A5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2:12.858" v="2074"/>
          <ac:graphicFrameMkLst>
            <pc:docMk/>
            <pc:sldMk cId="2156902341" sldId="378"/>
            <ac:graphicFrameMk id="3" creationId="{76F51503-6100-4EA1-9AEC-DE37EC81E91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10.514" v="2099"/>
          <ac:graphicFrameMkLst>
            <pc:docMk/>
            <pc:sldMk cId="2156902341" sldId="378"/>
            <ac:graphicFrameMk id="4" creationId="{4D986ACD-5A7D-4EF0-947A-C0F1CE59A36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55.979" v="2109"/>
          <ac:graphicFrameMkLst>
            <pc:docMk/>
            <pc:sldMk cId="2156902341" sldId="378"/>
            <ac:graphicFrameMk id="5" creationId="{3914EA56-B1D1-4E03-BD74-5680498125C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59.243" v="2112"/>
          <ac:graphicFrameMkLst>
            <pc:docMk/>
            <pc:sldMk cId="2156902341" sldId="378"/>
            <ac:graphicFrameMk id="6" creationId="{80073972-454F-490E-8BF6-9A3C54B5487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4:59.564" v="2124"/>
          <ac:graphicFrameMkLst>
            <pc:docMk/>
            <pc:sldMk cId="2156902341" sldId="378"/>
            <ac:graphicFrameMk id="7" creationId="{09C24A54-B60D-4505-A83D-37F3B558A56F}"/>
          </ac:graphicFrameMkLst>
        </pc:graphicFrameChg>
        <pc:cxnChg chg="add del mod">
          <ac:chgData name="Nguyen Ngoc Minh" userId="e62ffe88-8371-471b-81a8-31b06356311f" providerId="ADAL" clId="{6FD52070-DFEA-429A-887C-669AC338E739}" dt="2020-04-23T11:44:19.058" v="2120" actId="478"/>
          <ac:cxnSpMkLst>
            <pc:docMk/>
            <pc:sldMk cId="2156902341" sldId="378"/>
            <ac:cxnSpMk id="58" creationId="{00000000-0000-0000-0000-000000000000}"/>
          </ac:cxnSpMkLst>
        </pc:cxnChg>
      </pc:sldChg>
      <pc:sldMasterChg chg="modSp modSldLayout">
        <pc:chgData name="Nguyen Ngoc Minh" userId="e62ffe88-8371-471b-81a8-31b06356311f" providerId="ADAL" clId="{6FD52070-DFEA-429A-887C-669AC338E739}" dt="2020-04-23T12:06:55.758" v="2678" actId="20577"/>
        <pc:sldMasterMkLst>
          <pc:docMk/>
          <pc:sldMasterMk cId="0" sldId="2147483648"/>
        </pc:sldMasterMkLst>
        <pc:spChg chg="mod">
          <ac:chgData name="Nguyen Ngoc Minh" userId="e62ffe88-8371-471b-81a8-31b06356311f" providerId="ADAL" clId="{6FD52070-DFEA-429A-887C-669AC338E739}" dt="2020-04-23T12:06:55.758" v="2678" actId="20577"/>
          <ac:spMkLst>
            <pc:docMk/>
            <pc:sldMasterMk cId="0" sldId="2147483648"/>
            <ac:spMk id="8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2:06:51.352" v="2661" actId="20577"/>
          <ac:spMkLst>
            <pc:docMk/>
            <pc:sldMasterMk cId="0" sldId="2147483648"/>
            <ac:spMk id="11" creationId="{00000000-0000-0000-0000-000000000000}"/>
          </ac:spMkLst>
        </pc:spChg>
        <pc:sldLayoutChg chg="modSp">
          <pc:chgData name="Nguyen Ngoc Minh" userId="e62ffe88-8371-471b-81a8-31b06356311f" providerId="ADAL" clId="{6FD52070-DFEA-429A-887C-669AC338E739}" dt="2020-04-23T12:06:35.280" v="2659" actId="1076"/>
          <pc:sldLayoutMkLst>
            <pc:docMk/>
            <pc:sldMasterMk cId="0" sldId="2147483648"/>
            <pc:sldLayoutMk cId="0" sldId="2147483654"/>
          </pc:sldLayoutMkLst>
          <pc:spChg chg="mod">
            <ac:chgData name="Nguyen Ngoc Minh" userId="e62ffe88-8371-471b-81a8-31b06356311f" providerId="ADAL" clId="{6FD52070-DFEA-429A-887C-669AC338E739}" dt="2020-04-23T12:06:35.280" v="2659" actId="1076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Theo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chia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r>
              <a:rPr lang="en-US" dirty="0" err="1"/>
              <a:t>Dạng</a:t>
            </a:r>
            <a:r>
              <a:rPr lang="en-US" dirty="0"/>
              <a:t> 2: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z</a:t>
            </a:r>
          </a:p>
          <a:p>
            <a:r>
              <a:rPr lang="en-US" dirty="0" err="1"/>
              <a:t>Dạng</a:t>
            </a:r>
            <a:r>
              <a:rPr lang="en-US" dirty="0"/>
              <a:t> 3.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3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4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2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9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mờ</a:t>
            </a:r>
            <a:r>
              <a:rPr lang="en-US" dirty="0"/>
              <a:t>,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8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7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1008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𝑖^2 )^1008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4, 5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h</a:t>
                </a:r>
                <a:r>
                  <a:rPr lang="vi-VN" dirty="0"/>
                  <a:t>ơ</a:t>
                </a:r>
                <a:r>
                  <a:rPr lang="en-US" dirty="0"/>
                  <a:t>n </a:t>
                </a:r>
                <a:r>
                  <a:rPr lang="en-US" dirty="0" err="1"/>
                  <a:t>là</a:t>
                </a:r>
                <a:r>
                  <a:rPr lang="en-US" baseline="0" dirty="0"/>
                  <a:t> m </a:t>
                </a:r>
                <a:r>
                  <a:rPr lang="en-US" baseline="0" dirty="0" err="1"/>
                  <a:t>lẻ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∈{1;3;..;49}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có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49−1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+1=25.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𝑚∈𝑁^∗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4, 5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h</a:t>
                </a:r>
                <a:r>
                  <a:rPr lang="vi-VN" dirty="0"/>
                  <a:t>ơ</a:t>
                </a:r>
                <a:r>
                  <a:rPr lang="en-US" dirty="0"/>
                  <a:t>n </a:t>
                </a:r>
                <a:r>
                  <a:rPr lang="en-US" dirty="0" err="1"/>
                  <a:t>là</a:t>
                </a:r>
                <a:r>
                  <a:rPr lang="en-US" baseline="0" dirty="0"/>
                  <a:t> m </a:t>
                </a:r>
                <a:r>
                  <a:rPr lang="en-US" baseline="0" dirty="0" err="1"/>
                  <a:t>lẻ</a:t>
                </a:r>
                <a:r>
                  <a:rPr lang="en-US" dirty="0"/>
                  <a:t>: </a:t>
                </a:r>
                <a:r>
                  <a:rPr lang="en-US" b="0" i="0">
                    <a:latin typeface="Cambria Math" panose="02040503050406030204" pitchFamily="18" charset="0"/>
                  </a:rPr>
                  <a:t>𝑚∈{1;3;..;49}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có</a:t>
                </a:r>
                <a:r>
                  <a:rPr lang="en-US" baseline="0" dirty="0"/>
                  <a:t>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49−1)/2+1=25.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5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Cần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3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. </a:t>
            </a:r>
            <a:r>
              <a:rPr lang="en-US" dirty="0" err="1"/>
              <a:t>Suy</a:t>
            </a:r>
            <a:r>
              <a:rPr lang="en-US" dirty="0"/>
              <a:t> ra M </a:t>
            </a:r>
            <a:r>
              <a:rPr lang="en-US" dirty="0" err="1"/>
              <a:t>thuộc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6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7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z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z.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7.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r>
              <a:rPr lang="en-US" dirty="0" err="1"/>
              <a:t>cần</a:t>
            </a:r>
            <a:r>
              <a:rPr lang="en-US" dirty="0"/>
              <a:t> co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tràn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40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4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Theo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chia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r>
              <a:rPr lang="en-US" dirty="0" err="1"/>
              <a:t>Dạng</a:t>
            </a:r>
            <a:r>
              <a:rPr lang="en-US" dirty="0"/>
              <a:t> 2: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z</a:t>
            </a:r>
          </a:p>
          <a:p>
            <a:r>
              <a:rPr lang="en-US" dirty="0" err="1"/>
              <a:t>Dạng</a:t>
            </a:r>
            <a:r>
              <a:rPr lang="en-US" dirty="0"/>
              <a:t> 3.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3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46" y="21336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647785" y="333375"/>
            <a:ext cx="357662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PHÂN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88244" y="45720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1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1.png"/><Relationship Id="rId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491.png"/><Relationship Id="rId9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10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6.png"/><Relationship Id="rId10" Type="http://schemas.openxmlformats.org/officeDocument/2006/relationships/image" Target="../media/image20.png"/><Relationship Id="rId4" Type="http://schemas.openxmlformats.org/officeDocument/2006/relationships/image" Target="../media/image1410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3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25.png"/><Relationship Id="rId10" Type="http://schemas.openxmlformats.org/officeDocument/2006/relationships/image" Target="../media/image74.png"/><Relationship Id="rId4" Type="http://schemas.openxmlformats.org/officeDocument/2006/relationships/image" Target="../media/image24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7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5" Type="http://schemas.openxmlformats.org/officeDocument/2006/relationships/image" Target="../media/image79.png"/><Relationship Id="rId10" Type="http://schemas.openxmlformats.org/officeDocument/2006/relationships/image" Target="../media/image98.png"/><Relationship Id="rId4" Type="http://schemas.openxmlformats.org/officeDocument/2006/relationships/image" Target="../media/image78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8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14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17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ction Button: Forward or Next 4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2D3E386-23CD-415B-A684-B494103C82D2}"/>
              </a:ext>
            </a:extLst>
          </p:cNvPr>
          <p:cNvSpPr/>
          <p:nvPr/>
        </p:nvSpPr>
        <p:spPr>
          <a:xfrm>
            <a:off x="23351848" y="12772103"/>
            <a:ext cx="1046591" cy="8849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sp>
        <p:nvSpPr>
          <p:cNvPr id="37" name="Action Button: Back or Previous 4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016B418-F23D-4003-8B82-2A12684592D7}"/>
              </a:ext>
            </a:extLst>
          </p:cNvPr>
          <p:cNvSpPr/>
          <p:nvPr/>
        </p:nvSpPr>
        <p:spPr>
          <a:xfrm>
            <a:off x="22356768" y="12772103"/>
            <a:ext cx="1193108" cy="8849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4" rIns="68523" bIns="34264"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54353F-30DE-4D8D-B6BA-838BCAF37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5"/>
          <a:stretch/>
        </p:blipFill>
        <p:spPr>
          <a:xfrm>
            <a:off x="44672" y="2845940"/>
            <a:ext cx="7853038" cy="968134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423D777-827D-4282-B827-4557CC9FE845}"/>
              </a:ext>
            </a:extLst>
          </p:cNvPr>
          <p:cNvGrpSpPr/>
          <p:nvPr/>
        </p:nvGrpSpPr>
        <p:grpSpPr>
          <a:xfrm>
            <a:off x="5921359" y="2845940"/>
            <a:ext cx="13105467" cy="1356852"/>
            <a:chOff x="5091125" y="3437298"/>
            <a:chExt cx="13105467" cy="135685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D0935F1-C054-4658-B529-5848EC47D8B1}"/>
                </a:ext>
              </a:extLst>
            </p:cNvPr>
            <p:cNvGrpSpPr/>
            <p:nvPr/>
          </p:nvGrpSpPr>
          <p:grpSpPr>
            <a:xfrm>
              <a:off x="5091125" y="3437298"/>
              <a:ext cx="13105467" cy="1356852"/>
              <a:chOff x="4802187" y="2336367"/>
              <a:chExt cx="13105467" cy="1356852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16DF563F-E402-49C3-A85B-5B816C82515F}"/>
                  </a:ext>
                </a:extLst>
              </p:cNvPr>
              <p:cNvSpPr/>
              <p:nvPr/>
            </p:nvSpPr>
            <p:spPr>
              <a:xfrm>
                <a:off x="5487987" y="2336367"/>
                <a:ext cx="12419667" cy="1356852"/>
              </a:xfrm>
              <a:prstGeom prst="roundRect">
                <a:avLst>
                  <a:gd name="adj" fmla="val 50000"/>
                </a:avLst>
              </a:prstGeom>
              <a:solidFill>
                <a:srgbClr val="FF9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lowchart: Summing Junction 48">
                <a:extLst>
                  <a:ext uri="{FF2B5EF4-FFF2-40B4-BE49-F238E27FC236}">
                    <a16:creationId xmlns:a16="http://schemas.microsoft.com/office/drawing/2014/main" id="{85DE594B-A306-4043-BC1B-110689CE18D4}"/>
                  </a:ext>
                </a:extLst>
              </p:cNvPr>
              <p:cNvSpPr/>
              <p:nvPr/>
            </p:nvSpPr>
            <p:spPr>
              <a:xfrm>
                <a:off x="4802187" y="2652565"/>
                <a:ext cx="685800" cy="685800"/>
              </a:xfrm>
              <a:prstGeom prst="flowChartSummingJuncti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99644A-7975-45D7-B17A-0366A49BF521}"/>
                </a:ext>
              </a:extLst>
            </p:cNvPr>
            <p:cNvSpPr txBox="1"/>
            <p:nvPr/>
          </p:nvSpPr>
          <p:spPr>
            <a:xfrm>
              <a:off x="6729424" y="3523626"/>
              <a:ext cx="11429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 NHẮC LẠI LÝ THUYẾT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3785FFF-4AA9-489E-90A4-5CA5AA453BD4}"/>
              </a:ext>
            </a:extLst>
          </p:cNvPr>
          <p:cNvGrpSpPr/>
          <p:nvPr/>
        </p:nvGrpSpPr>
        <p:grpSpPr>
          <a:xfrm>
            <a:off x="7179006" y="4510838"/>
            <a:ext cx="12939382" cy="1356852"/>
            <a:chOff x="6234125" y="5252981"/>
            <a:chExt cx="13105467" cy="135685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24ECCE0-BF23-414F-B2BC-B0C56549C1A4}"/>
                </a:ext>
              </a:extLst>
            </p:cNvPr>
            <p:cNvGrpSpPr/>
            <p:nvPr/>
          </p:nvGrpSpPr>
          <p:grpSpPr>
            <a:xfrm>
              <a:off x="6234125" y="5252981"/>
              <a:ext cx="13105467" cy="1356852"/>
              <a:chOff x="4802187" y="2336367"/>
              <a:chExt cx="13105467" cy="135685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609D9FB-0164-42C8-9720-5C9FF988F497}"/>
                  </a:ext>
                </a:extLst>
              </p:cNvPr>
              <p:cNvSpPr/>
              <p:nvPr/>
            </p:nvSpPr>
            <p:spPr>
              <a:xfrm>
                <a:off x="5487987" y="2336367"/>
                <a:ext cx="12419667" cy="1356852"/>
              </a:xfrm>
              <a:prstGeom prst="roundRect">
                <a:avLst>
                  <a:gd name="adj" fmla="val 50000"/>
                </a:avLst>
              </a:prstGeom>
              <a:solidFill>
                <a:srgbClr val="FFB43B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lowchart: Summing Junction 52">
                <a:extLst>
                  <a:ext uri="{FF2B5EF4-FFF2-40B4-BE49-F238E27FC236}">
                    <a16:creationId xmlns:a16="http://schemas.microsoft.com/office/drawing/2014/main" id="{003592AD-3CD4-4A7C-957F-E5CD5AC17B2F}"/>
                  </a:ext>
                </a:extLst>
              </p:cNvPr>
              <p:cNvSpPr/>
              <p:nvPr/>
            </p:nvSpPr>
            <p:spPr>
              <a:xfrm>
                <a:off x="4802187" y="2652565"/>
                <a:ext cx="685800" cy="685800"/>
              </a:xfrm>
              <a:prstGeom prst="flowChartSummingJuncti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3E1CF4-09D8-4B6A-AFF0-AF730F75410C}"/>
                </a:ext>
              </a:extLst>
            </p:cNvPr>
            <p:cNvSpPr txBox="1"/>
            <p:nvPr/>
          </p:nvSpPr>
          <p:spPr>
            <a:xfrm>
              <a:off x="7457234" y="5363331"/>
              <a:ext cx="114150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6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BÀI TẬP TRẮC NGHIỆM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7B30140-98D1-4F44-BFC8-04D46B8EF373}"/>
              </a:ext>
            </a:extLst>
          </p:cNvPr>
          <p:cNvGrpSpPr/>
          <p:nvPr/>
        </p:nvGrpSpPr>
        <p:grpSpPr>
          <a:xfrm>
            <a:off x="7735265" y="6175736"/>
            <a:ext cx="13105467" cy="1356852"/>
            <a:chOff x="6729425" y="7057288"/>
            <a:chExt cx="13105467" cy="135685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A9F72E-574C-4301-B114-14CDA0AD916F}"/>
                </a:ext>
              </a:extLst>
            </p:cNvPr>
            <p:cNvGrpSpPr/>
            <p:nvPr/>
          </p:nvGrpSpPr>
          <p:grpSpPr>
            <a:xfrm>
              <a:off x="6729425" y="7057288"/>
              <a:ext cx="13105467" cy="1356852"/>
              <a:chOff x="4802187" y="2336367"/>
              <a:chExt cx="13105467" cy="1356852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D718B488-4200-4AB4-94C8-27D7C07630DD}"/>
                  </a:ext>
                </a:extLst>
              </p:cNvPr>
              <p:cNvSpPr/>
              <p:nvPr/>
            </p:nvSpPr>
            <p:spPr>
              <a:xfrm>
                <a:off x="5487987" y="2336367"/>
                <a:ext cx="12419667" cy="1356852"/>
              </a:xfrm>
              <a:prstGeom prst="roundRect">
                <a:avLst>
                  <a:gd name="adj" fmla="val 50000"/>
                </a:avLst>
              </a:prstGeom>
              <a:solidFill>
                <a:srgbClr val="FFC85B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Flowchart: Summing Junction 55">
                <a:extLst>
                  <a:ext uri="{FF2B5EF4-FFF2-40B4-BE49-F238E27FC236}">
                    <a16:creationId xmlns:a16="http://schemas.microsoft.com/office/drawing/2014/main" id="{A9AC2D7F-EAEB-4096-9439-F716D86B22C1}"/>
                  </a:ext>
                </a:extLst>
              </p:cNvPr>
              <p:cNvSpPr/>
              <p:nvPr/>
            </p:nvSpPr>
            <p:spPr>
              <a:xfrm>
                <a:off x="4802187" y="2652565"/>
                <a:ext cx="685800" cy="685800"/>
              </a:xfrm>
              <a:prstGeom prst="flowChartSummingJuncti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90F95E-0DAE-4BE0-AC45-7D5C37945032}"/>
                </a:ext>
              </a:extLst>
            </p:cNvPr>
            <p:cNvSpPr txBox="1"/>
            <p:nvPr/>
          </p:nvSpPr>
          <p:spPr>
            <a:xfrm>
              <a:off x="8260080" y="7176028"/>
              <a:ext cx="112065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1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biết</a:t>
              </a:r>
              <a:endPara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78D70B-7340-41A9-B068-3528CB4A9A66}"/>
              </a:ext>
            </a:extLst>
          </p:cNvPr>
          <p:cNvGrpSpPr/>
          <p:nvPr/>
        </p:nvGrpSpPr>
        <p:grpSpPr>
          <a:xfrm>
            <a:off x="7758125" y="7840634"/>
            <a:ext cx="13105467" cy="1356852"/>
            <a:chOff x="6234125" y="8861595"/>
            <a:chExt cx="13105467" cy="135685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9E3241B-EC8D-488F-87D7-D0D46F1BE94B}"/>
                </a:ext>
              </a:extLst>
            </p:cNvPr>
            <p:cNvGrpSpPr/>
            <p:nvPr/>
          </p:nvGrpSpPr>
          <p:grpSpPr>
            <a:xfrm>
              <a:off x="6234125" y="8861595"/>
              <a:ext cx="13105467" cy="1356852"/>
              <a:chOff x="4802187" y="2336367"/>
              <a:chExt cx="13105467" cy="135685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A0EB5DC5-7EFD-4ACC-B05D-26AEF7F4CA68}"/>
                  </a:ext>
                </a:extLst>
              </p:cNvPr>
              <p:cNvSpPr/>
              <p:nvPr/>
            </p:nvSpPr>
            <p:spPr>
              <a:xfrm>
                <a:off x="5487987" y="2336367"/>
                <a:ext cx="12419667" cy="1356852"/>
              </a:xfrm>
              <a:prstGeom prst="roundRect">
                <a:avLst>
                  <a:gd name="adj" fmla="val 50000"/>
                </a:avLst>
              </a:prstGeom>
              <a:solidFill>
                <a:srgbClr val="FFD564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lowchart: Summing Junction 58">
                <a:extLst>
                  <a:ext uri="{FF2B5EF4-FFF2-40B4-BE49-F238E27FC236}">
                    <a16:creationId xmlns:a16="http://schemas.microsoft.com/office/drawing/2014/main" id="{C95CAFFD-90FD-4F23-B7E8-35323E43DEFE}"/>
                  </a:ext>
                </a:extLst>
              </p:cNvPr>
              <p:cNvSpPr/>
              <p:nvPr/>
            </p:nvSpPr>
            <p:spPr>
              <a:xfrm>
                <a:off x="4802187" y="2652565"/>
                <a:ext cx="685800" cy="685800"/>
              </a:xfrm>
              <a:prstGeom prst="flowChartSummingJuncti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774412-6F9D-49AF-9F5F-685B70945A57}"/>
                </a:ext>
              </a:extLst>
            </p:cNvPr>
            <p:cNvSpPr txBox="1"/>
            <p:nvPr/>
          </p:nvSpPr>
          <p:spPr>
            <a:xfrm>
              <a:off x="7878029" y="9005852"/>
              <a:ext cx="114290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2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</a:t>
              </a:r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 hiểu</a:t>
              </a:r>
              <a:endPara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FF83950-A9A2-4607-8269-D7072CEF8361}"/>
              </a:ext>
            </a:extLst>
          </p:cNvPr>
          <p:cNvGrpSpPr/>
          <p:nvPr/>
        </p:nvGrpSpPr>
        <p:grpSpPr>
          <a:xfrm>
            <a:off x="7247585" y="9505532"/>
            <a:ext cx="13202165" cy="1356852"/>
            <a:chOff x="5053025" y="10665902"/>
            <a:chExt cx="13202165" cy="13568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DFEAB25-DEE4-4486-B767-59689A80A562}"/>
                </a:ext>
              </a:extLst>
            </p:cNvPr>
            <p:cNvGrpSpPr/>
            <p:nvPr/>
          </p:nvGrpSpPr>
          <p:grpSpPr>
            <a:xfrm>
              <a:off x="5053025" y="10665902"/>
              <a:ext cx="13105467" cy="1356852"/>
              <a:chOff x="4802187" y="2336367"/>
              <a:chExt cx="13105467" cy="135685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9D2FE58-5B5B-49C5-B501-45093DE7EA31}"/>
                  </a:ext>
                </a:extLst>
              </p:cNvPr>
              <p:cNvSpPr/>
              <p:nvPr/>
            </p:nvSpPr>
            <p:spPr>
              <a:xfrm>
                <a:off x="5487987" y="2336367"/>
                <a:ext cx="12419667" cy="1356852"/>
              </a:xfrm>
              <a:prstGeom prst="roundRect">
                <a:avLst>
                  <a:gd name="adj" fmla="val 50000"/>
                </a:avLst>
              </a:prstGeom>
              <a:solidFill>
                <a:srgbClr val="FFE67D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lowchart: Summing Junction 61">
                <a:extLst>
                  <a:ext uri="{FF2B5EF4-FFF2-40B4-BE49-F238E27FC236}">
                    <a16:creationId xmlns:a16="http://schemas.microsoft.com/office/drawing/2014/main" id="{C9760C1D-C2E6-464C-A60F-448C66BE35B2}"/>
                  </a:ext>
                </a:extLst>
              </p:cNvPr>
              <p:cNvSpPr/>
              <p:nvPr/>
            </p:nvSpPr>
            <p:spPr>
              <a:xfrm>
                <a:off x="4802187" y="2652565"/>
                <a:ext cx="685800" cy="685800"/>
              </a:xfrm>
              <a:prstGeom prst="flowChartSummingJuncti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BFA0D3-F3F1-4B09-843A-38E2260F7E6F}"/>
                </a:ext>
              </a:extLst>
            </p:cNvPr>
            <p:cNvSpPr txBox="1"/>
            <p:nvPr/>
          </p:nvSpPr>
          <p:spPr>
            <a:xfrm>
              <a:off x="6826123" y="10821381"/>
              <a:ext cx="114290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3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thấp</a:t>
              </a:r>
              <a:endPara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1301DB6-E6FC-4C2B-94B0-BEDA57C0CD61}"/>
              </a:ext>
            </a:extLst>
          </p:cNvPr>
          <p:cNvGrpSpPr/>
          <p:nvPr/>
        </p:nvGrpSpPr>
        <p:grpSpPr>
          <a:xfrm>
            <a:off x="5921359" y="11170428"/>
            <a:ext cx="13105467" cy="1356852"/>
            <a:chOff x="4488799" y="12481431"/>
            <a:chExt cx="13105467" cy="135685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58B1260-B888-4F01-83F7-B91D26A77B25}"/>
                </a:ext>
              </a:extLst>
            </p:cNvPr>
            <p:cNvGrpSpPr/>
            <p:nvPr/>
          </p:nvGrpSpPr>
          <p:grpSpPr>
            <a:xfrm>
              <a:off x="4488799" y="12481431"/>
              <a:ext cx="13105467" cy="1356852"/>
              <a:chOff x="4802187" y="2336367"/>
              <a:chExt cx="13105467" cy="1356852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A0D46653-155E-4588-9585-4EC8A7587D86}"/>
                  </a:ext>
                </a:extLst>
              </p:cNvPr>
              <p:cNvSpPr/>
              <p:nvPr/>
            </p:nvSpPr>
            <p:spPr>
              <a:xfrm>
                <a:off x="5487987" y="2336367"/>
                <a:ext cx="12419667" cy="1356852"/>
              </a:xfrm>
              <a:prstGeom prst="roundRect">
                <a:avLst>
                  <a:gd name="adj" fmla="val 50000"/>
                </a:avLst>
              </a:prstGeom>
              <a:solidFill>
                <a:srgbClr val="FFF487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Summing Junction 69">
                <a:extLst>
                  <a:ext uri="{FF2B5EF4-FFF2-40B4-BE49-F238E27FC236}">
                    <a16:creationId xmlns:a16="http://schemas.microsoft.com/office/drawing/2014/main" id="{0AE57E18-AC3E-412A-925B-7425D6DBBB87}"/>
                  </a:ext>
                </a:extLst>
              </p:cNvPr>
              <p:cNvSpPr/>
              <p:nvPr/>
            </p:nvSpPr>
            <p:spPr>
              <a:xfrm>
                <a:off x="4802187" y="2652565"/>
                <a:ext cx="685800" cy="685800"/>
              </a:xfrm>
              <a:prstGeom prst="flowChartSummingJuncti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FDC62B-22A1-40F8-B768-F797296C46D5}"/>
                </a:ext>
              </a:extLst>
            </p:cNvPr>
            <p:cNvSpPr txBox="1"/>
            <p:nvPr/>
          </p:nvSpPr>
          <p:spPr>
            <a:xfrm>
              <a:off x="6033631" y="12635091"/>
              <a:ext cx="114290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4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cao</a:t>
              </a:r>
              <a:endPara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76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08282" y="2170188"/>
                <a:ext cx="20459359" cy="270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=1;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82" y="2170188"/>
                <a:ext cx="20459359" cy="2706447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583987" y="50995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427327" y="7141356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A.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2+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B.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3−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C.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5−1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D.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  <a:blipFill>
                <a:blip r:embed="rId4"/>
                <a:stretch>
                  <a:fillRect l="-1224" t="-1788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198573" y="7852056"/>
                <a:ext cx="11105266" cy="1645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73" y="7852056"/>
                <a:ext cx="11105266" cy="1645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10462503" y="8555987"/>
                <a:ext cx="27291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503" y="8555987"/>
                <a:ext cx="272914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0518066" y="9708129"/>
                <a:ext cx="7367530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ra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0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func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066" y="9708129"/>
                <a:ext cx="7367530" cy="1740028"/>
              </a:xfrm>
              <a:prstGeom prst="rect">
                <a:avLst/>
              </a:prstGeom>
              <a:blipFill>
                <a:blip r:embed="rId7"/>
                <a:stretch>
                  <a:fillRect l="-3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0336589" y="7357766"/>
                <a:ext cx="31892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589" y="7357766"/>
                <a:ext cx="318920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/>
              <p:nvPr/>
            </p:nvSpPr>
            <p:spPr>
              <a:xfrm>
                <a:off x="10626283" y="11910772"/>
                <a:ext cx="857337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sz="4800" i="1">
                        <a:latin typeface="Cambria Math" panose="02040503050406030204" pitchFamily="18" charset="0"/>
                      </a:rPr>
                      <m:t>5−1</m:t>
                    </m:r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283" y="11910772"/>
                <a:ext cx="8573373" cy="830997"/>
              </a:xfrm>
              <a:prstGeom prst="rect">
                <a:avLst/>
              </a:prstGeom>
              <a:blipFill>
                <a:blip r:embed="rId9"/>
                <a:stretch>
                  <a:fillRect l="-319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/>
              <p:nvPr/>
            </p:nvSpPr>
            <p:spPr>
              <a:xfrm>
                <a:off x="2208090" y="10053827"/>
                <a:ext cx="8219237" cy="342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8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unc>
                                <m:func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4800" b="0" i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8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90" y="10053827"/>
                <a:ext cx="8219237" cy="3421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/>
              <p:nvPr/>
            </p:nvSpPr>
            <p:spPr>
              <a:xfrm>
                <a:off x="13402924" y="7391400"/>
                <a:ext cx="30750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4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924" y="7391400"/>
                <a:ext cx="307500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184207-104C-423A-B93E-69EE3E34322D}"/>
                  </a:ext>
                </a:extLst>
              </p:cNvPr>
              <p:cNvSpPr/>
              <p:nvPr/>
            </p:nvSpPr>
            <p:spPr>
              <a:xfrm>
                <a:off x="16441419" y="7445514"/>
                <a:ext cx="59787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vi-VN" sz="4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vi-VN" sz="4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184207-104C-423A-B93E-69EE3E343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419" y="7445514"/>
                <a:ext cx="5978753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/>
              <p:nvPr/>
            </p:nvSpPr>
            <p:spPr>
              <a:xfrm>
                <a:off x="13412787" y="8534917"/>
                <a:ext cx="28428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4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vi-VN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8534917"/>
                <a:ext cx="284283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CA54C2-ED82-432B-89EF-FB875A9FE939}"/>
                  </a:ext>
                </a:extLst>
              </p:cNvPr>
              <p:cNvSpPr/>
              <p:nvPr/>
            </p:nvSpPr>
            <p:spPr>
              <a:xfrm>
                <a:off x="16380664" y="8636877"/>
                <a:ext cx="58727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vi-VN" sz="40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m:rPr>
                          <m:nor/>
                        </m:rPr>
                        <a:rPr lang="vi-VN" sz="4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CA54C2-ED82-432B-89EF-FB875A9FE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64" y="8636877"/>
                <a:ext cx="5872762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/>
              <p:nvPr/>
            </p:nvSpPr>
            <p:spPr>
              <a:xfrm>
                <a:off x="2612285" y="9378889"/>
                <a:ext cx="484472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vi-VN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85" y="9378889"/>
                <a:ext cx="4844724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/>
              <p:nvPr/>
            </p:nvSpPr>
            <p:spPr>
              <a:xfrm>
                <a:off x="5804683" y="7926782"/>
                <a:ext cx="3792705" cy="151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83" y="7926782"/>
                <a:ext cx="3792705" cy="1516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0B9807-79B4-4841-B13C-4276397A94FC}"/>
                  </a:ext>
                </a:extLst>
              </p:cNvPr>
              <p:cNvSpPr/>
              <p:nvPr/>
            </p:nvSpPr>
            <p:spPr>
              <a:xfrm>
                <a:off x="4847394" y="7026031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B0B9807-79B4-4841-B13C-4276397A9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94" y="7026031"/>
                <a:ext cx="2500565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17" grpId="0"/>
      <p:bldP spid="18" grpId="0"/>
      <p:bldP spid="19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35199" y="7142097"/>
            <a:ext cx="22136901" cy="6539077"/>
            <a:chOff x="1205494" y="6947472"/>
            <a:chExt cx="22139783" cy="6539928"/>
          </a:xfrm>
        </p:grpSpPr>
        <p:sp>
          <p:nvSpPr>
            <p:cNvPr id="20" name="Rounded Rectangle 19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839787" y="2921357"/>
            <a:ext cx="22350181" cy="4087555"/>
            <a:chOff x="992187" y="2564544"/>
            <a:chExt cx="22353091" cy="4088087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9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Pentagon 29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2" name="Chevron 3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5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615287" y="8229422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229422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12841097" y="4872365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CA5A3-B701-4DBD-B873-530CF038F816}"/>
              </a:ext>
            </a:extLst>
          </p:cNvPr>
          <p:cNvSpPr/>
          <p:nvPr/>
        </p:nvSpPr>
        <p:spPr>
          <a:xfrm>
            <a:off x="4456979" y="3136678"/>
            <a:ext cx="1147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A4E97F-B243-4DC1-82A8-C4F093E81AA5}"/>
                  </a:ext>
                </a:extLst>
              </p:cNvPr>
              <p:cNvSpPr/>
              <p:nvPr/>
            </p:nvSpPr>
            <p:spPr>
              <a:xfrm>
                <a:off x="9326759" y="2696082"/>
                <a:ext cx="4931432" cy="17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A4E97F-B243-4DC1-82A8-C4F093E81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59" y="2696082"/>
                <a:ext cx="4931432" cy="1751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A5BEFA-0369-4A7A-B2C4-38788274EBCD}"/>
                  </a:ext>
                </a:extLst>
              </p:cNvPr>
              <p:cNvSpPr/>
              <p:nvPr/>
            </p:nvSpPr>
            <p:spPr>
              <a:xfrm>
                <a:off x="3976446" y="4699363"/>
                <a:ext cx="2934393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A5BEFA-0369-4A7A-B2C4-38788274E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446" y="4699363"/>
                <a:ext cx="2934393" cy="1219116"/>
              </a:xfrm>
              <a:prstGeom prst="rect">
                <a:avLst/>
              </a:prstGeom>
              <a:blipFill>
                <a:blip r:embed="rId5"/>
                <a:stretch>
                  <a:fillRect r="-8299"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37B33F-BB3B-4F39-AA31-637D70491FBB}"/>
                  </a:ext>
                </a:extLst>
              </p:cNvPr>
              <p:cNvSpPr/>
              <p:nvPr/>
            </p:nvSpPr>
            <p:spPr>
              <a:xfrm>
                <a:off x="8662191" y="4819351"/>
                <a:ext cx="251152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37B33F-BB3B-4F39-AA31-637D70491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191" y="4819351"/>
                <a:ext cx="2511521" cy="1136850"/>
              </a:xfrm>
              <a:prstGeom prst="rect">
                <a:avLst/>
              </a:prstGeom>
              <a:blipFill>
                <a:blip r:embed="rId6"/>
                <a:stretch>
                  <a:fillRect l="-11165" r="-8738" b="-13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DC3FB8A-4482-4D52-A329-370A77EE06DD}"/>
              </a:ext>
            </a:extLst>
          </p:cNvPr>
          <p:cNvSpPr/>
          <p:nvPr/>
        </p:nvSpPr>
        <p:spPr>
          <a:xfrm>
            <a:off x="13020258" y="4946408"/>
            <a:ext cx="36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AF5EC2-F41C-4CA6-8052-705F9F5A4ADE}"/>
                  </a:ext>
                </a:extLst>
              </p:cNvPr>
              <p:cNvSpPr/>
              <p:nvPr/>
            </p:nvSpPr>
            <p:spPr>
              <a:xfrm>
                <a:off x="13740353" y="4819351"/>
                <a:ext cx="1700402" cy="107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AF5EC2-F41C-4CA6-8052-705F9F5A4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353" y="4819351"/>
                <a:ext cx="1700402" cy="1072153"/>
              </a:xfrm>
              <a:prstGeom prst="rect">
                <a:avLst/>
              </a:prstGeom>
              <a:blipFill>
                <a:blip r:embed="rId7"/>
                <a:stretch>
                  <a:fillRect t="-5714" r="-15054" b="-14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45A21403-FCBD-4A17-81CE-1792476485A9}"/>
              </a:ext>
            </a:extLst>
          </p:cNvPr>
          <p:cNvSpPr/>
          <p:nvPr/>
        </p:nvSpPr>
        <p:spPr>
          <a:xfrm>
            <a:off x="16707068" y="4884048"/>
            <a:ext cx="1931874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AC2D33A-1C7A-426E-BB35-77976FB5FE85}"/>
                  </a:ext>
                </a:extLst>
              </p:cNvPr>
              <p:cNvSpPr/>
              <p:nvPr/>
            </p:nvSpPr>
            <p:spPr>
              <a:xfrm>
                <a:off x="17379548" y="4612801"/>
                <a:ext cx="2583336" cy="1305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AC2D33A-1C7A-426E-BB35-77976FB5F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548" y="4612801"/>
                <a:ext cx="2583336" cy="1305678"/>
              </a:xfrm>
              <a:prstGeom prst="rect">
                <a:avLst/>
              </a:prstGeom>
              <a:blipFill>
                <a:blip r:embed="rId8"/>
                <a:stretch>
                  <a:fillRect r="-8255" b="-84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099F3CAF-82F9-4CB0-8697-347C090E1AAE}"/>
              </a:ext>
            </a:extLst>
          </p:cNvPr>
          <p:cNvSpPr/>
          <p:nvPr/>
        </p:nvSpPr>
        <p:spPr>
          <a:xfrm>
            <a:off x="5210715" y="8684475"/>
            <a:ext cx="1862689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0C79134-B580-44A5-99C7-2D2B2E34D241}"/>
                  </a:ext>
                </a:extLst>
              </p:cNvPr>
              <p:cNvSpPr/>
              <p:nvPr/>
            </p:nvSpPr>
            <p:spPr>
              <a:xfrm>
                <a:off x="7048077" y="8546520"/>
                <a:ext cx="12826140" cy="1398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 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𝑑𝑥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+1)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0C79134-B580-44A5-99C7-2D2B2E34D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077" y="8546520"/>
                <a:ext cx="12826140" cy="1398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49BAC077-B067-437B-9C5C-0A64DBDED028}"/>
              </a:ext>
            </a:extLst>
          </p:cNvPr>
          <p:cNvSpPr/>
          <p:nvPr/>
        </p:nvSpPr>
        <p:spPr>
          <a:xfrm>
            <a:off x="5863116" y="9851112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C4C63C5-2F52-428A-875F-8E6B26D9BA41}"/>
                  </a:ext>
                </a:extLst>
              </p:cNvPr>
              <p:cNvSpPr/>
              <p:nvPr/>
            </p:nvSpPr>
            <p:spPr>
              <a:xfrm>
                <a:off x="8131686" y="9853957"/>
                <a:ext cx="8063682" cy="107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=0⇒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 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=1⇒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vi-VN" sz="4800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C4C63C5-2F52-428A-875F-8E6B26D9B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86" y="9853957"/>
                <a:ext cx="8063682" cy="1072153"/>
              </a:xfrm>
              <a:prstGeom prst="rect">
                <a:avLst/>
              </a:prstGeom>
              <a:blipFill>
                <a:blip r:embed="rId10"/>
                <a:stretch>
                  <a:fillRect t="-5682" r="-2419" b="-14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8BF4BCC8-9D5D-4E37-9509-44F9108B0CE6}"/>
              </a:ext>
            </a:extLst>
          </p:cNvPr>
          <p:cNvSpPr/>
          <p:nvPr/>
        </p:nvSpPr>
        <p:spPr>
          <a:xfrm>
            <a:off x="5242415" y="11169290"/>
            <a:ext cx="2460610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93C8032-12F5-4771-AD0C-4EB837BB79E2}"/>
                  </a:ext>
                </a:extLst>
              </p:cNvPr>
              <p:cNvSpPr/>
              <p:nvPr/>
            </p:nvSpPr>
            <p:spPr>
              <a:xfrm>
                <a:off x="7850187" y="10926110"/>
                <a:ext cx="8725915" cy="1874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en-US" sz="4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e>
                                    <m:sup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e>
                                    <m:sup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4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4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6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93C8032-12F5-4771-AD0C-4EB837BB7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7" y="10926110"/>
                <a:ext cx="8725915" cy="18741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2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11" grpId="0"/>
      <p:bldP spid="13" grpId="0"/>
      <p:bldP spid="17" grpId="0"/>
      <p:bldP spid="36" grpId="0"/>
      <p:bldP spid="48" grpId="0"/>
      <p:bldP spid="77" grpId="0"/>
      <p:bldP spid="79" grpId="0"/>
      <p:bldP spid="81" grpId="0"/>
      <p:bldP spid="83" grpId="0"/>
      <p:bldP spid="85" grpId="0"/>
      <p:bldP spid="87" grpId="0"/>
      <p:bldP spid="91" grpId="0"/>
      <p:bldP spid="93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05338" y="6780785"/>
            <a:ext cx="22136901" cy="5944615"/>
            <a:chOff x="1205494" y="6947472"/>
            <a:chExt cx="22139783" cy="6539928"/>
          </a:xfrm>
        </p:grpSpPr>
        <p:sp>
          <p:nvSpPr>
            <p:cNvPr id="22" name="Rounded Rectangle 21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92058" y="2548541"/>
            <a:ext cx="22350181" cy="4087555"/>
            <a:chOff x="992187" y="2564544"/>
            <a:chExt cx="22353091" cy="4088087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3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Pentagon 3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7" name="Freeform 3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5" name="Chevron 3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5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8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830283" y="7231038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283" y="7231038"/>
                <a:ext cx="2500565" cy="7693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17902834" y="4566247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056359-E63E-4EC0-891F-072FC356EC6B}"/>
                  </a:ext>
                </a:extLst>
              </p:cNvPr>
              <p:cNvSpPr/>
              <p:nvPr/>
            </p:nvSpPr>
            <p:spPr>
              <a:xfrm>
                <a:off x="3735387" y="3078320"/>
                <a:ext cx="21467164" cy="2525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Mệnh đề nào dưới đây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đúng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D.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056359-E63E-4EC0-891F-072FC356E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3078320"/>
                <a:ext cx="21467164" cy="2525563"/>
              </a:xfrm>
              <a:prstGeom prst="rect">
                <a:avLst/>
              </a:prstGeom>
              <a:blipFill>
                <a:blip r:embed="rId4"/>
                <a:stretch>
                  <a:fillRect l="-1306" b="-74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0737B2-E8EB-42D8-A674-FEA3F4BB1FB2}"/>
                  </a:ext>
                </a:extLst>
              </p:cNvPr>
              <p:cNvSpPr/>
              <p:nvPr/>
            </p:nvSpPr>
            <p:spPr>
              <a:xfrm>
                <a:off x="5876411" y="8169831"/>
                <a:ext cx="8669296" cy="889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ặt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0737B2-E8EB-42D8-A674-FEA3F4BB1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11" y="8169831"/>
                <a:ext cx="8669296" cy="889090"/>
              </a:xfrm>
              <a:prstGeom prst="rect">
                <a:avLst/>
              </a:prstGeom>
              <a:blipFill>
                <a:blip r:embed="rId5"/>
                <a:stretch>
                  <a:fillRect t="-10274" b="-34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F416FC-0C7C-4F90-AF82-A1A29B63E29E}"/>
                  </a:ext>
                </a:extLst>
              </p:cNvPr>
              <p:cNvSpPr/>
              <p:nvPr/>
            </p:nvSpPr>
            <p:spPr>
              <a:xfrm>
                <a:off x="5876411" y="9215258"/>
                <a:ext cx="10897470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=1</m:t>
                    </m:r>
                  </m:oMath>
                </a14:m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F416FC-0C7C-4F90-AF82-A1A29B63E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11" y="9215258"/>
                <a:ext cx="10897470" cy="1219116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015AF6-6018-4564-A822-572286ADA7B5}"/>
                  </a:ext>
                </a:extLst>
              </p:cNvPr>
              <p:cNvSpPr/>
              <p:nvPr/>
            </p:nvSpPr>
            <p:spPr>
              <a:xfrm>
                <a:off x="6402387" y="10434374"/>
                <a:ext cx="9468426" cy="195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sup>
                          </m:sSup>
                          <m:func>
                            <m:func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015AF6-6018-4564-A822-572286ADA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10434374"/>
                <a:ext cx="9468426" cy="1951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2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5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92058" y="2548542"/>
            <a:ext cx="22350181" cy="4087554"/>
            <a:chOff x="992187" y="2564545"/>
            <a:chExt cx="22353091" cy="4088086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92187" y="2564545"/>
              <a:ext cx="3124200" cy="1023458"/>
              <a:chOff x="534987" y="1647867"/>
              <a:chExt cx="4197167" cy="1176336"/>
            </a:xfrm>
          </p:grpSpPr>
          <p:sp>
            <p:nvSpPr>
              <p:cNvPr id="3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Pentagon 30"/>
              <p:cNvSpPr/>
              <p:nvPr/>
            </p:nvSpPr>
            <p:spPr bwMode="auto">
              <a:xfrm>
                <a:off x="534987" y="1647867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6" name="Freeform 3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3" name="Chevron 3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5"/>
                <a:ext cx="3173467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987600" y="1314462"/>
            <a:ext cx="9686998" cy="1113563"/>
            <a:chOff x="739068" y="1515168"/>
            <a:chExt cx="9688259" cy="1113708"/>
          </a:xfrm>
        </p:grpSpPr>
        <p:sp>
          <p:nvSpPr>
            <p:cNvPr id="4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39068" y="1515168"/>
              <a:ext cx="8234014" cy="1028113"/>
              <a:chOff x="739068" y="1515168"/>
              <a:chExt cx="8234014" cy="1028113"/>
            </a:xfrm>
          </p:grpSpPr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88826" y="1773840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8993187" y="5044312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A22F4A-BD1C-48F0-9BD2-4EF098525B8A}"/>
                  </a:ext>
                </a:extLst>
              </p:cNvPr>
              <p:cNvSpPr/>
              <p:nvPr/>
            </p:nvSpPr>
            <p:spPr>
              <a:xfrm>
                <a:off x="4208750" y="2645354"/>
                <a:ext cx="18440051" cy="3308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được viết dưới dạng phân số tối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các số nguyên dương).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B.</a:t>
                </a:r>
                <a:r>
                  <a:rPr lang="vi-VN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	C.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A22F4A-BD1C-48F0-9BD2-4EF09852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750" y="2645354"/>
                <a:ext cx="18440051" cy="3308278"/>
              </a:xfrm>
              <a:prstGeom prst="rect">
                <a:avLst/>
              </a:prstGeom>
              <a:blipFill>
                <a:blip r:embed="rId2"/>
                <a:stretch>
                  <a:fillRect l="-1488" r="-2380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00D2409-7CDB-4D25-998C-FB935CD8C575}"/>
              </a:ext>
            </a:extLst>
          </p:cNvPr>
          <p:cNvGrpSpPr/>
          <p:nvPr/>
        </p:nvGrpSpPr>
        <p:grpSpPr>
          <a:xfrm>
            <a:off x="1118686" y="6845925"/>
            <a:ext cx="22139783" cy="6539928"/>
            <a:chOff x="1205494" y="6947472"/>
            <a:chExt cx="22139783" cy="6539928"/>
          </a:xfrm>
        </p:grpSpPr>
        <p:sp>
          <p:nvSpPr>
            <p:cNvPr id="77" name="Rounded Rectangle 124">
              <a:extLst>
                <a:ext uri="{FF2B5EF4-FFF2-40B4-BE49-F238E27FC236}">
                  <a16:creationId xmlns:a16="http://schemas.microsoft.com/office/drawing/2014/main" id="{79BA889A-89BA-44A7-8C4E-F23896136078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3BEFF41-17F1-41EC-8670-A6BAE0E5C425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321F3EF3-759A-43F1-98C1-4B3307DB12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AF888F-9403-445F-B3F5-473A0302FEF3}"/>
                  </a:ext>
                </a:extLst>
              </p:cNvPr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128">
                <a:extLst>
                  <a:ext uri="{FF2B5EF4-FFF2-40B4-BE49-F238E27FC236}">
                    <a16:creationId xmlns:a16="http://schemas.microsoft.com/office/drawing/2014/main" id="{C9937797-B6AE-4A0A-B433-D96D26C5F20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2ECD1F4E-E6F8-448A-A946-F35AC7C4AA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2A4BDE-FAEF-4540-B52D-B358D637D5C8}"/>
                  </a:ext>
                </a:extLst>
              </p:cNvPr>
              <p:cNvSpPr/>
              <p:nvPr/>
            </p:nvSpPr>
            <p:spPr>
              <a:xfrm>
                <a:off x="5087723" y="7288893"/>
                <a:ext cx="9345187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𝑥𝑑𝑥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vi-VN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2A4BDE-FAEF-4540-B52D-B358D637D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3" y="7288893"/>
                <a:ext cx="9345187" cy="1136850"/>
              </a:xfrm>
              <a:prstGeom prst="rect">
                <a:avLst/>
              </a:prstGeom>
              <a:blipFill>
                <a:blip r:embed="rId3"/>
                <a:stretch>
                  <a:fillRect l="-3001" r="-1957" b="-13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FDFCCE-8E44-45F1-8A54-1531FB24EB8B}"/>
                  </a:ext>
                </a:extLst>
              </p:cNvPr>
              <p:cNvSpPr/>
              <p:nvPr/>
            </p:nvSpPr>
            <p:spPr>
              <a:xfrm>
                <a:off x="5063290" y="8509158"/>
                <a:ext cx="11074122" cy="899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FDFCCE-8E44-45F1-8A54-1531FB24E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90" y="8509158"/>
                <a:ext cx="11074122" cy="899413"/>
              </a:xfrm>
              <a:prstGeom prst="rect">
                <a:avLst/>
              </a:prstGeom>
              <a:blipFill>
                <a:blip r:embed="rId4"/>
                <a:stretch>
                  <a:fillRect l="-2533" t="-7483" r="-1542" b="-36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F200CE-CD1B-4EE8-A9A6-848C79C139B5}"/>
                  </a:ext>
                </a:extLst>
              </p:cNvPr>
              <p:cNvSpPr/>
              <p:nvPr/>
            </p:nvSpPr>
            <p:spPr>
              <a:xfrm>
                <a:off x="4301774" y="9641805"/>
                <a:ext cx="19082477" cy="1408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đó 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den>
                        </m:f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141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F200CE-CD1B-4EE8-A9A6-848C79C13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74" y="9641805"/>
                <a:ext cx="19082477" cy="1408334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0033F3-BCEE-4986-B8C7-58EF0D531EB2}"/>
                  </a:ext>
                </a:extLst>
              </p:cNvPr>
              <p:cNvSpPr/>
              <p:nvPr/>
            </p:nvSpPr>
            <p:spPr>
              <a:xfrm>
                <a:off x="4407427" y="11540579"/>
                <a:ext cx="11582338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−7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=1.</m:t>
                    </m:r>
                  </m:oMath>
                </a14:m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0033F3-BCEE-4986-B8C7-58EF0D53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427" y="11540579"/>
                <a:ext cx="11582338" cy="873701"/>
              </a:xfrm>
              <a:prstGeom prst="rect">
                <a:avLst/>
              </a:prstGeom>
              <a:blipFill>
                <a:blip r:embed="rId6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28427D-E12C-4164-B863-AC8BA7666724}"/>
                  </a:ext>
                </a:extLst>
              </p:cNvPr>
              <p:cNvSpPr/>
              <p:nvPr/>
            </p:nvSpPr>
            <p:spPr>
              <a:xfrm>
                <a:off x="1967566" y="8110966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28427D-E12C-4164-B863-AC8BA7666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66" y="8110966"/>
                <a:ext cx="2500565" cy="769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5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643894" y="4038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/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2C416F-FA75-487A-AF56-47749C078356}"/>
                  </a:ext>
                </a:extLst>
              </p:cNvPr>
              <p:cNvSpPr/>
              <p:nvPr/>
            </p:nvSpPr>
            <p:spPr>
              <a:xfrm>
                <a:off x="4208629" y="2352637"/>
                <a:ext cx="18809950" cy="3966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pt-B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tích phân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Lúc đó: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2C416F-FA75-487A-AF56-47749C078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9" y="2352637"/>
                <a:ext cx="18809950" cy="3966086"/>
              </a:xfrm>
              <a:prstGeom prst="rect">
                <a:avLst/>
              </a:prstGeom>
              <a:blipFill>
                <a:blip r:embed="rId4"/>
                <a:stretch>
                  <a:fillRect l="-1458" b="-29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A651ED-790F-4D31-BC2F-7BAB960519B1}"/>
                  </a:ext>
                </a:extLst>
              </p:cNvPr>
              <p:cNvSpPr/>
              <p:nvPr/>
            </p:nvSpPr>
            <p:spPr>
              <a:xfrm>
                <a:off x="1613259" y="8043093"/>
                <a:ext cx="19876728" cy="129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1+</m:t>
                    </m:r>
                    <m:rad>
                      <m:radPr>
                        <m:degHide m:val="on"/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𝑑𝑡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A651ED-790F-4D31-BC2F-7BAB96051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259" y="8043093"/>
                <a:ext cx="19876728" cy="1297856"/>
              </a:xfrm>
              <a:prstGeom prst="rect">
                <a:avLst/>
              </a:prstGeom>
              <a:blipFill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BEF937C-7604-4A37-A037-66C9D96826F9}"/>
                  </a:ext>
                </a:extLst>
              </p:cNvPr>
              <p:cNvSpPr/>
              <p:nvPr/>
            </p:nvSpPr>
            <p:spPr>
              <a:xfrm>
                <a:off x="1644197" y="9423862"/>
                <a:ext cx="10854190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BEF937C-7604-4A37-A037-66C9D9682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7" y="9423862"/>
                <a:ext cx="10854190" cy="873701"/>
              </a:xfrm>
              <a:prstGeom prst="rect">
                <a:avLst/>
              </a:prstGeom>
              <a:blipFill>
                <a:blip r:embed="rId6"/>
                <a:stretch>
                  <a:fillRect t="-10490" r="-1573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EBE771-2D20-405A-B5F3-9EC7D8A77D4E}"/>
                  </a:ext>
                </a:extLst>
              </p:cNvPr>
              <p:cNvSpPr/>
              <p:nvPr/>
            </p:nvSpPr>
            <p:spPr>
              <a:xfrm>
                <a:off x="1616047" y="10337213"/>
                <a:ext cx="12192000" cy="29234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den>
                        </m:f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vi-VN" sz="4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vi-VN" sz="4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</m:sSub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func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EBE771-2D20-405A-B5F3-9EC7D8A77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47" y="10337213"/>
                <a:ext cx="12192000" cy="2923493"/>
              </a:xfrm>
              <a:prstGeom prst="rect">
                <a:avLst/>
              </a:prstGeom>
              <a:blipFill>
                <a:blip r:embed="rId7"/>
                <a:stretch>
                  <a:fillRect b="-6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D1DD7C-20D8-4495-9484-6D32889A81BB}"/>
                  </a:ext>
                </a:extLst>
              </p:cNvPr>
              <p:cNvSpPr/>
              <p:nvPr/>
            </p:nvSpPr>
            <p:spPr>
              <a:xfrm>
                <a:off x="15060539" y="9653842"/>
                <a:ext cx="7656391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vi-VN" sz="4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D1DD7C-20D8-4495-9484-6D32889A8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539" y="9653842"/>
                <a:ext cx="7656391" cy="1140633"/>
              </a:xfrm>
              <a:prstGeom prst="rect">
                <a:avLst/>
              </a:prstGeom>
              <a:blipFill>
                <a:blip r:embed="rId8"/>
                <a:stretch>
                  <a:fillRect l="-3662" r="-2627" b="-1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08AEF3-E834-4D42-B4B3-15A0DEDA00E8}"/>
                  </a:ext>
                </a:extLst>
              </p:cNvPr>
              <p:cNvSpPr/>
              <p:nvPr/>
            </p:nvSpPr>
            <p:spPr>
              <a:xfrm>
                <a:off x="14479587" y="10946828"/>
                <a:ext cx="5688480" cy="1294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08AEF3-E834-4D42-B4B3-15A0DEDA0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10946828"/>
                <a:ext cx="5688480" cy="1294329"/>
              </a:xfrm>
              <a:prstGeom prst="rect">
                <a:avLst/>
              </a:prstGeom>
              <a:blipFill>
                <a:blip r:embed="rId9"/>
                <a:stretch>
                  <a:fillRect r="-3859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743AB5A-75CA-489A-8A15-65A5E4631C5A}"/>
              </a:ext>
            </a:extLst>
          </p:cNvPr>
          <p:cNvCxnSpPr>
            <a:cxnSpLocks/>
          </p:cNvCxnSpPr>
          <p:nvPr/>
        </p:nvCxnSpPr>
        <p:spPr>
          <a:xfrm>
            <a:off x="15012987" y="9220200"/>
            <a:ext cx="0" cy="42546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74" grpId="0"/>
      <p:bldP spid="25" grpId="0"/>
      <p:bldP spid="29" grpId="0"/>
      <p:bldP spid="45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492494" y="5328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5012987" y="7211470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3991675" y="3060540"/>
                <a:ext cx="18853575" cy="3214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I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den>
                        </m:f>
                      </m:e>
                    </m:nary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func>
                          <m:func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giá trị của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C.</a:t>
                </a:r>
                <a:r>
                  <a:rPr lang="vi-VN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75" y="3060540"/>
                <a:ext cx="18853575" cy="3214598"/>
              </a:xfrm>
              <a:prstGeom prst="rect">
                <a:avLst/>
              </a:prstGeom>
              <a:blipFill>
                <a:blip r:embed="rId3"/>
                <a:stretch>
                  <a:fillRect l="-1487" b="-9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1C01DE-1C42-488D-AF47-9BD33582A4EC}"/>
                  </a:ext>
                </a:extLst>
              </p:cNvPr>
              <p:cNvSpPr/>
              <p:nvPr/>
            </p:nvSpPr>
            <p:spPr>
              <a:xfrm>
                <a:off x="815644" y="8301601"/>
                <a:ext cx="13054343" cy="85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−3⇒2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1C01DE-1C42-488D-AF47-9BD33582A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44" y="8301601"/>
                <a:ext cx="13054343" cy="851580"/>
              </a:xfrm>
              <a:prstGeom prst="rect">
                <a:avLst/>
              </a:prstGeom>
              <a:blipFill>
                <a:blip r:embed="rId4"/>
                <a:stretch>
                  <a:fillRect t="-5714" r="-887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1BA9AC-9114-42B7-9FC2-F215FD934CB0}"/>
                  </a:ext>
                </a:extLst>
              </p:cNvPr>
              <p:cNvSpPr/>
              <p:nvPr/>
            </p:nvSpPr>
            <p:spPr>
              <a:xfrm>
                <a:off x="815644" y="9500427"/>
                <a:ext cx="11557203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fr-F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1BA9AC-9114-42B7-9FC2-F215FD934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44" y="9500427"/>
                <a:ext cx="11557203" cy="872868"/>
              </a:xfrm>
              <a:prstGeom prst="rect">
                <a:avLst/>
              </a:prstGeom>
              <a:blipFill>
                <a:blip r:embed="rId5"/>
                <a:stretch>
                  <a:fillRect t="-10417" r="-1424" b="-36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08A0DB-71CF-43BB-87DD-4CF03B50DB77}"/>
                  </a:ext>
                </a:extLst>
              </p:cNvPr>
              <p:cNvSpPr/>
              <p:nvPr/>
            </p:nvSpPr>
            <p:spPr>
              <a:xfrm>
                <a:off x="779861" y="10403542"/>
                <a:ext cx="14995126" cy="3083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vi-VN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den>
                        </m:f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𝑑𝑡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vi-VN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  <m:nary>
                      <m:nary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den>
                            </m:f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func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&amp;7</m:t>
                            </m:r>
                          </m:e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&amp;5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08A0DB-71CF-43BB-87DD-4CF03B50D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1" y="10403542"/>
                <a:ext cx="14995126" cy="3083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B130F7-DC02-4660-ACEE-2DDCC30AF004}"/>
                  </a:ext>
                </a:extLst>
              </p:cNvPr>
              <p:cNvSpPr/>
              <p:nvPr/>
            </p:nvSpPr>
            <p:spPr>
              <a:xfrm>
                <a:off x="16110202" y="7413211"/>
                <a:ext cx="4729885" cy="149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func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B130F7-DC02-4660-ACEE-2DDCC30AF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202" y="7413211"/>
                <a:ext cx="4729885" cy="1494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586F03-9F5F-408F-912C-F162E2D10261}"/>
                  </a:ext>
                </a:extLst>
              </p:cNvPr>
              <p:cNvSpPr/>
              <p:nvPr/>
            </p:nvSpPr>
            <p:spPr>
              <a:xfrm>
                <a:off x="15310114" y="9234257"/>
                <a:ext cx="75265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586F03-9F5F-408F-912C-F162E2D10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114" y="9234257"/>
                <a:ext cx="7526548" cy="830997"/>
              </a:xfrm>
              <a:prstGeom prst="rect">
                <a:avLst/>
              </a:prstGeom>
              <a:blipFill>
                <a:blip r:embed="rId8"/>
                <a:stretch>
                  <a:fillRect l="-3728" t="-16176" r="-2755" b="-389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8B6F10-E6D7-41BE-BCD4-CB256B4F3AE5}"/>
                  </a:ext>
                </a:extLst>
              </p:cNvPr>
              <p:cNvSpPr/>
              <p:nvPr/>
            </p:nvSpPr>
            <p:spPr>
              <a:xfrm>
                <a:off x="14791767" y="10525928"/>
                <a:ext cx="8044895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8B6F10-E6D7-41BE-BCD4-CB256B4F3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67" y="10525928"/>
                <a:ext cx="8044895" cy="873701"/>
              </a:xfrm>
              <a:prstGeom prst="rect">
                <a:avLst/>
              </a:prstGeom>
              <a:blipFill>
                <a:blip r:embed="rId9"/>
                <a:stretch>
                  <a:fillRect t="-10490" r="-2424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/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1" grpId="0"/>
      <p:bldP spid="13" grpId="0"/>
      <p:bldP spid="22" grpId="0"/>
      <p:bldP spid="24" grpId="0"/>
      <p:bldP spid="26" grpId="0"/>
      <p:bldP spid="28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40189" y="6874239"/>
            <a:ext cx="22136901" cy="6539077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3646" y="2548542"/>
            <a:ext cx="22350181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6875" y="8229423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75" y="8229423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7686730" y="4743524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6501" y="2843579"/>
                <a:ext cx="18118836" cy="1899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thỏa mãn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1)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501" y="2843579"/>
                <a:ext cx="18118836" cy="1899944"/>
              </a:xfrm>
              <a:prstGeom prst="rect">
                <a:avLst/>
              </a:prstGeom>
              <a:blipFill>
                <a:blip r:embed="rId4"/>
                <a:stretch>
                  <a:fillRect l="-1380" b="-9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28960" y="5030296"/>
                <a:ext cx="24144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60" y="5030296"/>
                <a:ext cx="2414444" cy="830997"/>
              </a:xfrm>
              <a:prstGeom prst="rect">
                <a:avLst/>
              </a:prstGeom>
              <a:blipFill>
                <a:blip r:embed="rId5"/>
                <a:stretch>
                  <a:fillRect l="-11616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9426069" y="5030296"/>
                <a:ext cx="15520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069" y="5030296"/>
                <a:ext cx="1552028" cy="830997"/>
              </a:xfrm>
              <a:prstGeom prst="rect">
                <a:avLst/>
              </a:prstGeom>
              <a:blipFill>
                <a:blip r:embed="rId6"/>
                <a:stretch>
                  <a:fillRect l="-17647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3543086" y="5009378"/>
                <a:ext cx="1585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086" y="5009378"/>
                <a:ext cx="1585690" cy="830997"/>
              </a:xfrm>
              <a:prstGeom prst="rect">
                <a:avLst/>
              </a:prstGeom>
              <a:blipFill>
                <a:blip r:embed="rId7"/>
                <a:stretch>
                  <a:fillRect l="-17692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7916941" y="4898587"/>
                <a:ext cx="204575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941" y="4898587"/>
                <a:ext cx="2045753" cy="830997"/>
              </a:xfrm>
              <a:prstGeom prst="rect">
                <a:avLst/>
              </a:prstGeom>
              <a:blipFill>
                <a:blip r:embed="rId8"/>
                <a:stretch>
                  <a:fillRect l="-13393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99706" y="7313572"/>
                <a:ext cx="8582088" cy="1212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1)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06" y="7313572"/>
                <a:ext cx="8582088" cy="1212063"/>
              </a:xfrm>
              <a:prstGeom prst="rect">
                <a:avLst/>
              </a:prstGeom>
              <a:blipFill>
                <a:blip r:embed="rId9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627140" y="8338225"/>
                <a:ext cx="18716687" cy="198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140" y="8338225"/>
                <a:ext cx="18716687" cy="19872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373817" y="10405503"/>
                <a:ext cx="22103638" cy="1212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17" y="10405503"/>
                <a:ext cx="22103638" cy="1212063"/>
              </a:xfrm>
              <a:prstGeom prst="rect">
                <a:avLst/>
              </a:prstGeom>
              <a:blipFill>
                <a:blip r:embed="rId11"/>
                <a:stretch>
                  <a:fillRect r="-910" b="-95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373817" y="11774596"/>
                <a:ext cx="22103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17" y="11774596"/>
                <a:ext cx="22103638" cy="769441"/>
              </a:xfrm>
              <a:prstGeom prst="rect">
                <a:avLst/>
              </a:prstGeom>
              <a:blipFill>
                <a:blip r:embed="rId12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5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1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6926" y="6947461"/>
            <a:ext cx="22136901" cy="6539077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3646" y="2548542"/>
            <a:ext cx="22350181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31871" y="7231039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871" y="7231039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7577960" y="4747029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275" y="2698022"/>
                <a:ext cx="18729814" cy="1672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các số thực. Giá trị của biểu thức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75" y="2698022"/>
                <a:ext cx="18729814" cy="1672317"/>
              </a:xfrm>
              <a:prstGeom prst="rect">
                <a:avLst/>
              </a:prstGeom>
              <a:blipFill>
                <a:blip r:embed="rId4"/>
                <a:stretch>
                  <a:fillRect l="-1335" r="-944" b="-16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54426" y="4843362"/>
                <a:ext cx="37160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nl-NL" sz="4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26" y="4843362"/>
                <a:ext cx="3716045" cy="830997"/>
              </a:xfrm>
              <a:prstGeom prst="rect">
                <a:avLst/>
              </a:prstGeom>
              <a:blipFill>
                <a:blip r:embed="rId5"/>
                <a:stretch>
                  <a:fillRect l="-7553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529198" y="4843361"/>
                <a:ext cx="37160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198" y="4843361"/>
                <a:ext cx="3716045" cy="830997"/>
              </a:xfrm>
              <a:prstGeom prst="rect">
                <a:avLst/>
              </a:prstGeom>
              <a:blipFill>
                <a:blip r:embed="rId6"/>
                <a:stretch>
                  <a:fillRect l="-7377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2803187" y="4862984"/>
                <a:ext cx="3657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nl-NL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187" y="4862984"/>
                <a:ext cx="3657600" cy="830997"/>
              </a:xfrm>
              <a:prstGeom prst="rect">
                <a:avLst/>
              </a:prstGeom>
              <a:blipFill>
                <a:blip r:embed="rId7"/>
                <a:stretch>
                  <a:fillRect l="-7500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7837620" y="4747030"/>
                <a:ext cx="42870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nl-NL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7620" y="4747030"/>
                <a:ext cx="4287006" cy="830997"/>
              </a:xfrm>
              <a:prstGeom prst="rect">
                <a:avLst/>
              </a:prstGeom>
              <a:blipFill>
                <a:blip r:embed="rId8"/>
                <a:stretch>
                  <a:fillRect l="-6401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73817" y="7730087"/>
                <a:ext cx="21259170" cy="208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+9)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+9)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17" y="7730087"/>
                <a:ext cx="21259170" cy="2083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81753" y="9322615"/>
                <a:ext cx="19843298" cy="208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=8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25−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=16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5−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+9−9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753" y="9322615"/>
                <a:ext cx="19843298" cy="2083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80870" y="11099012"/>
                <a:ext cx="17271572" cy="1347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=16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5−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+9−9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=25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5−9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3−8.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70" y="11099012"/>
                <a:ext cx="17271572" cy="13474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49195" y="12446433"/>
                <a:ext cx="96530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95" y="12446433"/>
                <a:ext cx="9653092" cy="769441"/>
              </a:xfrm>
              <a:prstGeom prst="rect">
                <a:avLst/>
              </a:prstGeom>
              <a:blipFill>
                <a:blip r:embed="rId12"/>
                <a:stretch>
                  <a:fillRect l="-2590" t="-18254" r="-1642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13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6926" y="6636097"/>
            <a:ext cx="22136901" cy="685044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17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3646" y="2548542"/>
            <a:ext cx="22350181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799386" y="700071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86" y="7000712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032531" y="4662062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64599" y="3285475"/>
                <a:ext cx="21625606" cy="998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nary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599" y="3285475"/>
                <a:ext cx="21625606" cy="998030"/>
              </a:xfrm>
              <a:prstGeom prst="rect">
                <a:avLst/>
              </a:prstGeom>
              <a:blipFill>
                <a:blip r:embed="rId4"/>
                <a:stretch>
                  <a:fillRect l="-1127" b="-189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25346" y="4782841"/>
                <a:ext cx="14318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346" y="4782841"/>
                <a:ext cx="1431802" cy="830997"/>
              </a:xfrm>
              <a:prstGeom prst="rect">
                <a:avLst/>
              </a:prstGeom>
              <a:blipFill>
                <a:blip r:embed="rId5"/>
                <a:stretch>
                  <a:fillRect l="-19149" t="-18382" r="-18298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701623" y="4826825"/>
                <a:ext cx="17395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23" y="4826825"/>
                <a:ext cx="1739579" cy="830997"/>
              </a:xfrm>
              <a:prstGeom prst="rect">
                <a:avLst/>
              </a:prstGeom>
              <a:blipFill>
                <a:blip r:embed="rId6"/>
                <a:stretch>
                  <a:fillRect l="-15734" t="-18382" r="-15035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2815421" y="4782839"/>
                <a:ext cx="1773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421" y="4782839"/>
                <a:ext cx="1773242" cy="830997"/>
              </a:xfrm>
              <a:prstGeom prst="rect">
                <a:avLst/>
              </a:prstGeom>
              <a:blipFill>
                <a:blip r:embed="rId7"/>
                <a:stretch>
                  <a:fillRect l="-15464" t="-18382" r="-14777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7905120" y="4795616"/>
                <a:ext cx="1773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120" y="4795616"/>
                <a:ext cx="1773242" cy="830997"/>
              </a:xfrm>
              <a:prstGeom prst="rect">
                <a:avLst/>
              </a:prstGeom>
              <a:blipFill>
                <a:blip r:embed="rId8"/>
                <a:stretch>
                  <a:fillRect l="-15464" t="-18382" r="-14777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72476" y="7452621"/>
                <a:ext cx="21617710" cy="2298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476" y="7452621"/>
                <a:ext cx="21617710" cy="2298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864207" y="9746991"/>
                <a:ext cx="21617710" cy="244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207" y="9746991"/>
                <a:ext cx="21617710" cy="2448876"/>
              </a:xfrm>
              <a:prstGeom prst="rect">
                <a:avLst/>
              </a:prstGeom>
              <a:blipFill>
                <a:blip r:embed="rId10"/>
                <a:stretch>
                  <a:fillRect l="-1156" b="-5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1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01507" y="5644947"/>
            <a:ext cx="22136901" cy="7766254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4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3646" y="2548541"/>
            <a:ext cx="22350181" cy="3066954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66137" cy="1465474"/>
              <a:chOff x="534987" y="1647866"/>
              <a:chExt cx="4387851" cy="168437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68437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49371" y="1735478"/>
                <a:ext cx="3173467" cy="1463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91411" y="6318194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1" y="6318194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2492309" y="4024091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29292" y="2728042"/>
                <a:ext cx="18508495" cy="100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cap="all"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hi đó giá trị của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bằng</a:t>
                </a:r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92" y="2728042"/>
                <a:ext cx="18508495" cy="1006750"/>
              </a:xfrm>
              <a:prstGeom prst="rect">
                <a:avLst/>
              </a:prstGeom>
              <a:blipFill>
                <a:blip r:embed="rId4"/>
                <a:stretch>
                  <a:fillRect l="-1350" b="-187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91165" y="4115891"/>
                <a:ext cx="18004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65" y="4115891"/>
                <a:ext cx="1800493" cy="830997"/>
              </a:xfrm>
              <a:prstGeom prst="rect">
                <a:avLst/>
              </a:prstGeom>
              <a:blipFill>
                <a:blip r:embed="rId5"/>
                <a:stretch>
                  <a:fillRect l="-15593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8383587" y="4115890"/>
                <a:ext cx="17668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7" y="4115890"/>
                <a:ext cx="1766830" cy="830997"/>
              </a:xfrm>
              <a:prstGeom prst="rect">
                <a:avLst/>
              </a:prstGeom>
              <a:blipFill>
                <a:blip r:embed="rId6"/>
                <a:stretch>
                  <a:fillRect l="-15517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742348" y="4116979"/>
                <a:ext cx="22605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348" y="4116979"/>
                <a:ext cx="2260555" cy="830997"/>
              </a:xfrm>
              <a:prstGeom prst="rect">
                <a:avLst/>
              </a:prstGeom>
              <a:blipFill>
                <a:blip r:embed="rId7"/>
                <a:stretch>
                  <a:fillRect l="-12129" t="-1824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8248881" y="4115888"/>
                <a:ext cx="1973617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8881" y="4115888"/>
                <a:ext cx="1973617" cy="1159228"/>
              </a:xfrm>
              <a:prstGeom prst="rect">
                <a:avLst/>
              </a:prstGeom>
              <a:blipFill>
                <a:blip r:embed="rId8"/>
                <a:stretch>
                  <a:fillRect l="-14241" b="-1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84024" y="7036026"/>
                <a:ext cx="19648963" cy="1339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30555" algn="l"/>
                    <a:tab pos="3079115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đó: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nary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𝑥𝑓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24" y="7036026"/>
                <a:ext cx="19648963" cy="1339149"/>
              </a:xfrm>
              <a:prstGeom prst="rect">
                <a:avLst/>
              </a:prstGeom>
              <a:blipFill>
                <a:blip r:embed="rId9"/>
                <a:stretch>
                  <a:fillRect l="-1427" b="-10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917866" y="8179490"/>
                <a:ext cx="19648963" cy="198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30555" algn="l"/>
                    <a:tab pos="3079115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66" y="8179490"/>
                <a:ext cx="19648963" cy="1987211"/>
              </a:xfrm>
              <a:prstGeom prst="rect">
                <a:avLst/>
              </a:prstGeom>
              <a:blipFill>
                <a:blip r:embed="rId10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917866" y="8179490"/>
                <a:ext cx="19648963" cy="198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30555" algn="l"/>
                    <a:tab pos="3079115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66" y="8179490"/>
                <a:ext cx="19648963" cy="1987211"/>
              </a:xfrm>
              <a:prstGeom prst="rect">
                <a:avLst/>
              </a:prstGeom>
              <a:blipFill>
                <a:blip r:embed="rId10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917864" y="10705619"/>
                <a:ext cx="20019922" cy="1106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đó: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b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nary>
                      <m:naryPr>
                        <m:limLoc m:val="subSup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𝑥𝑓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25.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2.25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64" y="10705619"/>
                <a:ext cx="20019922" cy="1106072"/>
              </a:xfrm>
              <a:prstGeom prst="rect">
                <a:avLst/>
              </a:prstGeom>
              <a:blipFill>
                <a:blip r:embed="rId11"/>
                <a:stretch>
                  <a:fillRect l="-1401" b="-181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15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63587" y="2427803"/>
            <a:ext cx="22400651" cy="2125147"/>
            <a:chOff x="1076414" y="4334857"/>
            <a:chExt cx="22325581" cy="3568170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0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7"/>
              <a:ext cx="5380819" cy="1331649"/>
              <a:chOff x="166396" y="8712044"/>
              <a:chExt cx="5380819" cy="133164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4859549" cy="123613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7" y="8712044"/>
                <a:ext cx="4615098" cy="1331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I. 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215413" y="4552950"/>
            <a:ext cx="21948825" cy="885825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4472305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4216344" cy="35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40E23A-A1E8-409E-BF07-8FCDE3D4EDD1}"/>
                  </a:ext>
                </a:extLst>
              </p:cNvPr>
              <p:cNvSpPr/>
              <p:nvPr/>
            </p:nvSpPr>
            <p:spPr>
              <a:xfrm>
                <a:off x="6605823" y="2668604"/>
                <a:ext cx="11912364" cy="1364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u="sng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6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40E23A-A1E8-409E-BF07-8FCDE3D4E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23" y="2668604"/>
                <a:ext cx="11912364" cy="1364733"/>
              </a:xfrm>
              <a:prstGeom prst="rect">
                <a:avLst/>
              </a:prstGeom>
              <a:blipFill>
                <a:blip r:embed="rId3"/>
                <a:stretch>
                  <a:fillRect l="-1842" b="-4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112F5A5-B551-45C8-890D-B9E7492950D1}"/>
              </a:ext>
            </a:extLst>
          </p:cNvPr>
          <p:cNvSpPr txBox="1"/>
          <p:nvPr/>
        </p:nvSpPr>
        <p:spPr>
          <a:xfrm>
            <a:off x="1371702" y="1527036"/>
            <a:ext cx="806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NHẮC LẠI LÝ THUYẾT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3985F4C4-090A-4FAB-9682-44D31A298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051" y="6453260"/>
            <a:ext cx="55848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altLang="en-US" sz="4800" b="1" dirty="0" err="1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800" b="1" dirty="0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4800" b="1" dirty="0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36">
                <a:extLst>
                  <a:ext uri="{FF2B5EF4-FFF2-40B4-BE49-F238E27FC236}">
                    <a16:creationId xmlns:a16="http://schemas.microsoft.com/office/drawing/2014/main" id="{B4D12A96-3634-41A5-A3A4-033F10FA52DC}"/>
                  </a:ext>
                </a:extLst>
              </p:cNvPr>
              <p:cNvSpPr txBox="1"/>
              <p:nvPr/>
            </p:nvSpPr>
            <p:spPr bwMode="auto">
              <a:xfrm>
                <a:off x="6822415" y="5358265"/>
                <a:ext cx="7373059" cy="2579758"/>
              </a:xfrm>
              <a:prstGeom prst="rect">
                <a:avLst/>
              </a:prstGeom>
              <a:solidFill>
                <a:srgbClr val="FFE7FF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b="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b="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Object 36">
                <a:extLst>
                  <a:ext uri="{FF2B5EF4-FFF2-40B4-BE49-F238E27FC236}">
                    <a16:creationId xmlns:a16="http://schemas.microsoft.com/office/drawing/2014/main" id="{B4D12A96-3634-41A5-A3A4-033F10FA5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2415" y="5358265"/>
                <a:ext cx="7373059" cy="2579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EFA05ECF-4576-408C-9841-56EC4CF6BF6A}"/>
              </a:ext>
            </a:extLst>
          </p:cNvPr>
          <p:cNvSpPr/>
          <p:nvPr/>
        </p:nvSpPr>
        <p:spPr>
          <a:xfrm>
            <a:off x="14427351" y="6037762"/>
            <a:ext cx="5141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vi-VN" sz="4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ằng</a:t>
            </a:r>
            <a:r>
              <a:rPr lang="en-US" sz="4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55" name="Text Box 38">
            <a:extLst>
              <a:ext uri="{FF2B5EF4-FFF2-40B4-BE49-F238E27FC236}">
                <a16:creationId xmlns:a16="http://schemas.microsoft.com/office/drawing/2014/main" id="{AD5C886C-7F9F-4584-8047-F6B31173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051" y="8865774"/>
            <a:ext cx="441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altLang="en-US" sz="4800" b="1" dirty="0" err="1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800" b="1" dirty="0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4800" b="1" dirty="0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45">
                <a:extLst>
                  <a:ext uri="{FF2B5EF4-FFF2-40B4-BE49-F238E27FC236}">
                    <a16:creationId xmlns:a16="http://schemas.microsoft.com/office/drawing/2014/main" id="{C0633D01-F586-4D6A-A1A0-38833BB1B7F7}"/>
                  </a:ext>
                </a:extLst>
              </p:cNvPr>
              <p:cNvSpPr txBox="1"/>
              <p:nvPr/>
            </p:nvSpPr>
            <p:spPr bwMode="auto">
              <a:xfrm>
                <a:off x="6822415" y="8088623"/>
                <a:ext cx="11716459" cy="2578001"/>
              </a:xfrm>
              <a:prstGeom prst="rect">
                <a:avLst/>
              </a:prstGeom>
              <a:solidFill>
                <a:srgbClr val="FFE7FF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800" b="0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b="0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)±</m:t>
                              </m:r>
                              <m:r>
                                <a:rPr lang="en-US" sz="4800" b="0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000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>
                                      <a:solidFill>
                                        <a:srgbClr val="000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b="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b="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Object 45">
                <a:extLst>
                  <a:ext uri="{FF2B5EF4-FFF2-40B4-BE49-F238E27FC236}">
                    <a16:creationId xmlns:a16="http://schemas.microsoft.com/office/drawing/2014/main" id="{C0633D01-F586-4D6A-A1A0-38833BB1B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2415" y="8088623"/>
                <a:ext cx="11716459" cy="2578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>
            <a:extLst>
              <a:ext uri="{FF2B5EF4-FFF2-40B4-BE49-F238E27FC236}">
                <a16:creationId xmlns:a16="http://schemas.microsoft.com/office/drawing/2014/main" id="{E2D94081-FC24-4DA2-A989-149ECB8E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7" y="11790195"/>
            <a:ext cx="44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altLang="en-US" sz="4800" b="1" dirty="0" err="1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800" b="1" dirty="0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4800" b="1" dirty="0">
                <a:solidFill>
                  <a:srgbClr val="0000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47">
                <a:extLst>
                  <a:ext uri="{FF2B5EF4-FFF2-40B4-BE49-F238E27FC236}">
                    <a16:creationId xmlns:a16="http://schemas.microsoft.com/office/drawing/2014/main" id="{BD25F061-A9B5-46FA-BC88-B1E40518BAB1}"/>
                  </a:ext>
                </a:extLst>
              </p:cNvPr>
              <p:cNvSpPr txBox="1"/>
              <p:nvPr/>
            </p:nvSpPr>
            <p:spPr bwMode="auto">
              <a:xfrm>
                <a:off x="6859155" y="10833199"/>
                <a:ext cx="9498446" cy="2578001"/>
              </a:xfrm>
              <a:prstGeom prst="rect">
                <a:avLst/>
              </a:prstGeom>
              <a:solidFill>
                <a:srgbClr val="FFE7FF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b="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b="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480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Object 47">
                <a:extLst>
                  <a:ext uri="{FF2B5EF4-FFF2-40B4-BE49-F238E27FC236}">
                    <a16:creationId xmlns:a16="http://schemas.microsoft.com/office/drawing/2014/main" id="{BD25F061-A9B5-46FA-BC88-B1E40518B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9155" y="10833199"/>
                <a:ext cx="9498446" cy="2578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8">
                <a:extLst>
                  <a:ext uri="{FF2B5EF4-FFF2-40B4-BE49-F238E27FC236}">
                    <a16:creationId xmlns:a16="http://schemas.microsoft.com/office/drawing/2014/main" id="{6768DE16-C1C7-46CE-9101-4F9D86160581}"/>
                  </a:ext>
                </a:extLst>
              </p:cNvPr>
              <p:cNvSpPr txBox="1"/>
              <p:nvPr/>
            </p:nvSpPr>
            <p:spPr bwMode="auto">
              <a:xfrm>
                <a:off x="16689387" y="11658600"/>
                <a:ext cx="3352800" cy="927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80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Object 8">
                <a:extLst>
                  <a:ext uri="{FF2B5EF4-FFF2-40B4-BE49-F238E27FC236}">
                    <a16:creationId xmlns:a16="http://schemas.microsoft.com/office/drawing/2014/main" id="{6768DE16-C1C7-46CE-9101-4F9D86160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9387" y="11658600"/>
                <a:ext cx="3352800" cy="927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/>
      <p:bldP spid="56" grpId="0" animBg="1"/>
      <p:bldP spid="57" grpId="0"/>
      <p:bldP spid="58" grpId="0" animBg="1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6792" y="6014818"/>
            <a:ext cx="22136901" cy="7638340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5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7190" y="2609853"/>
            <a:ext cx="22346636" cy="3297482"/>
            <a:chOff x="995733" y="2625864"/>
            <a:chExt cx="22349545" cy="545631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625864"/>
              <a:ext cx="3323463" cy="1803280"/>
              <a:chOff x="539751" y="1718346"/>
              <a:chExt cx="4464864" cy="2072644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807448" y="1863696"/>
                <a:ext cx="4197167" cy="192729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346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786788" y="6562237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88" y="6562237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4221092" y="4722032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1558" y="2691492"/>
                <a:ext cx="18682429" cy="189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(4)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10.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Giá trị của tích phân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bằng</a:t>
                </a:r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58" y="2691492"/>
                <a:ext cx="18682429" cy="1898981"/>
              </a:xfrm>
              <a:prstGeom prst="rect">
                <a:avLst/>
              </a:prstGeom>
              <a:blipFill>
                <a:blip r:embed="rId4"/>
                <a:stretch>
                  <a:fillRect l="-1338" r="-620" b="-96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85379" y="4887147"/>
                <a:ext cx="17459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79" y="4887147"/>
                <a:ext cx="1745991" cy="830997"/>
              </a:xfrm>
              <a:prstGeom prst="rect">
                <a:avLst/>
              </a:prstGeom>
              <a:blipFill>
                <a:blip r:embed="rId5"/>
                <a:stretch>
                  <a:fillRect l="-16084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581067" y="4842809"/>
                <a:ext cx="17123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70.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067" y="4842809"/>
                <a:ext cx="1712328" cy="830997"/>
              </a:xfrm>
              <a:prstGeom prst="rect">
                <a:avLst/>
              </a:prstGeom>
              <a:blipFill>
                <a:blip r:embed="rId6"/>
                <a:stretch>
                  <a:fillRect l="-16370" t="-1824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2955588" y="4842808"/>
                <a:ext cx="17459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588" y="4842808"/>
                <a:ext cx="1745991" cy="830997"/>
              </a:xfrm>
              <a:prstGeom prst="rect">
                <a:avLst/>
              </a:prstGeom>
              <a:blipFill>
                <a:blip r:embed="rId7"/>
                <a:stretch>
                  <a:fillRect l="-15679" t="-1824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7955339" y="4786034"/>
                <a:ext cx="17459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339" y="4786034"/>
                <a:ext cx="1745991" cy="830997"/>
              </a:xfrm>
              <a:prstGeom prst="rect">
                <a:avLst/>
              </a:prstGeom>
              <a:blipFill>
                <a:blip r:embed="rId8"/>
                <a:stretch>
                  <a:fillRect l="-15679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65953" y="7223649"/>
                <a:ext cx="21648033" cy="118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10.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53" y="7223649"/>
                <a:ext cx="21648033" cy="1181670"/>
              </a:xfrm>
              <a:prstGeom prst="rect">
                <a:avLst/>
              </a:prstGeom>
              <a:blipFill>
                <a:blip r:embed="rId9"/>
                <a:stretch>
                  <a:fillRect l="-1126" b="-15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791174" y="7030295"/>
                <a:ext cx="5820311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174" y="7030295"/>
                <a:ext cx="5820311" cy="1568378"/>
              </a:xfrm>
              <a:prstGeom prst="rect">
                <a:avLst/>
              </a:prstGeom>
              <a:blipFill>
                <a:blip r:embed="rId10"/>
                <a:stretch>
                  <a:fillRect l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19061" y="8541717"/>
                <a:ext cx="18973800" cy="158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=10⇔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=80.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061" y="8541717"/>
                <a:ext cx="18973800" cy="15801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19062" y="10469682"/>
                <a:ext cx="5224251" cy="99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062" y="10469682"/>
                <a:ext cx="5224251" cy="995209"/>
              </a:xfrm>
              <a:prstGeom prst="rect">
                <a:avLst/>
              </a:prstGeom>
              <a:blipFill>
                <a:blip r:embed="rId12"/>
                <a:stretch>
                  <a:fillRect l="-4784" b="-182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03169" y="9826439"/>
                <a:ext cx="16454105" cy="198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69" y="9826439"/>
                <a:ext cx="16454105" cy="19872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910243" y="11882424"/>
                <a:ext cx="20062107" cy="1584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limUpp>
                        <m:limUp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li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lim>
                          </m:limLow>
                        </m:e>
                        <m:lim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lim>
                      </m:limUp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e>
                      </m:nary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3.80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463.5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3.80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80.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43" y="11882424"/>
                <a:ext cx="20062107" cy="15843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  <p:bldP spid="14" grpId="0"/>
      <p:bldP spid="18" grpId="0"/>
      <p:bldP spid="20" grpId="0"/>
      <p:bldP spid="22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6791" y="5701086"/>
            <a:ext cx="22980196" cy="8004530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2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38635" y="2496781"/>
            <a:ext cx="23418352" cy="2988774"/>
            <a:chOff x="992187" y="2564545"/>
            <a:chExt cx="22353091" cy="405573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532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5"/>
              <a:ext cx="3124200" cy="1141040"/>
              <a:chOff x="534987" y="1647866"/>
              <a:chExt cx="4197167" cy="1311481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31148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68" cy="110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16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38553" y="646620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53" y="6466202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068282" y="4018847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40834" y="2666959"/>
                <a:ext cx="19502104" cy="1149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liên 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tục</a:t>
                </a:r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thỏa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cap="all"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834" y="2666959"/>
                <a:ext cx="19502104" cy="1149033"/>
              </a:xfrm>
              <a:prstGeom prst="rect">
                <a:avLst/>
              </a:prstGeom>
              <a:blipFill>
                <a:blip r:embed="rId4"/>
                <a:stretch>
                  <a:fillRect l="-1250" b="-126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15550" y="3950464"/>
                <a:ext cx="2846004" cy="1137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50" y="3950464"/>
                <a:ext cx="2846004" cy="1137556"/>
              </a:xfrm>
              <a:prstGeom prst="rect">
                <a:avLst/>
              </a:prstGeom>
              <a:blipFill>
                <a:blip r:embed="rId5"/>
                <a:stretch>
                  <a:fillRect l="-9636" b="-1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231188" y="4005287"/>
                <a:ext cx="3009971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8" y="4005287"/>
                <a:ext cx="3009971" cy="1140633"/>
              </a:xfrm>
              <a:prstGeom prst="rect">
                <a:avLst/>
              </a:prstGeom>
              <a:blipFill>
                <a:blip r:embed="rId6"/>
                <a:stretch>
                  <a:fillRect l="-9109" b="-1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3057744" y="3931032"/>
                <a:ext cx="3772258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	.</a:t>
                </a:r>
                <a:endParaRPr lang="en-US" sz="48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744" y="3931032"/>
                <a:ext cx="3772258" cy="1139094"/>
              </a:xfrm>
              <a:prstGeom prst="rect">
                <a:avLst/>
              </a:prstGeom>
              <a:blipFill>
                <a:blip r:embed="rId7"/>
                <a:stretch>
                  <a:fillRect l="-7270" b="-1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8037349" y="3895174"/>
                <a:ext cx="4450039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349" y="3895174"/>
                <a:ext cx="4450039" cy="1140633"/>
              </a:xfrm>
              <a:prstGeom prst="rect">
                <a:avLst/>
              </a:prstGeom>
              <a:blipFill>
                <a:blip r:embed="rId8"/>
                <a:stretch>
                  <a:fillRect l="-6301" b="-1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03555" y="6248216"/>
                <a:ext cx="22453432" cy="744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𝑥𝑑𝑥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dt</m:t>
                        </m:r>
                      </m:e>
                    </m:nary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dv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dt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du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dt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limUpp>
                            <m:limUp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e>
                                <m:lim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</m:e>
                            <m:li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lim>
                          </m:limUp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dt</m:t>
                              </m:r>
                            </m:e>
                          </m:nary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55" y="6248216"/>
                <a:ext cx="22453432" cy="7445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7807" y="6331634"/>
            <a:ext cx="22699732" cy="7392845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71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41838" y="6713099"/>
                <a:ext cx="22710722" cy="7134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𝑥𝑓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nary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38" y="6713099"/>
                <a:ext cx="22710722" cy="7134069"/>
              </a:xfrm>
              <a:prstGeom prst="rect">
                <a:avLst/>
              </a:prstGeom>
              <a:blipFill>
                <a:blip r:embed="rId3"/>
                <a:stretch>
                  <a:fillRect l="-1101" b="-5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/>
          <p:cNvGrpSpPr/>
          <p:nvPr/>
        </p:nvGrpSpPr>
        <p:grpSpPr>
          <a:xfrm>
            <a:off x="993645" y="2548541"/>
            <a:ext cx="22882878" cy="3721082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17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64796" y="6616129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796" y="6616129"/>
                <a:ext cx="2500565" cy="769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8440725" y="4571492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12954" y="2689883"/>
                <a:ext cx="16719833" cy="1899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thỏa mãn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vi-VN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954" y="2689883"/>
                <a:ext cx="16719833" cy="1899944"/>
              </a:xfrm>
              <a:prstGeom prst="rect">
                <a:avLst/>
              </a:prstGeom>
              <a:blipFill>
                <a:blip r:embed="rId5"/>
                <a:stretch>
                  <a:fillRect l="-1495" r="-1313" b="-9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3192" y="4774256"/>
                <a:ext cx="1585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192" y="4774256"/>
                <a:ext cx="1585690" cy="830997"/>
              </a:xfrm>
              <a:prstGeom prst="rect">
                <a:avLst/>
              </a:prstGeom>
              <a:blipFill>
                <a:blip r:embed="rId6"/>
                <a:stretch>
                  <a:fillRect l="-17692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617928" y="4692271"/>
                <a:ext cx="15520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928" y="4692271"/>
                <a:ext cx="1552028" cy="830997"/>
              </a:xfrm>
              <a:prstGeom prst="rect">
                <a:avLst/>
              </a:prstGeom>
              <a:blipFill>
                <a:blip r:embed="rId7"/>
                <a:stretch>
                  <a:fillRect l="-18110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3412787" y="4628727"/>
                <a:ext cx="1585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4628727"/>
                <a:ext cx="1585690" cy="830997"/>
              </a:xfrm>
              <a:prstGeom prst="rect">
                <a:avLst/>
              </a:prstGeom>
              <a:blipFill>
                <a:blip r:embed="rId8"/>
                <a:stretch>
                  <a:fillRect l="-17308" t="-1824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8250273" y="4604771"/>
                <a:ext cx="1585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273" y="4604771"/>
                <a:ext cx="1585690" cy="830997"/>
              </a:xfrm>
              <a:prstGeom prst="rect">
                <a:avLst/>
              </a:prstGeom>
              <a:blipFill>
                <a:blip r:embed="rId9"/>
                <a:stretch>
                  <a:fillRect l="-17692" t="-1824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67807" y="5310041"/>
            <a:ext cx="22699732" cy="841443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0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53595" y="2290724"/>
            <a:ext cx="22882878" cy="3019317"/>
            <a:chOff x="992187" y="2564544"/>
            <a:chExt cx="22353091" cy="372156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17633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5"/>
                <a:ext cx="3173468" cy="100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18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22087" y="5731961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87" y="5731961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8489444" y="3723516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05241" y="2721268"/>
                <a:ext cx="19431232" cy="119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phân số tối giản. Tính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41" y="2721268"/>
                <a:ext cx="19431232" cy="1191993"/>
              </a:xfrm>
              <a:prstGeom prst="rect">
                <a:avLst/>
              </a:prstGeom>
              <a:blipFill>
                <a:blip r:embed="rId4"/>
                <a:stretch>
                  <a:fillRect l="-1255" b="-11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97158" y="3937282"/>
                <a:ext cx="18277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58" y="3937282"/>
                <a:ext cx="1827744" cy="830997"/>
              </a:xfrm>
              <a:prstGeom prst="rect">
                <a:avLst/>
              </a:prstGeom>
              <a:blipFill>
                <a:blip r:embed="rId5"/>
                <a:stretch>
                  <a:fillRect l="-15000" t="-18382" r="-14333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917416" y="3965072"/>
                <a:ext cx="17940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416" y="3965072"/>
                <a:ext cx="1794081" cy="830997"/>
              </a:xfrm>
              <a:prstGeom prst="rect">
                <a:avLst/>
              </a:prstGeom>
              <a:blipFill>
                <a:blip r:embed="rId6"/>
                <a:stretch>
                  <a:fillRect l="-15646" t="-18248" r="-14626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815269" y="3970675"/>
                <a:ext cx="18277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269" y="3970675"/>
                <a:ext cx="1827744" cy="830997"/>
              </a:xfrm>
              <a:prstGeom prst="rect">
                <a:avLst/>
              </a:prstGeom>
              <a:blipFill>
                <a:blip r:embed="rId7"/>
                <a:stretch>
                  <a:fillRect l="-15000" t="-18248" r="-14333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8746787" y="3863098"/>
                <a:ext cx="18277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𝟑𝟖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6787" y="3863098"/>
                <a:ext cx="1827744" cy="830997"/>
              </a:xfrm>
              <a:prstGeom prst="rect">
                <a:avLst/>
              </a:prstGeom>
              <a:blipFill>
                <a:blip r:embed="rId8"/>
                <a:stretch>
                  <a:fillRect l="-15000" t="-18382" r="-14333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33021" y="6440561"/>
                <a:ext cx="22303453" cy="662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/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/>
                  <a:t>.</a:t>
                </a:r>
                <a:endParaRPr lang="en-US"/>
              </a:p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21" y="6440561"/>
                <a:ext cx="22303453" cy="6620723"/>
              </a:xfrm>
              <a:prstGeom prst="rect">
                <a:avLst/>
              </a:prstGeom>
              <a:blipFill>
                <a:blip r:embed="rId9"/>
                <a:stretch>
                  <a:fillRect l="-1121" b="-1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5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0150" y="4834071"/>
            <a:ext cx="22796545" cy="8386730"/>
            <a:chOff x="1205494" y="6947472"/>
            <a:chExt cx="22139783" cy="492308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69109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379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8653" y="2461942"/>
            <a:ext cx="22882878" cy="2536061"/>
            <a:chOff x="992187" y="2564542"/>
            <a:chExt cx="22353091" cy="3721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191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2"/>
              <a:ext cx="3124200" cy="1192585"/>
              <a:chOff x="534987" y="1647864"/>
              <a:chExt cx="4197167" cy="137072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4"/>
                <a:ext cx="4197167" cy="1370726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19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19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457658" y="3751793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66575" y="2687508"/>
                <a:ext cx="19055165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phân số tối giản. Tính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575" y="2687508"/>
                <a:ext cx="19055165" cy="1082669"/>
              </a:xfrm>
              <a:prstGeom prst="rect">
                <a:avLst/>
              </a:prstGeom>
              <a:blipFill>
                <a:blip r:embed="rId3"/>
                <a:stretch>
                  <a:fillRect l="-1280" r="-288" b="-118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00063" y="3946364"/>
                <a:ext cx="1773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063" y="3946364"/>
                <a:ext cx="1773242" cy="830997"/>
              </a:xfrm>
              <a:prstGeom prst="rect">
                <a:avLst/>
              </a:prstGeom>
              <a:blipFill>
                <a:blip r:embed="rId4"/>
                <a:stretch>
                  <a:fillRect l="-15464" t="-18248" r="-14777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917416" y="3909743"/>
                <a:ext cx="17395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416" y="3909743"/>
                <a:ext cx="1739579" cy="830997"/>
              </a:xfrm>
              <a:prstGeom prst="rect">
                <a:avLst/>
              </a:prstGeom>
              <a:blipFill>
                <a:blip r:embed="rId5"/>
                <a:stretch>
                  <a:fillRect l="-16140" t="-18248" r="-1508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3565187" y="3858497"/>
                <a:ext cx="1773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87" y="3858497"/>
                <a:ext cx="1773242" cy="830997"/>
              </a:xfrm>
              <a:prstGeom prst="rect">
                <a:avLst/>
              </a:prstGeom>
              <a:blipFill>
                <a:blip r:embed="rId6"/>
                <a:stretch>
                  <a:fillRect l="-15464" t="-18382" r="-14777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8246622" y="3811279"/>
                <a:ext cx="1773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622" y="3811279"/>
                <a:ext cx="1773242" cy="830997"/>
              </a:xfrm>
              <a:prstGeom prst="rect">
                <a:avLst/>
              </a:prstGeom>
              <a:blipFill>
                <a:blip r:embed="rId7"/>
                <a:stretch>
                  <a:fillRect l="-15464" t="-18248" r="-14777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95858" y="558307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58" y="5583072"/>
                <a:ext cx="2500565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56468" y="4800047"/>
                <a:ext cx="16192269" cy="2910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sup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468" y="4800047"/>
                <a:ext cx="16192269" cy="29100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02397" y="7193025"/>
                <a:ext cx="21770987" cy="256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238" indent="-630238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 Đổi cận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97" y="7193025"/>
                <a:ext cx="21770987" cy="2561150"/>
              </a:xfrm>
              <a:prstGeom prst="rect">
                <a:avLst/>
              </a:prstGeom>
              <a:blipFill>
                <a:blip r:embed="rId10"/>
                <a:stretch>
                  <a:fillRect l="-1148" b="-45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9325" y="9496590"/>
                <a:ext cx="9664587" cy="1668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sup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25" y="9496590"/>
                <a:ext cx="9664587" cy="1668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059122" y="11117635"/>
                <a:ext cx="17755216" cy="1983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22" y="11117635"/>
                <a:ext cx="17755216" cy="1983941"/>
              </a:xfrm>
              <a:prstGeom prst="rect">
                <a:avLst/>
              </a:prstGeom>
              <a:blipFill>
                <a:blip r:embed="rId12"/>
                <a:stretch>
                  <a:fillRect l="-1408" b="-13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62" grpId="0"/>
      <p:bldP spid="1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32085" y="7739385"/>
            <a:ext cx="22699732" cy="6023007"/>
            <a:chOff x="1205494" y="6947472"/>
            <a:chExt cx="22139783" cy="492308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69109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528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53595" y="2567014"/>
            <a:ext cx="22882878" cy="5087059"/>
            <a:chOff x="992187" y="2564544"/>
            <a:chExt cx="22353091" cy="508772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498526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20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40560" y="1515865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807164" y="8157439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64" y="8157439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20310" y="3403605"/>
                <a:ext cx="22302921" cy="224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khi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khi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Biết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phân số tối giản. Giá trị của tổng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bằng</a:t>
                </a:r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10" y="3403605"/>
                <a:ext cx="22302921" cy="2247346"/>
              </a:xfrm>
              <a:prstGeom prst="rect">
                <a:avLst/>
              </a:prstGeom>
              <a:blipFill>
                <a:blip r:embed="rId4"/>
                <a:stretch>
                  <a:fillRect l="-1121" r="-1640" b="-113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17121" y="6125844"/>
                <a:ext cx="14318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121" y="6125844"/>
                <a:ext cx="1431802" cy="830997"/>
              </a:xfrm>
              <a:prstGeom prst="rect">
                <a:avLst/>
              </a:prstGeom>
              <a:blipFill>
                <a:blip r:embed="rId5"/>
                <a:stretch>
                  <a:fillRect l="-19574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588585" y="6125843"/>
                <a:ext cx="17668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85" y="6125843"/>
                <a:ext cx="1766830" cy="830997"/>
              </a:xfrm>
              <a:prstGeom prst="rect">
                <a:avLst/>
              </a:prstGeom>
              <a:blipFill>
                <a:blip r:embed="rId6"/>
                <a:stretch>
                  <a:fillRect l="-15862" t="-18382" b="-36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11690252" y="5884287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1933252" y="5969602"/>
                <a:ext cx="18004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252" y="5969602"/>
                <a:ext cx="1800493" cy="830997"/>
              </a:xfrm>
              <a:prstGeom prst="rect">
                <a:avLst/>
              </a:prstGeom>
              <a:blipFill>
                <a:blip r:embed="rId7"/>
                <a:stretch>
                  <a:fillRect l="-15593" t="-1824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7934863" y="5969601"/>
                <a:ext cx="18004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863" y="5969601"/>
                <a:ext cx="1800493" cy="830997"/>
              </a:xfrm>
              <a:prstGeom prst="rect">
                <a:avLst/>
              </a:prstGeom>
              <a:blipFill>
                <a:blip r:embed="rId8"/>
                <a:stretch>
                  <a:fillRect l="-15254" t="-18248" b="-357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05653" y="9295907"/>
                <a:ext cx="18569197" cy="3628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8520">
                  <a:lnSpc>
                    <a:spcPct val="115000"/>
                  </a:lnSpc>
                  <a:tabLst>
                    <a:tab pos="629920" algn="l"/>
                    <a:tab pos="2286000" algn="l"/>
                    <a:tab pos="3943350" algn="l"/>
                    <a:tab pos="5257800" algn="l"/>
                  </a:tabLst>
                </a:pPr>
                <a:r>
                  <a:rPr lang="en-US" sz="4400"/>
                  <a:t>Theo công thức tích phân từng phần, ta có:</a:t>
                </a:r>
              </a:p>
              <a:p>
                <a:pPr marL="858520">
                  <a:lnSpc>
                    <a:spcPct val="115000"/>
                  </a:lnSpc>
                  <a:tabLst>
                    <a:tab pos="629920" algn="l"/>
                    <a:tab pos="2286000" algn="l"/>
                    <a:tab pos="3943350" algn="l"/>
                    <a:tab pos="5257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1)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4400"/>
              </a:p>
              <a:p>
                <a:r>
                  <a:rPr lang="en-US" sz="4400">
                    <a:ea typeface="Calibri" panose="020F0502020204030204" pitchFamily="34" charset="0"/>
                  </a:rPr>
                  <a:t>Vậy: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53" y="9295907"/>
                <a:ext cx="18569197" cy="3628622"/>
              </a:xfrm>
              <a:prstGeom prst="rect">
                <a:avLst/>
              </a:prstGeom>
              <a:blipFill>
                <a:blip r:embed="rId9"/>
                <a:stretch>
                  <a:fillRect l="-1346" t="-2017" b="-23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3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7270" y="4866174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1544" y="7293547"/>
            <a:ext cx="16379143" cy="1645852"/>
            <a:chOff x="7483861" y="7543801"/>
            <a:chExt cx="14646001" cy="1646068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ỨNG DỤNG CỦA TÍCH PHÂN TRONG HÌNH HỌC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1543" y="5556893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826" y="4371884"/>
            <a:ext cx="3983655" cy="1107825"/>
            <a:chOff x="10571614" y="4371559"/>
            <a:chExt cx="3984174" cy="1107969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5312" y="4371559"/>
              <a:ext cx="3066602" cy="1107969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3645" y="1350122"/>
            <a:ext cx="22441461" cy="4086848"/>
            <a:chOff x="1177638" y="2598000"/>
            <a:chExt cx="23512749" cy="2808961"/>
          </a:xfrm>
        </p:grpSpPr>
        <p:sp>
          <p:nvSpPr>
            <p:cNvPr id="21" name="Rounded Rectangle 20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34526" y="2598000"/>
              <a:ext cx="9631950" cy="1037402"/>
              <a:chOff x="1234526" y="2598000"/>
              <a:chExt cx="9631950" cy="1037402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5666904" y="-1683067"/>
                <a:ext cx="767196" cy="963194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4" name="Group 2"/>
              <p:cNvGrpSpPr/>
              <p:nvPr/>
            </p:nvGrpSpPr>
            <p:grpSpPr>
              <a:xfrm>
                <a:off x="1366392" y="2598000"/>
                <a:ext cx="632735" cy="641071"/>
                <a:chOff x="7506941" y="3398551"/>
                <a:chExt cx="690563" cy="765175"/>
              </a:xfrm>
              <a:solidFill>
                <a:srgbClr val="999158"/>
              </a:solidFill>
            </p:grpSpPr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234526" y="2827357"/>
                <a:ext cx="9631948" cy="80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III.P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 phá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8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93247" y="5840633"/>
            <a:ext cx="22366527" cy="5132167"/>
            <a:chOff x="1222850" y="6189349"/>
            <a:chExt cx="23543737" cy="4471035"/>
          </a:xfrm>
        </p:grpSpPr>
        <p:sp>
          <p:nvSpPr>
            <p:cNvPr id="32" name="Rounded Rectangle 31"/>
            <p:cNvSpPr/>
            <p:nvPr/>
          </p:nvSpPr>
          <p:spPr>
            <a:xfrm>
              <a:off x="1224549" y="6295165"/>
              <a:ext cx="23542038" cy="43652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22850" y="6189349"/>
              <a:ext cx="4828719" cy="1151848"/>
              <a:chOff x="1224541" y="7168278"/>
              <a:chExt cx="4829278" cy="1157719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3186069" y="5206750"/>
                <a:ext cx="807083" cy="473014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23677" y="7181093"/>
                <a:ext cx="4730142" cy="114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ương pháp 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6" name="Isosceles Triangle 44"/>
          <p:cNvSpPr/>
          <p:nvPr/>
        </p:nvSpPr>
        <p:spPr>
          <a:xfrm rot="16200000">
            <a:off x="1696422" y="2626875"/>
            <a:ext cx="143669" cy="183674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70991" y="10647820"/>
            <a:ext cx="21551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4A442E-2019-46D9-B284-044146966DD0}"/>
                  </a:ext>
                </a:extLst>
              </p:cNvPr>
              <p:cNvSpPr/>
              <p:nvPr/>
            </p:nvSpPr>
            <p:spPr>
              <a:xfrm>
                <a:off x="4413496" y="2846896"/>
                <a:ext cx="16992599" cy="1598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Công thức: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))</m:t>
                            </m:r>
                          </m:e>
                        </m:d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4A442E-2019-46D9-B284-044146966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96" y="2846896"/>
                <a:ext cx="16992599" cy="1598836"/>
              </a:xfrm>
              <a:prstGeom prst="rect">
                <a:avLst/>
              </a:prstGeom>
              <a:blipFill>
                <a:blip r:embed="rId3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E174E01-753F-4E5F-9564-CC95A42656D7}"/>
              </a:ext>
            </a:extLst>
          </p:cNvPr>
          <p:cNvGrpSpPr/>
          <p:nvPr/>
        </p:nvGrpSpPr>
        <p:grpSpPr>
          <a:xfrm>
            <a:off x="314211" y="9367530"/>
            <a:ext cx="23363487" cy="1380439"/>
            <a:chOff x="1776191" y="6904817"/>
            <a:chExt cx="23366192" cy="138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3DF536-2153-47F4-961C-BC7E9A40CEDC}"/>
                    </a:ext>
                  </a:extLst>
                </p:cNvPr>
                <p:cNvSpPr/>
                <p:nvPr/>
              </p:nvSpPr>
              <p:spPr>
                <a:xfrm>
                  <a:off x="11471610" y="7062310"/>
                  <a:ext cx="13670773" cy="12231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Đưa về dạng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)​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đơn giản dễ tính toán. </a:t>
                  </a:r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3DF536-2153-47F4-961C-BC7E9A40CE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610" y="7062310"/>
                  <a:ext cx="13670773" cy="1223105"/>
                </a:xfrm>
                <a:prstGeom prst="rect">
                  <a:avLst/>
                </a:prstGeom>
                <a:blipFill>
                  <a:blip r:embed="rId6"/>
                  <a:stretch>
                    <a:fillRect l="-2052" b="-85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9">
              <a:extLst>
                <a:ext uri="{FF2B5EF4-FFF2-40B4-BE49-F238E27FC236}">
                  <a16:creationId xmlns:a16="http://schemas.microsoft.com/office/drawing/2014/main" id="{697FD58E-5BBE-43D3-9FA2-B4BFA452396E}"/>
                </a:ext>
              </a:extLst>
            </p:cNvPr>
            <p:cNvGrpSpPr/>
            <p:nvPr/>
          </p:nvGrpSpPr>
          <p:grpSpPr>
            <a:xfrm>
              <a:off x="1776191" y="6904817"/>
              <a:ext cx="9543002" cy="1170295"/>
              <a:chOff x="4021456" y="6397488"/>
              <a:chExt cx="9543002" cy="1170295"/>
            </a:xfrm>
          </p:grpSpPr>
          <p:grpSp>
            <p:nvGrpSpPr>
              <p:cNvPr id="54" name="Group 25">
                <a:extLst>
                  <a:ext uri="{FF2B5EF4-FFF2-40B4-BE49-F238E27FC236}">
                    <a16:creationId xmlns:a16="http://schemas.microsoft.com/office/drawing/2014/main" id="{443D70A2-AD96-4ADA-91A4-C6E987A7B1B4}"/>
                  </a:ext>
                </a:extLst>
              </p:cNvPr>
              <p:cNvGrpSpPr/>
              <p:nvPr/>
            </p:nvGrpSpPr>
            <p:grpSpPr>
              <a:xfrm>
                <a:off x="4021456" y="6397488"/>
                <a:ext cx="9543002" cy="1140244"/>
                <a:chOff x="1039717" y="4274403"/>
                <a:chExt cx="9543002" cy="1140244"/>
              </a:xfrm>
            </p:grpSpPr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EB7AA11A-12C8-41B2-B67C-5FEE3B5ED41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 Same Side Corner Rectangle 78">
                  <a:extLst>
                    <a:ext uri="{FF2B5EF4-FFF2-40B4-BE49-F238E27FC236}">
                      <a16:creationId xmlns:a16="http://schemas.microsoft.com/office/drawing/2014/main" id="{F7E5819C-5D54-4F00-96A1-31BC4589FE19}"/>
                    </a:ext>
                  </a:extLst>
                </p:cNvPr>
                <p:cNvSpPr/>
                <p:nvPr/>
              </p:nvSpPr>
              <p:spPr>
                <a:xfrm rot="5400000">
                  <a:off x="8745471" y="3577400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9446DAF-5C6D-4AE5-9FB9-016A9A5B457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0206F0-A18D-474D-AA04-7EBE0507EA80}"/>
                  </a:ext>
                </a:extLst>
              </p:cNvPr>
              <p:cNvSpPr/>
              <p:nvPr/>
            </p:nvSpPr>
            <p:spPr>
              <a:xfrm>
                <a:off x="11101525" y="6859815"/>
                <a:ext cx="231051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D19B01-3AAA-4380-B6AE-DC613F2F58B6}"/>
              </a:ext>
            </a:extLst>
          </p:cNvPr>
          <p:cNvGrpSpPr/>
          <p:nvPr/>
        </p:nvGrpSpPr>
        <p:grpSpPr>
          <a:xfrm>
            <a:off x="6731908" y="5860774"/>
            <a:ext cx="16867896" cy="1886846"/>
            <a:chOff x="-2524985" y="6904817"/>
            <a:chExt cx="11794255" cy="1552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9A476C8-CCE9-43DD-8498-D19D93296F18}"/>
                    </a:ext>
                  </a:extLst>
                </p:cNvPr>
                <p:cNvSpPr/>
                <p:nvPr/>
              </p:nvSpPr>
              <p:spPr>
                <a:xfrm>
                  <a:off x="-393783" y="7165836"/>
                  <a:ext cx="9663053" cy="12917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Biến đổi để chọn phép đặt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)⇒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vi-VN" sz="4800" dirty="0">
                    <a:latin typeface="Palatino Linotype" panose="0204050205050503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9A476C8-CCE9-43DD-8498-D19D93296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93783" y="7165836"/>
                  <a:ext cx="9663053" cy="1291708"/>
                </a:xfrm>
                <a:prstGeom prst="rect">
                  <a:avLst/>
                </a:prstGeom>
                <a:blipFill>
                  <a:blip r:embed="rId7"/>
                  <a:stretch>
                    <a:fillRect l="-1985" t="-969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9">
              <a:extLst>
                <a:ext uri="{FF2B5EF4-FFF2-40B4-BE49-F238E27FC236}">
                  <a16:creationId xmlns:a16="http://schemas.microsoft.com/office/drawing/2014/main" id="{6A734CE8-3893-4B33-887F-1766F236394A}"/>
                </a:ext>
              </a:extLst>
            </p:cNvPr>
            <p:cNvGrpSpPr/>
            <p:nvPr/>
          </p:nvGrpSpPr>
          <p:grpSpPr>
            <a:xfrm>
              <a:off x="-2524985" y="6904817"/>
              <a:ext cx="5396646" cy="935868"/>
              <a:chOff x="-279720" y="6397488"/>
              <a:chExt cx="5396646" cy="935868"/>
            </a:xfrm>
          </p:grpSpPr>
          <p:grpSp>
            <p:nvGrpSpPr>
              <p:cNvPr id="62" name="Group 25">
                <a:extLst>
                  <a:ext uri="{FF2B5EF4-FFF2-40B4-BE49-F238E27FC236}">
                    <a16:creationId xmlns:a16="http://schemas.microsoft.com/office/drawing/2014/main" id="{AC7057CC-027F-422D-97C3-38F02E213A7D}"/>
                  </a:ext>
                </a:extLst>
              </p:cNvPr>
              <p:cNvGrpSpPr/>
              <p:nvPr/>
            </p:nvGrpSpPr>
            <p:grpSpPr>
              <a:xfrm>
                <a:off x="-279720" y="6397488"/>
                <a:ext cx="5396646" cy="935868"/>
                <a:chOff x="-3261459" y="4274403"/>
                <a:chExt cx="5396646" cy="935868"/>
              </a:xfrm>
            </p:grpSpPr>
            <p:sp>
              <p:nvSpPr>
                <p:cNvPr id="64" name="Right Triangle 63">
                  <a:extLst>
                    <a:ext uri="{FF2B5EF4-FFF2-40B4-BE49-F238E27FC236}">
                      <a16:creationId xmlns:a16="http://schemas.microsoft.com/office/drawing/2014/main" id="{F5CFBBD5-41E9-4D1A-855B-6F45BAA00CD1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ound Same Side Corner Rectangle 78">
                  <a:extLst>
                    <a:ext uri="{FF2B5EF4-FFF2-40B4-BE49-F238E27FC236}">
                      <a16:creationId xmlns:a16="http://schemas.microsoft.com/office/drawing/2014/main" id="{0837A37C-3167-4414-B4C8-7C5731182081}"/>
                    </a:ext>
                  </a:extLst>
                </p:cNvPr>
                <p:cNvSpPr/>
                <p:nvPr/>
              </p:nvSpPr>
              <p:spPr>
                <a:xfrm rot="5400000">
                  <a:off x="-2524270" y="3793497"/>
                  <a:ext cx="642224" cy="2116602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FFCE3D4-EB7B-4666-A755-B8023B01F6B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B698987-75AD-4158-A6CB-A77B1075EBC4}"/>
                  </a:ext>
                </a:extLst>
              </p:cNvPr>
              <p:cNvSpPr/>
              <p:nvPr/>
            </p:nvSpPr>
            <p:spPr>
              <a:xfrm>
                <a:off x="93240" y="6721826"/>
                <a:ext cx="2344322" cy="58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29A0FC8-FE3B-4544-B599-C651BA7884AD}"/>
              </a:ext>
            </a:extLst>
          </p:cNvPr>
          <p:cNvGrpSpPr/>
          <p:nvPr/>
        </p:nvGrpSpPr>
        <p:grpSpPr>
          <a:xfrm>
            <a:off x="3912508" y="7433328"/>
            <a:ext cx="19742599" cy="1740028"/>
            <a:chOff x="1776191" y="6437946"/>
            <a:chExt cx="19744884" cy="1740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BC04842-7989-4ADA-B352-9B26231E25C7}"/>
                    </a:ext>
                  </a:extLst>
                </p:cNvPr>
                <p:cNvSpPr/>
                <p:nvPr/>
              </p:nvSpPr>
              <p:spPr>
                <a:xfrm>
                  <a:off x="7744693" y="6437946"/>
                  <a:ext cx="13776382" cy="17402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Đổi cận: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(</a:t>
                  </a:r>
                  <a:r>
                    <a:rPr lang="vi-VN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đổi biến phải đổi cận</a:t>
                  </a:r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)</a:t>
                  </a:r>
                  <a:endParaRPr lang="vi-VN" sz="4800" dirty="0">
                    <a:latin typeface="Palatino Linotype" panose="0204050205050503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BC04842-7989-4ADA-B352-9B26231E2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93" y="6437946"/>
                  <a:ext cx="13776382" cy="1740230"/>
                </a:xfrm>
                <a:prstGeom prst="rect">
                  <a:avLst/>
                </a:prstGeom>
                <a:blipFill>
                  <a:blip r:embed="rId8"/>
                  <a:stretch>
                    <a:fillRect l="-2036" r="-93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9">
              <a:extLst>
                <a:ext uri="{FF2B5EF4-FFF2-40B4-BE49-F238E27FC236}">
                  <a16:creationId xmlns:a16="http://schemas.microsoft.com/office/drawing/2014/main" id="{8446DB2F-0FF8-496C-80E0-1DEEA3B7CAE0}"/>
                </a:ext>
              </a:extLst>
            </p:cNvPr>
            <p:cNvGrpSpPr/>
            <p:nvPr/>
          </p:nvGrpSpPr>
          <p:grpSpPr>
            <a:xfrm>
              <a:off x="1776191" y="6904817"/>
              <a:ext cx="5847198" cy="935868"/>
              <a:chOff x="4021456" y="6397488"/>
              <a:chExt cx="5847198" cy="935868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id="{F9F1BC99-CBA4-4642-B406-E1EFBFCF4C79}"/>
                  </a:ext>
                </a:extLst>
              </p:cNvPr>
              <p:cNvGrpSpPr/>
              <p:nvPr/>
            </p:nvGrpSpPr>
            <p:grpSpPr>
              <a:xfrm>
                <a:off x="4021456" y="6397488"/>
                <a:ext cx="5847198" cy="935868"/>
                <a:chOff x="1039717" y="4274403"/>
                <a:chExt cx="5847198" cy="935868"/>
              </a:xfrm>
            </p:grpSpPr>
            <p:sp>
              <p:nvSpPr>
                <p:cNvPr id="72" name="Right Triangle 71">
                  <a:extLst>
                    <a:ext uri="{FF2B5EF4-FFF2-40B4-BE49-F238E27FC236}">
                      <a16:creationId xmlns:a16="http://schemas.microsoft.com/office/drawing/2014/main" id="{BBF03AA7-577E-42EA-86A3-CD3B99230B6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 Same Side Corner Rectangle 78">
                  <a:extLst>
                    <a:ext uri="{FF2B5EF4-FFF2-40B4-BE49-F238E27FC236}">
                      <a16:creationId xmlns:a16="http://schemas.microsoft.com/office/drawing/2014/main" id="{8F6C6AB2-6AC3-498A-8084-6DF8DC361546}"/>
                    </a:ext>
                  </a:extLst>
                </p:cNvPr>
                <p:cNvSpPr/>
                <p:nvPr/>
              </p:nvSpPr>
              <p:spPr>
                <a:xfrm rot="5400000">
                  <a:off x="5049667" y="3137550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F4701B7-B700-4740-AF10-6330FAEDE292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69A2F8D-9816-41ED-B8C2-E9D2DDCA4CB2}"/>
                  </a:ext>
                </a:extLst>
              </p:cNvPr>
              <p:cNvSpPr/>
              <p:nvPr/>
            </p:nvSpPr>
            <p:spPr>
              <a:xfrm>
                <a:off x="7507865" y="6432360"/>
                <a:ext cx="2310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3645" y="1350122"/>
            <a:ext cx="22441461" cy="4086848"/>
            <a:chOff x="1177638" y="2598000"/>
            <a:chExt cx="23512749" cy="2808961"/>
          </a:xfrm>
        </p:grpSpPr>
        <p:sp>
          <p:nvSpPr>
            <p:cNvPr id="21" name="Rounded Rectangle 20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34526" y="2598000"/>
              <a:ext cx="12226794" cy="1308211"/>
              <a:chOff x="1234526" y="2598000"/>
              <a:chExt cx="12226794" cy="1308211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7028610" y="-3044772"/>
                <a:ext cx="638628" cy="1222679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4" name="Group 2"/>
              <p:cNvGrpSpPr/>
              <p:nvPr/>
            </p:nvGrpSpPr>
            <p:grpSpPr>
              <a:xfrm>
                <a:off x="1366392" y="2598000"/>
                <a:ext cx="632735" cy="641071"/>
                <a:chOff x="7506941" y="3398551"/>
                <a:chExt cx="690563" cy="765175"/>
              </a:xfrm>
              <a:solidFill>
                <a:srgbClr val="999158"/>
              </a:solidFill>
            </p:grpSpPr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234526" y="2827357"/>
                <a:ext cx="12169904" cy="107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IV.P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 phá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8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39482" y="5807997"/>
            <a:ext cx="22366527" cy="5132167"/>
            <a:chOff x="1222850" y="6189349"/>
            <a:chExt cx="23543737" cy="4471035"/>
          </a:xfrm>
        </p:grpSpPr>
        <p:sp>
          <p:nvSpPr>
            <p:cNvPr id="32" name="Rounded Rectangle 31"/>
            <p:cNvSpPr/>
            <p:nvPr/>
          </p:nvSpPr>
          <p:spPr>
            <a:xfrm>
              <a:off x="1224549" y="6295165"/>
              <a:ext cx="23542038" cy="43652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22850" y="6189349"/>
              <a:ext cx="4828719" cy="1151848"/>
              <a:chOff x="1224541" y="7168278"/>
              <a:chExt cx="4829278" cy="1157719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3186069" y="5206750"/>
                <a:ext cx="807083" cy="473014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23677" y="7181093"/>
                <a:ext cx="4730142" cy="114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ương pháp 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6" name="Isosceles Triangle 44"/>
          <p:cNvSpPr/>
          <p:nvPr/>
        </p:nvSpPr>
        <p:spPr>
          <a:xfrm rot="16200000">
            <a:off x="1696399" y="2626883"/>
            <a:ext cx="143669" cy="183673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70991" y="10647820"/>
            <a:ext cx="21551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4A442E-2019-46D9-B284-044146966DD0}"/>
                  </a:ext>
                </a:extLst>
              </p:cNvPr>
              <p:cNvSpPr/>
              <p:nvPr/>
            </p:nvSpPr>
            <p:spPr>
              <a:xfrm>
                <a:off x="4379463" y="2892262"/>
                <a:ext cx="16992599" cy="2915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vi-VN" sz="4400" b="1" dirty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Công thức:</a:t>
                </a:r>
                <a:r>
                  <a:rPr lang="en-US" sz="4400" b="1" dirty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4400" i="1">
                            <a:latin typeface="Cambria Math"/>
                          </a:rPr>
                          <m:t>𝑢</m:t>
                        </m:r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>
                            <a:latin typeface="Cambria Math"/>
                          </a:rPr>
                          <m:t>)</m:t>
                        </m:r>
                        <m:r>
                          <a:rPr lang="en-US" sz="4400" i="1">
                            <a:latin typeface="Cambria Math"/>
                          </a:rPr>
                          <m:t>𝑣</m:t>
                        </m:r>
                        <m:r>
                          <a:rPr lang="en-US" sz="4400" i="1">
                            <a:latin typeface="Cambria Math"/>
                          </a:rPr>
                          <m:t>′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d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en-US" sz="4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4400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4400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en-US" sz="4400" i="1"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4400" i="1">
                            <a:latin typeface="Cambria Math"/>
                          </a:rPr>
                          <m:t>𝑢</m:t>
                        </m:r>
                        <m:r>
                          <a:rPr lang="en-US" sz="4400" i="1">
                            <a:latin typeface="Cambria Math"/>
                          </a:rPr>
                          <m:t>′</m:t>
                        </m:r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>
                            <a:latin typeface="Cambria Math"/>
                          </a:rPr>
                          <m:t>)</m:t>
                        </m:r>
                        <m:r>
                          <a:rPr lang="en-US" sz="4400" i="1">
                            <a:latin typeface="Cambria Math"/>
                          </a:rPr>
                          <m:t>𝑣</m:t>
                        </m:r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d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hay        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𝒖𝒅𝒗</m:t>
                        </m:r>
                      </m:e>
                    </m:nary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𝒖𝒗</m:t>
                            </m:r>
                          </m:e>
                        </m:d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</m:sSub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𝒗𝒅𝒖</m:t>
                        </m:r>
                      </m:e>
                    </m:nary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 (2)</a:t>
                </a: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4A442E-2019-46D9-B284-044146966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63" y="2892262"/>
                <a:ext cx="16992599" cy="2915735"/>
              </a:xfrm>
              <a:prstGeom prst="rect">
                <a:avLst/>
              </a:prstGeom>
              <a:blipFill>
                <a:blip r:embed="rId3"/>
                <a:stretch>
                  <a:fillRect l="-1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E174E01-753F-4E5F-9564-CC95A42656D7}"/>
              </a:ext>
            </a:extLst>
          </p:cNvPr>
          <p:cNvGrpSpPr/>
          <p:nvPr/>
        </p:nvGrpSpPr>
        <p:grpSpPr>
          <a:xfrm>
            <a:off x="314211" y="9367528"/>
            <a:ext cx="19215169" cy="1281950"/>
            <a:chOff x="1776191" y="6904817"/>
            <a:chExt cx="19217401" cy="1282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3DF536-2153-47F4-961C-BC7E9A40CEDC}"/>
                    </a:ext>
                  </a:extLst>
                </p:cNvPr>
                <p:cNvSpPr/>
                <p:nvPr/>
              </p:nvSpPr>
              <p:spPr>
                <a:xfrm>
                  <a:off x="11471610" y="7062310"/>
                  <a:ext cx="9521982" cy="11246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tích phân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𝒗𝒅𝒖</m:t>
                          </m:r>
                        </m:e>
                      </m:nary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đơn giản hơn.</a:t>
                  </a:r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3DF536-2153-47F4-961C-BC7E9A40CE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610" y="7062310"/>
                  <a:ext cx="9521982" cy="1124605"/>
                </a:xfrm>
                <a:prstGeom prst="rect">
                  <a:avLst/>
                </a:prstGeom>
                <a:blipFill>
                  <a:blip r:embed="rId4"/>
                  <a:stretch>
                    <a:fillRect l="-2945" r="-1921" b="-1793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9">
              <a:extLst>
                <a:ext uri="{FF2B5EF4-FFF2-40B4-BE49-F238E27FC236}">
                  <a16:creationId xmlns:a16="http://schemas.microsoft.com/office/drawing/2014/main" id="{697FD58E-5BBE-43D3-9FA2-B4BFA452396E}"/>
                </a:ext>
              </a:extLst>
            </p:cNvPr>
            <p:cNvGrpSpPr/>
            <p:nvPr/>
          </p:nvGrpSpPr>
          <p:grpSpPr>
            <a:xfrm>
              <a:off x="1776191" y="6904817"/>
              <a:ext cx="9543002" cy="1170295"/>
              <a:chOff x="4021456" y="6397488"/>
              <a:chExt cx="9543002" cy="1170295"/>
            </a:xfrm>
          </p:grpSpPr>
          <p:grpSp>
            <p:nvGrpSpPr>
              <p:cNvPr id="54" name="Group 25">
                <a:extLst>
                  <a:ext uri="{FF2B5EF4-FFF2-40B4-BE49-F238E27FC236}">
                    <a16:creationId xmlns:a16="http://schemas.microsoft.com/office/drawing/2014/main" id="{443D70A2-AD96-4ADA-91A4-C6E987A7B1B4}"/>
                  </a:ext>
                </a:extLst>
              </p:cNvPr>
              <p:cNvGrpSpPr/>
              <p:nvPr/>
            </p:nvGrpSpPr>
            <p:grpSpPr>
              <a:xfrm>
                <a:off x="4021456" y="6397488"/>
                <a:ext cx="9543002" cy="1140244"/>
                <a:chOff x="1039717" y="4274403"/>
                <a:chExt cx="9543002" cy="1140244"/>
              </a:xfrm>
            </p:grpSpPr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EB7AA11A-12C8-41B2-B67C-5FEE3B5ED41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 Same Side Corner Rectangle 78">
                  <a:extLst>
                    <a:ext uri="{FF2B5EF4-FFF2-40B4-BE49-F238E27FC236}">
                      <a16:creationId xmlns:a16="http://schemas.microsoft.com/office/drawing/2014/main" id="{F7E5819C-5D54-4F00-96A1-31BC4589FE19}"/>
                    </a:ext>
                  </a:extLst>
                </p:cNvPr>
                <p:cNvSpPr/>
                <p:nvPr/>
              </p:nvSpPr>
              <p:spPr>
                <a:xfrm rot="5400000">
                  <a:off x="8745471" y="3577400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9446DAF-5C6D-4AE5-9FB9-016A9A5B457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0206F0-A18D-474D-AA04-7EBE0507EA80}"/>
                  </a:ext>
                </a:extLst>
              </p:cNvPr>
              <p:cNvSpPr/>
              <p:nvPr/>
            </p:nvSpPr>
            <p:spPr>
              <a:xfrm>
                <a:off x="11101525" y="6859815"/>
                <a:ext cx="231051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D19B01-3AAA-4380-B6AE-DC613F2F58B6}"/>
              </a:ext>
            </a:extLst>
          </p:cNvPr>
          <p:cNvGrpSpPr/>
          <p:nvPr/>
        </p:nvGrpSpPr>
        <p:grpSpPr>
          <a:xfrm>
            <a:off x="6731908" y="5860774"/>
            <a:ext cx="17362911" cy="2625509"/>
            <a:chOff x="-2524985" y="6904817"/>
            <a:chExt cx="12140376" cy="2160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9A476C8-CCE9-43DD-8498-D19D93296F18}"/>
                    </a:ext>
                  </a:extLst>
                </p:cNvPr>
                <p:cNvSpPr/>
                <p:nvPr/>
              </p:nvSpPr>
              <p:spPr>
                <a:xfrm>
                  <a:off x="-943869" y="7165836"/>
                  <a:ext cx="10559260" cy="18995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𝐶h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ọ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đặ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𝑑𝑣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𝑐h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ợ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𝑙𝑜𝑔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=đ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ứ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oMath>
                    </m:oMathPara>
                  </a14:m>
                  <a:endParaRPr lang="vi-VN" sz="4800" b="0" i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dirty="0">
                    <a:latin typeface="Palatino Linotype" panose="0204050205050503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9A476C8-CCE9-43DD-8498-D19D93296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43869" y="7165836"/>
                  <a:ext cx="10559260" cy="1899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9">
              <a:extLst>
                <a:ext uri="{FF2B5EF4-FFF2-40B4-BE49-F238E27FC236}">
                  <a16:creationId xmlns:a16="http://schemas.microsoft.com/office/drawing/2014/main" id="{6A734CE8-3893-4B33-887F-1766F236394A}"/>
                </a:ext>
              </a:extLst>
            </p:cNvPr>
            <p:cNvGrpSpPr/>
            <p:nvPr/>
          </p:nvGrpSpPr>
          <p:grpSpPr>
            <a:xfrm>
              <a:off x="-2524985" y="6904817"/>
              <a:ext cx="5396646" cy="906873"/>
              <a:chOff x="-279720" y="6397488"/>
              <a:chExt cx="5396646" cy="906873"/>
            </a:xfrm>
          </p:grpSpPr>
          <p:grpSp>
            <p:nvGrpSpPr>
              <p:cNvPr id="62" name="Group 25">
                <a:extLst>
                  <a:ext uri="{FF2B5EF4-FFF2-40B4-BE49-F238E27FC236}">
                    <a16:creationId xmlns:a16="http://schemas.microsoft.com/office/drawing/2014/main" id="{AC7057CC-027F-422D-97C3-38F02E213A7D}"/>
                  </a:ext>
                </a:extLst>
              </p:cNvPr>
              <p:cNvGrpSpPr/>
              <p:nvPr/>
            </p:nvGrpSpPr>
            <p:grpSpPr>
              <a:xfrm>
                <a:off x="-279720" y="6397488"/>
                <a:ext cx="5396646" cy="898507"/>
                <a:chOff x="-3261459" y="4274403"/>
                <a:chExt cx="5396646" cy="898507"/>
              </a:xfrm>
            </p:grpSpPr>
            <p:sp>
              <p:nvSpPr>
                <p:cNvPr id="65" name="Round Same Side Corner Rectangle 78">
                  <a:extLst>
                    <a:ext uri="{FF2B5EF4-FFF2-40B4-BE49-F238E27FC236}">
                      <a16:creationId xmlns:a16="http://schemas.microsoft.com/office/drawing/2014/main" id="{0837A37C-3167-4414-B4C8-7C5731182081}"/>
                    </a:ext>
                  </a:extLst>
                </p:cNvPr>
                <p:cNvSpPr/>
                <p:nvPr/>
              </p:nvSpPr>
              <p:spPr>
                <a:xfrm rot="5400000">
                  <a:off x="-2524270" y="3793497"/>
                  <a:ext cx="642224" cy="2116602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FFCE3D4-EB7B-4666-A755-B8023B01F6B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B698987-75AD-4158-A6CB-A77B1075EBC4}"/>
                  </a:ext>
                </a:extLst>
              </p:cNvPr>
              <p:cNvSpPr/>
              <p:nvPr/>
            </p:nvSpPr>
            <p:spPr>
              <a:xfrm>
                <a:off x="93240" y="6721826"/>
                <a:ext cx="2344322" cy="58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29A0FC8-FE3B-4544-B599-C651BA7884AD}"/>
              </a:ext>
            </a:extLst>
          </p:cNvPr>
          <p:cNvGrpSpPr/>
          <p:nvPr/>
        </p:nvGrpSpPr>
        <p:grpSpPr>
          <a:xfrm>
            <a:off x="3912508" y="7855806"/>
            <a:ext cx="19742599" cy="980105"/>
            <a:chOff x="1776191" y="6860467"/>
            <a:chExt cx="19744884" cy="98021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BC04842-7989-4ADA-B352-9B26231E25C7}"/>
                </a:ext>
              </a:extLst>
            </p:cNvPr>
            <p:cNvSpPr/>
            <p:nvPr/>
          </p:nvSpPr>
          <p:spPr>
            <a:xfrm>
              <a:off x="7744693" y="6860467"/>
              <a:ext cx="13776382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800" dirty="0"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Sử dụng công thức </a:t>
              </a:r>
              <a:r>
                <a:rPr lang="vi-VN" sz="4800" dirty="0">
                  <a:solidFill>
                    <a:srgbClr val="FF0000"/>
                  </a:solidFill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TÍCH PHÂN TỪNG PHẦN</a:t>
              </a:r>
            </a:p>
          </p:txBody>
        </p:sp>
        <p:grpSp>
          <p:nvGrpSpPr>
            <p:cNvPr id="69" name="Group 9">
              <a:extLst>
                <a:ext uri="{FF2B5EF4-FFF2-40B4-BE49-F238E27FC236}">
                  <a16:creationId xmlns:a16="http://schemas.microsoft.com/office/drawing/2014/main" id="{8446DB2F-0FF8-496C-80E0-1DEEA3B7CAE0}"/>
                </a:ext>
              </a:extLst>
            </p:cNvPr>
            <p:cNvGrpSpPr/>
            <p:nvPr/>
          </p:nvGrpSpPr>
          <p:grpSpPr>
            <a:xfrm>
              <a:off x="1776191" y="6904817"/>
              <a:ext cx="5847198" cy="935868"/>
              <a:chOff x="4021456" y="6397488"/>
              <a:chExt cx="5847198" cy="935868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id="{F9F1BC99-CBA4-4642-B406-E1EFBFCF4C79}"/>
                  </a:ext>
                </a:extLst>
              </p:cNvPr>
              <p:cNvGrpSpPr/>
              <p:nvPr/>
            </p:nvGrpSpPr>
            <p:grpSpPr>
              <a:xfrm>
                <a:off x="4021456" y="6397488"/>
                <a:ext cx="5847198" cy="935868"/>
                <a:chOff x="1039717" y="4274403"/>
                <a:chExt cx="5847198" cy="935868"/>
              </a:xfrm>
            </p:grpSpPr>
            <p:sp>
              <p:nvSpPr>
                <p:cNvPr id="72" name="Right Triangle 71">
                  <a:extLst>
                    <a:ext uri="{FF2B5EF4-FFF2-40B4-BE49-F238E27FC236}">
                      <a16:creationId xmlns:a16="http://schemas.microsoft.com/office/drawing/2014/main" id="{BBF03AA7-577E-42EA-86A3-CD3B99230B6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 Same Side Corner Rectangle 78">
                  <a:extLst>
                    <a:ext uri="{FF2B5EF4-FFF2-40B4-BE49-F238E27FC236}">
                      <a16:creationId xmlns:a16="http://schemas.microsoft.com/office/drawing/2014/main" id="{8F6C6AB2-6AC3-498A-8084-6DF8DC361546}"/>
                    </a:ext>
                  </a:extLst>
                </p:cNvPr>
                <p:cNvSpPr/>
                <p:nvPr/>
              </p:nvSpPr>
              <p:spPr>
                <a:xfrm rot="5400000">
                  <a:off x="5049667" y="3137550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F4701B7-B700-4740-AF10-6330FAEDE292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69A2F8D-9816-41ED-B8C2-E9D2DDCA4CB2}"/>
                  </a:ext>
                </a:extLst>
              </p:cNvPr>
              <p:cNvSpPr/>
              <p:nvPr/>
            </p:nvSpPr>
            <p:spPr>
              <a:xfrm>
                <a:off x="7507865" y="6432360"/>
                <a:ext cx="2310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3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38828" y="2475495"/>
                <a:ext cx="21564411" cy="259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pt-BR" sz="480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đạ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=9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m:rPr>
                        <m:nor/>
                      </m:rPr>
                      <a:rPr lang="pt-BR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28" y="2475495"/>
                <a:ext cx="21564411" cy="2598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7996694" y="51529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79457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6" y="5263921"/>
                <a:ext cx="199286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=11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</m:t>
                    </m:r>
                  </m:oMath>
                </a14:m>
                <a:r>
                  <a:rPr lang="vi-VN" sz="4400" dirty="0">
                    <a:solidFill>
                      <a:srgbClr val="7030A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6" y="5263921"/>
                <a:ext cx="19928676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2132731" y="7896931"/>
                <a:ext cx="9374256" cy="248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:endParaRPr lang="en-US" sz="48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i="1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31" y="7896931"/>
                <a:ext cx="9374256" cy="2487156"/>
              </a:xfrm>
              <a:prstGeom prst="rect">
                <a:avLst/>
              </a:prstGeom>
              <a:blipFill>
                <a:blip r:embed="rId5"/>
                <a:stretch>
                  <a:fillRect l="-2991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/>
              <p:nvPr/>
            </p:nvSpPr>
            <p:spPr>
              <a:xfrm>
                <a:off x="12445382" y="8199735"/>
                <a:ext cx="11025805" cy="2341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ử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it-IT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800" i="1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382" y="8199735"/>
                <a:ext cx="11025805" cy="2341475"/>
              </a:xfrm>
              <a:prstGeom prst="rect">
                <a:avLst/>
              </a:prstGeom>
              <a:blipFill>
                <a:blip r:embed="rId6"/>
                <a:stretch>
                  <a:fillRect l="-2544" t="-5990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0F4E2E9E-033B-486F-B84B-26BFA613AFC6}"/>
              </a:ext>
            </a:extLst>
          </p:cNvPr>
          <p:cNvSpPr/>
          <p:nvPr/>
        </p:nvSpPr>
        <p:spPr>
          <a:xfrm>
            <a:off x="12821666" y="7206656"/>
            <a:ext cx="4477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/>
              <p:nvPr/>
            </p:nvSpPr>
            <p:spPr>
              <a:xfrm>
                <a:off x="2565087" y="10333428"/>
                <a:ext cx="6656502" cy="14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87" y="10333428"/>
                <a:ext cx="6656502" cy="1434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/>
              <p:nvPr/>
            </p:nvSpPr>
            <p:spPr>
              <a:xfrm>
                <a:off x="2621871" y="11920904"/>
                <a:ext cx="35616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=9−2=7</m:t>
                    </m:r>
                  </m:oMath>
                </a14:m>
                <a:r>
                  <a:rPr lang="pt-BR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71" y="11920904"/>
                <a:ext cx="3561681" cy="830997"/>
              </a:xfrm>
              <a:prstGeom prst="rect">
                <a:avLst/>
              </a:prstGeom>
              <a:blipFill>
                <a:blip r:embed="rId8"/>
                <a:stretch>
                  <a:fillRect t="-17647" r="-684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7BB076-0B60-40D5-B3A5-35E61D5DF565}"/>
                  </a:ext>
                </a:extLst>
              </p:cNvPr>
              <p:cNvSpPr/>
              <p:nvPr/>
            </p:nvSpPr>
            <p:spPr>
              <a:xfrm>
                <a:off x="5012896" y="714223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7BB076-0B60-40D5-B3A5-35E61D5DF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96" y="7142230"/>
                <a:ext cx="250056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49" grpId="0"/>
      <p:bldP spid="51" grpId="0"/>
      <p:bldP spid="2" grpId="0"/>
      <p:bldP spid="3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60929" y="3408933"/>
                <a:ext cx="21564411" cy="116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tích phân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giá trị của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29" y="3408933"/>
                <a:ext cx="21564411" cy="1169359"/>
              </a:xfrm>
              <a:prstGeom prst="rect">
                <a:avLst/>
              </a:prstGeom>
              <a:blipFill>
                <a:blip r:embed="rId3"/>
                <a:stretch>
                  <a:fillRect l="-1272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2973387" y="51757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79457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  <a:blipFill>
                <a:blip r:embed="rId4"/>
                <a:stretch>
                  <a:fillRect l="-1407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393121" y="8012426"/>
                <a:ext cx="3478007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121" y="8012426"/>
                <a:ext cx="3478007" cy="1596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3E9D7FD2-AA5F-4CED-8547-517E1889334F}"/>
              </a:ext>
            </a:extLst>
          </p:cNvPr>
          <p:cNvSpPr/>
          <p:nvPr/>
        </p:nvSpPr>
        <p:spPr>
          <a:xfrm>
            <a:off x="12445382" y="8199735"/>
            <a:ext cx="11025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f(x)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4800" i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4E2E9E-033B-486F-B84B-26BFA613AFC6}"/>
              </a:ext>
            </a:extLst>
          </p:cNvPr>
          <p:cNvSpPr/>
          <p:nvPr/>
        </p:nvSpPr>
        <p:spPr>
          <a:xfrm>
            <a:off x="12821666" y="7206656"/>
            <a:ext cx="4477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2437345" y="11009298"/>
                <a:ext cx="5965351" cy="1297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i="1">
                                          <a:latin typeface="Cambria Math" panose="02040503050406030204" pitchFamily="18" charset="0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vi-VN" i="1">
                                              <a:latin typeface="Cambria Math" panose="02040503050406030204" pitchFamily="18" charset="0"/>
                                            </a:rPr>
                                            <m:t>2−</m:t>
                                          </m:r>
                                          <m:r>
                                            <a:rPr lang="vi-V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45" y="11009298"/>
                <a:ext cx="5965351" cy="1297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567ED86-1E2D-460F-95B0-1BB94952165A}"/>
                  </a:ext>
                </a:extLst>
              </p:cNvPr>
              <p:cNvSpPr/>
              <p:nvPr/>
            </p:nvSpPr>
            <p:spPr>
              <a:xfrm>
                <a:off x="13153195" y="9925752"/>
                <a:ext cx="8938153" cy="2266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4800" b="0" dirty="0"/>
                  <a:t>(</a:t>
                </a:r>
                <a:r>
                  <a:rPr lang="en-US" sz="4800" dirty="0"/>
                  <a:t>v</a:t>
                </a:r>
                <a:r>
                  <a:rPr lang="en-US" sz="4800" b="0" dirty="0" err="1"/>
                  <a:t>ới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567ED86-1E2D-460F-95B0-1BB949521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195" y="9925752"/>
                <a:ext cx="8938153" cy="2266070"/>
              </a:xfrm>
              <a:prstGeom prst="rect">
                <a:avLst/>
              </a:prstGeom>
              <a:blipFill>
                <a:blip r:embed="rId7"/>
                <a:stretch>
                  <a:fillRect b="-1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2437345" y="12534141"/>
                <a:ext cx="312931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=7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vi-VN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45" y="12534141"/>
                <a:ext cx="3129318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2512248" y="9322728"/>
                <a:ext cx="5555110" cy="1578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248" y="9322728"/>
                <a:ext cx="5555110" cy="1578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AA7C19-3275-4BD4-A630-BCD28B7277B9}"/>
                  </a:ext>
                </a:extLst>
              </p:cNvPr>
              <p:cNvSpPr/>
              <p:nvPr/>
            </p:nvSpPr>
            <p:spPr>
              <a:xfrm>
                <a:off x="4966975" y="731640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AA7C19-3275-4BD4-A630-BCD28B727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975" y="7316400"/>
                <a:ext cx="250056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49" grpId="0"/>
      <p:bldP spid="51" grpId="0"/>
      <p:bldP spid="17" grpId="0"/>
      <p:bldP spid="62" grpId="0"/>
      <p:bldP spid="18" grpId="0"/>
      <p:bldP spid="19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60929" y="3408933"/>
                <a:ext cx="21564411" cy="1003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Đặt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𝑚𝑥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dirty="0"/>
                  <a:t> (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/>
                  <a:t> là tham số thực). Tìm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/>
                  <a:t> để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29" y="3408933"/>
                <a:ext cx="21564411" cy="1003801"/>
              </a:xfrm>
              <a:prstGeom prst="rect">
                <a:avLst/>
              </a:prstGeom>
              <a:blipFill>
                <a:blip r:embed="rId3"/>
                <a:stretch>
                  <a:fillRect l="-1102" b="-1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7310894" y="51757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A.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B.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C.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dirty="0"/>
                  <a:t>.	</a:t>
                </a:r>
                <a:r>
                  <a:rPr lang="vi-VN" b="1" dirty="0"/>
                  <a:t>D.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.</a:t>
                </a:r>
                <a:endParaRPr lang="en-US" sz="4800" dirty="0">
                  <a:effectLst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754053"/>
              </a:xfrm>
              <a:prstGeom prst="rect">
                <a:avLst/>
              </a:prstGeom>
              <a:blipFill>
                <a:blip r:embed="rId4"/>
                <a:stretch>
                  <a:fillRect l="-1224" t="-17886" b="-365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393121" y="8012426"/>
                <a:ext cx="11052261" cy="1767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𝑚𝑥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121" y="8012426"/>
                <a:ext cx="11052261" cy="1767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372407" y="12263305"/>
                <a:ext cx="942880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=4⇔3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+1=4⇔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480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vi-VN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7" y="12263305"/>
                <a:ext cx="9428800" cy="830997"/>
              </a:xfrm>
              <a:prstGeom prst="rect">
                <a:avLst/>
              </a:prstGeom>
              <a:blipFill>
                <a:blip r:embed="rId6"/>
                <a:stretch>
                  <a:fillRect l="-290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/>
              <p:nvPr/>
            </p:nvSpPr>
            <p:spPr>
              <a:xfrm>
                <a:off x="8544044" y="8281218"/>
                <a:ext cx="4548489" cy="14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44" y="8281218"/>
                <a:ext cx="4548489" cy="1434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/>
              <p:nvPr/>
            </p:nvSpPr>
            <p:spPr>
              <a:xfrm>
                <a:off x="8532379" y="9916602"/>
                <a:ext cx="62554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379" y="9916602"/>
                <a:ext cx="625549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/>
              <p:nvPr/>
            </p:nvSpPr>
            <p:spPr>
              <a:xfrm>
                <a:off x="8598527" y="10978038"/>
                <a:ext cx="30843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27" y="10978038"/>
                <a:ext cx="308430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999359F-C44C-4445-967A-B9EF10581E8E}"/>
                  </a:ext>
                </a:extLst>
              </p:cNvPr>
              <p:cNvSpPr/>
              <p:nvPr/>
            </p:nvSpPr>
            <p:spPr>
              <a:xfrm>
                <a:off x="5104522" y="711115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999359F-C44C-4445-967A-B9EF10581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522" y="7111159"/>
                <a:ext cx="250056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3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19" grpId="0"/>
      <p:bldP spid="6" grpId="0"/>
      <p:bldP spid="7" grpId="0"/>
      <p:bldP spid="10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20787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822764" y="3169428"/>
                <a:ext cx="21564411" cy="205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−1+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các số nguyên dương. 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64" y="3169428"/>
                <a:ext cx="21564411" cy="2059153"/>
              </a:xfrm>
              <a:prstGeom prst="rect">
                <a:avLst/>
              </a:prstGeom>
              <a:blipFill>
                <a:blip r:embed="rId3"/>
                <a:stretch>
                  <a:fillRect l="-1272" b="-1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741084" y="520401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/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 8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52FD9D-B55B-4BA8-B478-84784C16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5" y="5324864"/>
                <a:ext cx="19928676" cy="830997"/>
              </a:xfrm>
              <a:prstGeom prst="rect">
                <a:avLst/>
              </a:prstGeom>
              <a:blipFill>
                <a:blip r:embed="rId4"/>
                <a:stretch>
                  <a:fillRect l="-1407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4154747" y="7346265"/>
                <a:ext cx="10716359" cy="1940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func>
                                <m:func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47" y="7346265"/>
                <a:ext cx="10716359" cy="1940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9900382" y="9395868"/>
                <a:ext cx="9121087" cy="173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382" y="9395868"/>
                <a:ext cx="9121087" cy="1736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3496120" y="10830590"/>
                <a:ext cx="4851135" cy="1752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vi-VN" sz="48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vi-VN" sz="48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48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120" y="10830590"/>
                <a:ext cx="4851135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/>
              <p:nvPr/>
            </p:nvSpPr>
            <p:spPr>
              <a:xfrm>
                <a:off x="9926782" y="7180665"/>
                <a:ext cx="7356373" cy="2442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vi-VN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782" y="7180665"/>
                <a:ext cx="7356373" cy="24422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/>
              <p:nvPr/>
            </p:nvSpPr>
            <p:spPr>
              <a:xfrm>
                <a:off x="4074348" y="12304956"/>
                <a:ext cx="97422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=8;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=12.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48" y="12304956"/>
                <a:ext cx="9742282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/>
              <p:nvPr/>
            </p:nvSpPr>
            <p:spPr>
              <a:xfrm>
                <a:off x="9964444" y="10943232"/>
                <a:ext cx="3553280" cy="1381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  <m:sup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444" y="10943232"/>
                <a:ext cx="3553280" cy="1381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A1644C-EDC7-42FE-9C09-C04B530EF5F2}"/>
                  </a:ext>
                </a:extLst>
              </p:cNvPr>
              <p:cNvSpPr/>
              <p:nvPr/>
            </p:nvSpPr>
            <p:spPr>
              <a:xfrm>
                <a:off x="1615287" y="8229422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A1644C-EDC7-42FE-9C09-C04B530EF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229422"/>
                <a:ext cx="250056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4" grpId="0" animBg="1"/>
      <p:bldP spid="9" grpId="0"/>
      <p:bldP spid="59" grpId="0"/>
      <p:bldP spid="17" grpId="0"/>
      <p:bldP spid="18" grpId="0"/>
      <p:bldP spid="10" grpId="0"/>
      <p:bldP spid="87" grpId="0"/>
      <p:bldP spid="65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A06C947D3C342964D804AEF3F2D09" ma:contentTypeVersion="9" ma:contentTypeDescription="Create a new document." ma:contentTypeScope="" ma:versionID="f00a72ec17ca54ec8a2b4e018a8b4ef3">
  <xsd:schema xmlns:xsd="http://www.w3.org/2001/XMLSchema" xmlns:xs="http://www.w3.org/2001/XMLSchema" xmlns:p="http://schemas.microsoft.com/office/2006/metadata/properties" xmlns:ns3="211d1681-fc26-41df-84ac-2a481153d017" targetNamespace="http://schemas.microsoft.com/office/2006/metadata/properties" ma:root="true" ma:fieldsID="f49500d49314cc2ddd4f9813c39bfa91" ns3:_="">
    <xsd:import namespace="211d1681-fc26-41df-84ac-2a481153d0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d1681-fc26-41df-84ac-2a481153d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55A33F-0349-42DD-8C5F-12A86840C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7BBE07-A400-4061-959D-079E7704E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6033BB-9E61-4BE4-8CA8-3CB040FE0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1d1681-fc26-41df-84ac-2a481153d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3834</TotalTime>
  <Words>3738</Words>
  <Application>Microsoft Office PowerPoint</Application>
  <PresentationFormat>Custom</PresentationFormat>
  <Paragraphs>414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AvantGarde-Demi</vt:lpstr>
      <vt:lpstr>Calibri</vt:lpstr>
      <vt:lpstr>Cambria Math</vt:lpstr>
      <vt:lpstr>Palatino Linotype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411</cp:revision>
  <dcterms:created xsi:type="dcterms:W3CDTF">2013-08-31T11:42:51Z</dcterms:created>
  <dcterms:modified xsi:type="dcterms:W3CDTF">2020-05-01T05:22:26Z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0x010100D01A06C947D3C342964D804AEF3F2D09</vt:lpwstr>
  </property>
</Properties>
</file>