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304" r:id="rId2"/>
    <p:sldId id="259" r:id="rId3"/>
    <p:sldId id="261" r:id="rId4"/>
    <p:sldId id="262" r:id="rId5"/>
    <p:sldId id="266" r:id="rId6"/>
    <p:sldId id="306" r:id="rId7"/>
    <p:sldId id="269" r:id="rId8"/>
    <p:sldId id="295" r:id="rId9"/>
    <p:sldId id="294" r:id="rId10"/>
    <p:sldId id="270" r:id="rId11"/>
    <p:sldId id="271" r:id="rId12"/>
    <p:sldId id="274" r:id="rId13"/>
    <p:sldId id="265" r:id="rId14"/>
    <p:sldId id="275" r:id="rId15"/>
    <p:sldId id="278" r:id="rId16"/>
    <p:sldId id="308" r:id="rId17"/>
    <p:sldId id="277" r:id="rId18"/>
    <p:sldId id="280" r:id="rId19"/>
    <p:sldId id="284" r:id="rId20"/>
    <p:sldId id="286" r:id="rId21"/>
    <p:sldId id="283" r:id="rId22"/>
    <p:sldId id="301" r:id="rId23"/>
    <p:sldId id="297" r:id="rId24"/>
    <p:sldId id="307" r:id="rId25"/>
    <p:sldId id="298" r:id="rId26"/>
    <p:sldId id="296" r:id="rId27"/>
    <p:sldId id="290" r:id="rId28"/>
    <p:sldId id="299" r:id="rId29"/>
    <p:sldId id="292" r:id="rId30"/>
    <p:sldId id="303" r:id="rId31"/>
  </p:sldIdLst>
  <p:sldSz cx="12193588" cy="6858000"/>
  <p:notesSz cx="6858000" cy="9144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737373"/>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66" d="100"/>
          <a:sy n="66" d="100"/>
        </p:scale>
        <p:origin x="2352" y="1134"/>
      </p:cViewPr>
      <p:guideLst>
        <p:guide pos="3841"/>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2-EBB4-4625-A13F-A66B5970B048}"/>
              </c:ext>
            </c:extLst>
          </c:dPt>
          <c:dPt>
            <c:idx val="1"/>
            <c:bubble3D val="0"/>
            <c:spPr>
              <a:solidFill>
                <a:schemeClr val="accent1"/>
              </a:solidFill>
              <a:ln w="19050">
                <a:noFill/>
              </a:ln>
              <a:effectLst/>
            </c:spPr>
            <c:extLst>
              <c:ext xmlns:c16="http://schemas.microsoft.com/office/drawing/2014/chart" uri="{C3380CC4-5D6E-409C-BE32-E72D297353CC}">
                <c16:uniqueId val="{00000003-EBB4-4625-A13F-A66B5970B04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0-EBB4-4625-A13F-A66B5970B0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18018855198665E-2"/>
          <c:y val="0.12482208077703978"/>
          <c:w val="0.92385965206289433"/>
          <c:h val="0.67216913066905937"/>
        </c:manualLayout>
      </c:layout>
      <c:barChart>
        <c:barDir val="col"/>
        <c:grouping val="clustered"/>
        <c:varyColors val="0"/>
        <c:ser>
          <c:idx val="0"/>
          <c:order val="0"/>
          <c:tx>
            <c:strRef>
              <c:f>Sheet1!$B$1</c:f>
              <c:strCache>
                <c:ptCount val="1"/>
                <c:pt idx="0">
                  <c:v>Series One</c:v>
                </c:pt>
              </c:strCache>
            </c:strRef>
          </c:tx>
          <c:spPr>
            <a:solidFill>
              <a:schemeClr val="accent2"/>
            </a:solidFill>
          </c:spPr>
          <c:invertIfNegative val="0"/>
          <c:dPt>
            <c:idx val="8"/>
            <c:invertIfNegative val="0"/>
            <c:bubble3D val="0"/>
            <c:extLst>
              <c:ext xmlns:c16="http://schemas.microsoft.com/office/drawing/2014/chart" uri="{C3380CC4-5D6E-409C-BE32-E72D297353CC}">
                <c16:uniqueId val="{00000000-7B59-4B85-AC7F-349DAAB256C9}"/>
              </c:ext>
            </c:extLst>
          </c:dPt>
          <c:dPt>
            <c:idx val="9"/>
            <c:invertIfNegative val="0"/>
            <c:bubble3D val="0"/>
            <c:extLst>
              <c:ext xmlns:c16="http://schemas.microsoft.com/office/drawing/2014/chart" uri="{C3380CC4-5D6E-409C-BE32-E72D297353CC}">
                <c16:uniqueId val="{00000001-7B59-4B85-AC7F-349DAAB256C9}"/>
              </c:ext>
            </c:extLst>
          </c:dPt>
          <c:dPt>
            <c:idx val="10"/>
            <c:invertIfNegative val="0"/>
            <c:bubble3D val="0"/>
            <c:extLst>
              <c:ext xmlns:c16="http://schemas.microsoft.com/office/drawing/2014/chart" uri="{C3380CC4-5D6E-409C-BE32-E72D297353CC}">
                <c16:uniqueId val="{00000002-7B59-4B85-AC7F-349DAAB256C9}"/>
              </c:ext>
            </c:extLst>
          </c:dPt>
          <c:dPt>
            <c:idx val="11"/>
            <c:invertIfNegative val="0"/>
            <c:bubble3D val="0"/>
            <c:extLst>
              <c:ext xmlns:c16="http://schemas.microsoft.com/office/drawing/2014/chart" uri="{C3380CC4-5D6E-409C-BE32-E72D297353CC}">
                <c16:uniqueId val="{00000003-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7B59-4B85-AC7F-349DAAB256C9}"/>
            </c:ext>
          </c:extLst>
        </c:ser>
        <c:ser>
          <c:idx val="1"/>
          <c:order val="1"/>
          <c:tx>
            <c:strRef>
              <c:f>Sheet1!$C$1</c:f>
              <c:strCache>
                <c:ptCount val="1"/>
                <c:pt idx="0">
                  <c:v>Series Two</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6-7B59-4B85-AC7F-349DAAB256C9}"/>
              </c:ext>
            </c:extLst>
          </c:dPt>
          <c:dPt>
            <c:idx val="2"/>
            <c:invertIfNegative val="0"/>
            <c:bubble3D val="0"/>
            <c:extLst>
              <c:ext xmlns:c16="http://schemas.microsoft.com/office/drawing/2014/chart" uri="{C3380CC4-5D6E-409C-BE32-E72D297353CC}">
                <c16:uniqueId val="{00000008-7B59-4B85-AC7F-349DAAB256C9}"/>
              </c:ext>
            </c:extLst>
          </c:dPt>
          <c:dPt>
            <c:idx val="3"/>
            <c:invertIfNegative val="0"/>
            <c:bubble3D val="0"/>
            <c:extLst>
              <c:ext xmlns:c16="http://schemas.microsoft.com/office/drawing/2014/chart" uri="{C3380CC4-5D6E-409C-BE32-E72D297353CC}">
                <c16:uniqueId val="{0000000A-7B59-4B85-AC7F-349DAAB256C9}"/>
              </c:ext>
            </c:extLst>
          </c:dPt>
          <c:dPt>
            <c:idx val="4"/>
            <c:invertIfNegative val="0"/>
            <c:bubble3D val="0"/>
            <c:extLst>
              <c:ext xmlns:c16="http://schemas.microsoft.com/office/drawing/2014/chart" uri="{C3380CC4-5D6E-409C-BE32-E72D297353CC}">
                <c16:uniqueId val="{0000000C-7B59-4B85-AC7F-349DAAB256C9}"/>
              </c:ext>
            </c:extLst>
          </c:dPt>
          <c:dPt>
            <c:idx val="5"/>
            <c:invertIfNegative val="0"/>
            <c:bubble3D val="0"/>
            <c:extLst>
              <c:ext xmlns:c16="http://schemas.microsoft.com/office/drawing/2014/chart" uri="{C3380CC4-5D6E-409C-BE32-E72D297353CC}">
                <c16:uniqueId val="{0000000E-7B59-4B85-AC7F-349DAAB256C9}"/>
              </c:ext>
            </c:extLst>
          </c:dPt>
          <c:dPt>
            <c:idx val="6"/>
            <c:invertIfNegative val="0"/>
            <c:bubble3D val="0"/>
            <c:extLst>
              <c:ext xmlns:c16="http://schemas.microsoft.com/office/drawing/2014/chart" uri="{C3380CC4-5D6E-409C-BE32-E72D297353CC}">
                <c16:uniqueId val="{00000010-7B59-4B85-AC7F-349DAAB256C9}"/>
              </c:ext>
            </c:extLst>
          </c:dPt>
          <c:dPt>
            <c:idx val="7"/>
            <c:invertIfNegative val="0"/>
            <c:bubble3D val="0"/>
            <c:extLst>
              <c:ext xmlns:c16="http://schemas.microsoft.com/office/drawing/2014/chart" uri="{C3380CC4-5D6E-409C-BE32-E72D297353CC}">
                <c16:uniqueId val="{00000012-7B59-4B85-AC7F-349DAAB256C9}"/>
              </c:ext>
            </c:extLst>
          </c:dPt>
          <c:dPt>
            <c:idx val="8"/>
            <c:invertIfNegative val="0"/>
            <c:bubble3D val="0"/>
            <c:extLst>
              <c:ext xmlns:c16="http://schemas.microsoft.com/office/drawing/2014/chart" uri="{C3380CC4-5D6E-409C-BE32-E72D297353CC}">
                <c16:uniqueId val="{00000014-7B59-4B85-AC7F-349DAAB256C9}"/>
              </c:ext>
            </c:extLst>
          </c:dPt>
          <c:dPt>
            <c:idx val="9"/>
            <c:invertIfNegative val="0"/>
            <c:bubble3D val="0"/>
            <c:extLst>
              <c:ext xmlns:c16="http://schemas.microsoft.com/office/drawing/2014/chart" uri="{C3380CC4-5D6E-409C-BE32-E72D297353CC}">
                <c16:uniqueId val="{00000016-7B59-4B85-AC7F-349DAAB256C9}"/>
              </c:ext>
            </c:extLst>
          </c:dPt>
          <c:dPt>
            <c:idx val="10"/>
            <c:invertIfNegative val="0"/>
            <c:bubble3D val="0"/>
            <c:extLst>
              <c:ext xmlns:c16="http://schemas.microsoft.com/office/drawing/2014/chart" uri="{C3380CC4-5D6E-409C-BE32-E72D297353CC}">
                <c16:uniqueId val="{00000018-7B59-4B85-AC7F-349DAAB256C9}"/>
              </c:ext>
            </c:extLst>
          </c:dPt>
          <c:dPt>
            <c:idx val="11"/>
            <c:invertIfNegative val="0"/>
            <c:bubble3D val="0"/>
            <c:extLst>
              <c:ext xmlns:c16="http://schemas.microsoft.com/office/drawing/2014/chart" uri="{C3380CC4-5D6E-409C-BE32-E72D297353CC}">
                <c16:uniqueId val="{0000001A-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B-7B59-4B85-AC7F-349DAAB256C9}"/>
            </c:ext>
          </c:extLst>
        </c:ser>
        <c:dLbls>
          <c:showLegendKey val="0"/>
          <c:showVal val="0"/>
          <c:showCatName val="0"/>
          <c:showSerName val="0"/>
          <c:showPercent val="0"/>
          <c:showBubbleSize val="0"/>
        </c:dLbls>
        <c:gapWidth val="85"/>
        <c:axId val="-1930946160"/>
        <c:axId val="-1930945072"/>
      </c:barChart>
      <c:catAx>
        <c:axId val="-1930946160"/>
        <c:scaling>
          <c:orientation val="minMax"/>
        </c:scaling>
        <c:delete val="0"/>
        <c:axPos val="b"/>
        <c:majorGridlines>
          <c:spPr>
            <a:ln w="3175">
              <a:solidFill>
                <a:schemeClr val="tx1">
                  <a:lumMod val="60000"/>
                  <a:lumOff val="40000"/>
                  <a:alpha val="50000"/>
                </a:schemeClr>
              </a:solidFill>
            </a:ln>
          </c:spPr>
        </c:majorGridlines>
        <c:numFmt formatCode="General" sourceLinked="0"/>
        <c:majorTickMark val="none"/>
        <c:minorTickMark val="none"/>
        <c:tickLblPos val="nextTo"/>
        <c:spPr>
          <a:ln w="12700">
            <a:noFill/>
          </a:ln>
        </c:spPr>
        <c:crossAx val="-1930945072"/>
        <c:crosses val="autoZero"/>
        <c:auto val="1"/>
        <c:lblAlgn val="ctr"/>
        <c:lblOffset val="100"/>
        <c:noMultiLvlLbl val="0"/>
      </c:catAx>
      <c:valAx>
        <c:axId val="-1930945072"/>
        <c:scaling>
          <c:orientation val="minMax"/>
        </c:scaling>
        <c:delete val="0"/>
        <c:axPos val="l"/>
        <c:majorGridlines>
          <c:spPr>
            <a:ln w="3175">
              <a:solidFill>
                <a:schemeClr val="tx1">
                  <a:lumMod val="60000"/>
                  <a:lumOff val="40000"/>
                  <a:alpha val="50000"/>
                </a:schemeClr>
              </a:solidFill>
            </a:ln>
          </c:spPr>
        </c:majorGridlines>
        <c:numFmt formatCode="0&quot;%&quot;" sourceLinked="0"/>
        <c:majorTickMark val="none"/>
        <c:minorTickMark val="none"/>
        <c:tickLblPos val="nextTo"/>
        <c:spPr>
          <a:ln w="19050">
            <a:noFill/>
          </a:ln>
        </c:spPr>
        <c:crossAx val="-1930946160"/>
        <c:crosses val="autoZero"/>
        <c:crossBetween val="between"/>
      </c:valAx>
      <c:spPr>
        <a:ln w="19050">
          <a:noFill/>
        </a:ln>
      </c:spPr>
    </c:plotArea>
    <c:legend>
      <c:legendPos val="b"/>
      <c:overlay val="0"/>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82704051373899E-2"/>
          <c:y val="3.3881297757548556E-2"/>
          <c:w val="0.94760393911920737"/>
          <c:h val="0.855215222075510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565-4BD7-8E1D-6EFA722D2A33}"/>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565-4BD7-8E1D-6EFA722D2A33}"/>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565-4BD7-8E1D-6EFA722D2A33}"/>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05-464D-BE01-0B1FC32BCDAD}"/>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05-464D-BE01-0B1FC32BCDAD}"/>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05-464D-BE01-0B1FC32BCDAD}"/>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1"/>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2"/>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3"/>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3</c:v>
                </c:pt>
                <c:pt idx="1">
                  <c:v>7</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23/11/2020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Add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83ABF7-53F6-400A-827F-CA3AAF421AE6}"/>
              </a:ext>
            </a:extLst>
          </p:cNvPr>
          <p:cNvSpPr>
            <a:spLocks noGrp="1"/>
          </p:cNvSpPr>
          <p:nvPr>
            <p:ph type="sldNum" sz="quarter" idx="11"/>
          </p:nvPr>
        </p:nvSpPr>
        <p:spPr/>
        <p:txBody>
          <a:bodyPr/>
          <a:lstStyle/>
          <a:p>
            <a:fld id="{950356F5-5040-45F3-9DFE-AA818FBF1AB1}" type="slidenum">
              <a:rPr lang="en-ID" smtClean="0"/>
              <a:pPr/>
              <a:t>‹#›</a:t>
            </a:fld>
            <a:endParaRPr lang="en-ID"/>
          </a:p>
        </p:txBody>
      </p:sp>
      <p:sp>
        <p:nvSpPr>
          <p:cNvPr id="5" name="PpHolder1">
            <a:extLst>
              <a:ext uri="{FF2B5EF4-FFF2-40B4-BE49-F238E27FC236}">
                <a16:creationId xmlns:a16="http://schemas.microsoft.com/office/drawing/2014/main" id="{E3ACDAE5-F510-452F-9FAA-F32F560E0392}"/>
              </a:ext>
            </a:extLst>
          </p:cNvPr>
          <p:cNvSpPr>
            <a:spLocks noGrp="1"/>
          </p:cNvSpPr>
          <p:nvPr>
            <p:ph type="pic" sz="quarter" idx="10"/>
          </p:nvPr>
        </p:nvSpPr>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3297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D0152B24-F2DE-41CF-B6DF-38539EE9D5F1}"/>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B7CAE207-9FF6-4184-AC84-DDE0DFC472B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1">
            <a:extLst>
              <a:ext uri="{FF2B5EF4-FFF2-40B4-BE49-F238E27FC236}">
                <a16:creationId xmlns:a16="http://schemas.microsoft.com/office/drawing/2014/main" id="{0E47478E-8FB4-4E24-8DB3-364E31FD49F6}"/>
              </a:ext>
            </a:extLst>
          </p:cNvPr>
          <p:cNvSpPr>
            <a:spLocks noGrp="1"/>
          </p:cNvSpPr>
          <p:nvPr>
            <p:ph type="pic" sz="quarter" idx="10"/>
          </p:nvPr>
        </p:nvSpPr>
        <p:spPr>
          <a:xfrm>
            <a:off x="4860186" y="1169470"/>
            <a:ext cx="3057524" cy="4475823"/>
          </a:xfrm>
          <a:custGeom>
            <a:avLst/>
            <a:gdLst>
              <a:gd name="connsiteX0" fmla="*/ 363294 w 3057524"/>
              <a:gd name="connsiteY0" fmla="*/ 0 h 4475823"/>
              <a:gd name="connsiteX1" fmla="*/ 2694229 w 3057524"/>
              <a:gd name="connsiteY1" fmla="*/ 0 h 4475823"/>
              <a:gd name="connsiteX2" fmla="*/ 3057524 w 3057524"/>
              <a:gd name="connsiteY2" fmla="*/ 363295 h 4475823"/>
              <a:gd name="connsiteX3" fmla="*/ 3057524 w 3057524"/>
              <a:gd name="connsiteY3" fmla="*/ 4112528 h 4475823"/>
              <a:gd name="connsiteX4" fmla="*/ 2694229 w 3057524"/>
              <a:gd name="connsiteY4" fmla="*/ 4475823 h 4475823"/>
              <a:gd name="connsiteX5" fmla="*/ 363294 w 3057524"/>
              <a:gd name="connsiteY5" fmla="*/ 4475823 h 4475823"/>
              <a:gd name="connsiteX6" fmla="*/ 0 w 3057524"/>
              <a:gd name="connsiteY6" fmla="*/ 4112528 h 4475823"/>
              <a:gd name="connsiteX7" fmla="*/ 0 w 3057524"/>
              <a:gd name="connsiteY7" fmla="*/ 363295 h 4475823"/>
              <a:gd name="connsiteX8" fmla="*/ 363294 w 3057524"/>
              <a:gd name="connsiteY8" fmla="*/ 0 h 447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7524" h="4475823">
                <a:moveTo>
                  <a:pt x="363294" y="0"/>
                </a:moveTo>
                <a:lnTo>
                  <a:pt x="2694229" y="0"/>
                </a:lnTo>
                <a:cubicBezTo>
                  <a:pt x="2894871" y="0"/>
                  <a:pt x="3057524" y="162653"/>
                  <a:pt x="3057524" y="363295"/>
                </a:cubicBezTo>
                <a:lnTo>
                  <a:pt x="3057524" y="4112528"/>
                </a:lnTo>
                <a:cubicBezTo>
                  <a:pt x="3057524" y="4313170"/>
                  <a:pt x="2894871" y="4475823"/>
                  <a:pt x="2694229" y="4475823"/>
                </a:cubicBezTo>
                <a:lnTo>
                  <a:pt x="363294" y="4475823"/>
                </a:lnTo>
                <a:cubicBezTo>
                  <a:pt x="162653" y="4475823"/>
                  <a:pt x="0" y="4313170"/>
                  <a:pt x="0" y="4112528"/>
                </a:cubicBezTo>
                <a:lnTo>
                  <a:pt x="0" y="363295"/>
                </a:lnTo>
                <a:cubicBezTo>
                  <a:pt x="0" y="162653"/>
                  <a:pt x="162653" y="0"/>
                  <a:pt x="36329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99198C7E-9596-47BE-978E-AB102A997D29}"/>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6" name="Subtitle 2">
            <a:extLst>
              <a:ext uri="{FF2B5EF4-FFF2-40B4-BE49-F238E27FC236}">
                <a16:creationId xmlns:a16="http://schemas.microsoft.com/office/drawing/2014/main" id="{013733F7-0D9A-43BD-AAA8-179363D84D4E}"/>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A7C612BD-D2CB-4577-ABBB-9FB83F665CD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47684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FD105D55-8930-438C-89C4-4578BD997FAE}"/>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12D8CC07-4D4F-428C-B30F-47914B787FF3}"/>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0">
            <a:extLst>
              <a:ext uri="{FF2B5EF4-FFF2-40B4-BE49-F238E27FC236}">
                <a16:creationId xmlns:a16="http://schemas.microsoft.com/office/drawing/2014/main" id="{A1DD16A3-AFEE-4D8C-A5ED-BD1E579393E9}"/>
              </a:ext>
            </a:extLst>
          </p:cNvPr>
          <p:cNvSpPr>
            <a:spLocks noGrp="1"/>
          </p:cNvSpPr>
          <p:nvPr>
            <p:ph type="pic" sz="quarter" idx="10"/>
          </p:nvPr>
        </p:nvSpPr>
        <p:spPr>
          <a:xfrm>
            <a:off x="731839" y="1209675"/>
            <a:ext cx="3379095" cy="4772984"/>
          </a:xfrm>
          <a:custGeom>
            <a:avLst/>
            <a:gdLst>
              <a:gd name="connsiteX0" fmla="*/ 307160 w 3379095"/>
              <a:gd name="connsiteY0" fmla="*/ 0 h 4772984"/>
              <a:gd name="connsiteX1" fmla="*/ 3071934 w 3379095"/>
              <a:gd name="connsiteY1" fmla="*/ 0 h 4772984"/>
              <a:gd name="connsiteX2" fmla="*/ 3379095 w 3379095"/>
              <a:gd name="connsiteY2" fmla="*/ 307160 h 4772984"/>
              <a:gd name="connsiteX3" fmla="*/ 3379095 w 3379095"/>
              <a:gd name="connsiteY3" fmla="*/ 4465824 h 4772984"/>
              <a:gd name="connsiteX4" fmla="*/ 3071934 w 3379095"/>
              <a:gd name="connsiteY4" fmla="*/ 4772984 h 4772984"/>
              <a:gd name="connsiteX5" fmla="*/ 307160 w 3379095"/>
              <a:gd name="connsiteY5" fmla="*/ 4772984 h 4772984"/>
              <a:gd name="connsiteX6" fmla="*/ 0 w 3379095"/>
              <a:gd name="connsiteY6" fmla="*/ 4465824 h 4772984"/>
              <a:gd name="connsiteX7" fmla="*/ 0 w 3379095"/>
              <a:gd name="connsiteY7" fmla="*/ 307160 h 4772984"/>
              <a:gd name="connsiteX8" fmla="*/ 307160 w 3379095"/>
              <a:gd name="connsiteY8" fmla="*/ 0 h 47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9095" h="4772984">
                <a:moveTo>
                  <a:pt x="307160" y="0"/>
                </a:moveTo>
                <a:lnTo>
                  <a:pt x="3071934" y="0"/>
                </a:lnTo>
                <a:cubicBezTo>
                  <a:pt x="3241575" y="0"/>
                  <a:pt x="3379095" y="137520"/>
                  <a:pt x="3379095" y="307160"/>
                </a:cubicBezTo>
                <a:lnTo>
                  <a:pt x="3379095" y="4465824"/>
                </a:lnTo>
                <a:cubicBezTo>
                  <a:pt x="3379095" y="4635464"/>
                  <a:pt x="3241575" y="4772984"/>
                  <a:pt x="3071934" y="4772984"/>
                </a:cubicBezTo>
                <a:lnTo>
                  <a:pt x="307160" y="4772984"/>
                </a:lnTo>
                <a:cubicBezTo>
                  <a:pt x="137519" y="4772984"/>
                  <a:pt x="0" y="4635464"/>
                  <a:pt x="0" y="4465824"/>
                </a:cubicBezTo>
                <a:lnTo>
                  <a:pt x="0" y="307160"/>
                </a:lnTo>
                <a:cubicBezTo>
                  <a:pt x="0" y="137520"/>
                  <a:pt x="137519" y="0"/>
                  <a:pt x="30716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7985F61C-C39C-4BF0-99D2-0888F45EBDD2}"/>
              </a:ext>
            </a:extLst>
          </p:cNvPr>
          <p:cNvSpPr>
            <a:spLocks noGrp="1"/>
          </p:cNvSpPr>
          <p:nvPr>
            <p:ph type="title"/>
          </p:nvPr>
        </p:nvSpPr>
        <p:spPr>
          <a:xfrm>
            <a:off x="4955511" y="1572894"/>
            <a:ext cx="6478326" cy="846386"/>
          </a:xfrm>
          <a:prstGeom prst="rect">
            <a:avLst/>
          </a:prstGeom>
        </p:spPr>
        <p:txBody>
          <a:bodyPr anchor="ctr"/>
          <a:lstStyle>
            <a:lvl1pPr algn="l">
              <a:defRPr sz="4400" b="1"/>
            </a:lvl1pPr>
          </a:lstStyle>
          <a:p>
            <a:endParaRPr lang="en-ID"/>
          </a:p>
        </p:txBody>
      </p:sp>
      <p:sp>
        <p:nvSpPr>
          <p:cNvPr id="9" name="Subtitle 2">
            <a:extLst>
              <a:ext uri="{FF2B5EF4-FFF2-40B4-BE49-F238E27FC236}">
                <a16:creationId xmlns:a16="http://schemas.microsoft.com/office/drawing/2014/main" id="{15D9A755-F6E8-43CC-AF14-0E2A9D6F4A67}"/>
              </a:ext>
            </a:extLst>
          </p:cNvPr>
          <p:cNvSpPr>
            <a:spLocks noGrp="1"/>
          </p:cNvSpPr>
          <p:nvPr>
            <p:ph type="subTitle" idx="1"/>
          </p:nvPr>
        </p:nvSpPr>
        <p:spPr>
          <a:xfrm>
            <a:off x="4955511" y="1272893"/>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9E613D20-3CCE-4DC0-986A-CEBFB73F9B15}"/>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9796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B2DBAEA0-3129-463B-B072-5CE3E6B83AE4}"/>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61CB27FA-256D-4CF6-899E-6559E151631D}"/>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4">
            <a:extLst>
              <a:ext uri="{FF2B5EF4-FFF2-40B4-BE49-F238E27FC236}">
                <a16:creationId xmlns:a16="http://schemas.microsoft.com/office/drawing/2014/main" id="{336E2071-C5A3-4754-A2A5-CA8E12C0EBA0}"/>
              </a:ext>
            </a:extLst>
          </p:cNvPr>
          <p:cNvSpPr>
            <a:spLocks noGrp="1"/>
          </p:cNvSpPr>
          <p:nvPr>
            <p:ph type="pic" sz="quarter" idx="10"/>
          </p:nvPr>
        </p:nvSpPr>
        <p:spPr>
          <a:xfrm>
            <a:off x="5546913" y="896993"/>
            <a:ext cx="5808172" cy="4663964"/>
          </a:xfrm>
          <a:custGeom>
            <a:avLst/>
            <a:gdLst>
              <a:gd name="connsiteX0" fmla="*/ 249279 w 5005388"/>
              <a:gd name="connsiteY0" fmla="*/ 0 h 4019328"/>
              <a:gd name="connsiteX1" fmla="*/ 4756109 w 5005388"/>
              <a:gd name="connsiteY1" fmla="*/ 0 h 4019328"/>
              <a:gd name="connsiteX2" fmla="*/ 5005388 w 5005388"/>
              <a:gd name="connsiteY2" fmla="*/ 249279 h 4019328"/>
              <a:gd name="connsiteX3" fmla="*/ 5005388 w 5005388"/>
              <a:gd name="connsiteY3" fmla="*/ 3770049 h 4019328"/>
              <a:gd name="connsiteX4" fmla="*/ 4756109 w 5005388"/>
              <a:gd name="connsiteY4" fmla="*/ 4019328 h 4019328"/>
              <a:gd name="connsiteX5" fmla="*/ 249279 w 5005388"/>
              <a:gd name="connsiteY5" fmla="*/ 4019328 h 4019328"/>
              <a:gd name="connsiteX6" fmla="*/ 0 w 5005388"/>
              <a:gd name="connsiteY6" fmla="*/ 3770049 h 4019328"/>
              <a:gd name="connsiteX7" fmla="*/ 0 w 5005388"/>
              <a:gd name="connsiteY7" fmla="*/ 249279 h 4019328"/>
              <a:gd name="connsiteX8" fmla="*/ 249279 w 5005388"/>
              <a:gd name="connsiteY8" fmla="*/ 0 h 401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388" h="4019328">
                <a:moveTo>
                  <a:pt x="249279" y="0"/>
                </a:moveTo>
                <a:lnTo>
                  <a:pt x="4756109" y="0"/>
                </a:lnTo>
                <a:cubicBezTo>
                  <a:pt x="4893782" y="0"/>
                  <a:pt x="5005388" y="111606"/>
                  <a:pt x="5005388" y="249279"/>
                </a:cubicBezTo>
                <a:lnTo>
                  <a:pt x="5005388" y="3770049"/>
                </a:lnTo>
                <a:cubicBezTo>
                  <a:pt x="5005388" y="3907722"/>
                  <a:pt x="4893782" y="4019328"/>
                  <a:pt x="4756109" y="4019328"/>
                </a:cubicBezTo>
                <a:lnTo>
                  <a:pt x="249279" y="4019328"/>
                </a:lnTo>
                <a:cubicBezTo>
                  <a:pt x="111606" y="4019328"/>
                  <a:pt x="0" y="3907722"/>
                  <a:pt x="0" y="3770049"/>
                </a:cubicBezTo>
                <a:lnTo>
                  <a:pt x="0" y="249279"/>
                </a:lnTo>
                <a:cubicBezTo>
                  <a:pt x="0" y="111606"/>
                  <a:pt x="111606" y="0"/>
                  <a:pt x="2492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42B1B7B1-8238-4D8D-89FB-BD852F6976A3}"/>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199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82976575-77C9-4C9C-9DA2-65021265EEB0}"/>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BB614057-2233-4C25-84E1-BEE3FCAAFA79}"/>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2">
            <a:extLst>
              <a:ext uri="{FF2B5EF4-FFF2-40B4-BE49-F238E27FC236}">
                <a16:creationId xmlns:a16="http://schemas.microsoft.com/office/drawing/2014/main" id="{FE8DEAC9-A1D0-46FA-8BFE-6190BD2D1604}"/>
              </a:ext>
            </a:extLst>
          </p:cNvPr>
          <p:cNvSpPr>
            <a:spLocks noGrp="1"/>
          </p:cNvSpPr>
          <p:nvPr>
            <p:ph type="pic" sz="quarter" idx="10"/>
          </p:nvPr>
        </p:nvSpPr>
        <p:spPr>
          <a:xfrm>
            <a:off x="4822827" y="2080580"/>
            <a:ext cx="2546349" cy="2711450"/>
          </a:xfrm>
          <a:custGeom>
            <a:avLst/>
            <a:gdLst>
              <a:gd name="connsiteX0" fmla="*/ 214097 w 2546349"/>
              <a:gd name="connsiteY0" fmla="*/ 0 h 2711450"/>
              <a:gd name="connsiteX1" fmla="*/ 2332252 w 2546349"/>
              <a:gd name="connsiteY1" fmla="*/ 0 h 2711450"/>
              <a:gd name="connsiteX2" fmla="*/ 2546349 w 2546349"/>
              <a:gd name="connsiteY2" fmla="*/ 214097 h 2711450"/>
              <a:gd name="connsiteX3" fmla="*/ 2546349 w 2546349"/>
              <a:gd name="connsiteY3" fmla="*/ 2497353 h 2711450"/>
              <a:gd name="connsiteX4" fmla="*/ 2332252 w 2546349"/>
              <a:gd name="connsiteY4" fmla="*/ 2711450 h 2711450"/>
              <a:gd name="connsiteX5" fmla="*/ 214097 w 2546349"/>
              <a:gd name="connsiteY5" fmla="*/ 2711450 h 2711450"/>
              <a:gd name="connsiteX6" fmla="*/ 0 w 2546349"/>
              <a:gd name="connsiteY6" fmla="*/ 2497353 h 2711450"/>
              <a:gd name="connsiteX7" fmla="*/ 0 w 2546349"/>
              <a:gd name="connsiteY7" fmla="*/ 214097 h 2711450"/>
              <a:gd name="connsiteX8" fmla="*/ 214097 w 2546349"/>
              <a:gd name="connsiteY8" fmla="*/ 0 h 271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6349" h="2711450">
                <a:moveTo>
                  <a:pt x="214097" y="0"/>
                </a:moveTo>
                <a:lnTo>
                  <a:pt x="2332252" y="0"/>
                </a:lnTo>
                <a:cubicBezTo>
                  <a:pt x="2450495" y="0"/>
                  <a:pt x="2546349" y="95854"/>
                  <a:pt x="2546349" y="214097"/>
                </a:cubicBezTo>
                <a:lnTo>
                  <a:pt x="2546349" y="2497353"/>
                </a:lnTo>
                <a:cubicBezTo>
                  <a:pt x="2546349" y="2615596"/>
                  <a:pt x="2450495" y="2711450"/>
                  <a:pt x="2332252" y="2711450"/>
                </a:cubicBezTo>
                <a:lnTo>
                  <a:pt x="214097" y="2711450"/>
                </a:lnTo>
                <a:cubicBezTo>
                  <a:pt x="95854" y="2711450"/>
                  <a:pt x="0" y="2615596"/>
                  <a:pt x="0" y="2497353"/>
                </a:cubicBezTo>
                <a:lnTo>
                  <a:pt x="0" y="214097"/>
                </a:lnTo>
                <a:cubicBezTo>
                  <a:pt x="0" y="95854"/>
                  <a:pt x="95854" y="0"/>
                  <a:pt x="21409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429E708E-CA8C-4868-A644-F21485A9859C}"/>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8FCBDC44-C726-4B31-BDF4-3F433EE06971}"/>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638D237B-2062-4720-A5F9-0A54680C6700}"/>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5330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C6A18872-4DA3-4AAD-AB01-8EF8AE89382F}"/>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0" name="Freeform 136">
            <a:extLst>
              <a:ext uri="{FF2B5EF4-FFF2-40B4-BE49-F238E27FC236}">
                <a16:creationId xmlns:a16="http://schemas.microsoft.com/office/drawing/2014/main" id="{6EAEAAA9-C8E7-4013-BC2C-B9288B622E67}"/>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1">
            <a:extLst>
              <a:ext uri="{FF2B5EF4-FFF2-40B4-BE49-F238E27FC236}">
                <a16:creationId xmlns:a16="http://schemas.microsoft.com/office/drawing/2014/main" id="{DAEBDE9D-E1B9-4254-9FA4-54C8BD084006}"/>
              </a:ext>
            </a:extLst>
          </p:cNvPr>
          <p:cNvSpPr>
            <a:spLocks noGrp="1"/>
          </p:cNvSpPr>
          <p:nvPr>
            <p:ph type="pic" sz="quarter" idx="11"/>
          </p:nvPr>
        </p:nvSpPr>
        <p:spPr>
          <a:xfrm>
            <a:off x="529617" y="2366365"/>
            <a:ext cx="2211387" cy="2711449"/>
          </a:xfrm>
          <a:custGeom>
            <a:avLst/>
            <a:gdLst>
              <a:gd name="connsiteX0" fmla="*/ 185933 w 2211387"/>
              <a:gd name="connsiteY0" fmla="*/ 0 h 2711449"/>
              <a:gd name="connsiteX1" fmla="*/ 2025455 w 2211387"/>
              <a:gd name="connsiteY1" fmla="*/ 0 h 2711449"/>
              <a:gd name="connsiteX2" fmla="*/ 2211387 w 2211387"/>
              <a:gd name="connsiteY2" fmla="*/ 185932 h 2711449"/>
              <a:gd name="connsiteX3" fmla="*/ 2211387 w 2211387"/>
              <a:gd name="connsiteY3" fmla="*/ 2525516 h 2711449"/>
              <a:gd name="connsiteX4" fmla="*/ 2025455 w 2211387"/>
              <a:gd name="connsiteY4" fmla="*/ 2711449 h 2711449"/>
              <a:gd name="connsiteX5" fmla="*/ 185933 w 2211387"/>
              <a:gd name="connsiteY5" fmla="*/ 2711449 h 2711449"/>
              <a:gd name="connsiteX6" fmla="*/ 0 w 2211387"/>
              <a:gd name="connsiteY6" fmla="*/ 2525516 h 2711449"/>
              <a:gd name="connsiteX7" fmla="*/ 0 w 2211387"/>
              <a:gd name="connsiteY7" fmla="*/ 185932 h 2711449"/>
              <a:gd name="connsiteX8" fmla="*/ 185933 w 2211387"/>
              <a:gd name="connsiteY8" fmla="*/ 0 h 271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387" h="2711449">
                <a:moveTo>
                  <a:pt x="185933" y="0"/>
                </a:moveTo>
                <a:lnTo>
                  <a:pt x="2025455" y="0"/>
                </a:lnTo>
                <a:cubicBezTo>
                  <a:pt x="2128143" y="0"/>
                  <a:pt x="2211387" y="83244"/>
                  <a:pt x="2211387" y="185932"/>
                </a:cubicBezTo>
                <a:lnTo>
                  <a:pt x="2211387" y="2525516"/>
                </a:lnTo>
                <a:cubicBezTo>
                  <a:pt x="2211387" y="2628204"/>
                  <a:pt x="2128143" y="2711449"/>
                  <a:pt x="2025455" y="2711449"/>
                </a:cubicBezTo>
                <a:lnTo>
                  <a:pt x="185933" y="2711449"/>
                </a:lnTo>
                <a:cubicBezTo>
                  <a:pt x="83246" y="2711449"/>
                  <a:pt x="0" y="2628204"/>
                  <a:pt x="0" y="2525516"/>
                </a:cubicBezTo>
                <a:lnTo>
                  <a:pt x="0" y="185932"/>
                </a:lnTo>
                <a:cubicBezTo>
                  <a:pt x="0" y="83244"/>
                  <a:pt x="83246" y="0"/>
                  <a:pt x="1859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2">
            <a:extLst>
              <a:ext uri="{FF2B5EF4-FFF2-40B4-BE49-F238E27FC236}">
                <a16:creationId xmlns:a16="http://schemas.microsoft.com/office/drawing/2014/main" id="{396ACBCB-DC96-4E4C-9FDA-8DD2D6F29DBA}"/>
              </a:ext>
            </a:extLst>
          </p:cNvPr>
          <p:cNvSpPr>
            <a:spLocks noGrp="1"/>
          </p:cNvSpPr>
          <p:nvPr userDrawn="1">
            <p:ph type="pic" sz="quarter" idx="10"/>
          </p:nvPr>
        </p:nvSpPr>
        <p:spPr>
          <a:xfrm>
            <a:off x="6621468" y="2366365"/>
            <a:ext cx="2211387" cy="2711449"/>
          </a:xfrm>
          <a:custGeom>
            <a:avLst/>
            <a:gdLst>
              <a:gd name="connsiteX0" fmla="*/ 185933 w 2211387"/>
              <a:gd name="connsiteY0" fmla="*/ 0 h 2711449"/>
              <a:gd name="connsiteX1" fmla="*/ 2025454 w 2211387"/>
              <a:gd name="connsiteY1" fmla="*/ 0 h 2711449"/>
              <a:gd name="connsiteX2" fmla="*/ 2211387 w 2211387"/>
              <a:gd name="connsiteY2" fmla="*/ 185932 h 2711449"/>
              <a:gd name="connsiteX3" fmla="*/ 2211387 w 2211387"/>
              <a:gd name="connsiteY3" fmla="*/ 2525516 h 2711449"/>
              <a:gd name="connsiteX4" fmla="*/ 2025454 w 2211387"/>
              <a:gd name="connsiteY4" fmla="*/ 2711449 h 2711449"/>
              <a:gd name="connsiteX5" fmla="*/ 185933 w 2211387"/>
              <a:gd name="connsiteY5" fmla="*/ 2711449 h 2711449"/>
              <a:gd name="connsiteX6" fmla="*/ 0 w 2211387"/>
              <a:gd name="connsiteY6" fmla="*/ 2525516 h 2711449"/>
              <a:gd name="connsiteX7" fmla="*/ 0 w 2211387"/>
              <a:gd name="connsiteY7" fmla="*/ 185932 h 2711449"/>
              <a:gd name="connsiteX8" fmla="*/ 185933 w 2211387"/>
              <a:gd name="connsiteY8" fmla="*/ 0 h 271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387" h="2711449">
                <a:moveTo>
                  <a:pt x="185933" y="0"/>
                </a:moveTo>
                <a:lnTo>
                  <a:pt x="2025454" y="0"/>
                </a:lnTo>
                <a:cubicBezTo>
                  <a:pt x="2128142" y="0"/>
                  <a:pt x="2211387" y="83244"/>
                  <a:pt x="2211387" y="185932"/>
                </a:cubicBezTo>
                <a:lnTo>
                  <a:pt x="2211387" y="2525516"/>
                </a:lnTo>
                <a:cubicBezTo>
                  <a:pt x="2211387" y="2628204"/>
                  <a:pt x="2128142" y="2711449"/>
                  <a:pt x="2025454" y="2711449"/>
                </a:cubicBezTo>
                <a:lnTo>
                  <a:pt x="185933" y="2711449"/>
                </a:lnTo>
                <a:cubicBezTo>
                  <a:pt x="83245" y="2711449"/>
                  <a:pt x="0" y="2628204"/>
                  <a:pt x="0" y="2525516"/>
                </a:cubicBezTo>
                <a:lnTo>
                  <a:pt x="0" y="185932"/>
                </a:lnTo>
                <a:cubicBezTo>
                  <a:pt x="0" y="83244"/>
                  <a:pt x="83245" y="0"/>
                  <a:pt x="1859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5" name="Title 1">
            <a:extLst>
              <a:ext uri="{FF2B5EF4-FFF2-40B4-BE49-F238E27FC236}">
                <a16:creationId xmlns:a16="http://schemas.microsoft.com/office/drawing/2014/main" id="{C9CEEAB8-B924-47A5-A32A-5055ABBE80FB}"/>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56AFB85A-787C-4EB6-BA15-A87611610AD1}"/>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96B35B35-C3B2-4A0B-99FC-31D7D9477DBE}"/>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69899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12" name="Freeform 54">
            <a:extLst>
              <a:ext uri="{FF2B5EF4-FFF2-40B4-BE49-F238E27FC236}">
                <a16:creationId xmlns:a16="http://schemas.microsoft.com/office/drawing/2014/main" id="{7E422B3B-9E52-4227-BEB6-F1DF6BC9C17C}"/>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4" name="Freeform 136">
            <a:extLst>
              <a:ext uri="{FF2B5EF4-FFF2-40B4-BE49-F238E27FC236}">
                <a16:creationId xmlns:a16="http://schemas.microsoft.com/office/drawing/2014/main" id="{CC5B3BD2-E593-451D-918C-84BD27CCF8E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21" name="PpHolder12">
            <a:extLst>
              <a:ext uri="{FF2B5EF4-FFF2-40B4-BE49-F238E27FC236}">
                <a16:creationId xmlns:a16="http://schemas.microsoft.com/office/drawing/2014/main" id="{D7F4121C-5B40-44F3-8169-C3B67A724E81}"/>
              </a:ext>
            </a:extLst>
          </p:cNvPr>
          <p:cNvSpPr>
            <a:spLocks noGrp="1"/>
          </p:cNvSpPr>
          <p:nvPr>
            <p:ph type="pic" sz="quarter" idx="15"/>
          </p:nvPr>
        </p:nvSpPr>
        <p:spPr>
          <a:xfrm>
            <a:off x="5293616" y="1283769"/>
            <a:ext cx="1797049" cy="1698404"/>
          </a:xfrm>
          <a:custGeom>
            <a:avLst/>
            <a:gdLst>
              <a:gd name="connsiteX0" fmla="*/ 142802 w 1797049"/>
              <a:gd name="connsiteY0" fmla="*/ 0 h 1698404"/>
              <a:gd name="connsiteX1" fmla="*/ 1654247 w 1797049"/>
              <a:gd name="connsiteY1" fmla="*/ 0 h 1698404"/>
              <a:gd name="connsiteX2" fmla="*/ 1797049 w 1797049"/>
              <a:gd name="connsiteY2" fmla="*/ 142802 h 1698404"/>
              <a:gd name="connsiteX3" fmla="*/ 1797049 w 1797049"/>
              <a:gd name="connsiteY3" fmla="*/ 1555602 h 1698404"/>
              <a:gd name="connsiteX4" fmla="*/ 1654247 w 1797049"/>
              <a:gd name="connsiteY4" fmla="*/ 1698404 h 1698404"/>
              <a:gd name="connsiteX5" fmla="*/ 142802 w 1797049"/>
              <a:gd name="connsiteY5" fmla="*/ 1698404 h 1698404"/>
              <a:gd name="connsiteX6" fmla="*/ 0 w 1797049"/>
              <a:gd name="connsiteY6" fmla="*/ 1555602 h 1698404"/>
              <a:gd name="connsiteX7" fmla="*/ 0 w 1797049"/>
              <a:gd name="connsiteY7" fmla="*/ 142802 h 1698404"/>
              <a:gd name="connsiteX8" fmla="*/ 142802 w 1797049"/>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49" h="1698404">
                <a:moveTo>
                  <a:pt x="142802" y="0"/>
                </a:moveTo>
                <a:lnTo>
                  <a:pt x="1654247" y="0"/>
                </a:lnTo>
                <a:cubicBezTo>
                  <a:pt x="1733114" y="0"/>
                  <a:pt x="1797049" y="63935"/>
                  <a:pt x="1797049" y="142802"/>
                </a:cubicBezTo>
                <a:lnTo>
                  <a:pt x="1797049" y="1555602"/>
                </a:lnTo>
                <a:cubicBezTo>
                  <a:pt x="1797049" y="1634469"/>
                  <a:pt x="1733114" y="1698404"/>
                  <a:pt x="1654247"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9" name="PpHolder15">
            <a:extLst>
              <a:ext uri="{FF2B5EF4-FFF2-40B4-BE49-F238E27FC236}">
                <a16:creationId xmlns:a16="http://schemas.microsoft.com/office/drawing/2014/main" id="{621FAB55-FC82-420E-8F78-34A800F21B71}"/>
              </a:ext>
            </a:extLst>
          </p:cNvPr>
          <p:cNvSpPr>
            <a:spLocks noGrp="1"/>
          </p:cNvSpPr>
          <p:nvPr>
            <p:ph type="pic" sz="quarter" idx="14"/>
          </p:nvPr>
        </p:nvSpPr>
        <p:spPr>
          <a:xfrm>
            <a:off x="7483179" y="1283769"/>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7" name="PpHolder18">
            <a:extLst>
              <a:ext uri="{FF2B5EF4-FFF2-40B4-BE49-F238E27FC236}">
                <a16:creationId xmlns:a16="http://schemas.microsoft.com/office/drawing/2014/main" id="{FA25B501-0F9C-4419-88DC-A87468115A2E}"/>
              </a:ext>
            </a:extLst>
          </p:cNvPr>
          <p:cNvSpPr>
            <a:spLocks noGrp="1"/>
          </p:cNvSpPr>
          <p:nvPr>
            <p:ph type="pic" sz="quarter" idx="13"/>
          </p:nvPr>
        </p:nvSpPr>
        <p:spPr>
          <a:xfrm>
            <a:off x="9672744" y="1283769"/>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5" name="PpHolder21">
            <a:extLst>
              <a:ext uri="{FF2B5EF4-FFF2-40B4-BE49-F238E27FC236}">
                <a16:creationId xmlns:a16="http://schemas.microsoft.com/office/drawing/2014/main" id="{B997F004-AF7C-4AB7-8F04-4304898837A0}"/>
              </a:ext>
            </a:extLst>
          </p:cNvPr>
          <p:cNvSpPr>
            <a:spLocks noGrp="1"/>
          </p:cNvSpPr>
          <p:nvPr>
            <p:ph type="pic" sz="quarter" idx="12"/>
          </p:nvPr>
        </p:nvSpPr>
        <p:spPr>
          <a:xfrm>
            <a:off x="5293616" y="3607652"/>
            <a:ext cx="1797049" cy="1698404"/>
          </a:xfrm>
          <a:custGeom>
            <a:avLst/>
            <a:gdLst>
              <a:gd name="connsiteX0" fmla="*/ 142802 w 1797049"/>
              <a:gd name="connsiteY0" fmla="*/ 0 h 1698404"/>
              <a:gd name="connsiteX1" fmla="*/ 1654247 w 1797049"/>
              <a:gd name="connsiteY1" fmla="*/ 0 h 1698404"/>
              <a:gd name="connsiteX2" fmla="*/ 1797049 w 1797049"/>
              <a:gd name="connsiteY2" fmla="*/ 142802 h 1698404"/>
              <a:gd name="connsiteX3" fmla="*/ 1797049 w 1797049"/>
              <a:gd name="connsiteY3" fmla="*/ 1555602 h 1698404"/>
              <a:gd name="connsiteX4" fmla="*/ 1654247 w 1797049"/>
              <a:gd name="connsiteY4" fmla="*/ 1698404 h 1698404"/>
              <a:gd name="connsiteX5" fmla="*/ 142802 w 1797049"/>
              <a:gd name="connsiteY5" fmla="*/ 1698404 h 1698404"/>
              <a:gd name="connsiteX6" fmla="*/ 0 w 1797049"/>
              <a:gd name="connsiteY6" fmla="*/ 1555602 h 1698404"/>
              <a:gd name="connsiteX7" fmla="*/ 0 w 1797049"/>
              <a:gd name="connsiteY7" fmla="*/ 142802 h 1698404"/>
              <a:gd name="connsiteX8" fmla="*/ 142802 w 1797049"/>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49" h="1698404">
                <a:moveTo>
                  <a:pt x="142802" y="0"/>
                </a:moveTo>
                <a:lnTo>
                  <a:pt x="1654247" y="0"/>
                </a:lnTo>
                <a:cubicBezTo>
                  <a:pt x="1733114" y="0"/>
                  <a:pt x="1797049" y="63935"/>
                  <a:pt x="1797049" y="142802"/>
                </a:cubicBezTo>
                <a:lnTo>
                  <a:pt x="1797049" y="1555602"/>
                </a:lnTo>
                <a:cubicBezTo>
                  <a:pt x="1797049" y="1634469"/>
                  <a:pt x="1733114" y="1698404"/>
                  <a:pt x="1654247"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PpHolder24">
            <a:extLst>
              <a:ext uri="{FF2B5EF4-FFF2-40B4-BE49-F238E27FC236}">
                <a16:creationId xmlns:a16="http://schemas.microsoft.com/office/drawing/2014/main" id="{13E3F504-3B63-4FAB-A8B6-CFC7984CA2F4}"/>
              </a:ext>
            </a:extLst>
          </p:cNvPr>
          <p:cNvSpPr>
            <a:spLocks noGrp="1"/>
          </p:cNvSpPr>
          <p:nvPr>
            <p:ph type="pic" sz="quarter" idx="11"/>
          </p:nvPr>
        </p:nvSpPr>
        <p:spPr>
          <a:xfrm>
            <a:off x="7483179" y="3607652"/>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PpHolder27">
            <a:extLst>
              <a:ext uri="{FF2B5EF4-FFF2-40B4-BE49-F238E27FC236}">
                <a16:creationId xmlns:a16="http://schemas.microsoft.com/office/drawing/2014/main" id="{D2F6479A-502D-4B7E-86CB-853A65DD793C}"/>
              </a:ext>
            </a:extLst>
          </p:cNvPr>
          <p:cNvSpPr>
            <a:spLocks noGrp="1"/>
          </p:cNvSpPr>
          <p:nvPr userDrawn="1">
            <p:ph type="pic" sz="quarter" idx="10"/>
          </p:nvPr>
        </p:nvSpPr>
        <p:spPr>
          <a:xfrm>
            <a:off x="9672744" y="3607652"/>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Title 1">
            <a:extLst>
              <a:ext uri="{FF2B5EF4-FFF2-40B4-BE49-F238E27FC236}">
                <a16:creationId xmlns:a16="http://schemas.microsoft.com/office/drawing/2014/main" id="{E2E86450-BE05-46E9-B6A9-3B4C3BAC5463}"/>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0" name="Subtitle 2">
            <a:extLst>
              <a:ext uri="{FF2B5EF4-FFF2-40B4-BE49-F238E27FC236}">
                <a16:creationId xmlns:a16="http://schemas.microsoft.com/office/drawing/2014/main" id="{67832589-3F0D-44C7-BBEC-4F10B3B4153A}"/>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F66EBEAC-5885-438E-A834-97D383548D78}"/>
              </a:ext>
            </a:extLst>
          </p:cNvPr>
          <p:cNvSpPr>
            <a:spLocks noGrp="1"/>
          </p:cNvSpPr>
          <p:nvPr>
            <p:ph type="sldNum" sz="quarter" idx="16"/>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45866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88A122BD-FC52-4DAD-B8C5-B3861EC3433F}"/>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CC46DE11-EBE9-43A2-8CE2-628D4BB6B81B}"/>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4">
            <a:extLst>
              <a:ext uri="{FF2B5EF4-FFF2-40B4-BE49-F238E27FC236}">
                <a16:creationId xmlns:a16="http://schemas.microsoft.com/office/drawing/2014/main" id="{C667ABD0-2B94-4CF4-825F-0F9490CBA244}"/>
              </a:ext>
            </a:extLst>
          </p:cNvPr>
          <p:cNvSpPr>
            <a:spLocks noGrp="1"/>
          </p:cNvSpPr>
          <p:nvPr>
            <p:ph type="pic" sz="quarter" idx="10"/>
          </p:nvPr>
        </p:nvSpPr>
        <p:spPr>
          <a:xfrm>
            <a:off x="731838" y="549275"/>
            <a:ext cx="10729912" cy="2879725"/>
          </a:xfrm>
          <a:prstGeom prst="roundRect">
            <a:avLst>
              <a:gd name="adj" fmla="val 10713"/>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A2951164-E98A-44C0-B62B-C49B00821630}"/>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3658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E72F0F72-4B9C-4E1A-AE2F-8AD9D7F1C9F7}"/>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9197914C-F392-44A2-A320-2D8CAB0A1E28}"/>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2">
            <a:extLst>
              <a:ext uri="{FF2B5EF4-FFF2-40B4-BE49-F238E27FC236}">
                <a16:creationId xmlns:a16="http://schemas.microsoft.com/office/drawing/2014/main" id="{6CB4DE47-DC7E-487A-878E-D0CE9DC23F0F}"/>
              </a:ext>
            </a:extLst>
          </p:cNvPr>
          <p:cNvSpPr>
            <a:spLocks noGrp="1"/>
          </p:cNvSpPr>
          <p:nvPr>
            <p:ph type="pic" sz="quarter" idx="10"/>
          </p:nvPr>
        </p:nvSpPr>
        <p:spPr>
          <a:xfrm>
            <a:off x="2273593" y="1169470"/>
            <a:ext cx="2240620" cy="4781274"/>
          </a:xfrm>
          <a:custGeom>
            <a:avLst/>
            <a:gdLst>
              <a:gd name="connsiteX0" fmla="*/ 221037 w 2240620"/>
              <a:gd name="connsiteY0" fmla="*/ 0 h 4781274"/>
              <a:gd name="connsiteX1" fmla="*/ 2019583 w 2240620"/>
              <a:gd name="connsiteY1" fmla="*/ 0 h 4781274"/>
              <a:gd name="connsiteX2" fmla="*/ 2240620 w 2240620"/>
              <a:gd name="connsiteY2" fmla="*/ 221037 h 4781274"/>
              <a:gd name="connsiteX3" fmla="*/ 2240620 w 2240620"/>
              <a:gd name="connsiteY3" fmla="*/ 4560237 h 4781274"/>
              <a:gd name="connsiteX4" fmla="*/ 2019583 w 2240620"/>
              <a:gd name="connsiteY4" fmla="*/ 4781274 h 4781274"/>
              <a:gd name="connsiteX5" fmla="*/ 221037 w 2240620"/>
              <a:gd name="connsiteY5" fmla="*/ 4781274 h 4781274"/>
              <a:gd name="connsiteX6" fmla="*/ 0 w 2240620"/>
              <a:gd name="connsiteY6" fmla="*/ 4560237 h 4781274"/>
              <a:gd name="connsiteX7" fmla="*/ 0 w 2240620"/>
              <a:gd name="connsiteY7" fmla="*/ 221037 h 4781274"/>
              <a:gd name="connsiteX8" fmla="*/ 221037 w 2240620"/>
              <a:gd name="connsiteY8" fmla="*/ 0 h 478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620" h="4781274">
                <a:moveTo>
                  <a:pt x="221037" y="0"/>
                </a:moveTo>
                <a:lnTo>
                  <a:pt x="2019583" y="0"/>
                </a:lnTo>
                <a:cubicBezTo>
                  <a:pt x="2141657" y="0"/>
                  <a:pt x="2240620" y="98962"/>
                  <a:pt x="2240620" y="221037"/>
                </a:cubicBezTo>
                <a:lnTo>
                  <a:pt x="2240620" y="4560237"/>
                </a:lnTo>
                <a:cubicBezTo>
                  <a:pt x="2240620" y="4682312"/>
                  <a:pt x="2141657" y="4781274"/>
                  <a:pt x="2019583" y="4781274"/>
                </a:cubicBezTo>
                <a:lnTo>
                  <a:pt x="221037" y="4781274"/>
                </a:lnTo>
                <a:cubicBezTo>
                  <a:pt x="98962" y="4781274"/>
                  <a:pt x="0" y="4682312"/>
                  <a:pt x="0" y="4560237"/>
                </a:cubicBezTo>
                <a:lnTo>
                  <a:pt x="0" y="221037"/>
                </a:lnTo>
                <a:cubicBezTo>
                  <a:pt x="0" y="98962"/>
                  <a:pt x="98962" y="0"/>
                  <a:pt x="22103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FE45CA30-61E5-4FFD-B7E9-BD7328A8E0CA}"/>
              </a:ext>
            </a:extLst>
          </p:cNvPr>
          <p:cNvSpPr>
            <a:spLocks noGrp="1"/>
          </p:cNvSpPr>
          <p:nvPr>
            <p:ph type="title"/>
          </p:nvPr>
        </p:nvSpPr>
        <p:spPr>
          <a:xfrm>
            <a:off x="6261230" y="1549485"/>
            <a:ext cx="6478326" cy="1325563"/>
          </a:xfrm>
          <a:prstGeom prst="rect">
            <a:avLst/>
          </a:prstGeom>
        </p:spPr>
        <p:txBody>
          <a:bodyPr anchor="ctr"/>
          <a:lstStyle>
            <a:lvl1pPr>
              <a:defRPr sz="4400" b="1"/>
            </a:lvl1pPr>
          </a:lstStyle>
          <a:p>
            <a:endParaRPr lang="en-ID"/>
          </a:p>
        </p:txBody>
      </p:sp>
      <p:sp>
        <p:nvSpPr>
          <p:cNvPr id="9" name="Subtitle 2">
            <a:extLst>
              <a:ext uri="{FF2B5EF4-FFF2-40B4-BE49-F238E27FC236}">
                <a16:creationId xmlns:a16="http://schemas.microsoft.com/office/drawing/2014/main" id="{014A877C-A5BF-41B5-BC3A-D9D970C6F595}"/>
              </a:ext>
            </a:extLst>
          </p:cNvPr>
          <p:cNvSpPr>
            <a:spLocks noGrp="1"/>
          </p:cNvSpPr>
          <p:nvPr>
            <p:ph type="subTitle" idx="1"/>
          </p:nvPr>
        </p:nvSpPr>
        <p:spPr>
          <a:xfrm>
            <a:off x="6261230" y="1211988"/>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9C2DF07C-670C-420E-80C5-9FFC2805986A}"/>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3590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C5BACCD6-0246-48E0-86A7-6AD65F0396E2}"/>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C29A2C0B-2910-4446-B90C-23AD3FD46B4C}"/>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24">
            <a:extLst>
              <a:ext uri="{FF2B5EF4-FFF2-40B4-BE49-F238E27FC236}">
                <a16:creationId xmlns:a16="http://schemas.microsoft.com/office/drawing/2014/main" id="{0006F50F-4202-44CB-A304-72EF27EA2CA4}"/>
              </a:ext>
            </a:extLst>
          </p:cNvPr>
          <p:cNvSpPr>
            <a:spLocks noGrp="1"/>
          </p:cNvSpPr>
          <p:nvPr>
            <p:ph type="pic" sz="quarter" idx="10"/>
          </p:nvPr>
        </p:nvSpPr>
        <p:spPr>
          <a:xfrm>
            <a:off x="881063" y="2186189"/>
            <a:ext cx="4829176" cy="2727439"/>
          </a:xfrm>
          <a:custGeom>
            <a:avLst/>
            <a:gdLst>
              <a:gd name="connsiteX0" fmla="*/ 0 w 4829176"/>
              <a:gd name="connsiteY0" fmla="*/ 0 h 2727439"/>
              <a:gd name="connsiteX1" fmla="*/ 4829176 w 4829176"/>
              <a:gd name="connsiteY1" fmla="*/ 0 h 2727439"/>
              <a:gd name="connsiteX2" fmla="*/ 4829176 w 4829176"/>
              <a:gd name="connsiteY2" fmla="*/ 2727439 h 2727439"/>
              <a:gd name="connsiteX3" fmla="*/ 0 w 4829176"/>
              <a:gd name="connsiteY3" fmla="*/ 2727439 h 2727439"/>
            </a:gdLst>
            <a:ahLst/>
            <a:cxnLst>
              <a:cxn ang="0">
                <a:pos x="connsiteX0" y="connsiteY0"/>
              </a:cxn>
              <a:cxn ang="0">
                <a:pos x="connsiteX1" y="connsiteY1"/>
              </a:cxn>
              <a:cxn ang="0">
                <a:pos x="connsiteX2" y="connsiteY2"/>
              </a:cxn>
              <a:cxn ang="0">
                <a:pos x="connsiteX3" y="connsiteY3"/>
              </a:cxn>
            </a:cxnLst>
            <a:rect l="l" t="t" r="r" b="b"/>
            <a:pathLst>
              <a:path w="4829176" h="2727439">
                <a:moveTo>
                  <a:pt x="0" y="0"/>
                </a:moveTo>
                <a:lnTo>
                  <a:pt x="4829176" y="0"/>
                </a:lnTo>
                <a:lnTo>
                  <a:pt x="4829176" y="2727439"/>
                </a:lnTo>
                <a:lnTo>
                  <a:pt x="0" y="2727439"/>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C6A6138F-857C-415D-9066-DA842CB0F8B9}"/>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DBDA5AE6-90B1-41DB-8B53-8E7EC56EEA47}"/>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670D27F4-91CD-41ED-B551-C62381EE88C6}"/>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91538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9" name="Freeform 54">
            <a:extLst>
              <a:ext uri="{FF2B5EF4-FFF2-40B4-BE49-F238E27FC236}">
                <a16:creationId xmlns:a16="http://schemas.microsoft.com/office/drawing/2014/main" id="{818AC1AD-871E-451A-BE3C-0F9C074F4572}"/>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Freeform 136">
            <a:extLst>
              <a:ext uri="{FF2B5EF4-FFF2-40B4-BE49-F238E27FC236}">
                <a16:creationId xmlns:a16="http://schemas.microsoft.com/office/drawing/2014/main" id="{3E515D16-F8F6-4AE3-BF46-52930A512CEE}"/>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PpHolder11">
            <a:extLst>
              <a:ext uri="{FF2B5EF4-FFF2-40B4-BE49-F238E27FC236}">
                <a16:creationId xmlns:a16="http://schemas.microsoft.com/office/drawing/2014/main" id="{754517EC-4ADD-436B-87BD-80D5973E6B8A}"/>
              </a:ext>
            </a:extLst>
          </p:cNvPr>
          <p:cNvSpPr>
            <a:spLocks noGrp="1"/>
          </p:cNvSpPr>
          <p:nvPr>
            <p:ph type="pic" sz="quarter" idx="12"/>
          </p:nvPr>
        </p:nvSpPr>
        <p:spPr>
          <a:xfrm>
            <a:off x="5677861" y="1149993"/>
            <a:ext cx="5783889" cy="2436801"/>
          </a:xfrm>
          <a:custGeom>
            <a:avLst/>
            <a:gdLst>
              <a:gd name="connsiteX0" fmla="*/ 264126 w 5783889"/>
              <a:gd name="connsiteY0" fmla="*/ 0 h 2436801"/>
              <a:gd name="connsiteX1" fmla="*/ 5519764 w 5783889"/>
              <a:gd name="connsiteY1" fmla="*/ 0 h 2436801"/>
              <a:gd name="connsiteX2" fmla="*/ 5783889 w 5783889"/>
              <a:gd name="connsiteY2" fmla="*/ 264125 h 2436801"/>
              <a:gd name="connsiteX3" fmla="*/ 5783889 w 5783889"/>
              <a:gd name="connsiteY3" fmla="*/ 2172677 h 2436801"/>
              <a:gd name="connsiteX4" fmla="*/ 5519764 w 5783889"/>
              <a:gd name="connsiteY4" fmla="*/ 2436801 h 2436801"/>
              <a:gd name="connsiteX5" fmla="*/ 264126 w 5783889"/>
              <a:gd name="connsiteY5" fmla="*/ 2436801 h 2436801"/>
              <a:gd name="connsiteX6" fmla="*/ 0 w 5783889"/>
              <a:gd name="connsiteY6" fmla="*/ 2172677 h 2436801"/>
              <a:gd name="connsiteX7" fmla="*/ 0 w 5783889"/>
              <a:gd name="connsiteY7" fmla="*/ 264125 h 2436801"/>
              <a:gd name="connsiteX8" fmla="*/ 264126 w 5783889"/>
              <a:gd name="connsiteY8" fmla="*/ 0 h 243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889" h="2436801">
                <a:moveTo>
                  <a:pt x="264126" y="0"/>
                </a:moveTo>
                <a:lnTo>
                  <a:pt x="5519764" y="0"/>
                </a:lnTo>
                <a:cubicBezTo>
                  <a:pt x="5665636" y="0"/>
                  <a:pt x="5783889" y="118253"/>
                  <a:pt x="5783889" y="264125"/>
                </a:cubicBezTo>
                <a:lnTo>
                  <a:pt x="5783889" y="2172677"/>
                </a:lnTo>
                <a:cubicBezTo>
                  <a:pt x="5783889" y="2318548"/>
                  <a:pt x="5665636" y="2436801"/>
                  <a:pt x="5519764" y="2436801"/>
                </a:cubicBezTo>
                <a:lnTo>
                  <a:pt x="264126" y="2436801"/>
                </a:lnTo>
                <a:cubicBezTo>
                  <a:pt x="118254" y="2436801"/>
                  <a:pt x="0" y="2318548"/>
                  <a:pt x="0" y="2172677"/>
                </a:cubicBezTo>
                <a:lnTo>
                  <a:pt x="0" y="264125"/>
                </a:lnTo>
                <a:cubicBezTo>
                  <a:pt x="0" y="118253"/>
                  <a:pt x="118254" y="0"/>
                  <a:pt x="264126"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4">
            <a:extLst>
              <a:ext uri="{FF2B5EF4-FFF2-40B4-BE49-F238E27FC236}">
                <a16:creationId xmlns:a16="http://schemas.microsoft.com/office/drawing/2014/main" id="{AEADC981-1991-4D20-8CBE-88891D3DC0D4}"/>
              </a:ext>
            </a:extLst>
          </p:cNvPr>
          <p:cNvSpPr>
            <a:spLocks noGrp="1"/>
          </p:cNvSpPr>
          <p:nvPr>
            <p:ph type="pic" sz="quarter" idx="11"/>
          </p:nvPr>
        </p:nvSpPr>
        <p:spPr>
          <a:xfrm>
            <a:off x="5677860" y="3733801"/>
            <a:ext cx="2818440" cy="1876424"/>
          </a:xfrm>
          <a:custGeom>
            <a:avLst/>
            <a:gdLst>
              <a:gd name="connsiteX0" fmla="*/ 268290 w 2818440"/>
              <a:gd name="connsiteY0" fmla="*/ 0 h 1876424"/>
              <a:gd name="connsiteX1" fmla="*/ 2550149 w 2818440"/>
              <a:gd name="connsiteY1" fmla="*/ 0 h 1876424"/>
              <a:gd name="connsiteX2" fmla="*/ 2818440 w 2818440"/>
              <a:gd name="connsiteY2" fmla="*/ 268291 h 1876424"/>
              <a:gd name="connsiteX3" fmla="*/ 2818440 w 2818440"/>
              <a:gd name="connsiteY3" fmla="*/ 1608133 h 1876424"/>
              <a:gd name="connsiteX4" fmla="*/ 2550149 w 2818440"/>
              <a:gd name="connsiteY4" fmla="*/ 1876424 h 1876424"/>
              <a:gd name="connsiteX5" fmla="*/ 268290 w 2818440"/>
              <a:gd name="connsiteY5" fmla="*/ 1876424 h 1876424"/>
              <a:gd name="connsiteX6" fmla="*/ 0 w 2818440"/>
              <a:gd name="connsiteY6" fmla="*/ 1608133 h 1876424"/>
              <a:gd name="connsiteX7" fmla="*/ 0 w 2818440"/>
              <a:gd name="connsiteY7" fmla="*/ 268291 h 1876424"/>
              <a:gd name="connsiteX8" fmla="*/ 268290 w 2818440"/>
              <a:gd name="connsiteY8" fmla="*/ 0 h 187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440" h="1876424">
                <a:moveTo>
                  <a:pt x="268290" y="0"/>
                </a:moveTo>
                <a:lnTo>
                  <a:pt x="2550149" y="0"/>
                </a:lnTo>
                <a:cubicBezTo>
                  <a:pt x="2698322" y="0"/>
                  <a:pt x="2818440" y="120118"/>
                  <a:pt x="2818440" y="268291"/>
                </a:cubicBezTo>
                <a:lnTo>
                  <a:pt x="2818440" y="1608133"/>
                </a:lnTo>
                <a:cubicBezTo>
                  <a:pt x="2818440" y="1756306"/>
                  <a:pt x="2698322" y="1876424"/>
                  <a:pt x="2550149" y="1876424"/>
                </a:cubicBezTo>
                <a:lnTo>
                  <a:pt x="268290" y="1876424"/>
                </a:lnTo>
                <a:cubicBezTo>
                  <a:pt x="120118" y="1876424"/>
                  <a:pt x="0" y="1756306"/>
                  <a:pt x="0" y="1608133"/>
                </a:cubicBezTo>
                <a:lnTo>
                  <a:pt x="0" y="268291"/>
                </a:lnTo>
                <a:cubicBezTo>
                  <a:pt x="0" y="120118"/>
                  <a:pt x="120118" y="0"/>
                  <a:pt x="26829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5">
            <a:extLst>
              <a:ext uri="{FF2B5EF4-FFF2-40B4-BE49-F238E27FC236}">
                <a16:creationId xmlns:a16="http://schemas.microsoft.com/office/drawing/2014/main" id="{4B49F2C3-444C-4D72-A557-0529AF27BFCF}"/>
              </a:ext>
            </a:extLst>
          </p:cNvPr>
          <p:cNvSpPr>
            <a:spLocks noGrp="1"/>
          </p:cNvSpPr>
          <p:nvPr userDrawn="1">
            <p:ph type="pic" sz="quarter" idx="10"/>
          </p:nvPr>
        </p:nvSpPr>
        <p:spPr>
          <a:xfrm>
            <a:off x="8643309" y="3733801"/>
            <a:ext cx="2818441" cy="1876424"/>
          </a:xfrm>
          <a:custGeom>
            <a:avLst/>
            <a:gdLst>
              <a:gd name="connsiteX0" fmla="*/ 268291 w 2818441"/>
              <a:gd name="connsiteY0" fmla="*/ 0 h 1876424"/>
              <a:gd name="connsiteX1" fmla="*/ 2550150 w 2818441"/>
              <a:gd name="connsiteY1" fmla="*/ 0 h 1876424"/>
              <a:gd name="connsiteX2" fmla="*/ 2818441 w 2818441"/>
              <a:gd name="connsiteY2" fmla="*/ 268291 h 1876424"/>
              <a:gd name="connsiteX3" fmla="*/ 2818441 w 2818441"/>
              <a:gd name="connsiteY3" fmla="*/ 1608133 h 1876424"/>
              <a:gd name="connsiteX4" fmla="*/ 2550150 w 2818441"/>
              <a:gd name="connsiteY4" fmla="*/ 1876424 h 1876424"/>
              <a:gd name="connsiteX5" fmla="*/ 268291 w 2818441"/>
              <a:gd name="connsiteY5" fmla="*/ 1876424 h 1876424"/>
              <a:gd name="connsiteX6" fmla="*/ 0 w 2818441"/>
              <a:gd name="connsiteY6" fmla="*/ 1608133 h 1876424"/>
              <a:gd name="connsiteX7" fmla="*/ 0 w 2818441"/>
              <a:gd name="connsiteY7" fmla="*/ 268291 h 1876424"/>
              <a:gd name="connsiteX8" fmla="*/ 268291 w 2818441"/>
              <a:gd name="connsiteY8" fmla="*/ 0 h 187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441" h="1876424">
                <a:moveTo>
                  <a:pt x="268291" y="0"/>
                </a:moveTo>
                <a:lnTo>
                  <a:pt x="2550150" y="0"/>
                </a:lnTo>
                <a:cubicBezTo>
                  <a:pt x="2698323" y="0"/>
                  <a:pt x="2818441" y="120118"/>
                  <a:pt x="2818441" y="268291"/>
                </a:cubicBezTo>
                <a:lnTo>
                  <a:pt x="2818441" y="1608133"/>
                </a:lnTo>
                <a:cubicBezTo>
                  <a:pt x="2818441" y="1756306"/>
                  <a:pt x="2698323" y="1876424"/>
                  <a:pt x="2550150" y="1876424"/>
                </a:cubicBezTo>
                <a:lnTo>
                  <a:pt x="268291" y="1876424"/>
                </a:lnTo>
                <a:cubicBezTo>
                  <a:pt x="120118" y="1876424"/>
                  <a:pt x="0" y="1756306"/>
                  <a:pt x="0" y="1608133"/>
                </a:cubicBezTo>
                <a:lnTo>
                  <a:pt x="0" y="268291"/>
                </a:lnTo>
                <a:cubicBezTo>
                  <a:pt x="0" y="120118"/>
                  <a:pt x="120118" y="0"/>
                  <a:pt x="26829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E2FA8C48-5B85-47BA-A103-2FCF8DB70D52}"/>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7" name="Subtitle 2">
            <a:extLst>
              <a:ext uri="{FF2B5EF4-FFF2-40B4-BE49-F238E27FC236}">
                <a16:creationId xmlns:a16="http://schemas.microsoft.com/office/drawing/2014/main" id="{FC3C56AE-F7CD-4671-8756-E6C129954FF4}"/>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EB67A1FA-BAD9-4334-B57A-FBE6C82103B8}"/>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81874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8" name="Freeform 136">
            <a:extLst>
              <a:ext uri="{FF2B5EF4-FFF2-40B4-BE49-F238E27FC236}">
                <a16:creationId xmlns:a16="http://schemas.microsoft.com/office/drawing/2014/main" id="{ED69BC89-8359-4644-B724-30A73FCB7438}"/>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Freeform 54">
            <a:extLst>
              <a:ext uri="{FF2B5EF4-FFF2-40B4-BE49-F238E27FC236}">
                <a16:creationId xmlns:a16="http://schemas.microsoft.com/office/drawing/2014/main" id="{EBA4AF00-8165-47EA-9A2E-FEF2956B4A23}"/>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8">
            <a:extLst>
              <a:ext uri="{FF2B5EF4-FFF2-40B4-BE49-F238E27FC236}">
                <a16:creationId xmlns:a16="http://schemas.microsoft.com/office/drawing/2014/main" id="{12092569-438B-4B8F-B065-9DD452C2D64D}"/>
              </a:ext>
            </a:extLst>
          </p:cNvPr>
          <p:cNvSpPr>
            <a:spLocks noGrp="1"/>
          </p:cNvSpPr>
          <p:nvPr>
            <p:ph type="pic" sz="quarter" idx="10"/>
          </p:nvPr>
        </p:nvSpPr>
        <p:spPr>
          <a:xfrm>
            <a:off x="7316526" y="1098836"/>
            <a:ext cx="4152900" cy="4666456"/>
          </a:xfrm>
          <a:custGeom>
            <a:avLst/>
            <a:gdLst>
              <a:gd name="connsiteX0" fmla="*/ 335554 w 4152900"/>
              <a:gd name="connsiteY0" fmla="*/ 0 h 4666456"/>
              <a:gd name="connsiteX1" fmla="*/ 3817346 w 4152900"/>
              <a:gd name="connsiteY1" fmla="*/ 0 h 4666456"/>
              <a:gd name="connsiteX2" fmla="*/ 4152900 w 4152900"/>
              <a:gd name="connsiteY2" fmla="*/ 335554 h 4666456"/>
              <a:gd name="connsiteX3" fmla="*/ 4152900 w 4152900"/>
              <a:gd name="connsiteY3" fmla="*/ 4330902 h 4666456"/>
              <a:gd name="connsiteX4" fmla="*/ 3817346 w 4152900"/>
              <a:gd name="connsiteY4" fmla="*/ 4666456 h 4666456"/>
              <a:gd name="connsiteX5" fmla="*/ 335554 w 4152900"/>
              <a:gd name="connsiteY5" fmla="*/ 4666456 h 4666456"/>
              <a:gd name="connsiteX6" fmla="*/ 0 w 4152900"/>
              <a:gd name="connsiteY6" fmla="*/ 4330902 h 4666456"/>
              <a:gd name="connsiteX7" fmla="*/ 0 w 4152900"/>
              <a:gd name="connsiteY7" fmla="*/ 335554 h 4666456"/>
              <a:gd name="connsiteX8" fmla="*/ 335554 w 4152900"/>
              <a:gd name="connsiteY8" fmla="*/ 0 h 46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2900" h="4666456">
                <a:moveTo>
                  <a:pt x="335554" y="0"/>
                </a:moveTo>
                <a:lnTo>
                  <a:pt x="3817346" y="0"/>
                </a:lnTo>
                <a:cubicBezTo>
                  <a:pt x="4002667" y="0"/>
                  <a:pt x="4152900" y="150233"/>
                  <a:pt x="4152900" y="335554"/>
                </a:cubicBezTo>
                <a:lnTo>
                  <a:pt x="4152900" y="4330902"/>
                </a:lnTo>
                <a:cubicBezTo>
                  <a:pt x="4152900" y="4516223"/>
                  <a:pt x="4002667" y="4666456"/>
                  <a:pt x="3817346" y="4666456"/>
                </a:cubicBezTo>
                <a:lnTo>
                  <a:pt x="335554" y="4666456"/>
                </a:lnTo>
                <a:cubicBezTo>
                  <a:pt x="150233" y="4666456"/>
                  <a:pt x="0" y="4516223"/>
                  <a:pt x="0" y="4330902"/>
                </a:cubicBezTo>
                <a:lnTo>
                  <a:pt x="0" y="335554"/>
                </a:lnTo>
                <a:cubicBezTo>
                  <a:pt x="0" y="150233"/>
                  <a:pt x="150233" y="0"/>
                  <a:pt x="3355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A08A0F89-3C5C-431E-96BB-E48AC94C470F}"/>
              </a:ext>
            </a:extLst>
          </p:cNvPr>
          <p:cNvSpPr>
            <a:spLocks noGrp="1"/>
          </p:cNvSpPr>
          <p:nvPr>
            <p:ph type="title"/>
          </p:nvPr>
        </p:nvSpPr>
        <p:spPr>
          <a:xfrm>
            <a:off x="640557" y="2164702"/>
            <a:ext cx="6478326" cy="1325563"/>
          </a:xfrm>
          <a:prstGeom prst="rect">
            <a:avLst/>
          </a:prstGeom>
        </p:spPr>
        <p:txBody>
          <a:bodyPr anchor="ctr"/>
          <a:lstStyle>
            <a:lvl1pPr>
              <a:defRPr sz="4400" b="1"/>
            </a:lvl1pPr>
          </a:lstStyle>
          <a:p>
            <a:endParaRPr lang="en-ID"/>
          </a:p>
        </p:txBody>
      </p:sp>
      <p:sp>
        <p:nvSpPr>
          <p:cNvPr id="7" name="Subtitle 2">
            <a:extLst>
              <a:ext uri="{FF2B5EF4-FFF2-40B4-BE49-F238E27FC236}">
                <a16:creationId xmlns:a16="http://schemas.microsoft.com/office/drawing/2014/main" id="{F19DC53E-D437-4912-A38C-F781EFF79F15}"/>
              </a:ext>
            </a:extLst>
          </p:cNvPr>
          <p:cNvSpPr>
            <a:spLocks noGrp="1"/>
          </p:cNvSpPr>
          <p:nvPr>
            <p:ph type="subTitle" idx="1"/>
          </p:nvPr>
        </p:nvSpPr>
        <p:spPr>
          <a:xfrm>
            <a:off x="640557" y="1829586"/>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681EDE59-A89D-44CC-961F-4BEEFEE78246}"/>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241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7D55F9B1-0B7B-4A9B-8C6F-3B42DB3984BB}"/>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32E843DD-E627-411B-AF6D-76367050789C}"/>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PpHolder13">
            <a:extLst>
              <a:ext uri="{FF2B5EF4-FFF2-40B4-BE49-F238E27FC236}">
                <a16:creationId xmlns:a16="http://schemas.microsoft.com/office/drawing/2014/main" id="{FDEEFE79-19EF-4527-938C-78A188908AFB}"/>
              </a:ext>
            </a:extLst>
          </p:cNvPr>
          <p:cNvSpPr>
            <a:spLocks noGrp="1"/>
          </p:cNvSpPr>
          <p:nvPr>
            <p:ph type="pic" sz="quarter" idx="12"/>
          </p:nvPr>
        </p:nvSpPr>
        <p:spPr>
          <a:xfrm>
            <a:off x="6096002" y="1264719"/>
            <a:ext cx="2559646" cy="2611956"/>
          </a:xfrm>
          <a:custGeom>
            <a:avLst/>
            <a:gdLst>
              <a:gd name="connsiteX0" fmla="*/ 294432 w 2338068"/>
              <a:gd name="connsiteY0" fmla="*/ 0 h 2611956"/>
              <a:gd name="connsiteX1" fmla="*/ 2043635 w 2338068"/>
              <a:gd name="connsiteY1" fmla="*/ 0 h 2611956"/>
              <a:gd name="connsiteX2" fmla="*/ 2338068 w 2338068"/>
              <a:gd name="connsiteY2" fmla="*/ 294433 h 2611956"/>
              <a:gd name="connsiteX3" fmla="*/ 2338068 w 2338068"/>
              <a:gd name="connsiteY3" fmla="*/ 2611956 h 2611956"/>
              <a:gd name="connsiteX4" fmla="*/ 0 w 2338068"/>
              <a:gd name="connsiteY4" fmla="*/ 2611956 h 2611956"/>
              <a:gd name="connsiteX5" fmla="*/ 0 w 2338068"/>
              <a:gd name="connsiteY5" fmla="*/ 294433 h 2611956"/>
              <a:gd name="connsiteX6" fmla="*/ 294432 w 2338068"/>
              <a:gd name="connsiteY6" fmla="*/ 0 h 26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68" h="2611956">
                <a:moveTo>
                  <a:pt x="294432" y="0"/>
                </a:moveTo>
                <a:lnTo>
                  <a:pt x="2043635" y="0"/>
                </a:lnTo>
                <a:cubicBezTo>
                  <a:pt x="2206246" y="0"/>
                  <a:pt x="2338068" y="131822"/>
                  <a:pt x="2338068" y="294433"/>
                </a:cubicBezTo>
                <a:lnTo>
                  <a:pt x="2338068" y="2611956"/>
                </a:lnTo>
                <a:lnTo>
                  <a:pt x="0" y="2611956"/>
                </a:lnTo>
                <a:lnTo>
                  <a:pt x="0" y="294433"/>
                </a:lnTo>
                <a:cubicBezTo>
                  <a:pt x="0" y="131822"/>
                  <a:pt x="131822" y="0"/>
                  <a:pt x="29443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4">
            <a:extLst>
              <a:ext uri="{FF2B5EF4-FFF2-40B4-BE49-F238E27FC236}">
                <a16:creationId xmlns:a16="http://schemas.microsoft.com/office/drawing/2014/main" id="{00D0F736-D555-4F53-9DCA-CB543CEEE5BA}"/>
              </a:ext>
            </a:extLst>
          </p:cNvPr>
          <p:cNvSpPr>
            <a:spLocks noGrp="1"/>
          </p:cNvSpPr>
          <p:nvPr>
            <p:ph type="pic" sz="quarter" idx="11"/>
          </p:nvPr>
        </p:nvSpPr>
        <p:spPr>
          <a:xfrm>
            <a:off x="8887556" y="1264719"/>
            <a:ext cx="2561233" cy="2611956"/>
          </a:xfrm>
          <a:custGeom>
            <a:avLst/>
            <a:gdLst>
              <a:gd name="connsiteX0" fmla="*/ 294433 w 2338069"/>
              <a:gd name="connsiteY0" fmla="*/ 0 h 2611956"/>
              <a:gd name="connsiteX1" fmla="*/ 2043636 w 2338069"/>
              <a:gd name="connsiteY1" fmla="*/ 0 h 2611956"/>
              <a:gd name="connsiteX2" fmla="*/ 2338069 w 2338069"/>
              <a:gd name="connsiteY2" fmla="*/ 294433 h 2611956"/>
              <a:gd name="connsiteX3" fmla="*/ 2338069 w 2338069"/>
              <a:gd name="connsiteY3" fmla="*/ 2611956 h 2611956"/>
              <a:gd name="connsiteX4" fmla="*/ 0 w 2338069"/>
              <a:gd name="connsiteY4" fmla="*/ 2611956 h 2611956"/>
              <a:gd name="connsiteX5" fmla="*/ 0 w 2338069"/>
              <a:gd name="connsiteY5" fmla="*/ 294433 h 2611956"/>
              <a:gd name="connsiteX6" fmla="*/ 294433 w 2338069"/>
              <a:gd name="connsiteY6" fmla="*/ 0 h 26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69" h="2611956">
                <a:moveTo>
                  <a:pt x="294433" y="0"/>
                </a:moveTo>
                <a:lnTo>
                  <a:pt x="2043636" y="0"/>
                </a:lnTo>
                <a:cubicBezTo>
                  <a:pt x="2206247" y="0"/>
                  <a:pt x="2338069" y="131822"/>
                  <a:pt x="2338069" y="294433"/>
                </a:cubicBezTo>
                <a:lnTo>
                  <a:pt x="2338069" y="2611956"/>
                </a:lnTo>
                <a:lnTo>
                  <a:pt x="0" y="2611956"/>
                </a:lnTo>
                <a:lnTo>
                  <a:pt x="0" y="294433"/>
                </a:lnTo>
                <a:cubicBezTo>
                  <a:pt x="0" y="131822"/>
                  <a:pt x="131822" y="0"/>
                  <a:pt x="2944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Title 1">
            <a:extLst>
              <a:ext uri="{FF2B5EF4-FFF2-40B4-BE49-F238E27FC236}">
                <a16:creationId xmlns:a16="http://schemas.microsoft.com/office/drawing/2014/main" id="{34448B06-01D9-4DE9-9BC3-C6AD7741AA42}"/>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4" name="Subtitle 2">
            <a:extLst>
              <a:ext uri="{FF2B5EF4-FFF2-40B4-BE49-F238E27FC236}">
                <a16:creationId xmlns:a16="http://schemas.microsoft.com/office/drawing/2014/main" id="{064DD7BA-2800-4479-A5F4-9B21488528FF}"/>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A756D241-57BD-451D-A7D0-ECB3C21D2487}"/>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5331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10" name="Freeform 54">
            <a:extLst>
              <a:ext uri="{FF2B5EF4-FFF2-40B4-BE49-F238E27FC236}">
                <a16:creationId xmlns:a16="http://schemas.microsoft.com/office/drawing/2014/main" id="{C59F46A0-F1A4-48D2-BBB7-4F397FACEFF8}"/>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0C0D6339-8B25-4F4A-9E91-E2D465C2C6A1}"/>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5" name="PpHolder9">
            <a:extLst>
              <a:ext uri="{FF2B5EF4-FFF2-40B4-BE49-F238E27FC236}">
                <a16:creationId xmlns:a16="http://schemas.microsoft.com/office/drawing/2014/main" id="{BADB8C26-69CE-4B65-B217-B4CBF3FC3D33}"/>
              </a:ext>
            </a:extLst>
          </p:cNvPr>
          <p:cNvSpPr>
            <a:spLocks noGrp="1"/>
          </p:cNvSpPr>
          <p:nvPr>
            <p:ph type="pic" sz="quarter" idx="13"/>
          </p:nvPr>
        </p:nvSpPr>
        <p:spPr>
          <a:xfrm>
            <a:off x="4430024" y="1855970"/>
            <a:ext cx="3215005" cy="4150372"/>
          </a:xfrm>
          <a:custGeom>
            <a:avLst/>
            <a:gdLst>
              <a:gd name="connsiteX0" fmla="*/ 348475 w 3215005"/>
              <a:gd name="connsiteY0" fmla="*/ 0 h 4150372"/>
              <a:gd name="connsiteX1" fmla="*/ 2866530 w 3215005"/>
              <a:gd name="connsiteY1" fmla="*/ 0 h 4150372"/>
              <a:gd name="connsiteX2" fmla="*/ 3215005 w 3215005"/>
              <a:gd name="connsiteY2" fmla="*/ 348476 h 4150372"/>
              <a:gd name="connsiteX3" fmla="*/ 3215005 w 3215005"/>
              <a:gd name="connsiteY3" fmla="*/ 3801897 h 4150372"/>
              <a:gd name="connsiteX4" fmla="*/ 2866530 w 3215005"/>
              <a:gd name="connsiteY4" fmla="*/ 4150372 h 4150372"/>
              <a:gd name="connsiteX5" fmla="*/ 348475 w 3215005"/>
              <a:gd name="connsiteY5" fmla="*/ 4150372 h 4150372"/>
              <a:gd name="connsiteX6" fmla="*/ 0 w 3215005"/>
              <a:gd name="connsiteY6" fmla="*/ 3801897 h 4150372"/>
              <a:gd name="connsiteX7" fmla="*/ 0 w 3215005"/>
              <a:gd name="connsiteY7" fmla="*/ 348476 h 4150372"/>
              <a:gd name="connsiteX8" fmla="*/ 348475 w 3215005"/>
              <a:gd name="connsiteY8" fmla="*/ 0 h 415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5005" h="4150372">
                <a:moveTo>
                  <a:pt x="348475" y="0"/>
                </a:moveTo>
                <a:lnTo>
                  <a:pt x="2866530" y="0"/>
                </a:lnTo>
                <a:cubicBezTo>
                  <a:pt x="3058987" y="0"/>
                  <a:pt x="3215005" y="156018"/>
                  <a:pt x="3215005" y="348476"/>
                </a:cubicBezTo>
                <a:lnTo>
                  <a:pt x="3215005" y="3801897"/>
                </a:lnTo>
                <a:cubicBezTo>
                  <a:pt x="3215005" y="3994354"/>
                  <a:pt x="3058987" y="4150372"/>
                  <a:pt x="2866530" y="4150372"/>
                </a:cubicBezTo>
                <a:lnTo>
                  <a:pt x="348475" y="4150372"/>
                </a:lnTo>
                <a:cubicBezTo>
                  <a:pt x="156018" y="4150372"/>
                  <a:pt x="0" y="3994354"/>
                  <a:pt x="0" y="3801897"/>
                </a:cubicBezTo>
                <a:lnTo>
                  <a:pt x="0" y="348476"/>
                </a:lnTo>
                <a:cubicBezTo>
                  <a:pt x="0" y="156018"/>
                  <a:pt x="156018" y="0"/>
                  <a:pt x="3484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PpHolder10">
            <a:extLst>
              <a:ext uri="{FF2B5EF4-FFF2-40B4-BE49-F238E27FC236}">
                <a16:creationId xmlns:a16="http://schemas.microsoft.com/office/drawing/2014/main" id="{8E5E2DC0-BE2D-4FEB-8BB0-74D518581F94}"/>
              </a:ext>
            </a:extLst>
          </p:cNvPr>
          <p:cNvSpPr>
            <a:spLocks noGrp="1"/>
          </p:cNvSpPr>
          <p:nvPr>
            <p:ph type="pic" sz="quarter" idx="12"/>
          </p:nvPr>
        </p:nvSpPr>
        <p:spPr>
          <a:xfrm>
            <a:off x="1206020" y="1855970"/>
            <a:ext cx="3095307" cy="2012308"/>
          </a:xfrm>
          <a:custGeom>
            <a:avLst/>
            <a:gdLst>
              <a:gd name="connsiteX0" fmla="*/ 218114 w 3095307"/>
              <a:gd name="connsiteY0" fmla="*/ 0 h 2012308"/>
              <a:gd name="connsiteX1" fmla="*/ 2877193 w 3095307"/>
              <a:gd name="connsiteY1" fmla="*/ 0 h 2012308"/>
              <a:gd name="connsiteX2" fmla="*/ 3095307 w 3095307"/>
              <a:gd name="connsiteY2" fmla="*/ 218114 h 2012308"/>
              <a:gd name="connsiteX3" fmla="*/ 3095307 w 3095307"/>
              <a:gd name="connsiteY3" fmla="*/ 1794194 h 2012308"/>
              <a:gd name="connsiteX4" fmla="*/ 2877193 w 3095307"/>
              <a:gd name="connsiteY4" fmla="*/ 2012308 h 2012308"/>
              <a:gd name="connsiteX5" fmla="*/ 218114 w 3095307"/>
              <a:gd name="connsiteY5" fmla="*/ 2012308 h 2012308"/>
              <a:gd name="connsiteX6" fmla="*/ 0 w 3095307"/>
              <a:gd name="connsiteY6" fmla="*/ 1794194 h 2012308"/>
              <a:gd name="connsiteX7" fmla="*/ 0 w 3095307"/>
              <a:gd name="connsiteY7" fmla="*/ 218114 h 2012308"/>
              <a:gd name="connsiteX8" fmla="*/ 218114 w 3095307"/>
              <a:gd name="connsiteY8" fmla="*/ 0 h 201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307" h="2012308">
                <a:moveTo>
                  <a:pt x="218114" y="0"/>
                </a:moveTo>
                <a:lnTo>
                  <a:pt x="2877193" y="0"/>
                </a:lnTo>
                <a:cubicBezTo>
                  <a:pt x="2997654" y="0"/>
                  <a:pt x="3095307" y="97653"/>
                  <a:pt x="3095307" y="218114"/>
                </a:cubicBezTo>
                <a:lnTo>
                  <a:pt x="3095307" y="1794194"/>
                </a:lnTo>
                <a:cubicBezTo>
                  <a:pt x="3095307" y="1914655"/>
                  <a:pt x="2997654" y="2012308"/>
                  <a:pt x="2877193" y="2012308"/>
                </a:cubicBezTo>
                <a:lnTo>
                  <a:pt x="218114" y="2012308"/>
                </a:lnTo>
                <a:cubicBezTo>
                  <a:pt x="97652" y="2012308"/>
                  <a:pt x="0" y="1914655"/>
                  <a:pt x="0" y="1794194"/>
                </a:cubicBezTo>
                <a:lnTo>
                  <a:pt x="0" y="218114"/>
                </a:lnTo>
                <a:cubicBezTo>
                  <a:pt x="0" y="97653"/>
                  <a:pt x="97652" y="0"/>
                  <a:pt x="21811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PpHolder11">
            <a:extLst>
              <a:ext uri="{FF2B5EF4-FFF2-40B4-BE49-F238E27FC236}">
                <a16:creationId xmlns:a16="http://schemas.microsoft.com/office/drawing/2014/main" id="{93B478F8-01BA-4932-91F4-49DA655E7AC6}"/>
              </a:ext>
            </a:extLst>
          </p:cNvPr>
          <p:cNvSpPr>
            <a:spLocks noGrp="1"/>
          </p:cNvSpPr>
          <p:nvPr>
            <p:ph type="pic" sz="quarter" idx="11"/>
          </p:nvPr>
        </p:nvSpPr>
        <p:spPr>
          <a:xfrm>
            <a:off x="1206020" y="3994033"/>
            <a:ext cx="3095307" cy="2012308"/>
          </a:xfrm>
          <a:custGeom>
            <a:avLst/>
            <a:gdLst>
              <a:gd name="connsiteX0" fmla="*/ 218114 w 3095307"/>
              <a:gd name="connsiteY0" fmla="*/ 0 h 2012308"/>
              <a:gd name="connsiteX1" fmla="*/ 2877193 w 3095307"/>
              <a:gd name="connsiteY1" fmla="*/ 0 h 2012308"/>
              <a:gd name="connsiteX2" fmla="*/ 3095307 w 3095307"/>
              <a:gd name="connsiteY2" fmla="*/ 218114 h 2012308"/>
              <a:gd name="connsiteX3" fmla="*/ 3095307 w 3095307"/>
              <a:gd name="connsiteY3" fmla="*/ 1794194 h 2012308"/>
              <a:gd name="connsiteX4" fmla="*/ 2877193 w 3095307"/>
              <a:gd name="connsiteY4" fmla="*/ 2012308 h 2012308"/>
              <a:gd name="connsiteX5" fmla="*/ 218114 w 3095307"/>
              <a:gd name="connsiteY5" fmla="*/ 2012308 h 2012308"/>
              <a:gd name="connsiteX6" fmla="*/ 0 w 3095307"/>
              <a:gd name="connsiteY6" fmla="*/ 1794194 h 2012308"/>
              <a:gd name="connsiteX7" fmla="*/ 0 w 3095307"/>
              <a:gd name="connsiteY7" fmla="*/ 218114 h 2012308"/>
              <a:gd name="connsiteX8" fmla="*/ 218114 w 3095307"/>
              <a:gd name="connsiteY8" fmla="*/ 0 h 201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307" h="2012308">
                <a:moveTo>
                  <a:pt x="218114" y="0"/>
                </a:moveTo>
                <a:lnTo>
                  <a:pt x="2877193" y="0"/>
                </a:lnTo>
                <a:cubicBezTo>
                  <a:pt x="2997654" y="0"/>
                  <a:pt x="3095307" y="97653"/>
                  <a:pt x="3095307" y="218114"/>
                </a:cubicBezTo>
                <a:lnTo>
                  <a:pt x="3095307" y="1794194"/>
                </a:lnTo>
                <a:cubicBezTo>
                  <a:pt x="3095307" y="1914655"/>
                  <a:pt x="2997654" y="2012308"/>
                  <a:pt x="2877193" y="2012308"/>
                </a:cubicBezTo>
                <a:lnTo>
                  <a:pt x="218114" y="2012308"/>
                </a:lnTo>
                <a:cubicBezTo>
                  <a:pt x="97652" y="2012308"/>
                  <a:pt x="0" y="1914655"/>
                  <a:pt x="0" y="1794194"/>
                </a:cubicBezTo>
                <a:lnTo>
                  <a:pt x="0" y="218114"/>
                </a:lnTo>
                <a:cubicBezTo>
                  <a:pt x="0" y="97653"/>
                  <a:pt x="97652" y="0"/>
                  <a:pt x="21811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PpHolder12">
            <a:extLst>
              <a:ext uri="{FF2B5EF4-FFF2-40B4-BE49-F238E27FC236}">
                <a16:creationId xmlns:a16="http://schemas.microsoft.com/office/drawing/2014/main" id="{333314CF-5E20-4B11-94DD-06C01440D242}"/>
              </a:ext>
            </a:extLst>
          </p:cNvPr>
          <p:cNvSpPr>
            <a:spLocks noGrp="1"/>
          </p:cNvSpPr>
          <p:nvPr userDrawn="1">
            <p:ph type="pic" sz="quarter" idx="10"/>
          </p:nvPr>
        </p:nvSpPr>
        <p:spPr>
          <a:xfrm>
            <a:off x="7772564" y="1855970"/>
            <a:ext cx="3215006" cy="4150372"/>
          </a:xfrm>
          <a:custGeom>
            <a:avLst/>
            <a:gdLst>
              <a:gd name="connsiteX0" fmla="*/ 348475 w 3215006"/>
              <a:gd name="connsiteY0" fmla="*/ 0 h 4150372"/>
              <a:gd name="connsiteX1" fmla="*/ 2866531 w 3215006"/>
              <a:gd name="connsiteY1" fmla="*/ 0 h 4150372"/>
              <a:gd name="connsiteX2" fmla="*/ 3215006 w 3215006"/>
              <a:gd name="connsiteY2" fmla="*/ 348476 h 4150372"/>
              <a:gd name="connsiteX3" fmla="*/ 3215006 w 3215006"/>
              <a:gd name="connsiteY3" fmla="*/ 3801897 h 4150372"/>
              <a:gd name="connsiteX4" fmla="*/ 2866531 w 3215006"/>
              <a:gd name="connsiteY4" fmla="*/ 4150372 h 4150372"/>
              <a:gd name="connsiteX5" fmla="*/ 348475 w 3215006"/>
              <a:gd name="connsiteY5" fmla="*/ 4150372 h 4150372"/>
              <a:gd name="connsiteX6" fmla="*/ 0 w 3215006"/>
              <a:gd name="connsiteY6" fmla="*/ 3801897 h 4150372"/>
              <a:gd name="connsiteX7" fmla="*/ 0 w 3215006"/>
              <a:gd name="connsiteY7" fmla="*/ 348476 h 4150372"/>
              <a:gd name="connsiteX8" fmla="*/ 348475 w 3215006"/>
              <a:gd name="connsiteY8" fmla="*/ 0 h 415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5006" h="4150372">
                <a:moveTo>
                  <a:pt x="348475" y="0"/>
                </a:moveTo>
                <a:lnTo>
                  <a:pt x="2866531" y="0"/>
                </a:lnTo>
                <a:cubicBezTo>
                  <a:pt x="3058988" y="0"/>
                  <a:pt x="3215006" y="156018"/>
                  <a:pt x="3215006" y="348476"/>
                </a:cubicBezTo>
                <a:lnTo>
                  <a:pt x="3215006" y="3801897"/>
                </a:lnTo>
                <a:cubicBezTo>
                  <a:pt x="3215006" y="3994354"/>
                  <a:pt x="3058988" y="4150372"/>
                  <a:pt x="2866531" y="4150372"/>
                </a:cubicBezTo>
                <a:lnTo>
                  <a:pt x="348475" y="4150372"/>
                </a:lnTo>
                <a:cubicBezTo>
                  <a:pt x="156018" y="4150372"/>
                  <a:pt x="0" y="3994354"/>
                  <a:pt x="0" y="3801897"/>
                </a:cubicBezTo>
                <a:lnTo>
                  <a:pt x="0" y="348476"/>
                </a:lnTo>
                <a:cubicBezTo>
                  <a:pt x="0" y="156018"/>
                  <a:pt x="156018" y="0"/>
                  <a:pt x="3484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Title 1">
            <a:extLst>
              <a:ext uri="{FF2B5EF4-FFF2-40B4-BE49-F238E27FC236}">
                <a16:creationId xmlns:a16="http://schemas.microsoft.com/office/drawing/2014/main" id="{D8EAD784-0A44-4BA3-9CDC-AB13AF69A00F}"/>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8" name="Subtitle 2">
            <a:extLst>
              <a:ext uri="{FF2B5EF4-FFF2-40B4-BE49-F238E27FC236}">
                <a16:creationId xmlns:a16="http://schemas.microsoft.com/office/drawing/2014/main" id="{E10AA86F-4F12-4717-AF5E-E7E08EFB57A8}"/>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362EF4EB-FB34-402D-B9A6-7F2DF68D07BB}"/>
              </a:ext>
            </a:extLst>
          </p:cNvPr>
          <p:cNvSpPr>
            <a:spLocks noGrp="1"/>
          </p:cNvSpPr>
          <p:nvPr>
            <p:ph type="sldNum" sz="quarter" idx="14"/>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02541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734ED345-6A03-4BAB-8CB0-5A9C5E8AEBF6}"/>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091869B6-09B1-4235-8885-69FF6AD4BC4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639732" y="1513364"/>
            <a:ext cx="6922355" cy="846386"/>
          </a:xfrm>
          <a:prstGeom prst="rect">
            <a:avLst/>
          </a:prstGeom>
        </p:spPr>
        <p:txBody>
          <a:bodyPr anchor="ctr"/>
          <a:lstStyle>
            <a:lvl1pPr algn="l">
              <a:defRPr sz="44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639733" y="1213363"/>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7A7DC864-0A68-4CB5-92AC-C3104A9FC874}"/>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4343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978738F0-CC8C-4D8B-9139-CB10050DBB06}"/>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5DF1974E-FA00-412D-8666-23D4774E5E3C}"/>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639732" y="1896746"/>
            <a:ext cx="6922355" cy="846386"/>
          </a:xfrm>
          <a:prstGeom prst="rect">
            <a:avLst/>
          </a:prstGeom>
        </p:spPr>
        <p:txBody>
          <a:bodyPr anchor="ctr"/>
          <a:lstStyle>
            <a:lvl1pPr algn="l">
              <a:defRPr sz="44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639733" y="1596745"/>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DA9EF6EF-A0F8-4319-9E12-E3FEB50093EA}"/>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46638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31">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51A7A833-EF87-41CE-885F-AB8E9F7ADE2C}"/>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0" name="Freeform 136">
            <a:extLst>
              <a:ext uri="{FF2B5EF4-FFF2-40B4-BE49-F238E27FC236}">
                <a16:creationId xmlns:a16="http://schemas.microsoft.com/office/drawing/2014/main" id="{60006ACD-036E-4FF1-A5D4-0AEDFCA7D8E2}"/>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6">
            <a:extLst>
              <a:ext uri="{FF2B5EF4-FFF2-40B4-BE49-F238E27FC236}">
                <a16:creationId xmlns:a16="http://schemas.microsoft.com/office/drawing/2014/main" id="{8D10280B-8CEE-4B48-9C38-FFB5A81AB704}"/>
              </a:ext>
            </a:extLst>
          </p:cNvPr>
          <p:cNvSpPr>
            <a:spLocks noGrp="1"/>
          </p:cNvSpPr>
          <p:nvPr>
            <p:ph type="pic" sz="quarter" idx="11"/>
          </p:nvPr>
        </p:nvSpPr>
        <p:spPr>
          <a:xfrm>
            <a:off x="1224476" y="2242806"/>
            <a:ext cx="1611786" cy="2254223"/>
          </a:xfrm>
          <a:custGeom>
            <a:avLst/>
            <a:gdLst>
              <a:gd name="connsiteX0" fmla="*/ 135293 w 1611786"/>
              <a:gd name="connsiteY0" fmla="*/ 0 h 2254223"/>
              <a:gd name="connsiteX1" fmla="*/ 1476493 w 1611786"/>
              <a:gd name="connsiteY1" fmla="*/ 0 h 2254223"/>
              <a:gd name="connsiteX2" fmla="*/ 1611786 w 1611786"/>
              <a:gd name="connsiteY2" fmla="*/ 135294 h 2254223"/>
              <a:gd name="connsiteX3" fmla="*/ 1611786 w 1611786"/>
              <a:gd name="connsiteY3" fmla="*/ 2118930 h 2254223"/>
              <a:gd name="connsiteX4" fmla="*/ 1476493 w 1611786"/>
              <a:gd name="connsiteY4" fmla="*/ 2254223 h 2254223"/>
              <a:gd name="connsiteX5" fmla="*/ 135293 w 1611786"/>
              <a:gd name="connsiteY5" fmla="*/ 2254223 h 2254223"/>
              <a:gd name="connsiteX6" fmla="*/ 0 w 1611786"/>
              <a:gd name="connsiteY6" fmla="*/ 2118930 h 2254223"/>
              <a:gd name="connsiteX7" fmla="*/ 0 w 1611786"/>
              <a:gd name="connsiteY7" fmla="*/ 135294 h 2254223"/>
              <a:gd name="connsiteX8" fmla="*/ 135293 w 1611786"/>
              <a:gd name="connsiteY8" fmla="*/ 0 h 225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786" h="2254223">
                <a:moveTo>
                  <a:pt x="135293" y="0"/>
                </a:moveTo>
                <a:lnTo>
                  <a:pt x="1476493" y="0"/>
                </a:lnTo>
                <a:cubicBezTo>
                  <a:pt x="1551212" y="0"/>
                  <a:pt x="1611786" y="60573"/>
                  <a:pt x="1611786" y="135294"/>
                </a:cubicBezTo>
                <a:lnTo>
                  <a:pt x="1611786" y="2118930"/>
                </a:lnTo>
                <a:cubicBezTo>
                  <a:pt x="1611786" y="2193650"/>
                  <a:pt x="1551212" y="2254223"/>
                  <a:pt x="1476493" y="2254223"/>
                </a:cubicBezTo>
                <a:lnTo>
                  <a:pt x="135293" y="2254223"/>
                </a:lnTo>
                <a:cubicBezTo>
                  <a:pt x="60574" y="2254223"/>
                  <a:pt x="0" y="2193650"/>
                  <a:pt x="0" y="2118930"/>
                </a:cubicBezTo>
                <a:lnTo>
                  <a:pt x="0" y="135294"/>
                </a:lnTo>
                <a:cubicBezTo>
                  <a:pt x="0" y="60573"/>
                  <a:pt x="60574" y="0"/>
                  <a:pt x="13529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5">
            <a:extLst>
              <a:ext uri="{FF2B5EF4-FFF2-40B4-BE49-F238E27FC236}">
                <a16:creationId xmlns:a16="http://schemas.microsoft.com/office/drawing/2014/main" id="{D9531262-C695-4000-B6CD-8A9302FF0CBD}"/>
              </a:ext>
            </a:extLst>
          </p:cNvPr>
          <p:cNvSpPr>
            <a:spLocks noGrp="1"/>
          </p:cNvSpPr>
          <p:nvPr userDrawn="1">
            <p:ph type="pic" sz="quarter" idx="10"/>
          </p:nvPr>
        </p:nvSpPr>
        <p:spPr>
          <a:xfrm>
            <a:off x="6679127" y="2242806"/>
            <a:ext cx="1611785" cy="2254223"/>
          </a:xfrm>
          <a:custGeom>
            <a:avLst/>
            <a:gdLst>
              <a:gd name="connsiteX0" fmla="*/ 135293 w 1611785"/>
              <a:gd name="connsiteY0" fmla="*/ 0 h 2254223"/>
              <a:gd name="connsiteX1" fmla="*/ 1476492 w 1611785"/>
              <a:gd name="connsiteY1" fmla="*/ 0 h 2254223"/>
              <a:gd name="connsiteX2" fmla="*/ 1611785 w 1611785"/>
              <a:gd name="connsiteY2" fmla="*/ 135294 h 2254223"/>
              <a:gd name="connsiteX3" fmla="*/ 1611785 w 1611785"/>
              <a:gd name="connsiteY3" fmla="*/ 2118930 h 2254223"/>
              <a:gd name="connsiteX4" fmla="*/ 1476492 w 1611785"/>
              <a:gd name="connsiteY4" fmla="*/ 2254223 h 2254223"/>
              <a:gd name="connsiteX5" fmla="*/ 135293 w 1611785"/>
              <a:gd name="connsiteY5" fmla="*/ 2254223 h 2254223"/>
              <a:gd name="connsiteX6" fmla="*/ 0 w 1611785"/>
              <a:gd name="connsiteY6" fmla="*/ 2118930 h 2254223"/>
              <a:gd name="connsiteX7" fmla="*/ 0 w 1611785"/>
              <a:gd name="connsiteY7" fmla="*/ 135294 h 2254223"/>
              <a:gd name="connsiteX8" fmla="*/ 135293 w 1611785"/>
              <a:gd name="connsiteY8" fmla="*/ 0 h 225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785" h="2254223">
                <a:moveTo>
                  <a:pt x="135293" y="0"/>
                </a:moveTo>
                <a:lnTo>
                  <a:pt x="1476492" y="0"/>
                </a:lnTo>
                <a:cubicBezTo>
                  <a:pt x="1551212" y="0"/>
                  <a:pt x="1611785" y="60573"/>
                  <a:pt x="1611785" y="135294"/>
                </a:cubicBezTo>
                <a:lnTo>
                  <a:pt x="1611785" y="2118930"/>
                </a:lnTo>
                <a:cubicBezTo>
                  <a:pt x="1611785" y="2193650"/>
                  <a:pt x="1551212" y="2254223"/>
                  <a:pt x="1476492" y="2254223"/>
                </a:cubicBezTo>
                <a:lnTo>
                  <a:pt x="135293" y="2254223"/>
                </a:lnTo>
                <a:cubicBezTo>
                  <a:pt x="60573" y="2254223"/>
                  <a:pt x="0" y="2193650"/>
                  <a:pt x="0" y="2118930"/>
                </a:cubicBezTo>
                <a:lnTo>
                  <a:pt x="0" y="135294"/>
                </a:lnTo>
                <a:cubicBezTo>
                  <a:pt x="0" y="60573"/>
                  <a:pt x="60573" y="0"/>
                  <a:pt x="13529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5" name="Title 1">
            <a:extLst>
              <a:ext uri="{FF2B5EF4-FFF2-40B4-BE49-F238E27FC236}">
                <a16:creationId xmlns:a16="http://schemas.microsoft.com/office/drawing/2014/main" id="{84BBC0FA-8EF0-46C5-A2D7-0227C87429A1}"/>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6C2523D9-9AF3-4164-A778-4D7B71FAF7DC}"/>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4DC62ED1-ACEF-4283-B730-F124A789FAE9}"/>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62514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2">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ED52FC41-A268-4CEE-B715-F4F13EA78991}"/>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636D612A-A341-4992-9976-1DF85A102383}"/>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6">
            <a:extLst>
              <a:ext uri="{FF2B5EF4-FFF2-40B4-BE49-F238E27FC236}">
                <a16:creationId xmlns:a16="http://schemas.microsoft.com/office/drawing/2014/main" id="{8C60555C-6B36-4F32-BFE3-4626A8A8C050}"/>
              </a:ext>
            </a:extLst>
          </p:cNvPr>
          <p:cNvSpPr>
            <a:spLocks noGrp="1"/>
          </p:cNvSpPr>
          <p:nvPr>
            <p:ph type="pic" sz="quarter" idx="10"/>
          </p:nvPr>
        </p:nvSpPr>
        <p:spPr>
          <a:xfrm>
            <a:off x="1130563" y="1435467"/>
            <a:ext cx="6603737" cy="2828759"/>
          </a:xfrm>
          <a:custGeom>
            <a:avLst/>
            <a:gdLst>
              <a:gd name="connsiteX0" fmla="*/ 229979 w 6603737"/>
              <a:gd name="connsiteY0" fmla="*/ 0 h 2828759"/>
              <a:gd name="connsiteX1" fmla="*/ 6373759 w 6603737"/>
              <a:gd name="connsiteY1" fmla="*/ 0 h 2828759"/>
              <a:gd name="connsiteX2" fmla="*/ 6603737 w 6603737"/>
              <a:gd name="connsiteY2" fmla="*/ 229978 h 2828759"/>
              <a:gd name="connsiteX3" fmla="*/ 6603737 w 6603737"/>
              <a:gd name="connsiteY3" fmla="*/ 2598781 h 2828759"/>
              <a:gd name="connsiteX4" fmla="*/ 6373759 w 6603737"/>
              <a:gd name="connsiteY4" fmla="*/ 2828759 h 2828759"/>
              <a:gd name="connsiteX5" fmla="*/ 229979 w 6603737"/>
              <a:gd name="connsiteY5" fmla="*/ 2828759 h 2828759"/>
              <a:gd name="connsiteX6" fmla="*/ 0 w 6603737"/>
              <a:gd name="connsiteY6" fmla="*/ 2598781 h 2828759"/>
              <a:gd name="connsiteX7" fmla="*/ 0 w 6603737"/>
              <a:gd name="connsiteY7" fmla="*/ 229978 h 2828759"/>
              <a:gd name="connsiteX8" fmla="*/ 229979 w 6603737"/>
              <a:gd name="connsiteY8" fmla="*/ 0 h 28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3737" h="2828759">
                <a:moveTo>
                  <a:pt x="229979" y="0"/>
                </a:moveTo>
                <a:lnTo>
                  <a:pt x="6373759" y="0"/>
                </a:lnTo>
                <a:cubicBezTo>
                  <a:pt x="6500772" y="0"/>
                  <a:pt x="6603737" y="102965"/>
                  <a:pt x="6603737" y="229978"/>
                </a:cubicBezTo>
                <a:lnTo>
                  <a:pt x="6603737" y="2598781"/>
                </a:lnTo>
                <a:cubicBezTo>
                  <a:pt x="6603737" y="2725794"/>
                  <a:pt x="6500772" y="2828759"/>
                  <a:pt x="6373759" y="2828759"/>
                </a:cubicBezTo>
                <a:lnTo>
                  <a:pt x="229979" y="2828759"/>
                </a:lnTo>
                <a:cubicBezTo>
                  <a:pt x="102965" y="2828759"/>
                  <a:pt x="0" y="2725794"/>
                  <a:pt x="0" y="2598781"/>
                </a:cubicBezTo>
                <a:lnTo>
                  <a:pt x="0" y="229978"/>
                </a:lnTo>
                <a:cubicBezTo>
                  <a:pt x="0" y="102965"/>
                  <a:pt x="102965" y="0"/>
                  <a:pt x="2299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6DFAE91B-E49B-473A-9C01-EBFD760A5B67}"/>
              </a:ext>
            </a:extLst>
          </p:cNvPr>
          <p:cNvSpPr>
            <a:spLocks noGrp="1"/>
          </p:cNvSpPr>
          <p:nvPr>
            <p:ph type="title"/>
          </p:nvPr>
        </p:nvSpPr>
        <p:spPr>
          <a:xfrm>
            <a:off x="1038194" y="5031750"/>
            <a:ext cx="6922355" cy="846386"/>
          </a:xfrm>
          <a:prstGeom prst="rect">
            <a:avLst/>
          </a:prstGeom>
        </p:spPr>
        <p:txBody>
          <a:bodyPr anchor="ctr"/>
          <a:lstStyle>
            <a:lvl1pPr algn="l">
              <a:defRPr sz="4400" b="1"/>
            </a:lvl1pPr>
          </a:lstStyle>
          <a:p>
            <a:endParaRPr lang="en-ID"/>
          </a:p>
        </p:txBody>
      </p:sp>
      <p:sp>
        <p:nvSpPr>
          <p:cNvPr id="9" name="Subtitle 2">
            <a:extLst>
              <a:ext uri="{FF2B5EF4-FFF2-40B4-BE49-F238E27FC236}">
                <a16:creationId xmlns:a16="http://schemas.microsoft.com/office/drawing/2014/main" id="{0822158E-B348-407E-8332-EEBB963DC90B}"/>
              </a:ext>
            </a:extLst>
          </p:cNvPr>
          <p:cNvSpPr>
            <a:spLocks noGrp="1"/>
          </p:cNvSpPr>
          <p:nvPr>
            <p:ph type="subTitle" idx="1"/>
          </p:nvPr>
        </p:nvSpPr>
        <p:spPr>
          <a:xfrm>
            <a:off x="1038195" y="473174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03A8AFFD-580C-4449-9FE3-3CB039B8A514}"/>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3922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6DDE32B3-735C-4A0A-82D7-53910050FAE8}"/>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458A9FCB-C94E-4267-9AE3-24FBF015165F}"/>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Title 1">
            <a:extLst>
              <a:ext uri="{FF2B5EF4-FFF2-40B4-BE49-F238E27FC236}">
                <a16:creationId xmlns:a16="http://schemas.microsoft.com/office/drawing/2014/main" id="{0122E0F7-A7E0-49AA-B1A8-271E65F9C06A}"/>
              </a:ext>
            </a:extLst>
          </p:cNvPr>
          <p:cNvSpPr>
            <a:spLocks noGrp="1"/>
          </p:cNvSpPr>
          <p:nvPr>
            <p:ph type="title"/>
          </p:nvPr>
        </p:nvSpPr>
        <p:spPr>
          <a:xfrm>
            <a:off x="2078034" y="798533"/>
            <a:ext cx="8037516" cy="846386"/>
          </a:xfrm>
          <a:prstGeom prst="rect">
            <a:avLst/>
          </a:prstGeom>
        </p:spPr>
        <p:txBody>
          <a:bodyPr anchor="ctr"/>
          <a:lstStyle>
            <a:lvl1pPr algn="ctr">
              <a:defRPr sz="4400" b="1"/>
            </a:lvl1pPr>
          </a:lstStyle>
          <a:p>
            <a:endParaRPr lang="en-ID"/>
          </a:p>
        </p:txBody>
      </p:sp>
      <p:sp>
        <p:nvSpPr>
          <p:cNvPr id="7" name="Subtitle 2">
            <a:extLst>
              <a:ext uri="{FF2B5EF4-FFF2-40B4-BE49-F238E27FC236}">
                <a16:creationId xmlns:a16="http://schemas.microsoft.com/office/drawing/2014/main" id="{F3D8D29E-5FA4-4F47-99BB-076E0681A2B6}"/>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D927D220-0D40-4EF2-B253-289348D4D366}"/>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4448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68E25A07-F006-41B3-923E-61DDFBEDCBD7}"/>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8BF7CB80-A632-43A3-9DE9-01A1BE798FA5}"/>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6">
            <a:extLst>
              <a:ext uri="{FF2B5EF4-FFF2-40B4-BE49-F238E27FC236}">
                <a16:creationId xmlns:a16="http://schemas.microsoft.com/office/drawing/2014/main" id="{A102CD46-87AA-4DE7-BBF7-1DB30C13E561}"/>
              </a:ext>
            </a:extLst>
          </p:cNvPr>
          <p:cNvSpPr>
            <a:spLocks noGrp="1"/>
          </p:cNvSpPr>
          <p:nvPr>
            <p:ph type="pic" sz="quarter" idx="10"/>
          </p:nvPr>
        </p:nvSpPr>
        <p:spPr>
          <a:xfrm>
            <a:off x="731838" y="1419336"/>
            <a:ext cx="5005388" cy="4019328"/>
          </a:xfrm>
          <a:custGeom>
            <a:avLst/>
            <a:gdLst>
              <a:gd name="connsiteX0" fmla="*/ 249279 w 5005388"/>
              <a:gd name="connsiteY0" fmla="*/ 0 h 4019328"/>
              <a:gd name="connsiteX1" fmla="*/ 4756109 w 5005388"/>
              <a:gd name="connsiteY1" fmla="*/ 0 h 4019328"/>
              <a:gd name="connsiteX2" fmla="*/ 5005388 w 5005388"/>
              <a:gd name="connsiteY2" fmla="*/ 249279 h 4019328"/>
              <a:gd name="connsiteX3" fmla="*/ 5005388 w 5005388"/>
              <a:gd name="connsiteY3" fmla="*/ 3770049 h 4019328"/>
              <a:gd name="connsiteX4" fmla="*/ 4756109 w 5005388"/>
              <a:gd name="connsiteY4" fmla="*/ 4019328 h 4019328"/>
              <a:gd name="connsiteX5" fmla="*/ 249279 w 5005388"/>
              <a:gd name="connsiteY5" fmla="*/ 4019328 h 4019328"/>
              <a:gd name="connsiteX6" fmla="*/ 0 w 5005388"/>
              <a:gd name="connsiteY6" fmla="*/ 3770049 h 4019328"/>
              <a:gd name="connsiteX7" fmla="*/ 0 w 5005388"/>
              <a:gd name="connsiteY7" fmla="*/ 249279 h 4019328"/>
              <a:gd name="connsiteX8" fmla="*/ 249279 w 5005388"/>
              <a:gd name="connsiteY8" fmla="*/ 0 h 401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388" h="4019328">
                <a:moveTo>
                  <a:pt x="249279" y="0"/>
                </a:moveTo>
                <a:lnTo>
                  <a:pt x="4756109" y="0"/>
                </a:lnTo>
                <a:cubicBezTo>
                  <a:pt x="4893782" y="0"/>
                  <a:pt x="5005388" y="111606"/>
                  <a:pt x="5005388" y="249279"/>
                </a:cubicBezTo>
                <a:lnTo>
                  <a:pt x="5005388" y="3770049"/>
                </a:lnTo>
                <a:cubicBezTo>
                  <a:pt x="5005388" y="3907722"/>
                  <a:pt x="4893782" y="4019328"/>
                  <a:pt x="4756109" y="4019328"/>
                </a:cubicBezTo>
                <a:lnTo>
                  <a:pt x="249279" y="4019328"/>
                </a:lnTo>
                <a:cubicBezTo>
                  <a:pt x="111606" y="4019328"/>
                  <a:pt x="0" y="3907722"/>
                  <a:pt x="0" y="3770049"/>
                </a:cubicBezTo>
                <a:lnTo>
                  <a:pt x="0" y="249279"/>
                </a:lnTo>
                <a:cubicBezTo>
                  <a:pt x="0" y="111606"/>
                  <a:pt x="111606" y="0"/>
                  <a:pt x="2492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BC9FC52F-6545-4CEB-BD96-ABA4DF70DC2B}"/>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595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4A3B528C-54D1-4D60-A598-4C17F6D265EB}"/>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34ABD32C-FB56-4F92-A1CB-DF24C0B6C68B}"/>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21">
            <a:extLst>
              <a:ext uri="{FF2B5EF4-FFF2-40B4-BE49-F238E27FC236}">
                <a16:creationId xmlns:a16="http://schemas.microsoft.com/office/drawing/2014/main" id="{8CFBF211-1C03-4BF7-BA31-DFF592139AE9}"/>
              </a:ext>
            </a:extLst>
          </p:cNvPr>
          <p:cNvSpPr>
            <a:spLocks noGrp="1"/>
          </p:cNvSpPr>
          <p:nvPr>
            <p:ph type="pic" sz="quarter" idx="11"/>
          </p:nvPr>
        </p:nvSpPr>
        <p:spPr>
          <a:xfrm>
            <a:off x="731838" y="1273106"/>
            <a:ext cx="3896092" cy="3155856"/>
          </a:xfrm>
          <a:custGeom>
            <a:avLst/>
            <a:gdLst>
              <a:gd name="connsiteX0" fmla="*/ 233376 w 3896092"/>
              <a:gd name="connsiteY0" fmla="*/ 0 h 3155856"/>
              <a:gd name="connsiteX1" fmla="*/ 3662716 w 3896092"/>
              <a:gd name="connsiteY1" fmla="*/ 0 h 3155856"/>
              <a:gd name="connsiteX2" fmla="*/ 3896092 w 3896092"/>
              <a:gd name="connsiteY2" fmla="*/ 233376 h 3155856"/>
              <a:gd name="connsiteX3" fmla="*/ 3896092 w 3896092"/>
              <a:gd name="connsiteY3" fmla="*/ 2922480 h 3155856"/>
              <a:gd name="connsiteX4" fmla="*/ 3662716 w 3896092"/>
              <a:gd name="connsiteY4" fmla="*/ 3155856 h 3155856"/>
              <a:gd name="connsiteX5" fmla="*/ 233376 w 3896092"/>
              <a:gd name="connsiteY5" fmla="*/ 3155856 h 3155856"/>
              <a:gd name="connsiteX6" fmla="*/ 0 w 3896092"/>
              <a:gd name="connsiteY6" fmla="*/ 2922480 h 3155856"/>
              <a:gd name="connsiteX7" fmla="*/ 0 w 3896092"/>
              <a:gd name="connsiteY7" fmla="*/ 233376 h 3155856"/>
              <a:gd name="connsiteX8" fmla="*/ 233376 w 3896092"/>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92" h="3155856">
                <a:moveTo>
                  <a:pt x="233376" y="0"/>
                </a:moveTo>
                <a:lnTo>
                  <a:pt x="3662716" y="0"/>
                </a:lnTo>
                <a:cubicBezTo>
                  <a:pt x="3791606" y="0"/>
                  <a:pt x="3896092" y="104486"/>
                  <a:pt x="3896092" y="233376"/>
                </a:cubicBezTo>
                <a:lnTo>
                  <a:pt x="3896092" y="2922480"/>
                </a:lnTo>
                <a:cubicBezTo>
                  <a:pt x="3896092" y="3051370"/>
                  <a:pt x="3791606" y="3155856"/>
                  <a:pt x="3662716" y="3155856"/>
                </a:cubicBezTo>
                <a:lnTo>
                  <a:pt x="233376" y="3155856"/>
                </a:lnTo>
                <a:cubicBezTo>
                  <a:pt x="104486" y="3155856"/>
                  <a:pt x="0" y="3051370"/>
                  <a:pt x="0" y="2922480"/>
                </a:cubicBezTo>
                <a:lnTo>
                  <a:pt x="0" y="233376"/>
                </a:lnTo>
                <a:cubicBezTo>
                  <a:pt x="0" y="104486"/>
                  <a:pt x="104486" y="0"/>
                  <a:pt x="233376"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2">
            <a:extLst>
              <a:ext uri="{FF2B5EF4-FFF2-40B4-BE49-F238E27FC236}">
                <a16:creationId xmlns:a16="http://schemas.microsoft.com/office/drawing/2014/main" id="{7762D95B-8476-45B5-A26D-93884B95C015}"/>
              </a:ext>
            </a:extLst>
          </p:cNvPr>
          <p:cNvSpPr>
            <a:spLocks noGrp="1"/>
          </p:cNvSpPr>
          <p:nvPr userDrawn="1">
            <p:ph type="pic" sz="quarter" idx="10"/>
          </p:nvPr>
        </p:nvSpPr>
        <p:spPr>
          <a:xfrm>
            <a:off x="2528865" y="2757318"/>
            <a:ext cx="3252812" cy="3155857"/>
          </a:xfrm>
          <a:custGeom>
            <a:avLst/>
            <a:gdLst>
              <a:gd name="connsiteX0" fmla="*/ 251679 w 3252812"/>
              <a:gd name="connsiteY0" fmla="*/ 0 h 3155857"/>
              <a:gd name="connsiteX1" fmla="*/ 3001132 w 3252812"/>
              <a:gd name="connsiteY1" fmla="*/ 0 h 3155857"/>
              <a:gd name="connsiteX2" fmla="*/ 3252812 w 3252812"/>
              <a:gd name="connsiteY2" fmla="*/ 251680 h 3155857"/>
              <a:gd name="connsiteX3" fmla="*/ 3252812 w 3252812"/>
              <a:gd name="connsiteY3" fmla="*/ 2904177 h 3155857"/>
              <a:gd name="connsiteX4" fmla="*/ 3001132 w 3252812"/>
              <a:gd name="connsiteY4" fmla="*/ 3155857 h 3155857"/>
              <a:gd name="connsiteX5" fmla="*/ 251679 w 3252812"/>
              <a:gd name="connsiteY5" fmla="*/ 3155857 h 3155857"/>
              <a:gd name="connsiteX6" fmla="*/ 0 w 3252812"/>
              <a:gd name="connsiteY6" fmla="*/ 2904177 h 3155857"/>
              <a:gd name="connsiteX7" fmla="*/ 0 w 3252812"/>
              <a:gd name="connsiteY7" fmla="*/ 251680 h 3155857"/>
              <a:gd name="connsiteX8" fmla="*/ 251679 w 3252812"/>
              <a:gd name="connsiteY8" fmla="*/ 0 h 31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2812" h="3155857">
                <a:moveTo>
                  <a:pt x="251679" y="0"/>
                </a:moveTo>
                <a:lnTo>
                  <a:pt x="3001132" y="0"/>
                </a:lnTo>
                <a:cubicBezTo>
                  <a:pt x="3140131" y="0"/>
                  <a:pt x="3252812" y="112682"/>
                  <a:pt x="3252812" y="251680"/>
                </a:cubicBezTo>
                <a:lnTo>
                  <a:pt x="3252812" y="2904177"/>
                </a:lnTo>
                <a:cubicBezTo>
                  <a:pt x="3252812" y="3043176"/>
                  <a:pt x="3140131" y="3155857"/>
                  <a:pt x="3001132" y="3155857"/>
                </a:cubicBezTo>
                <a:lnTo>
                  <a:pt x="251679" y="3155857"/>
                </a:lnTo>
                <a:cubicBezTo>
                  <a:pt x="112680" y="3155857"/>
                  <a:pt x="0" y="3043176"/>
                  <a:pt x="0" y="2904177"/>
                </a:cubicBezTo>
                <a:lnTo>
                  <a:pt x="0" y="251680"/>
                </a:lnTo>
                <a:cubicBezTo>
                  <a:pt x="0" y="112682"/>
                  <a:pt x="112680" y="0"/>
                  <a:pt x="251679"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D35BA814-EF74-4CD2-85FE-8533BEF80EAE}"/>
              </a:ext>
            </a:extLst>
          </p:cNvPr>
          <p:cNvSpPr>
            <a:spLocks noGrp="1"/>
          </p:cNvSpPr>
          <p:nvPr>
            <p:ph type="title"/>
          </p:nvPr>
        </p:nvSpPr>
        <p:spPr>
          <a:xfrm>
            <a:off x="6975432" y="1549485"/>
            <a:ext cx="6478326" cy="1325563"/>
          </a:xfrm>
          <a:prstGeom prst="rect">
            <a:avLst/>
          </a:prstGeom>
        </p:spPr>
        <p:txBody>
          <a:bodyPr anchor="ctr"/>
          <a:lstStyle>
            <a:lvl1pPr>
              <a:defRPr sz="4400" b="1"/>
            </a:lvl1pPr>
          </a:lstStyle>
          <a:p>
            <a:endParaRPr lang="en-ID"/>
          </a:p>
        </p:txBody>
      </p:sp>
      <p:sp>
        <p:nvSpPr>
          <p:cNvPr id="11" name="Subtitle 2">
            <a:extLst>
              <a:ext uri="{FF2B5EF4-FFF2-40B4-BE49-F238E27FC236}">
                <a16:creationId xmlns:a16="http://schemas.microsoft.com/office/drawing/2014/main" id="{55256C62-907B-4AE3-917A-3E59E9527D4F}"/>
              </a:ext>
            </a:extLst>
          </p:cNvPr>
          <p:cNvSpPr>
            <a:spLocks noGrp="1"/>
          </p:cNvSpPr>
          <p:nvPr>
            <p:ph type="subTitle" idx="1"/>
          </p:nvPr>
        </p:nvSpPr>
        <p:spPr>
          <a:xfrm>
            <a:off x="6975432" y="1211988"/>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1E038D4C-F1D2-4E67-BEC5-97DC7C614661}"/>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9548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89AB8A6C-6BE1-43FE-B7B8-C7BB52195605}"/>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AEA71A27-E8AD-415A-A063-3B7B469CC9F8}"/>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9">
            <a:extLst>
              <a:ext uri="{FF2B5EF4-FFF2-40B4-BE49-F238E27FC236}">
                <a16:creationId xmlns:a16="http://schemas.microsoft.com/office/drawing/2014/main" id="{6D8A6967-DE14-4D52-BE7C-C383EE66CADB}"/>
              </a:ext>
            </a:extLst>
          </p:cNvPr>
          <p:cNvSpPr>
            <a:spLocks noGrp="1"/>
          </p:cNvSpPr>
          <p:nvPr>
            <p:ph type="pic" sz="quarter" idx="10"/>
          </p:nvPr>
        </p:nvSpPr>
        <p:spPr>
          <a:xfrm>
            <a:off x="6748272" y="2052075"/>
            <a:ext cx="4718240" cy="3685789"/>
          </a:xfrm>
          <a:custGeom>
            <a:avLst/>
            <a:gdLst>
              <a:gd name="connsiteX0" fmla="*/ 339977 w 4718240"/>
              <a:gd name="connsiteY0" fmla="*/ 0 h 3685789"/>
              <a:gd name="connsiteX1" fmla="*/ 4378263 w 4718240"/>
              <a:gd name="connsiteY1" fmla="*/ 0 h 3685789"/>
              <a:gd name="connsiteX2" fmla="*/ 4718240 w 4718240"/>
              <a:gd name="connsiteY2" fmla="*/ 339977 h 3685789"/>
              <a:gd name="connsiteX3" fmla="*/ 4718240 w 4718240"/>
              <a:gd name="connsiteY3" fmla="*/ 3345812 h 3685789"/>
              <a:gd name="connsiteX4" fmla="*/ 4378263 w 4718240"/>
              <a:gd name="connsiteY4" fmla="*/ 3685789 h 3685789"/>
              <a:gd name="connsiteX5" fmla="*/ 339977 w 4718240"/>
              <a:gd name="connsiteY5" fmla="*/ 3685789 h 3685789"/>
              <a:gd name="connsiteX6" fmla="*/ 0 w 4718240"/>
              <a:gd name="connsiteY6" fmla="*/ 3345812 h 3685789"/>
              <a:gd name="connsiteX7" fmla="*/ 0 w 4718240"/>
              <a:gd name="connsiteY7" fmla="*/ 339977 h 3685789"/>
              <a:gd name="connsiteX8" fmla="*/ 339977 w 4718240"/>
              <a:gd name="connsiteY8" fmla="*/ 0 h 36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8240" h="3685789">
                <a:moveTo>
                  <a:pt x="339977" y="0"/>
                </a:moveTo>
                <a:lnTo>
                  <a:pt x="4378263" y="0"/>
                </a:lnTo>
                <a:cubicBezTo>
                  <a:pt x="4566027" y="0"/>
                  <a:pt x="4718240" y="152213"/>
                  <a:pt x="4718240" y="339977"/>
                </a:cubicBezTo>
                <a:lnTo>
                  <a:pt x="4718240" y="3345812"/>
                </a:lnTo>
                <a:cubicBezTo>
                  <a:pt x="4718240" y="3533576"/>
                  <a:pt x="4566027" y="3685789"/>
                  <a:pt x="4378263" y="3685789"/>
                </a:cubicBezTo>
                <a:lnTo>
                  <a:pt x="339977" y="3685789"/>
                </a:lnTo>
                <a:cubicBezTo>
                  <a:pt x="152213" y="3685789"/>
                  <a:pt x="0" y="3533576"/>
                  <a:pt x="0" y="3345812"/>
                </a:cubicBezTo>
                <a:lnTo>
                  <a:pt x="0" y="339977"/>
                </a:lnTo>
                <a:cubicBezTo>
                  <a:pt x="0" y="152213"/>
                  <a:pt x="152213" y="0"/>
                  <a:pt x="33997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F6B090F0-6715-475D-BC96-1744B92652B6}"/>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A9622C64-B9AD-41FA-94DF-620E9D76DECF}"/>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BBCCFA8D-0948-4976-ABD2-8D7D1E398F1A}"/>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618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B1584A52-7586-4D14-A8B9-B576D00C6923}"/>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40AA2ECF-7103-455B-954D-AB06F1FF5325}"/>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7">
            <a:extLst>
              <a:ext uri="{FF2B5EF4-FFF2-40B4-BE49-F238E27FC236}">
                <a16:creationId xmlns:a16="http://schemas.microsoft.com/office/drawing/2014/main" id="{616CE19D-CF3A-4D4D-BEF2-6360B25E3ECC}"/>
              </a:ext>
            </a:extLst>
          </p:cNvPr>
          <p:cNvSpPr>
            <a:spLocks noGrp="1"/>
          </p:cNvSpPr>
          <p:nvPr>
            <p:ph type="pic" sz="quarter" idx="11"/>
          </p:nvPr>
        </p:nvSpPr>
        <p:spPr>
          <a:xfrm>
            <a:off x="6429252" y="1273106"/>
            <a:ext cx="3896091" cy="3155856"/>
          </a:xfrm>
          <a:custGeom>
            <a:avLst/>
            <a:gdLst>
              <a:gd name="connsiteX0" fmla="*/ 187647 w 3896091"/>
              <a:gd name="connsiteY0" fmla="*/ 0 h 3155856"/>
              <a:gd name="connsiteX1" fmla="*/ 3708444 w 3896091"/>
              <a:gd name="connsiteY1" fmla="*/ 0 h 3155856"/>
              <a:gd name="connsiteX2" fmla="*/ 3896091 w 3896091"/>
              <a:gd name="connsiteY2" fmla="*/ 187647 h 3155856"/>
              <a:gd name="connsiteX3" fmla="*/ 3896091 w 3896091"/>
              <a:gd name="connsiteY3" fmla="*/ 2968209 h 3155856"/>
              <a:gd name="connsiteX4" fmla="*/ 3708444 w 3896091"/>
              <a:gd name="connsiteY4" fmla="*/ 3155856 h 3155856"/>
              <a:gd name="connsiteX5" fmla="*/ 187647 w 3896091"/>
              <a:gd name="connsiteY5" fmla="*/ 3155856 h 3155856"/>
              <a:gd name="connsiteX6" fmla="*/ 0 w 3896091"/>
              <a:gd name="connsiteY6" fmla="*/ 2968209 h 3155856"/>
              <a:gd name="connsiteX7" fmla="*/ 0 w 3896091"/>
              <a:gd name="connsiteY7" fmla="*/ 187647 h 3155856"/>
              <a:gd name="connsiteX8" fmla="*/ 187647 w 3896091"/>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91" h="3155856">
                <a:moveTo>
                  <a:pt x="187647" y="0"/>
                </a:moveTo>
                <a:lnTo>
                  <a:pt x="3708444" y="0"/>
                </a:lnTo>
                <a:cubicBezTo>
                  <a:pt x="3812079" y="0"/>
                  <a:pt x="3896091" y="84012"/>
                  <a:pt x="3896091" y="187647"/>
                </a:cubicBezTo>
                <a:lnTo>
                  <a:pt x="3896091" y="2968209"/>
                </a:lnTo>
                <a:cubicBezTo>
                  <a:pt x="3896091" y="3071844"/>
                  <a:pt x="3812079" y="3155856"/>
                  <a:pt x="3708444" y="3155856"/>
                </a:cubicBezTo>
                <a:lnTo>
                  <a:pt x="187647" y="3155856"/>
                </a:lnTo>
                <a:cubicBezTo>
                  <a:pt x="84012" y="3155856"/>
                  <a:pt x="0" y="3071844"/>
                  <a:pt x="0" y="2968209"/>
                </a:cubicBezTo>
                <a:lnTo>
                  <a:pt x="0" y="187647"/>
                </a:lnTo>
                <a:cubicBezTo>
                  <a:pt x="0" y="84012"/>
                  <a:pt x="84012" y="0"/>
                  <a:pt x="18764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18">
            <a:extLst>
              <a:ext uri="{FF2B5EF4-FFF2-40B4-BE49-F238E27FC236}">
                <a16:creationId xmlns:a16="http://schemas.microsoft.com/office/drawing/2014/main" id="{4C2E7F23-1969-48B2-8FC2-39A2E710E3CA}"/>
              </a:ext>
            </a:extLst>
          </p:cNvPr>
          <p:cNvSpPr>
            <a:spLocks noGrp="1"/>
          </p:cNvSpPr>
          <p:nvPr userDrawn="1">
            <p:ph type="pic" sz="quarter" idx="10"/>
          </p:nvPr>
        </p:nvSpPr>
        <p:spPr>
          <a:xfrm>
            <a:off x="8420100" y="2757318"/>
            <a:ext cx="3058989" cy="3155857"/>
          </a:xfrm>
          <a:custGeom>
            <a:avLst/>
            <a:gdLst>
              <a:gd name="connsiteX0" fmla="*/ 189810 w 3058989"/>
              <a:gd name="connsiteY0" fmla="*/ 0 h 3155857"/>
              <a:gd name="connsiteX1" fmla="*/ 2869179 w 3058989"/>
              <a:gd name="connsiteY1" fmla="*/ 0 h 3155857"/>
              <a:gd name="connsiteX2" fmla="*/ 3058989 w 3058989"/>
              <a:gd name="connsiteY2" fmla="*/ 189810 h 3155857"/>
              <a:gd name="connsiteX3" fmla="*/ 3058989 w 3058989"/>
              <a:gd name="connsiteY3" fmla="*/ 2966047 h 3155857"/>
              <a:gd name="connsiteX4" fmla="*/ 2869179 w 3058989"/>
              <a:gd name="connsiteY4" fmla="*/ 3155857 h 3155857"/>
              <a:gd name="connsiteX5" fmla="*/ 189810 w 3058989"/>
              <a:gd name="connsiteY5" fmla="*/ 3155857 h 3155857"/>
              <a:gd name="connsiteX6" fmla="*/ 0 w 3058989"/>
              <a:gd name="connsiteY6" fmla="*/ 2966047 h 3155857"/>
              <a:gd name="connsiteX7" fmla="*/ 0 w 3058989"/>
              <a:gd name="connsiteY7" fmla="*/ 189810 h 3155857"/>
              <a:gd name="connsiteX8" fmla="*/ 189810 w 3058989"/>
              <a:gd name="connsiteY8" fmla="*/ 0 h 31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8989" h="3155857">
                <a:moveTo>
                  <a:pt x="189810" y="0"/>
                </a:moveTo>
                <a:lnTo>
                  <a:pt x="2869179" y="0"/>
                </a:lnTo>
                <a:cubicBezTo>
                  <a:pt x="2974008" y="0"/>
                  <a:pt x="3058989" y="84981"/>
                  <a:pt x="3058989" y="189810"/>
                </a:cubicBezTo>
                <a:lnTo>
                  <a:pt x="3058989" y="2966047"/>
                </a:lnTo>
                <a:cubicBezTo>
                  <a:pt x="3058989" y="3070876"/>
                  <a:pt x="2974008" y="3155857"/>
                  <a:pt x="2869179" y="3155857"/>
                </a:cubicBezTo>
                <a:lnTo>
                  <a:pt x="189810" y="3155857"/>
                </a:lnTo>
                <a:cubicBezTo>
                  <a:pt x="84981" y="3155857"/>
                  <a:pt x="0" y="3070876"/>
                  <a:pt x="0" y="2966047"/>
                </a:cubicBezTo>
                <a:lnTo>
                  <a:pt x="0" y="189810"/>
                </a:lnTo>
                <a:cubicBezTo>
                  <a:pt x="0" y="84981"/>
                  <a:pt x="84981" y="0"/>
                  <a:pt x="189810"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F73E1C1F-4A0A-411F-875F-BB1AE546FC4F}"/>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1" name="Subtitle 2">
            <a:extLst>
              <a:ext uri="{FF2B5EF4-FFF2-40B4-BE49-F238E27FC236}">
                <a16:creationId xmlns:a16="http://schemas.microsoft.com/office/drawing/2014/main" id="{D34ED729-3F3B-412C-97E5-6BC87A2DE720}"/>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7EAAE3DB-615D-4522-9F6E-D41E62CDA670}"/>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4434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9EFFBC9D-9483-41DD-8B49-59B424E2BA3D}"/>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2FDA4740-0C2C-4C5B-9B26-F5D27B9428D4}"/>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3">
            <a:extLst>
              <a:ext uri="{FF2B5EF4-FFF2-40B4-BE49-F238E27FC236}">
                <a16:creationId xmlns:a16="http://schemas.microsoft.com/office/drawing/2014/main" id="{A25CCFC8-F01C-4D7B-B7EB-CDF6DF5B6744}"/>
              </a:ext>
            </a:extLst>
          </p:cNvPr>
          <p:cNvSpPr>
            <a:spLocks noGrp="1"/>
          </p:cNvSpPr>
          <p:nvPr>
            <p:ph type="pic" sz="quarter" idx="10"/>
          </p:nvPr>
        </p:nvSpPr>
        <p:spPr>
          <a:xfrm>
            <a:off x="731839" y="3025350"/>
            <a:ext cx="4690555" cy="2838640"/>
          </a:xfrm>
          <a:custGeom>
            <a:avLst/>
            <a:gdLst>
              <a:gd name="connsiteX0" fmla="*/ 237255 w 4690555"/>
              <a:gd name="connsiteY0" fmla="*/ 0 h 2838640"/>
              <a:gd name="connsiteX1" fmla="*/ 4453301 w 4690555"/>
              <a:gd name="connsiteY1" fmla="*/ 0 h 2838640"/>
              <a:gd name="connsiteX2" fmla="*/ 4690555 w 4690555"/>
              <a:gd name="connsiteY2" fmla="*/ 237254 h 2838640"/>
              <a:gd name="connsiteX3" fmla="*/ 4690555 w 4690555"/>
              <a:gd name="connsiteY3" fmla="*/ 2601386 h 2838640"/>
              <a:gd name="connsiteX4" fmla="*/ 4453301 w 4690555"/>
              <a:gd name="connsiteY4" fmla="*/ 2838640 h 2838640"/>
              <a:gd name="connsiteX5" fmla="*/ 237255 w 4690555"/>
              <a:gd name="connsiteY5" fmla="*/ 2838640 h 2838640"/>
              <a:gd name="connsiteX6" fmla="*/ 0 w 4690555"/>
              <a:gd name="connsiteY6" fmla="*/ 2601386 h 2838640"/>
              <a:gd name="connsiteX7" fmla="*/ 0 w 4690555"/>
              <a:gd name="connsiteY7" fmla="*/ 237254 h 2838640"/>
              <a:gd name="connsiteX8" fmla="*/ 237255 w 4690555"/>
              <a:gd name="connsiteY8" fmla="*/ 0 h 28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0555" h="2838640">
                <a:moveTo>
                  <a:pt x="237255" y="0"/>
                </a:moveTo>
                <a:lnTo>
                  <a:pt x="4453301" y="0"/>
                </a:lnTo>
                <a:cubicBezTo>
                  <a:pt x="4584333" y="0"/>
                  <a:pt x="4690555" y="106222"/>
                  <a:pt x="4690555" y="237254"/>
                </a:cubicBezTo>
                <a:lnTo>
                  <a:pt x="4690555" y="2601386"/>
                </a:lnTo>
                <a:cubicBezTo>
                  <a:pt x="4690555" y="2732418"/>
                  <a:pt x="4584333" y="2838640"/>
                  <a:pt x="4453301" y="2838640"/>
                </a:cubicBezTo>
                <a:lnTo>
                  <a:pt x="237255" y="2838640"/>
                </a:lnTo>
                <a:cubicBezTo>
                  <a:pt x="106223" y="2838640"/>
                  <a:pt x="0" y="2732418"/>
                  <a:pt x="0" y="2601386"/>
                </a:cubicBezTo>
                <a:lnTo>
                  <a:pt x="0" y="237254"/>
                </a:lnTo>
                <a:cubicBezTo>
                  <a:pt x="0" y="106222"/>
                  <a:pt x="106223" y="0"/>
                  <a:pt x="23725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8661D662-6938-463E-AAB1-C7A150F8265D}"/>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085A6912-2517-4450-8C32-8AFC550E92AF}"/>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B3CE5CF8-7197-44A3-A542-678C714143EA}"/>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1627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4CADE3CB-8457-4996-9348-0296591F48C4}"/>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59ABFC05-D53B-4C28-977F-1C004961722C}"/>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9">
            <a:extLst>
              <a:ext uri="{FF2B5EF4-FFF2-40B4-BE49-F238E27FC236}">
                <a16:creationId xmlns:a16="http://schemas.microsoft.com/office/drawing/2014/main" id="{E2CFF208-E454-459D-9BC0-E3A2CD1A2EA4}"/>
              </a:ext>
            </a:extLst>
          </p:cNvPr>
          <p:cNvSpPr>
            <a:spLocks noGrp="1"/>
          </p:cNvSpPr>
          <p:nvPr>
            <p:ph type="pic" sz="quarter" idx="11"/>
          </p:nvPr>
        </p:nvSpPr>
        <p:spPr>
          <a:xfrm>
            <a:off x="741051" y="801802"/>
            <a:ext cx="3195439" cy="5062189"/>
          </a:xfrm>
          <a:custGeom>
            <a:avLst/>
            <a:gdLst>
              <a:gd name="connsiteX0" fmla="*/ 267075 w 3195439"/>
              <a:gd name="connsiteY0" fmla="*/ 0 h 5062189"/>
              <a:gd name="connsiteX1" fmla="*/ 2928363 w 3195439"/>
              <a:gd name="connsiteY1" fmla="*/ 0 h 5062189"/>
              <a:gd name="connsiteX2" fmla="*/ 3195439 w 3195439"/>
              <a:gd name="connsiteY2" fmla="*/ 267075 h 5062189"/>
              <a:gd name="connsiteX3" fmla="*/ 3195439 w 3195439"/>
              <a:gd name="connsiteY3" fmla="*/ 4795114 h 5062189"/>
              <a:gd name="connsiteX4" fmla="*/ 2928363 w 3195439"/>
              <a:gd name="connsiteY4" fmla="*/ 5062189 h 5062189"/>
              <a:gd name="connsiteX5" fmla="*/ 267075 w 3195439"/>
              <a:gd name="connsiteY5" fmla="*/ 5062189 h 5062189"/>
              <a:gd name="connsiteX6" fmla="*/ 0 w 3195439"/>
              <a:gd name="connsiteY6" fmla="*/ 4795114 h 5062189"/>
              <a:gd name="connsiteX7" fmla="*/ 0 w 3195439"/>
              <a:gd name="connsiteY7" fmla="*/ 267075 h 5062189"/>
              <a:gd name="connsiteX8" fmla="*/ 267075 w 3195439"/>
              <a:gd name="connsiteY8" fmla="*/ 0 h 50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5439" h="5062189">
                <a:moveTo>
                  <a:pt x="267075" y="0"/>
                </a:moveTo>
                <a:lnTo>
                  <a:pt x="2928363" y="0"/>
                </a:lnTo>
                <a:cubicBezTo>
                  <a:pt x="3075865" y="0"/>
                  <a:pt x="3195439" y="119574"/>
                  <a:pt x="3195439" y="267075"/>
                </a:cubicBezTo>
                <a:lnTo>
                  <a:pt x="3195439" y="4795114"/>
                </a:lnTo>
                <a:cubicBezTo>
                  <a:pt x="3195439" y="4942615"/>
                  <a:pt x="3075865" y="5062189"/>
                  <a:pt x="2928363" y="5062189"/>
                </a:cubicBezTo>
                <a:lnTo>
                  <a:pt x="267075" y="5062189"/>
                </a:lnTo>
                <a:cubicBezTo>
                  <a:pt x="119574" y="5062189"/>
                  <a:pt x="0" y="4942615"/>
                  <a:pt x="0" y="4795114"/>
                </a:cubicBezTo>
                <a:lnTo>
                  <a:pt x="0" y="267075"/>
                </a:lnTo>
                <a:cubicBezTo>
                  <a:pt x="0" y="119574"/>
                  <a:pt x="119574" y="0"/>
                  <a:pt x="2670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1">
            <a:extLst>
              <a:ext uri="{FF2B5EF4-FFF2-40B4-BE49-F238E27FC236}">
                <a16:creationId xmlns:a16="http://schemas.microsoft.com/office/drawing/2014/main" id="{42AF5B9D-4551-453C-B647-2B5971A802CF}"/>
              </a:ext>
            </a:extLst>
          </p:cNvPr>
          <p:cNvSpPr>
            <a:spLocks noGrp="1"/>
          </p:cNvSpPr>
          <p:nvPr userDrawn="1">
            <p:ph type="pic" sz="quarter" idx="10"/>
          </p:nvPr>
        </p:nvSpPr>
        <p:spPr>
          <a:xfrm>
            <a:off x="2615185" y="2729135"/>
            <a:ext cx="2886721" cy="3155856"/>
          </a:xfrm>
          <a:custGeom>
            <a:avLst/>
            <a:gdLst>
              <a:gd name="connsiteX0" fmla="*/ 230215 w 2886721"/>
              <a:gd name="connsiteY0" fmla="*/ 0 h 3155856"/>
              <a:gd name="connsiteX1" fmla="*/ 2656505 w 2886721"/>
              <a:gd name="connsiteY1" fmla="*/ 0 h 3155856"/>
              <a:gd name="connsiteX2" fmla="*/ 2886721 w 2886721"/>
              <a:gd name="connsiteY2" fmla="*/ 230215 h 3155856"/>
              <a:gd name="connsiteX3" fmla="*/ 2886721 w 2886721"/>
              <a:gd name="connsiteY3" fmla="*/ 2925640 h 3155856"/>
              <a:gd name="connsiteX4" fmla="*/ 2656505 w 2886721"/>
              <a:gd name="connsiteY4" fmla="*/ 3155856 h 3155856"/>
              <a:gd name="connsiteX5" fmla="*/ 230215 w 2886721"/>
              <a:gd name="connsiteY5" fmla="*/ 3155856 h 3155856"/>
              <a:gd name="connsiteX6" fmla="*/ 0 w 2886721"/>
              <a:gd name="connsiteY6" fmla="*/ 2925640 h 3155856"/>
              <a:gd name="connsiteX7" fmla="*/ 0 w 2886721"/>
              <a:gd name="connsiteY7" fmla="*/ 230215 h 3155856"/>
              <a:gd name="connsiteX8" fmla="*/ 230215 w 2886721"/>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721" h="3155856">
                <a:moveTo>
                  <a:pt x="230215" y="0"/>
                </a:moveTo>
                <a:lnTo>
                  <a:pt x="2656505" y="0"/>
                </a:lnTo>
                <a:cubicBezTo>
                  <a:pt x="2783650" y="0"/>
                  <a:pt x="2886721" y="103070"/>
                  <a:pt x="2886721" y="230215"/>
                </a:cubicBezTo>
                <a:lnTo>
                  <a:pt x="2886721" y="2925640"/>
                </a:lnTo>
                <a:cubicBezTo>
                  <a:pt x="2886721" y="3052785"/>
                  <a:pt x="2783650" y="3155856"/>
                  <a:pt x="2656505" y="3155856"/>
                </a:cubicBezTo>
                <a:lnTo>
                  <a:pt x="230215" y="3155856"/>
                </a:lnTo>
                <a:cubicBezTo>
                  <a:pt x="103071" y="3155856"/>
                  <a:pt x="0" y="3052785"/>
                  <a:pt x="0" y="2925640"/>
                </a:cubicBezTo>
                <a:lnTo>
                  <a:pt x="0" y="230215"/>
                </a:lnTo>
                <a:cubicBezTo>
                  <a:pt x="0" y="103070"/>
                  <a:pt x="103071" y="0"/>
                  <a:pt x="230215"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50C964C9-18AA-4E3D-90C2-49364A73C5D9}"/>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0709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05044F-6631-49CE-8ECB-D2B7AC3995D4}"/>
              </a:ext>
            </a:extLst>
          </p:cNvPr>
          <p:cNvSpPr/>
          <p:nvPr userDrawn="1"/>
        </p:nvSpPr>
        <p:spPr>
          <a:xfrm>
            <a:off x="10910381" y="6253706"/>
            <a:ext cx="196307" cy="1963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2F459742-C4DA-475A-8C65-AAB5688F0F2C}"/>
              </a:ext>
            </a:extLst>
          </p:cNvPr>
          <p:cNvSpPr txBox="1"/>
          <p:nvPr userDrawn="1"/>
        </p:nvSpPr>
        <p:spPr>
          <a:xfrm>
            <a:off x="10990911" y="6286819"/>
            <a:ext cx="385763"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Page</a:t>
            </a:r>
            <a:endParaRPr lang="en-ID" sz="1200">
              <a:solidFill>
                <a:schemeClr val="accent1"/>
              </a:solidFill>
              <a:latin typeface="+mj-lt"/>
            </a:endParaRPr>
          </a:p>
        </p:txBody>
      </p:sp>
      <p:cxnSp>
        <p:nvCxnSpPr>
          <p:cNvPr id="5" name="Straight Connector 4">
            <a:extLst>
              <a:ext uri="{FF2B5EF4-FFF2-40B4-BE49-F238E27FC236}">
                <a16:creationId xmlns:a16="http://schemas.microsoft.com/office/drawing/2014/main" id="{F859006B-1A6D-4750-BA95-60BBBEEA1CCE}"/>
              </a:ext>
            </a:extLst>
          </p:cNvPr>
          <p:cNvCxnSpPr/>
          <p:nvPr userDrawn="1"/>
        </p:nvCxnSpPr>
        <p:spPr>
          <a:xfrm>
            <a:off x="10988150" y="6577541"/>
            <a:ext cx="47836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26158460-7856-47C7-BF8F-2BF25844B5FD}"/>
              </a:ext>
            </a:extLst>
          </p:cNvPr>
          <p:cNvSpPr txBox="1"/>
          <p:nvPr userDrawn="1"/>
        </p:nvSpPr>
        <p:spPr>
          <a:xfrm>
            <a:off x="393676" y="6245268"/>
            <a:ext cx="2135187" cy="29623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accent1"/>
                </a:solidFill>
                <a:latin typeface="+mj-lt"/>
              </a:rPr>
              <a:t>www.yourwebsite.com</a:t>
            </a:r>
            <a:endParaRPr lang="en-ID">
              <a:solidFill>
                <a:schemeClr val="accent1"/>
              </a:solidFill>
              <a:latin typeface="+mj-lt"/>
            </a:endParaRPr>
          </a:p>
        </p:txBody>
      </p:sp>
      <p:sp>
        <p:nvSpPr>
          <p:cNvPr id="7" name="Slide Number Placeholder 5">
            <a:extLst>
              <a:ext uri="{FF2B5EF4-FFF2-40B4-BE49-F238E27FC236}">
                <a16:creationId xmlns:a16="http://schemas.microsoft.com/office/drawing/2014/main" id="{5454FC23-9819-4FA5-9BD7-51C18CB16E13}"/>
              </a:ext>
            </a:extLst>
          </p:cNvPr>
          <p:cNvSpPr>
            <a:spLocks noGrp="1"/>
          </p:cNvSpPr>
          <p:nvPr>
            <p:ph type="sldNum" sz="quarter" idx="4"/>
          </p:nvPr>
        </p:nvSpPr>
        <p:spPr>
          <a:xfrm>
            <a:off x="11280773" y="6319934"/>
            <a:ext cx="385762" cy="253914"/>
          </a:xfrm>
          <a:prstGeom prst="rect">
            <a:avLst/>
          </a:prstGeom>
        </p:spPr>
        <p:txBody>
          <a:bodyPr vert="horz" lIns="91440" tIns="45720" rIns="91440" bIns="45720" rtlCol="0" anchor="ctr"/>
          <a:lstStyle>
            <a:lvl1pPr algn="l">
              <a:defRPr sz="1200" b="1">
                <a:solidFill>
                  <a:schemeClr val="tx1"/>
                </a:solidFill>
                <a:latin typeface="+mj-lt"/>
              </a:defRPr>
            </a:lvl1pPr>
          </a:lstStyle>
          <a:p>
            <a:fld id="{950356F5-5040-45F3-9DFE-AA818FBF1AB1}" type="slidenum">
              <a:rPr lang="en-ID" smtClean="0"/>
              <a:pPr/>
              <a:t>‹#›</a:t>
            </a:fld>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0"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5" r:id="rId22"/>
    <p:sldLayoutId id="2147483716" r:id="rId23"/>
    <p:sldLayoutId id="2147483712" r:id="rId24"/>
    <p:sldLayoutId id="2147483713"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hf hdr="0" dt="0"/>
  <p:txStyles>
    <p:titleStyle>
      <a:lvl1pPr algn="l" defTabSz="914119" rtl="0" eaLnBrk="1" latinLnBrk="0" hangingPunct="1">
        <a:lnSpc>
          <a:spcPct val="90000"/>
        </a:lnSpc>
        <a:spcBef>
          <a:spcPct val="0"/>
        </a:spcBef>
        <a:buNone/>
        <a:defRPr sz="4402" kern="1200">
          <a:solidFill>
            <a:schemeClr val="tx1"/>
          </a:solidFill>
          <a:latin typeface="+mj-lt"/>
          <a:ea typeface="+mj-ea"/>
          <a:cs typeface="+mj-cs"/>
        </a:defRPr>
      </a:lvl1pPr>
    </p:titleStyle>
    <p:bodyStyle>
      <a:lvl1pPr marL="228531" indent="-228531" algn="l" defTabSz="9141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1" algn="l" defTabSz="9141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4" indent="-228531" algn="l" defTabSz="9141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3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9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11"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67"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2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8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0"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1" algn="l" defTabSz="914119" rtl="0" eaLnBrk="1" latinLnBrk="0" hangingPunct="1">
        <a:defRPr sz="1800" kern="1200">
          <a:solidFill>
            <a:schemeClr val="tx1"/>
          </a:solidFill>
          <a:latin typeface="+mn-lt"/>
          <a:ea typeface="+mn-ea"/>
          <a:cs typeface="+mn-cs"/>
        </a:defRPr>
      </a:lvl4pPr>
      <a:lvl5pPr marL="1828240" algn="l" defTabSz="914119" rtl="0" eaLnBrk="1" latinLnBrk="0" hangingPunct="1">
        <a:defRPr sz="1800" kern="1200">
          <a:solidFill>
            <a:schemeClr val="tx1"/>
          </a:solidFill>
          <a:latin typeface="+mn-lt"/>
          <a:ea typeface="+mn-ea"/>
          <a:cs typeface="+mn-cs"/>
        </a:defRPr>
      </a:lvl5pPr>
      <a:lvl6pPr marL="2285297" algn="l" defTabSz="914119" rtl="0" eaLnBrk="1" latinLnBrk="0" hangingPunct="1">
        <a:defRPr sz="1800" kern="1200">
          <a:solidFill>
            <a:schemeClr val="tx1"/>
          </a:solidFill>
          <a:latin typeface="+mn-lt"/>
          <a:ea typeface="+mn-ea"/>
          <a:cs typeface="+mn-cs"/>
        </a:defRPr>
      </a:lvl6pPr>
      <a:lvl7pPr marL="2742386" algn="l" defTabSz="914119" rtl="0" eaLnBrk="1" latinLnBrk="0" hangingPunct="1">
        <a:defRPr sz="1800" kern="1200">
          <a:solidFill>
            <a:schemeClr val="tx1"/>
          </a:solidFill>
          <a:latin typeface="+mn-lt"/>
          <a:ea typeface="+mn-ea"/>
          <a:cs typeface="+mn-cs"/>
        </a:defRPr>
      </a:lvl7pPr>
      <a:lvl8pPr marL="3199473" algn="l" defTabSz="914119" rtl="0" eaLnBrk="1" latinLnBrk="0" hangingPunct="1">
        <a:defRPr sz="1800" kern="1200">
          <a:solidFill>
            <a:schemeClr val="tx1"/>
          </a:solidFill>
          <a:latin typeface="+mn-lt"/>
          <a:ea typeface="+mn-ea"/>
          <a:cs typeface="+mn-cs"/>
        </a:defRPr>
      </a:lvl8pPr>
      <a:lvl9pPr marL="3656531" algn="l" defTabSz="9141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461" userDrawn="1">
          <p15:clr>
            <a:srgbClr val="F26B43"/>
          </p15:clr>
        </p15:guide>
        <p15:guide id="3" pos="7220"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F3F56-3BD0-40CF-A236-94FFEE67D983}"/>
              </a:ext>
            </a:extLst>
          </p:cNvPr>
          <p:cNvSpPr>
            <a:spLocks noGrp="1"/>
          </p:cNvSpPr>
          <p:nvPr>
            <p:ph type="sldNum" sz="quarter" idx="11"/>
          </p:nvPr>
        </p:nvSpPr>
        <p:spPr/>
        <p:txBody>
          <a:bodyPr/>
          <a:lstStyle/>
          <a:p>
            <a:fld id="{950356F5-5040-45F3-9DFE-AA818FBF1AB1}" type="slidenum">
              <a:rPr lang="en-ID" smtClean="0"/>
              <a:pPr/>
              <a:t>1</a:t>
            </a:fld>
            <a:endParaRPr lang="en-ID"/>
          </a:p>
        </p:txBody>
      </p:sp>
      <p:sp>
        <p:nvSpPr>
          <p:cNvPr id="4" name="PpHolder1">
            <a:extLst>
              <a:ext uri="{FF2B5EF4-FFF2-40B4-BE49-F238E27FC236}">
                <a16:creationId xmlns:a16="http://schemas.microsoft.com/office/drawing/2014/main" id="{676CE035-5377-4CA7-AA12-888FF7FD547D}"/>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12193588"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6022D091-55B4-4A4C-9131-4E9EA87EEAB9}"/>
              </a:ext>
            </a:extLst>
          </p:cNvPr>
          <p:cNvSpPr txBox="1"/>
          <p:nvPr/>
        </p:nvSpPr>
        <p:spPr>
          <a:xfrm>
            <a:off x="3553620" y="3133657"/>
            <a:ext cx="5086346" cy="175182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8800">
                <a:solidFill>
                  <a:schemeClr val="bg2"/>
                </a:solidFill>
                <a:latin typeface="+mj-lt"/>
              </a:rPr>
              <a:t>Eco Leaf</a:t>
            </a:r>
          </a:p>
        </p:txBody>
      </p:sp>
      <p:sp>
        <p:nvSpPr>
          <p:cNvPr id="8" name="TextBox">
            <a:extLst>
              <a:ext uri="{FF2B5EF4-FFF2-40B4-BE49-F238E27FC236}">
                <a16:creationId xmlns:a16="http://schemas.microsoft.com/office/drawing/2014/main" id="{6DE70DA1-00E7-4B70-AC70-A651762BB6BB}"/>
              </a:ext>
            </a:extLst>
          </p:cNvPr>
          <p:cNvSpPr txBox="1"/>
          <p:nvPr/>
        </p:nvSpPr>
        <p:spPr>
          <a:xfrm>
            <a:off x="3595231" y="4802409"/>
            <a:ext cx="5003125"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kern="800" spc="300">
                <a:solidFill>
                  <a:schemeClr val="bg2"/>
                </a:solidFill>
              </a:rPr>
              <a:t>Ecology &amp; Environment Presentation Template</a:t>
            </a:r>
            <a:endParaRPr lang="en-ID" sz="1200" kern="800" spc="300">
              <a:solidFill>
                <a:schemeClr val="bg2"/>
              </a:solidFill>
            </a:endParaRPr>
          </a:p>
        </p:txBody>
      </p:sp>
      <p:sp>
        <p:nvSpPr>
          <p:cNvPr id="15" name="Graphic 13">
            <a:extLst>
              <a:ext uri="{FF2B5EF4-FFF2-40B4-BE49-F238E27FC236}">
                <a16:creationId xmlns:a16="http://schemas.microsoft.com/office/drawing/2014/main" id="{C99A35D8-E1F1-4643-9D1B-E12E44371966}"/>
              </a:ext>
            </a:extLst>
          </p:cNvPr>
          <p:cNvSpPr/>
          <p:nvPr/>
        </p:nvSpPr>
        <p:spPr>
          <a:xfrm>
            <a:off x="5566226" y="1477664"/>
            <a:ext cx="1061136" cy="1951336"/>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Tree>
    <p:extLst>
      <p:ext uri="{BB962C8B-B14F-4D97-AF65-F5344CB8AC3E}">
        <p14:creationId xmlns:p14="http://schemas.microsoft.com/office/powerpoint/2010/main" val="28865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AC355D02-4E67-4FB4-833A-654E93656EA3}"/>
              </a:ext>
            </a:extLst>
          </p:cNvPr>
          <p:cNvSpPr/>
          <p:nvPr/>
        </p:nvSpPr>
        <p:spPr>
          <a:xfrm>
            <a:off x="4620056" y="909284"/>
            <a:ext cx="1080041" cy="10800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a:extLst>
              <a:ext uri="{FF2B5EF4-FFF2-40B4-BE49-F238E27FC236}">
                <a16:creationId xmlns:a16="http://schemas.microsoft.com/office/drawing/2014/main" id="{D314359F-58C5-4416-B7C1-4612A05DA027}"/>
              </a:ext>
            </a:extLst>
          </p:cNvPr>
          <p:cNvSpPr txBox="1"/>
          <p:nvPr/>
        </p:nvSpPr>
        <p:spPr>
          <a:xfrm>
            <a:off x="731839" y="3339015"/>
            <a:ext cx="3163886" cy="157863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iste voluptas occaecati</a:t>
            </a:r>
            <a:endParaRPr lang="en-ID">
              <a:solidFill>
                <a:schemeClr val="tx1"/>
              </a:solidFill>
            </a:endParaRPr>
          </a:p>
        </p:txBody>
      </p:sp>
      <p:sp>
        <p:nvSpPr>
          <p:cNvPr id="7" name="PpHolder3">
            <a:extLst>
              <a:ext uri="{FF2B5EF4-FFF2-40B4-BE49-F238E27FC236}">
                <a16:creationId xmlns:a16="http://schemas.microsoft.com/office/drawing/2014/main" id="{E5325B9C-91BC-4CC8-AADA-C7EA94D7B3DA}"/>
              </a:ext>
            </a:extLst>
          </p:cNvPr>
          <p:cNvSpPr>
            <a:spLocks noGrp="1"/>
          </p:cNvSpPr>
          <p:nvPr>
            <p:ph type="pic" sz="quarter" idx="10"/>
          </p:nvPr>
        </p:nvSpPr>
        <p:spPr/>
      </p:sp>
      <p:sp>
        <p:nvSpPr>
          <p:cNvPr id="5" name="Title 4">
            <a:extLst>
              <a:ext uri="{FF2B5EF4-FFF2-40B4-BE49-F238E27FC236}">
                <a16:creationId xmlns:a16="http://schemas.microsoft.com/office/drawing/2014/main" id="{1BF79F02-A030-4E4A-857D-17736FE0B5E9}"/>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Our Services</a:t>
            </a:r>
            <a:endParaRPr lang="en-ID"/>
          </a:p>
        </p:txBody>
      </p:sp>
      <p:sp>
        <p:nvSpPr>
          <p:cNvPr id="6" name="Subtitle 5">
            <a:extLst>
              <a:ext uri="{FF2B5EF4-FFF2-40B4-BE49-F238E27FC236}">
                <a16:creationId xmlns:a16="http://schemas.microsoft.com/office/drawing/2014/main" id="{1415AD00-4F24-48A8-BFB3-46804E54505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0" name="Rectangle: Rounded Corners 49">
            <a:extLst>
              <a:ext uri="{FF2B5EF4-FFF2-40B4-BE49-F238E27FC236}">
                <a16:creationId xmlns:a16="http://schemas.microsoft.com/office/drawing/2014/main" id="{9463E643-E1BF-4655-9931-3EDA527F225A}"/>
              </a:ext>
            </a:extLst>
          </p:cNvPr>
          <p:cNvSpPr/>
          <p:nvPr/>
        </p:nvSpPr>
        <p:spPr>
          <a:xfrm>
            <a:off x="8628044" y="1554105"/>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TextBox">
            <a:extLst>
              <a:ext uri="{FF2B5EF4-FFF2-40B4-BE49-F238E27FC236}">
                <a16:creationId xmlns:a16="http://schemas.microsoft.com/office/drawing/2014/main" id="{4A62CD02-FF6E-4C35-8B3F-6F401D2FBF2D}"/>
              </a:ext>
            </a:extLst>
          </p:cNvPr>
          <p:cNvSpPr txBox="1"/>
          <p:nvPr/>
        </p:nvSpPr>
        <p:spPr>
          <a:xfrm>
            <a:off x="9214079" y="1504719"/>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One</a:t>
            </a:r>
          </a:p>
        </p:txBody>
      </p:sp>
      <p:sp>
        <p:nvSpPr>
          <p:cNvPr id="64" name="TextBox">
            <a:extLst>
              <a:ext uri="{FF2B5EF4-FFF2-40B4-BE49-F238E27FC236}">
                <a16:creationId xmlns:a16="http://schemas.microsoft.com/office/drawing/2014/main" id="{AA109F57-365D-4E3B-B8CD-8CEFAA9E4385}"/>
              </a:ext>
            </a:extLst>
          </p:cNvPr>
          <p:cNvSpPr txBox="1"/>
          <p:nvPr/>
        </p:nvSpPr>
        <p:spPr>
          <a:xfrm>
            <a:off x="8628044" y="1992967"/>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sp>
        <p:nvSpPr>
          <p:cNvPr id="69" name="Rectangle: Rounded Corners 68">
            <a:extLst>
              <a:ext uri="{FF2B5EF4-FFF2-40B4-BE49-F238E27FC236}">
                <a16:creationId xmlns:a16="http://schemas.microsoft.com/office/drawing/2014/main" id="{6296C4D9-38B8-42F8-B80C-C96AE386321B}"/>
              </a:ext>
            </a:extLst>
          </p:cNvPr>
          <p:cNvSpPr/>
          <p:nvPr/>
        </p:nvSpPr>
        <p:spPr>
          <a:xfrm>
            <a:off x="8628044" y="2908073"/>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70" name="Group 69">
            <a:extLst>
              <a:ext uri="{FF2B5EF4-FFF2-40B4-BE49-F238E27FC236}">
                <a16:creationId xmlns:a16="http://schemas.microsoft.com/office/drawing/2014/main" id="{9FA3A5B5-14F7-4770-B94D-9EAA1E66481D}"/>
              </a:ext>
            </a:extLst>
          </p:cNvPr>
          <p:cNvGrpSpPr/>
          <p:nvPr/>
        </p:nvGrpSpPr>
        <p:grpSpPr>
          <a:xfrm>
            <a:off x="8692101" y="3009932"/>
            <a:ext cx="302014" cy="226410"/>
            <a:chOff x="6420436" y="3032330"/>
            <a:chExt cx="838200" cy="628370"/>
          </a:xfrm>
          <a:solidFill>
            <a:schemeClr val="bg2"/>
          </a:solidFill>
        </p:grpSpPr>
        <p:sp>
          <p:nvSpPr>
            <p:cNvPr id="71" name="Freeform: Shape 70">
              <a:extLst>
                <a:ext uri="{FF2B5EF4-FFF2-40B4-BE49-F238E27FC236}">
                  <a16:creationId xmlns:a16="http://schemas.microsoft.com/office/drawing/2014/main" id="{84DA7E98-C1DA-47C4-A38E-DF485A03537E}"/>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10798984-430F-4AC2-BE9F-84CBA27EC1AB}"/>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67" name="TextBox">
            <a:extLst>
              <a:ext uri="{FF2B5EF4-FFF2-40B4-BE49-F238E27FC236}">
                <a16:creationId xmlns:a16="http://schemas.microsoft.com/office/drawing/2014/main" id="{4BB27495-F64C-475D-B237-CE8ABADA6B85}"/>
              </a:ext>
            </a:extLst>
          </p:cNvPr>
          <p:cNvSpPr txBox="1"/>
          <p:nvPr/>
        </p:nvSpPr>
        <p:spPr>
          <a:xfrm>
            <a:off x="9214079" y="2858687"/>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Two</a:t>
            </a:r>
          </a:p>
        </p:txBody>
      </p:sp>
      <p:sp>
        <p:nvSpPr>
          <p:cNvPr id="68" name="TextBox">
            <a:extLst>
              <a:ext uri="{FF2B5EF4-FFF2-40B4-BE49-F238E27FC236}">
                <a16:creationId xmlns:a16="http://schemas.microsoft.com/office/drawing/2014/main" id="{84305194-1959-4945-AC0D-6DE0C3EA35CD}"/>
              </a:ext>
            </a:extLst>
          </p:cNvPr>
          <p:cNvSpPr txBox="1"/>
          <p:nvPr/>
        </p:nvSpPr>
        <p:spPr>
          <a:xfrm>
            <a:off x="8628044" y="3346935"/>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sp>
        <p:nvSpPr>
          <p:cNvPr id="78" name="Rectangle: Rounded Corners 77">
            <a:extLst>
              <a:ext uri="{FF2B5EF4-FFF2-40B4-BE49-F238E27FC236}">
                <a16:creationId xmlns:a16="http://schemas.microsoft.com/office/drawing/2014/main" id="{C60E1EBF-D8EA-4251-BC9E-B5282DF2A73A}"/>
              </a:ext>
            </a:extLst>
          </p:cNvPr>
          <p:cNvSpPr/>
          <p:nvPr/>
        </p:nvSpPr>
        <p:spPr>
          <a:xfrm>
            <a:off x="8628044" y="4262040"/>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TextBox">
            <a:extLst>
              <a:ext uri="{FF2B5EF4-FFF2-40B4-BE49-F238E27FC236}">
                <a16:creationId xmlns:a16="http://schemas.microsoft.com/office/drawing/2014/main" id="{9DB101D0-79AA-44E4-9596-236578B71A8C}"/>
              </a:ext>
            </a:extLst>
          </p:cNvPr>
          <p:cNvSpPr txBox="1"/>
          <p:nvPr/>
        </p:nvSpPr>
        <p:spPr>
          <a:xfrm>
            <a:off x="9214079" y="4212654"/>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Three</a:t>
            </a:r>
          </a:p>
        </p:txBody>
      </p:sp>
      <p:sp>
        <p:nvSpPr>
          <p:cNvPr id="76" name="TextBox">
            <a:extLst>
              <a:ext uri="{FF2B5EF4-FFF2-40B4-BE49-F238E27FC236}">
                <a16:creationId xmlns:a16="http://schemas.microsoft.com/office/drawing/2014/main" id="{5974A963-FEFC-4B93-92DD-11C8E377E4B4}"/>
              </a:ext>
            </a:extLst>
          </p:cNvPr>
          <p:cNvSpPr txBox="1"/>
          <p:nvPr/>
        </p:nvSpPr>
        <p:spPr>
          <a:xfrm>
            <a:off x="8628044" y="4700902"/>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grpSp>
        <p:nvGrpSpPr>
          <p:cNvPr id="56" name="Group 55">
            <a:extLst>
              <a:ext uri="{FF2B5EF4-FFF2-40B4-BE49-F238E27FC236}">
                <a16:creationId xmlns:a16="http://schemas.microsoft.com/office/drawing/2014/main" id="{E13EC7EE-0BC6-42DE-9B06-75E402C31A67}"/>
              </a:ext>
            </a:extLst>
          </p:cNvPr>
          <p:cNvGrpSpPr/>
          <p:nvPr/>
        </p:nvGrpSpPr>
        <p:grpSpPr>
          <a:xfrm>
            <a:off x="8718673" y="4348581"/>
            <a:ext cx="248869" cy="257045"/>
            <a:chOff x="5721280" y="3049426"/>
            <a:chExt cx="741178" cy="765526"/>
          </a:xfrm>
          <a:solidFill>
            <a:schemeClr val="bg2"/>
          </a:solidFill>
        </p:grpSpPr>
        <p:sp>
          <p:nvSpPr>
            <p:cNvPr id="57" name="Freeform: Shape 56">
              <a:extLst>
                <a:ext uri="{FF2B5EF4-FFF2-40B4-BE49-F238E27FC236}">
                  <a16:creationId xmlns:a16="http://schemas.microsoft.com/office/drawing/2014/main" id="{6AF0B339-CCAD-4B35-9739-0475113A4031}"/>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8" name="Freeform: Shape 57">
              <a:extLst>
                <a:ext uri="{FF2B5EF4-FFF2-40B4-BE49-F238E27FC236}">
                  <a16:creationId xmlns:a16="http://schemas.microsoft.com/office/drawing/2014/main" id="{B27596C9-6839-41B5-929D-3F8BC67CB665}"/>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9" name="Freeform: Shape 58">
              <a:extLst>
                <a:ext uri="{FF2B5EF4-FFF2-40B4-BE49-F238E27FC236}">
                  <a16:creationId xmlns:a16="http://schemas.microsoft.com/office/drawing/2014/main" id="{0CEFEE1E-CFE4-4B2A-9C45-38070CECD90D}"/>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60" name="Graphic 15" descr="Leaf">
            <a:extLst>
              <a:ext uri="{FF2B5EF4-FFF2-40B4-BE49-F238E27FC236}">
                <a16:creationId xmlns:a16="http://schemas.microsoft.com/office/drawing/2014/main" id="{63C82500-81E5-49B3-9090-2038DBA8BB82}"/>
              </a:ext>
            </a:extLst>
          </p:cNvPr>
          <p:cNvSpPr/>
          <p:nvPr/>
        </p:nvSpPr>
        <p:spPr>
          <a:xfrm>
            <a:off x="8725265" y="1656140"/>
            <a:ext cx="235686" cy="226059"/>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10" name="Rectangle: Rounded Corners 9">
            <a:extLst>
              <a:ext uri="{FF2B5EF4-FFF2-40B4-BE49-F238E27FC236}">
                <a16:creationId xmlns:a16="http://schemas.microsoft.com/office/drawing/2014/main" id="{A0AFCD52-6706-4C7A-A0B5-66E97EDEEC77}"/>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DCA528E2-A672-4B38-8C75-26B97A8944F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B9541E99-B8C3-4A8A-AC5E-FA9D018A43FB}"/>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FA95207E-80DF-4F34-B053-54C7846FB642}"/>
              </a:ext>
            </a:extLst>
          </p:cNvPr>
          <p:cNvSpPr>
            <a:spLocks noGrp="1"/>
          </p:cNvSpPr>
          <p:nvPr>
            <p:ph type="sldNum" sz="quarter" idx="11"/>
          </p:nvPr>
        </p:nvSpPr>
        <p:spPr/>
        <p:txBody>
          <a:bodyPr/>
          <a:lstStyle/>
          <a:p>
            <a:fld id="{950356F5-5040-45F3-9DFE-AA818FBF1AB1}" type="slidenum">
              <a:rPr lang="en-ID" smtClean="0"/>
              <a:pPr/>
              <a:t>10</a:t>
            </a:fld>
            <a:endParaRPr lang="en-ID"/>
          </a:p>
        </p:txBody>
      </p:sp>
    </p:spTree>
    <p:extLst>
      <p:ext uri="{BB962C8B-B14F-4D97-AF65-F5344CB8AC3E}">
        <p14:creationId xmlns:p14="http://schemas.microsoft.com/office/powerpoint/2010/main" val="13425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750"/>
                                        <p:tgtEl>
                                          <p:spTgt spid="6">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strVal val="#ppt_x"/>
                                          </p:val>
                                        </p:tav>
                                        <p:tav tm="100000">
                                          <p:val>
                                            <p:strVal val="#ppt_x"/>
                                          </p:val>
                                        </p:tav>
                                      </p:tavLst>
                                    </p:anim>
                                    <p:anim calcmode="lin" valueType="num">
                                      <p:cBhvr>
                                        <p:cTn id="65" dur="1000" fill="hold"/>
                                        <p:tgtEl>
                                          <p:spTgt spid="6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anim calcmode="lin" valueType="num">
                                      <p:cBhvr>
                                        <p:cTn id="74" dur="1000" fill="hold"/>
                                        <p:tgtEl>
                                          <p:spTgt spid="78"/>
                                        </p:tgtEl>
                                        <p:attrNameLst>
                                          <p:attrName>ppt_x</p:attrName>
                                        </p:attrNameLst>
                                      </p:cBhvr>
                                      <p:tavLst>
                                        <p:tav tm="0">
                                          <p:val>
                                            <p:strVal val="#ppt_x"/>
                                          </p:val>
                                        </p:tav>
                                        <p:tav tm="100000">
                                          <p:val>
                                            <p:strVal val="#ppt_x"/>
                                          </p:val>
                                        </p:tav>
                                      </p:tavLst>
                                    </p:anim>
                                    <p:anim calcmode="lin" valueType="num">
                                      <p:cBhvr>
                                        <p:cTn id="75" dur="1000" fill="hold"/>
                                        <p:tgtEl>
                                          <p:spTgt spid="7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1000"/>
                                        <p:tgtEl>
                                          <p:spTgt spid="56"/>
                                        </p:tgtEl>
                                      </p:cBhvr>
                                    </p:animEffect>
                                    <p:anim calcmode="lin" valueType="num">
                                      <p:cBhvr>
                                        <p:cTn id="79" dur="1000" fill="hold"/>
                                        <p:tgtEl>
                                          <p:spTgt spid="56"/>
                                        </p:tgtEl>
                                        <p:attrNameLst>
                                          <p:attrName>ppt_x</p:attrName>
                                        </p:attrNameLst>
                                      </p:cBhvr>
                                      <p:tavLst>
                                        <p:tav tm="0">
                                          <p:val>
                                            <p:strVal val="#ppt_x"/>
                                          </p:val>
                                        </p:tav>
                                        <p:tav tm="100000">
                                          <p:val>
                                            <p:strVal val="#ppt_x"/>
                                          </p:val>
                                        </p:tav>
                                      </p:tavLst>
                                    </p:anim>
                                    <p:anim calcmode="lin" valueType="num">
                                      <p:cBhvr>
                                        <p:cTn id="80" dur="1000" fill="hold"/>
                                        <p:tgtEl>
                                          <p:spTgt spid="5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40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1000"/>
                                        <p:tgtEl>
                                          <p:spTgt spid="75"/>
                                        </p:tgtEl>
                                      </p:cBhvr>
                                    </p:animEffect>
                                    <p:anim calcmode="lin" valueType="num">
                                      <p:cBhvr>
                                        <p:cTn id="84" dur="1000" fill="hold"/>
                                        <p:tgtEl>
                                          <p:spTgt spid="75"/>
                                        </p:tgtEl>
                                        <p:attrNameLst>
                                          <p:attrName>ppt_x</p:attrName>
                                        </p:attrNameLst>
                                      </p:cBhvr>
                                      <p:tavLst>
                                        <p:tav tm="0">
                                          <p:val>
                                            <p:strVal val="#ppt_x"/>
                                          </p:val>
                                        </p:tav>
                                        <p:tav tm="100000">
                                          <p:val>
                                            <p:strVal val="#ppt_x"/>
                                          </p:val>
                                        </p:tav>
                                      </p:tavLst>
                                    </p:anim>
                                    <p:anim calcmode="lin" valueType="num">
                                      <p:cBhvr>
                                        <p:cTn id="85" dur="1000" fill="hold"/>
                                        <p:tgtEl>
                                          <p:spTgt spid="7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40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1000"/>
                                        <p:tgtEl>
                                          <p:spTgt spid="76"/>
                                        </p:tgtEl>
                                      </p:cBhvr>
                                    </p:animEffect>
                                    <p:anim calcmode="lin" valueType="num">
                                      <p:cBhvr>
                                        <p:cTn id="89" dur="1000" fill="hold"/>
                                        <p:tgtEl>
                                          <p:spTgt spid="76"/>
                                        </p:tgtEl>
                                        <p:attrNameLst>
                                          <p:attrName>ppt_x</p:attrName>
                                        </p:attrNameLst>
                                      </p:cBhvr>
                                      <p:tavLst>
                                        <p:tav tm="0">
                                          <p:val>
                                            <p:strVal val="#ppt_x"/>
                                          </p:val>
                                        </p:tav>
                                        <p:tav tm="100000">
                                          <p:val>
                                            <p:strVal val="#ppt_x"/>
                                          </p:val>
                                        </p:tav>
                                      </p:tavLst>
                                    </p:anim>
                                    <p:anim calcmode="lin" valueType="num">
                                      <p:cBhvr>
                                        <p:cTn id="9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5" grpId="0"/>
      <p:bldP spid="6" grpId="0" build="p"/>
      <p:bldP spid="50" grpId="0" animBg="1"/>
      <p:bldP spid="63" grpId="0"/>
      <p:bldP spid="64" grpId="0"/>
      <p:bldP spid="69" grpId="0" animBg="1"/>
      <p:bldP spid="67" grpId="0"/>
      <p:bldP spid="68" grpId="0"/>
      <p:bldP spid="78" grpId="0" animBg="1"/>
      <p:bldP spid="75" grpId="0"/>
      <p:bldP spid="76" grpId="0"/>
      <p:bldP spid="60"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D578AE-40BC-45FF-B080-B7722F5598D3}"/>
              </a:ext>
            </a:extLst>
          </p:cNvPr>
          <p:cNvSpPr/>
          <p:nvPr/>
        </p:nvSpPr>
        <p:spPr>
          <a:xfrm>
            <a:off x="3390900" y="895009"/>
            <a:ext cx="1034697" cy="10346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PpHolder2">
            <a:extLst>
              <a:ext uri="{FF2B5EF4-FFF2-40B4-BE49-F238E27FC236}">
                <a16:creationId xmlns:a16="http://schemas.microsoft.com/office/drawing/2014/main" id="{F6B53EAB-47F1-41D4-BDBF-55CD6CA26A2C}"/>
              </a:ext>
            </a:extLst>
          </p:cNvPr>
          <p:cNvSpPr>
            <a:spLocks noGrp="1"/>
          </p:cNvSpPr>
          <p:nvPr>
            <p:ph type="pic" sz="quarter" idx="10"/>
          </p:nvPr>
        </p:nvSpPr>
        <p:spPr/>
      </p:sp>
      <p:sp>
        <p:nvSpPr>
          <p:cNvPr id="6" name="Title 5">
            <a:extLst>
              <a:ext uri="{FF2B5EF4-FFF2-40B4-BE49-F238E27FC236}">
                <a16:creationId xmlns:a16="http://schemas.microsoft.com/office/drawing/2014/main" id="{C1F24E7B-4279-47AF-A535-0C30CB26D52E}"/>
              </a:ext>
            </a:extLst>
          </p:cNvPr>
          <p:cNvSpPr>
            <a:spLocks noGrp="1"/>
          </p:cNvSpPr>
          <p:nvPr>
            <p:ph type="title"/>
          </p:nvPr>
        </p:nvSpPr>
        <p:spPr/>
        <p:txBody>
          <a:bodyPr/>
          <a:lstStyle/>
          <a:p>
            <a:r>
              <a:rPr lang="en-ID"/>
              <a:t>Our </a:t>
            </a:r>
            <a:r>
              <a:rPr lang="en-ID">
                <a:solidFill>
                  <a:schemeClr val="accent1"/>
                </a:solidFill>
              </a:rPr>
              <a:t>Achievement</a:t>
            </a:r>
            <a:endParaRPr lang="en-ID"/>
          </a:p>
        </p:txBody>
      </p:sp>
      <p:sp>
        <p:nvSpPr>
          <p:cNvPr id="7" name="Subtitle 6">
            <a:extLst>
              <a:ext uri="{FF2B5EF4-FFF2-40B4-BE49-F238E27FC236}">
                <a16:creationId xmlns:a16="http://schemas.microsoft.com/office/drawing/2014/main" id="{98F8891C-C620-40C8-A8D9-DECEFA1619F9}"/>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TextBox">
            <a:extLst>
              <a:ext uri="{FF2B5EF4-FFF2-40B4-BE49-F238E27FC236}">
                <a16:creationId xmlns:a16="http://schemas.microsoft.com/office/drawing/2014/main" id="{333C8F43-F881-4A56-98E8-70D5249CF25F}"/>
              </a:ext>
            </a:extLst>
          </p:cNvPr>
          <p:cNvSpPr txBox="1"/>
          <p:nvPr/>
        </p:nvSpPr>
        <p:spPr>
          <a:xfrm>
            <a:off x="5046820" y="2615206"/>
            <a:ext cx="641493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nulla ligula eligendi amet harum atque eos fuga eveniet sied facilis iusto mollitia delectus saepe molestias similique iste in distinctio possimus fuga sied accusamus iusto at atque officiis</a:t>
            </a:r>
            <a:endParaRPr lang="en-ID">
              <a:solidFill>
                <a:schemeClr val="tx1"/>
              </a:solidFill>
            </a:endParaRPr>
          </a:p>
        </p:txBody>
      </p:sp>
      <p:grpSp>
        <p:nvGrpSpPr>
          <p:cNvPr id="58" name="Graphic 451" descr="Wreath">
            <a:extLst>
              <a:ext uri="{FF2B5EF4-FFF2-40B4-BE49-F238E27FC236}">
                <a16:creationId xmlns:a16="http://schemas.microsoft.com/office/drawing/2014/main" id="{C99AE980-6BAB-482A-A18E-CCB304DE430E}"/>
              </a:ext>
            </a:extLst>
          </p:cNvPr>
          <p:cNvGrpSpPr/>
          <p:nvPr/>
        </p:nvGrpSpPr>
        <p:grpSpPr>
          <a:xfrm>
            <a:off x="10009371" y="3425324"/>
            <a:ext cx="1281309" cy="1281309"/>
            <a:chOff x="1483646" y="4643739"/>
            <a:chExt cx="316506" cy="316506"/>
          </a:xfrm>
          <a:solidFill>
            <a:schemeClr val="accent1"/>
          </a:solidFill>
        </p:grpSpPr>
        <p:sp>
          <p:nvSpPr>
            <p:cNvPr id="61" name="Freeform: Shape 60">
              <a:extLst>
                <a:ext uri="{FF2B5EF4-FFF2-40B4-BE49-F238E27FC236}">
                  <a16:creationId xmlns:a16="http://schemas.microsoft.com/office/drawing/2014/main" id="{7C36390D-C171-4B0F-9C81-C6002B36605F}"/>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62" name="Freeform: Shape 61">
              <a:extLst>
                <a:ext uri="{FF2B5EF4-FFF2-40B4-BE49-F238E27FC236}">
                  <a16:creationId xmlns:a16="http://schemas.microsoft.com/office/drawing/2014/main" id="{69103482-C3EC-4DDB-B101-7FF16C1FB1EE}"/>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63" name="Freeform: Shape 62">
              <a:extLst>
                <a:ext uri="{FF2B5EF4-FFF2-40B4-BE49-F238E27FC236}">
                  <a16:creationId xmlns:a16="http://schemas.microsoft.com/office/drawing/2014/main" id="{BB33D322-2765-4F38-A8A1-33A81593BED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64" name="Freeform: Shape 63">
              <a:extLst>
                <a:ext uri="{FF2B5EF4-FFF2-40B4-BE49-F238E27FC236}">
                  <a16:creationId xmlns:a16="http://schemas.microsoft.com/office/drawing/2014/main" id="{DCFBE1B8-1CBF-43AE-AE2E-F6995845F82F}"/>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65" name="Freeform: Shape 64">
              <a:extLst>
                <a:ext uri="{FF2B5EF4-FFF2-40B4-BE49-F238E27FC236}">
                  <a16:creationId xmlns:a16="http://schemas.microsoft.com/office/drawing/2014/main" id="{1A138E9B-AB74-4D7F-8FA5-4811D0D43FF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66" name="Freeform: Shape 65">
              <a:extLst>
                <a:ext uri="{FF2B5EF4-FFF2-40B4-BE49-F238E27FC236}">
                  <a16:creationId xmlns:a16="http://schemas.microsoft.com/office/drawing/2014/main" id="{8BB6D658-559F-4163-83FD-841A266DBEC5}"/>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67" name="Freeform: Shape 66">
              <a:extLst>
                <a:ext uri="{FF2B5EF4-FFF2-40B4-BE49-F238E27FC236}">
                  <a16:creationId xmlns:a16="http://schemas.microsoft.com/office/drawing/2014/main" id="{0E232A9A-BE04-4922-90E9-7C1DC22B4EEA}"/>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72" name="Freeform: Shape 71">
              <a:extLst>
                <a:ext uri="{FF2B5EF4-FFF2-40B4-BE49-F238E27FC236}">
                  <a16:creationId xmlns:a16="http://schemas.microsoft.com/office/drawing/2014/main" id="{10DFD871-720A-490D-ABBA-F2CD8D67E0CC}"/>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73" name="Freeform: Shape 72">
              <a:extLst>
                <a:ext uri="{FF2B5EF4-FFF2-40B4-BE49-F238E27FC236}">
                  <a16:creationId xmlns:a16="http://schemas.microsoft.com/office/drawing/2014/main" id="{FA574A30-DB98-413C-952F-EDF982AF88DA}"/>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59" name="TextBox">
            <a:extLst>
              <a:ext uri="{FF2B5EF4-FFF2-40B4-BE49-F238E27FC236}">
                <a16:creationId xmlns:a16="http://schemas.microsoft.com/office/drawing/2014/main" id="{A8A515F1-1EBC-4C05-B9E9-BBA7FD4494C8}"/>
              </a:ext>
            </a:extLst>
          </p:cNvPr>
          <p:cNvSpPr txBox="1"/>
          <p:nvPr/>
        </p:nvSpPr>
        <p:spPr>
          <a:xfrm>
            <a:off x="9998081"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153+</a:t>
            </a:r>
          </a:p>
        </p:txBody>
      </p:sp>
      <p:sp>
        <p:nvSpPr>
          <p:cNvPr id="60" name="TextBox">
            <a:extLst>
              <a:ext uri="{FF2B5EF4-FFF2-40B4-BE49-F238E27FC236}">
                <a16:creationId xmlns:a16="http://schemas.microsoft.com/office/drawing/2014/main" id="{0F45F6BC-C3E3-44AD-89F1-E5E43A91FA1D}"/>
              </a:ext>
            </a:extLst>
          </p:cNvPr>
          <p:cNvSpPr txBox="1"/>
          <p:nvPr/>
        </p:nvSpPr>
        <p:spPr>
          <a:xfrm>
            <a:off x="9771626" y="5253983"/>
            <a:ext cx="175680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grpSp>
        <p:nvGrpSpPr>
          <p:cNvPr id="76" name="Graphic 451" descr="Wreath">
            <a:extLst>
              <a:ext uri="{FF2B5EF4-FFF2-40B4-BE49-F238E27FC236}">
                <a16:creationId xmlns:a16="http://schemas.microsoft.com/office/drawing/2014/main" id="{F24348E9-F29A-4A39-84A6-2887A1C4BA01}"/>
              </a:ext>
            </a:extLst>
          </p:cNvPr>
          <p:cNvGrpSpPr/>
          <p:nvPr/>
        </p:nvGrpSpPr>
        <p:grpSpPr>
          <a:xfrm>
            <a:off x="7647221" y="3425324"/>
            <a:ext cx="1281309" cy="1281309"/>
            <a:chOff x="1483646" y="4643739"/>
            <a:chExt cx="316506" cy="316506"/>
          </a:xfrm>
          <a:solidFill>
            <a:schemeClr val="accent1"/>
          </a:solidFill>
        </p:grpSpPr>
        <p:sp>
          <p:nvSpPr>
            <p:cNvPr id="92" name="Freeform: Shape 91">
              <a:extLst>
                <a:ext uri="{FF2B5EF4-FFF2-40B4-BE49-F238E27FC236}">
                  <a16:creationId xmlns:a16="http://schemas.microsoft.com/office/drawing/2014/main" id="{122DDDD8-C382-4732-A4B7-046006924A45}"/>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93" name="Freeform: Shape 92">
              <a:extLst>
                <a:ext uri="{FF2B5EF4-FFF2-40B4-BE49-F238E27FC236}">
                  <a16:creationId xmlns:a16="http://schemas.microsoft.com/office/drawing/2014/main" id="{58DB2766-1312-4757-BADD-C539D031CAE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94" name="Freeform: Shape 93">
              <a:extLst>
                <a:ext uri="{FF2B5EF4-FFF2-40B4-BE49-F238E27FC236}">
                  <a16:creationId xmlns:a16="http://schemas.microsoft.com/office/drawing/2014/main" id="{09359C14-C970-42D4-B7F7-A2F9A9261089}"/>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95" name="Freeform: Shape 94">
              <a:extLst>
                <a:ext uri="{FF2B5EF4-FFF2-40B4-BE49-F238E27FC236}">
                  <a16:creationId xmlns:a16="http://schemas.microsoft.com/office/drawing/2014/main" id="{37BF5B27-8CD1-4CA4-A7DF-4C615552440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96" name="Freeform: Shape 95">
              <a:extLst>
                <a:ext uri="{FF2B5EF4-FFF2-40B4-BE49-F238E27FC236}">
                  <a16:creationId xmlns:a16="http://schemas.microsoft.com/office/drawing/2014/main" id="{352B0EEE-71E3-45B5-A676-0DF7B9AB3509}"/>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97" name="Freeform: Shape 96">
              <a:extLst>
                <a:ext uri="{FF2B5EF4-FFF2-40B4-BE49-F238E27FC236}">
                  <a16:creationId xmlns:a16="http://schemas.microsoft.com/office/drawing/2014/main" id="{B9BA8DA7-F255-4A8B-8193-7533F7E5324D}"/>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98" name="Freeform: Shape 97">
              <a:extLst>
                <a:ext uri="{FF2B5EF4-FFF2-40B4-BE49-F238E27FC236}">
                  <a16:creationId xmlns:a16="http://schemas.microsoft.com/office/drawing/2014/main" id="{3B230872-6EE6-482F-8D0D-68927870BB92}"/>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99" name="Freeform: Shape 98">
              <a:extLst>
                <a:ext uri="{FF2B5EF4-FFF2-40B4-BE49-F238E27FC236}">
                  <a16:creationId xmlns:a16="http://schemas.microsoft.com/office/drawing/2014/main" id="{C7A31389-240F-44FD-BD65-BA9C8B25B47F}"/>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00" name="Freeform: Shape 99">
              <a:extLst>
                <a:ext uri="{FF2B5EF4-FFF2-40B4-BE49-F238E27FC236}">
                  <a16:creationId xmlns:a16="http://schemas.microsoft.com/office/drawing/2014/main" id="{5F1B00C8-A107-40D5-9F9A-98A2A7B432A2}"/>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77" name="TextBox">
            <a:extLst>
              <a:ext uri="{FF2B5EF4-FFF2-40B4-BE49-F238E27FC236}">
                <a16:creationId xmlns:a16="http://schemas.microsoft.com/office/drawing/2014/main" id="{54E89009-3073-404A-8482-1F6860EE010D}"/>
              </a:ext>
            </a:extLst>
          </p:cNvPr>
          <p:cNvSpPr txBox="1"/>
          <p:nvPr/>
        </p:nvSpPr>
        <p:spPr>
          <a:xfrm>
            <a:off x="7635931"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$75K</a:t>
            </a:r>
          </a:p>
        </p:txBody>
      </p:sp>
      <p:sp>
        <p:nvSpPr>
          <p:cNvPr id="91" name="TextBox">
            <a:extLst>
              <a:ext uri="{FF2B5EF4-FFF2-40B4-BE49-F238E27FC236}">
                <a16:creationId xmlns:a16="http://schemas.microsoft.com/office/drawing/2014/main" id="{43FFAE65-1C39-4F6B-BA9F-A7FD64476BD0}"/>
              </a:ext>
            </a:extLst>
          </p:cNvPr>
          <p:cNvSpPr txBox="1"/>
          <p:nvPr/>
        </p:nvSpPr>
        <p:spPr>
          <a:xfrm>
            <a:off x="7409476" y="5253983"/>
            <a:ext cx="175680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grpSp>
        <p:nvGrpSpPr>
          <p:cNvPr id="102" name="Graphic 451" descr="Wreath">
            <a:extLst>
              <a:ext uri="{FF2B5EF4-FFF2-40B4-BE49-F238E27FC236}">
                <a16:creationId xmlns:a16="http://schemas.microsoft.com/office/drawing/2014/main" id="{CF968C28-B403-4D95-AD47-10D2159BDAC0}"/>
              </a:ext>
            </a:extLst>
          </p:cNvPr>
          <p:cNvGrpSpPr/>
          <p:nvPr/>
        </p:nvGrpSpPr>
        <p:grpSpPr>
          <a:xfrm>
            <a:off x="5285070" y="3425324"/>
            <a:ext cx="1281309" cy="1281309"/>
            <a:chOff x="1483646" y="4643739"/>
            <a:chExt cx="316506" cy="316506"/>
          </a:xfrm>
          <a:solidFill>
            <a:schemeClr val="accent1"/>
          </a:solidFill>
        </p:grpSpPr>
        <p:sp>
          <p:nvSpPr>
            <p:cNvPr id="105" name="Freeform: Shape 104">
              <a:extLst>
                <a:ext uri="{FF2B5EF4-FFF2-40B4-BE49-F238E27FC236}">
                  <a16:creationId xmlns:a16="http://schemas.microsoft.com/office/drawing/2014/main" id="{9B39A03A-A8D2-4047-8198-700800302762}"/>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106" name="Freeform: Shape 105">
              <a:extLst>
                <a:ext uri="{FF2B5EF4-FFF2-40B4-BE49-F238E27FC236}">
                  <a16:creationId xmlns:a16="http://schemas.microsoft.com/office/drawing/2014/main" id="{89A2DA3E-83A8-4CC9-BD7F-E73EBF87685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107" name="Freeform: Shape 106">
              <a:extLst>
                <a:ext uri="{FF2B5EF4-FFF2-40B4-BE49-F238E27FC236}">
                  <a16:creationId xmlns:a16="http://schemas.microsoft.com/office/drawing/2014/main" id="{31F3C1F3-22DB-4499-85A1-36FB2B38C9B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08" name="Freeform: Shape 107">
              <a:extLst>
                <a:ext uri="{FF2B5EF4-FFF2-40B4-BE49-F238E27FC236}">
                  <a16:creationId xmlns:a16="http://schemas.microsoft.com/office/drawing/2014/main" id="{CCE6EF4F-36C3-4A16-8E76-4A952E13B54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09" name="Freeform: Shape 108">
              <a:extLst>
                <a:ext uri="{FF2B5EF4-FFF2-40B4-BE49-F238E27FC236}">
                  <a16:creationId xmlns:a16="http://schemas.microsoft.com/office/drawing/2014/main" id="{DCA27FBE-7FF8-4F25-8BAB-06BF6E02559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110" name="Freeform: Shape 109">
              <a:extLst>
                <a:ext uri="{FF2B5EF4-FFF2-40B4-BE49-F238E27FC236}">
                  <a16:creationId xmlns:a16="http://schemas.microsoft.com/office/drawing/2014/main" id="{E11EDDB4-4C35-46A4-9245-46E211A7C99A}"/>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111" name="Freeform: Shape 110">
              <a:extLst>
                <a:ext uri="{FF2B5EF4-FFF2-40B4-BE49-F238E27FC236}">
                  <a16:creationId xmlns:a16="http://schemas.microsoft.com/office/drawing/2014/main" id="{BD1A931B-E78B-4192-B4E2-F9E868798693}"/>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12" name="Freeform: Shape 111">
              <a:extLst>
                <a:ext uri="{FF2B5EF4-FFF2-40B4-BE49-F238E27FC236}">
                  <a16:creationId xmlns:a16="http://schemas.microsoft.com/office/drawing/2014/main" id="{5B5EB2D5-845E-4DF9-828B-EDE4B32ECADD}"/>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13" name="Freeform: Shape 112">
              <a:extLst>
                <a:ext uri="{FF2B5EF4-FFF2-40B4-BE49-F238E27FC236}">
                  <a16:creationId xmlns:a16="http://schemas.microsoft.com/office/drawing/2014/main" id="{ED838CB0-42C1-4415-8133-9A7F93F9F185}"/>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103" name="TextBox">
            <a:extLst>
              <a:ext uri="{FF2B5EF4-FFF2-40B4-BE49-F238E27FC236}">
                <a16:creationId xmlns:a16="http://schemas.microsoft.com/office/drawing/2014/main" id="{FA9C5A3C-F559-4B14-8C6B-F88C2FA4295F}"/>
              </a:ext>
            </a:extLst>
          </p:cNvPr>
          <p:cNvSpPr txBox="1"/>
          <p:nvPr/>
        </p:nvSpPr>
        <p:spPr>
          <a:xfrm>
            <a:off x="5273780"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725+</a:t>
            </a:r>
          </a:p>
        </p:txBody>
      </p:sp>
      <p:sp>
        <p:nvSpPr>
          <p:cNvPr id="104" name="TextBox">
            <a:extLst>
              <a:ext uri="{FF2B5EF4-FFF2-40B4-BE49-F238E27FC236}">
                <a16:creationId xmlns:a16="http://schemas.microsoft.com/office/drawing/2014/main" id="{CD33F747-5443-43A8-AFAD-FC1BEC5EDDC5}"/>
              </a:ext>
            </a:extLst>
          </p:cNvPr>
          <p:cNvSpPr txBox="1"/>
          <p:nvPr/>
        </p:nvSpPr>
        <p:spPr>
          <a:xfrm>
            <a:off x="5046819" y="5253983"/>
            <a:ext cx="175781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sp>
        <p:nvSpPr>
          <p:cNvPr id="9" name="TextBox 8">
            <a:extLst>
              <a:ext uri="{FF2B5EF4-FFF2-40B4-BE49-F238E27FC236}">
                <a16:creationId xmlns:a16="http://schemas.microsoft.com/office/drawing/2014/main" id="{D31BF0A1-943E-4839-889C-7B74B6C18081}"/>
              </a:ext>
            </a:extLst>
          </p:cNvPr>
          <p:cNvSpPr txBox="1"/>
          <p:nvPr/>
        </p:nvSpPr>
        <p:spPr>
          <a:xfrm>
            <a:off x="7903231" y="3875536"/>
            <a:ext cx="769288" cy="400110"/>
          </a:xfrm>
          <a:prstGeom prst="rect">
            <a:avLst/>
          </a:prstGeom>
          <a:noFill/>
        </p:spPr>
        <p:txBody>
          <a:bodyPr wrap="square" rtlCol="0" anchor="ctr">
            <a:spAutoFit/>
          </a:bodyPr>
          <a:lstStyle/>
          <a:p>
            <a:pPr algn="ctr"/>
            <a:r>
              <a:rPr lang="en-US" sz="2000" b="1" dirty="0">
                <a:solidFill>
                  <a:schemeClr val="accent1"/>
                </a:solidFill>
                <a:latin typeface="+mj-lt"/>
              </a:rPr>
              <a:t>#2</a:t>
            </a:r>
            <a:endParaRPr lang="en-ID" sz="2000" b="1" dirty="0">
              <a:solidFill>
                <a:schemeClr val="accent1"/>
              </a:solidFill>
              <a:latin typeface="+mj-lt"/>
            </a:endParaRPr>
          </a:p>
        </p:txBody>
      </p:sp>
      <p:sp>
        <p:nvSpPr>
          <p:cNvPr id="115" name="TextBox 114">
            <a:extLst>
              <a:ext uri="{FF2B5EF4-FFF2-40B4-BE49-F238E27FC236}">
                <a16:creationId xmlns:a16="http://schemas.microsoft.com/office/drawing/2014/main" id="{B6DE4316-60BF-46CA-B539-D9D4CE492474}"/>
              </a:ext>
            </a:extLst>
          </p:cNvPr>
          <p:cNvSpPr txBox="1"/>
          <p:nvPr/>
        </p:nvSpPr>
        <p:spPr>
          <a:xfrm>
            <a:off x="5541080" y="3875536"/>
            <a:ext cx="769288" cy="400110"/>
          </a:xfrm>
          <a:prstGeom prst="rect">
            <a:avLst/>
          </a:prstGeom>
          <a:noFill/>
        </p:spPr>
        <p:txBody>
          <a:bodyPr wrap="square" rtlCol="0" anchor="ctr">
            <a:spAutoFit/>
          </a:bodyPr>
          <a:lstStyle/>
          <a:p>
            <a:pPr algn="ctr"/>
            <a:r>
              <a:rPr lang="en-US" sz="2000" b="1">
                <a:solidFill>
                  <a:schemeClr val="accent1"/>
                </a:solidFill>
                <a:latin typeface="+mj-lt"/>
              </a:rPr>
              <a:t>#1</a:t>
            </a:r>
            <a:endParaRPr lang="en-ID" sz="2000" b="1" dirty="0">
              <a:solidFill>
                <a:schemeClr val="accent1"/>
              </a:solidFill>
              <a:latin typeface="+mj-lt"/>
            </a:endParaRPr>
          </a:p>
        </p:txBody>
      </p:sp>
      <p:sp>
        <p:nvSpPr>
          <p:cNvPr id="116" name="TextBox 115">
            <a:extLst>
              <a:ext uri="{FF2B5EF4-FFF2-40B4-BE49-F238E27FC236}">
                <a16:creationId xmlns:a16="http://schemas.microsoft.com/office/drawing/2014/main" id="{0A2BC6B5-2C73-487A-8AD5-99C079504654}"/>
              </a:ext>
            </a:extLst>
          </p:cNvPr>
          <p:cNvSpPr txBox="1"/>
          <p:nvPr/>
        </p:nvSpPr>
        <p:spPr>
          <a:xfrm>
            <a:off x="10265382" y="3875536"/>
            <a:ext cx="769288" cy="400110"/>
          </a:xfrm>
          <a:prstGeom prst="rect">
            <a:avLst/>
          </a:prstGeom>
          <a:noFill/>
        </p:spPr>
        <p:txBody>
          <a:bodyPr wrap="square" rtlCol="0" anchor="ctr">
            <a:spAutoFit/>
          </a:bodyPr>
          <a:lstStyle/>
          <a:p>
            <a:pPr algn="ctr"/>
            <a:r>
              <a:rPr lang="en-US" sz="2000" b="1">
                <a:solidFill>
                  <a:schemeClr val="accent1"/>
                </a:solidFill>
                <a:latin typeface="+mj-lt"/>
              </a:rPr>
              <a:t>#3</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DE7A5585-5AA1-498C-8335-AC45C37C61F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8C168CD0-F838-46B9-8E1B-3DC5F8E4B624}"/>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4" name="Graphic 13">
            <a:extLst>
              <a:ext uri="{FF2B5EF4-FFF2-40B4-BE49-F238E27FC236}">
                <a16:creationId xmlns:a16="http://schemas.microsoft.com/office/drawing/2014/main" id="{B0B08D57-9057-4105-B4A8-819C10278F4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B1280806-BDD0-4A6C-AEBA-1F909D8AE1B8}"/>
              </a:ext>
            </a:extLst>
          </p:cNvPr>
          <p:cNvSpPr>
            <a:spLocks noGrp="1"/>
          </p:cNvSpPr>
          <p:nvPr>
            <p:ph type="sldNum" sz="quarter" idx="11"/>
          </p:nvPr>
        </p:nvSpPr>
        <p:spPr/>
        <p:txBody>
          <a:bodyPr/>
          <a:lstStyle/>
          <a:p>
            <a:fld id="{950356F5-5040-45F3-9DFE-AA818FBF1AB1}" type="slidenum">
              <a:rPr lang="en-ID" smtClean="0"/>
              <a:pPr/>
              <a:t>11</a:t>
            </a:fld>
            <a:endParaRPr lang="en-ID"/>
          </a:p>
        </p:txBody>
      </p:sp>
    </p:spTree>
    <p:extLst>
      <p:ext uri="{BB962C8B-B14F-4D97-AF65-F5344CB8AC3E}">
        <p14:creationId xmlns:p14="http://schemas.microsoft.com/office/powerpoint/2010/main" val="13856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anim calcmode="lin" valueType="num">
                                      <p:cBhvr>
                                        <p:cTn id="45" dur="1000" fill="hold"/>
                                        <p:tgtEl>
                                          <p:spTgt spid="103"/>
                                        </p:tgtEl>
                                        <p:attrNameLst>
                                          <p:attrName>ppt_x</p:attrName>
                                        </p:attrNameLst>
                                      </p:cBhvr>
                                      <p:tavLst>
                                        <p:tav tm="0">
                                          <p:val>
                                            <p:strVal val="#ppt_x"/>
                                          </p:val>
                                        </p:tav>
                                        <p:tav tm="100000">
                                          <p:val>
                                            <p:strVal val="#ppt_x"/>
                                          </p:val>
                                        </p:tav>
                                      </p:tavLst>
                                    </p:anim>
                                    <p:anim calcmode="lin" valueType="num">
                                      <p:cBhvr>
                                        <p:cTn id="46" dur="1000" fill="hold"/>
                                        <p:tgtEl>
                                          <p:spTgt spid="1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anim calcmode="lin" valueType="num">
                                      <p:cBhvr>
                                        <p:cTn id="55" dur="1000" fill="hold"/>
                                        <p:tgtEl>
                                          <p:spTgt spid="76"/>
                                        </p:tgtEl>
                                        <p:attrNameLst>
                                          <p:attrName>ppt_x</p:attrName>
                                        </p:attrNameLst>
                                      </p:cBhvr>
                                      <p:tavLst>
                                        <p:tav tm="0">
                                          <p:val>
                                            <p:strVal val="#ppt_x"/>
                                          </p:val>
                                        </p:tav>
                                        <p:tav tm="100000">
                                          <p:val>
                                            <p:strVal val="#ppt_x"/>
                                          </p:val>
                                        </p:tav>
                                      </p:tavLst>
                                    </p:anim>
                                    <p:anim calcmode="lin" valueType="num">
                                      <p:cBhvr>
                                        <p:cTn id="56" dur="10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000"/>
                                        <p:tgtEl>
                                          <p:spTgt spid="91"/>
                                        </p:tgtEl>
                                      </p:cBhvr>
                                    </p:animEffect>
                                    <p:anim calcmode="lin" valueType="num">
                                      <p:cBhvr>
                                        <p:cTn id="70" dur="1000" fill="hold"/>
                                        <p:tgtEl>
                                          <p:spTgt spid="91"/>
                                        </p:tgtEl>
                                        <p:attrNameLst>
                                          <p:attrName>ppt_x</p:attrName>
                                        </p:attrNameLst>
                                      </p:cBhvr>
                                      <p:tavLst>
                                        <p:tav tm="0">
                                          <p:val>
                                            <p:strVal val="#ppt_x"/>
                                          </p:val>
                                        </p:tav>
                                        <p:tav tm="100000">
                                          <p:val>
                                            <p:strVal val="#ppt_x"/>
                                          </p:val>
                                        </p:tav>
                                      </p:tavLst>
                                    </p:anim>
                                    <p:anim calcmode="lin" valueType="num">
                                      <p:cBhvr>
                                        <p:cTn id="71" dur="1000" fill="hold"/>
                                        <p:tgtEl>
                                          <p:spTgt spid="9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1000"/>
                                        <p:tgtEl>
                                          <p:spTgt spid="60"/>
                                        </p:tgtEl>
                                      </p:cBhvr>
                                    </p:animEffect>
                                    <p:anim calcmode="lin" valueType="num">
                                      <p:cBhvr>
                                        <p:cTn id="90" dur="1000" fill="hold"/>
                                        <p:tgtEl>
                                          <p:spTgt spid="60"/>
                                        </p:tgtEl>
                                        <p:attrNameLst>
                                          <p:attrName>ppt_x</p:attrName>
                                        </p:attrNameLst>
                                      </p:cBhvr>
                                      <p:tavLst>
                                        <p:tav tm="0">
                                          <p:val>
                                            <p:strVal val="#ppt_x"/>
                                          </p:val>
                                        </p:tav>
                                        <p:tav tm="100000">
                                          <p:val>
                                            <p:strVal val="#ppt_x"/>
                                          </p:val>
                                        </p:tav>
                                      </p:tavLst>
                                    </p:anim>
                                    <p:anim calcmode="lin" valueType="num">
                                      <p:cBhvr>
                                        <p:cTn id="9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build="p"/>
      <p:bldP spid="4" grpId="0"/>
      <p:bldP spid="59" grpId="0"/>
      <p:bldP spid="60" grpId="0"/>
      <p:bldP spid="77" grpId="0"/>
      <p:bldP spid="91" grpId="0"/>
      <p:bldP spid="103" grpId="0"/>
      <p:bldP spid="104" grpId="0"/>
      <p:bldP spid="9" grpId="0"/>
      <p:bldP spid="115" grpId="0"/>
      <p:bldP spid="116" grpId="0"/>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6838950" y="-1"/>
            <a:ext cx="5354638" cy="414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pHolder2">
            <a:extLst>
              <a:ext uri="{FF2B5EF4-FFF2-40B4-BE49-F238E27FC236}">
                <a16:creationId xmlns:a16="http://schemas.microsoft.com/office/drawing/2014/main" id="{F6263FDB-6891-426C-8B4C-E71A14C573C7}"/>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flipH="1">
            <a:off x="4224913" y="1585136"/>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9" name="TextBox">
            <a:extLst>
              <a:ext uri="{FF2B5EF4-FFF2-40B4-BE49-F238E27FC236}">
                <a16:creationId xmlns:a16="http://schemas.microsoft.com/office/drawing/2014/main" id="{53FFA6D3-B676-4AF7-BEE1-1E359D9C6D4D}"/>
              </a:ext>
            </a:extLst>
          </p:cNvPr>
          <p:cNvSpPr txBox="1"/>
          <p:nvPr/>
        </p:nvSpPr>
        <p:spPr>
          <a:xfrm>
            <a:off x="799432" y="1824255"/>
            <a:ext cx="4338381" cy="2462213"/>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4000" i="0">
                <a:solidFill>
                  <a:schemeClr val="accent1"/>
                </a:solidFill>
                <a:effectLst/>
                <a:latin typeface="+mj-lt"/>
              </a:rPr>
              <a:t>We Won't Have A Society </a:t>
            </a:r>
            <a:r>
              <a:rPr lang="en-US" sz="4000" i="0">
                <a:solidFill>
                  <a:schemeClr val="tx1"/>
                </a:solidFill>
                <a:effectLst/>
                <a:latin typeface="+mj-lt"/>
              </a:rPr>
              <a:t>If We Destroy The Environment.</a:t>
            </a:r>
            <a:endParaRPr lang="en-ID" sz="3200">
              <a:solidFill>
                <a:schemeClr val="tx1"/>
              </a:solidFill>
              <a:latin typeface="+mj-lt"/>
            </a:endParaRPr>
          </a:p>
        </p:txBody>
      </p:sp>
      <p:sp>
        <p:nvSpPr>
          <p:cNvPr id="25" name="TextBox">
            <a:extLst>
              <a:ext uri="{FF2B5EF4-FFF2-40B4-BE49-F238E27FC236}">
                <a16:creationId xmlns:a16="http://schemas.microsoft.com/office/drawing/2014/main" id="{42B4ECC3-CEFA-49ED-A9D6-670419C75F9F}"/>
              </a:ext>
            </a:extLst>
          </p:cNvPr>
          <p:cNvSpPr txBox="1"/>
          <p:nvPr/>
        </p:nvSpPr>
        <p:spPr>
          <a:xfrm>
            <a:off x="1151956" y="4292606"/>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600">
                <a:solidFill>
                  <a:schemeClr val="tx1"/>
                </a:solidFill>
              </a:rPr>
              <a:t>Margaret Mead</a:t>
            </a:r>
            <a:endParaRPr lang="en-ID" sz="1600">
              <a:solidFill>
                <a:schemeClr val="tx1"/>
              </a:solidFill>
            </a:endParaRPr>
          </a:p>
        </p:txBody>
      </p:sp>
      <p:cxnSp>
        <p:nvCxnSpPr>
          <p:cNvPr id="26" name="Straight Connector 25">
            <a:extLst>
              <a:ext uri="{FF2B5EF4-FFF2-40B4-BE49-F238E27FC236}">
                <a16:creationId xmlns:a16="http://schemas.microsoft.com/office/drawing/2014/main" id="{72863961-77E5-4ED0-94B5-B709D0B06B50}"/>
              </a:ext>
            </a:extLst>
          </p:cNvPr>
          <p:cNvCxnSpPr>
            <a:cxnSpLocks/>
          </p:cNvCxnSpPr>
          <p:nvPr/>
        </p:nvCxnSpPr>
        <p:spPr>
          <a:xfrm>
            <a:off x="810023" y="4490537"/>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0FA69B3-11E1-4747-B7A6-B05182B037D7}"/>
              </a:ext>
            </a:extLst>
          </p:cNvPr>
          <p:cNvSpPr>
            <a:spLocks noGrp="1"/>
          </p:cNvSpPr>
          <p:nvPr>
            <p:ph type="sldNum" sz="quarter" idx="11"/>
          </p:nvPr>
        </p:nvSpPr>
        <p:spPr/>
        <p:txBody>
          <a:bodyPr/>
          <a:lstStyle/>
          <a:p>
            <a:fld id="{950356F5-5040-45F3-9DFE-AA818FBF1AB1}" type="slidenum">
              <a:rPr lang="en-ID" smtClean="0"/>
              <a:pPr/>
              <a:t>12</a:t>
            </a:fld>
            <a:endParaRPr lang="en-ID"/>
          </a:p>
        </p:txBody>
      </p:sp>
    </p:spTree>
    <p:extLst>
      <p:ext uri="{BB962C8B-B14F-4D97-AF65-F5344CB8AC3E}">
        <p14:creationId xmlns:p14="http://schemas.microsoft.com/office/powerpoint/2010/main" val="18045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750"/>
                                        <p:tgtEl>
                                          <p:spTgt spid="26"/>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pHolder1">
            <a:extLst>
              <a:ext uri="{FF2B5EF4-FFF2-40B4-BE49-F238E27FC236}">
                <a16:creationId xmlns:a16="http://schemas.microsoft.com/office/drawing/2014/main" id="{3C2D350D-DCD6-40D1-8C47-DE5933B71ACC}"/>
              </a:ext>
            </a:extLst>
          </p:cNvPr>
          <p:cNvSpPr>
            <a:spLocks noGrp="1"/>
          </p:cNvSpPr>
          <p:nvPr>
            <p:ph type="pic" sz="quarter" idx="10"/>
          </p:nvPr>
        </p:nvSpPr>
        <p:spPr/>
      </p:sp>
      <p:sp>
        <p:nvSpPr>
          <p:cNvPr id="11" name="Title 10">
            <a:extLst>
              <a:ext uri="{FF2B5EF4-FFF2-40B4-BE49-F238E27FC236}">
                <a16:creationId xmlns:a16="http://schemas.microsoft.com/office/drawing/2014/main" id="{1BE17E6C-8FCA-4365-8FC3-14D79AF564EA}"/>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3" name="Subtitle 12">
            <a:extLst>
              <a:ext uri="{FF2B5EF4-FFF2-40B4-BE49-F238E27FC236}">
                <a16:creationId xmlns:a16="http://schemas.microsoft.com/office/drawing/2014/main" id="{27446853-C06C-41C0-AE2E-CE38C9FD79D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25D1ACAF-DEB6-423C-9C6D-D068325C0695}"/>
              </a:ext>
            </a:extLst>
          </p:cNvPr>
          <p:cNvSpPr txBox="1"/>
          <p:nvPr/>
        </p:nvSpPr>
        <p:spPr>
          <a:xfrm>
            <a:off x="738187" y="23895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About Me</a:t>
            </a:r>
          </a:p>
        </p:txBody>
      </p:sp>
      <p:sp>
        <p:nvSpPr>
          <p:cNvPr id="4" name="TextBox">
            <a:extLst>
              <a:ext uri="{FF2B5EF4-FFF2-40B4-BE49-F238E27FC236}">
                <a16:creationId xmlns:a16="http://schemas.microsoft.com/office/drawing/2014/main" id="{BF864020-2071-4AE8-B3A6-C5CCED7596CE}"/>
              </a:ext>
            </a:extLst>
          </p:cNvPr>
          <p:cNvSpPr txBox="1"/>
          <p:nvPr/>
        </p:nvSpPr>
        <p:spPr>
          <a:xfrm>
            <a:off x="738188" y="2728104"/>
            <a:ext cx="3233737" cy="157863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pat scelerisque facere quibusdam fuga corrupti harum elementum nobis qui cumque possimus dolor soluta volutpat nihil eleifend delectus ut eligendi sit eveniet quo sapiente pretium quibusdam autem expedita vero</a:t>
            </a:r>
            <a:endParaRPr lang="en-ID">
              <a:solidFill>
                <a:schemeClr val="tx1"/>
              </a:solidFill>
            </a:endParaRPr>
          </a:p>
        </p:txBody>
      </p:sp>
      <p:grpSp>
        <p:nvGrpSpPr>
          <p:cNvPr id="5" name="Group 4">
            <a:extLst>
              <a:ext uri="{FF2B5EF4-FFF2-40B4-BE49-F238E27FC236}">
                <a16:creationId xmlns:a16="http://schemas.microsoft.com/office/drawing/2014/main" id="{26D0C774-DD4D-4840-A091-8D52BD98CD87}"/>
              </a:ext>
            </a:extLst>
          </p:cNvPr>
          <p:cNvGrpSpPr/>
          <p:nvPr/>
        </p:nvGrpSpPr>
        <p:grpSpPr>
          <a:xfrm>
            <a:off x="740819" y="4575376"/>
            <a:ext cx="310525" cy="310525"/>
            <a:chOff x="740819" y="4575376"/>
            <a:chExt cx="310525" cy="310525"/>
          </a:xfrm>
        </p:grpSpPr>
        <p:sp>
          <p:nvSpPr>
            <p:cNvPr id="26" name="Rectangle: Rounded Corners 25">
              <a:extLst>
                <a:ext uri="{FF2B5EF4-FFF2-40B4-BE49-F238E27FC236}">
                  <a16:creationId xmlns:a16="http://schemas.microsoft.com/office/drawing/2014/main" id="{12F71BC6-A650-467B-B44B-96332666D13F}"/>
                </a:ext>
              </a:extLst>
            </p:cNvPr>
            <p:cNvSpPr/>
            <p:nvPr/>
          </p:nvSpPr>
          <p:spPr>
            <a:xfrm>
              <a:off x="740819"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Freeform 5">
              <a:extLst>
                <a:ext uri="{FF2B5EF4-FFF2-40B4-BE49-F238E27FC236}">
                  <a16:creationId xmlns:a16="http://schemas.microsoft.com/office/drawing/2014/main" id="{72637888-6329-4F7B-A3CC-0212E02A056F}"/>
                </a:ext>
              </a:extLst>
            </p:cNvPr>
            <p:cNvSpPr>
              <a:spLocks/>
            </p:cNvSpPr>
            <p:nvPr/>
          </p:nvSpPr>
          <p:spPr bwMode="auto">
            <a:xfrm>
              <a:off x="864817" y="4669247"/>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6" name="Group 5">
            <a:extLst>
              <a:ext uri="{FF2B5EF4-FFF2-40B4-BE49-F238E27FC236}">
                <a16:creationId xmlns:a16="http://schemas.microsoft.com/office/drawing/2014/main" id="{F462EA4D-46CD-4D40-A748-A38BF042ABCD}"/>
              </a:ext>
            </a:extLst>
          </p:cNvPr>
          <p:cNvGrpSpPr/>
          <p:nvPr/>
        </p:nvGrpSpPr>
        <p:grpSpPr>
          <a:xfrm>
            <a:off x="1224517" y="4575376"/>
            <a:ext cx="310525" cy="310525"/>
            <a:chOff x="1224517" y="4575376"/>
            <a:chExt cx="310525" cy="310525"/>
          </a:xfrm>
        </p:grpSpPr>
        <p:sp>
          <p:nvSpPr>
            <p:cNvPr id="42" name="Rectangle: Rounded Corners 41">
              <a:extLst>
                <a:ext uri="{FF2B5EF4-FFF2-40B4-BE49-F238E27FC236}">
                  <a16:creationId xmlns:a16="http://schemas.microsoft.com/office/drawing/2014/main" id="{55176E2F-3714-4C24-BD3A-B4B05D754B32}"/>
                </a:ext>
              </a:extLst>
            </p:cNvPr>
            <p:cNvSpPr/>
            <p:nvPr/>
          </p:nvSpPr>
          <p:spPr>
            <a:xfrm>
              <a:off x="1224517"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Freeform 6">
              <a:extLst>
                <a:ext uri="{FF2B5EF4-FFF2-40B4-BE49-F238E27FC236}">
                  <a16:creationId xmlns:a16="http://schemas.microsoft.com/office/drawing/2014/main" id="{B923DF7D-808F-4657-B545-2FC88810EA1A}"/>
                </a:ext>
              </a:extLst>
            </p:cNvPr>
            <p:cNvSpPr>
              <a:spLocks/>
            </p:cNvSpPr>
            <p:nvPr/>
          </p:nvSpPr>
          <p:spPr bwMode="auto">
            <a:xfrm>
              <a:off x="1322935" y="4684027"/>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7" name="Group 6">
            <a:extLst>
              <a:ext uri="{FF2B5EF4-FFF2-40B4-BE49-F238E27FC236}">
                <a16:creationId xmlns:a16="http://schemas.microsoft.com/office/drawing/2014/main" id="{69415C83-EFA8-47B0-925B-CDDD5A21FD4A}"/>
              </a:ext>
            </a:extLst>
          </p:cNvPr>
          <p:cNvGrpSpPr/>
          <p:nvPr/>
        </p:nvGrpSpPr>
        <p:grpSpPr>
          <a:xfrm>
            <a:off x="1708215" y="4575376"/>
            <a:ext cx="310525" cy="310525"/>
            <a:chOff x="1708215" y="4575376"/>
            <a:chExt cx="310525" cy="310525"/>
          </a:xfrm>
        </p:grpSpPr>
        <p:sp>
          <p:nvSpPr>
            <p:cNvPr id="43" name="Rectangle: Rounded Corners 42">
              <a:extLst>
                <a:ext uri="{FF2B5EF4-FFF2-40B4-BE49-F238E27FC236}">
                  <a16:creationId xmlns:a16="http://schemas.microsoft.com/office/drawing/2014/main" id="{BC191212-64F9-46A3-ACF6-38B251D76D02}"/>
                </a:ext>
              </a:extLst>
            </p:cNvPr>
            <p:cNvSpPr/>
            <p:nvPr/>
          </p:nvSpPr>
          <p:spPr>
            <a:xfrm>
              <a:off x="1708215"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2" name="Group 31">
              <a:extLst>
                <a:ext uri="{FF2B5EF4-FFF2-40B4-BE49-F238E27FC236}">
                  <a16:creationId xmlns:a16="http://schemas.microsoft.com/office/drawing/2014/main" id="{8EAAD56E-D05C-4382-A702-BD4876C9710C}"/>
                </a:ext>
              </a:extLst>
            </p:cNvPr>
            <p:cNvGrpSpPr/>
            <p:nvPr/>
          </p:nvGrpSpPr>
          <p:grpSpPr>
            <a:xfrm>
              <a:off x="1786739" y="4681753"/>
              <a:ext cx="153478" cy="97772"/>
              <a:chOff x="4017963" y="2965451"/>
              <a:chExt cx="214312" cy="136525"/>
            </a:xfrm>
            <a:solidFill>
              <a:schemeClr val="bg2"/>
            </a:solidFill>
          </p:grpSpPr>
          <p:sp>
            <p:nvSpPr>
              <p:cNvPr id="33" name="Freeform 11">
                <a:extLst>
                  <a:ext uri="{FF2B5EF4-FFF2-40B4-BE49-F238E27FC236}">
                    <a16:creationId xmlns:a16="http://schemas.microsoft.com/office/drawing/2014/main" id="{6F78DEBE-B914-48BA-B408-5F9971B6D5D8}"/>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4" name="Freeform 12">
                <a:extLst>
                  <a:ext uri="{FF2B5EF4-FFF2-40B4-BE49-F238E27FC236}">
                    <a16:creationId xmlns:a16="http://schemas.microsoft.com/office/drawing/2014/main" id="{41F09BCB-A625-4F7E-953C-DFFCE059D884}"/>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7" name="Group 16">
            <a:extLst>
              <a:ext uri="{FF2B5EF4-FFF2-40B4-BE49-F238E27FC236}">
                <a16:creationId xmlns:a16="http://schemas.microsoft.com/office/drawing/2014/main" id="{8DCB206B-24B5-4CDB-852B-8C028FB31BAD}"/>
              </a:ext>
            </a:extLst>
          </p:cNvPr>
          <p:cNvGrpSpPr/>
          <p:nvPr/>
        </p:nvGrpSpPr>
        <p:grpSpPr>
          <a:xfrm>
            <a:off x="2191914" y="4575376"/>
            <a:ext cx="310525" cy="310525"/>
            <a:chOff x="2191914" y="4575376"/>
            <a:chExt cx="310525" cy="310525"/>
          </a:xfrm>
        </p:grpSpPr>
        <p:sp>
          <p:nvSpPr>
            <p:cNvPr id="44" name="Rectangle: Rounded Corners 43">
              <a:extLst>
                <a:ext uri="{FF2B5EF4-FFF2-40B4-BE49-F238E27FC236}">
                  <a16:creationId xmlns:a16="http://schemas.microsoft.com/office/drawing/2014/main" id="{9F55AB45-48AF-44A1-86AB-EC5FDC6FDBA8}"/>
                </a:ext>
              </a:extLst>
            </p:cNvPr>
            <p:cNvSpPr/>
            <p:nvPr/>
          </p:nvSpPr>
          <p:spPr>
            <a:xfrm>
              <a:off x="2191914"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6" name="Group 35">
              <a:extLst>
                <a:ext uri="{FF2B5EF4-FFF2-40B4-BE49-F238E27FC236}">
                  <a16:creationId xmlns:a16="http://schemas.microsoft.com/office/drawing/2014/main" id="{F26E0221-4D7E-4722-A2EB-8ED5C98EE4DF}"/>
                </a:ext>
              </a:extLst>
            </p:cNvPr>
            <p:cNvGrpSpPr/>
            <p:nvPr/>
          </p:nvGrpSpPr>
          <p:grpSpPr>
            <a:xfrm>
              <a:off x="2293175" y="4676637"/>
              <a:ext cx="108004" cy="108004"/>
              <a:chOff x="4587875" y="2947988"/>
              <a:chExt cx="150813" cy="150813"/>
            </a:xfrm>
            <a:solidFill>
              <a:schemeClr val="bg2"/>
            </a:solidFill>
          </p:grpSpPr>
          <p:sp>
            <p:nvSpPr>
              <p:cNvPr id="37" name="Freeform 13">
                <a:extLst>
                  <a:ext uri="{FF2B5EF4-FFF2-40B4-BE49-F238E27FC236}">
                    <a16:creationId xmlns:a16="http://schemas.microsoft.com/office/drawing/2014/main" id="{FE6C540C-C00D-4C6F-804D-CB8268FED4EA}"/>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8" name="Freeform 14">
                <a:extLst>
                  <a:ext uri="{FF2B5EF4-FFF2-40B4-BE49-F238E27FC236}">
                    <a16:creationId xmlns:a16="http://schemas.microsoft.com/office/drawing/2014/main" id="{B041469B-6EEC-4101-A1BD-CE93FFB3DD95}"/>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9" name="TextBox">
            <a:extLst>
              <a:ext uri="{FF2B5EF4-FFF2-40B4-BE49-F238E27FC236}">
                <a16:creationId xmlns:a16="http://schemas.microsoft.com/office/drawing/2014/main" id="{737A6267-918C-497A-9FE7-98AE49AB3EDD}"/>
              </a:ext>
            </a:extLst>
          </p:cNvPr>
          <p:cNvSpPr txBox="1"/>
          <p:nvPr/>
        </p:nvSpPr>
        <p:spPr>
          <a:xfrm>
            <a:off x="5121332" y="4829743"/>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tx1"/>
                </a:solidFill>
                <a:latin typeface="+mj-lt"/>
              </a:rPr>
              <a:t>Steve Jon</a:t>
            </a:r>
          </a:p>
        </p:txBody>
      </p:sp>
      <p:sp>
        <p:nvSpPr>
          <p:cNvPr id="10" name="TextBox">
            <a:extLst>
              <a:ext uri="{FF2B5EF4-FFF2-40B4-BE49-F238E27FC236}">
                <a16:creationId xmlns:a16="http://schemas.microsoft.com/office/drawing/2014/main" id="{18A6978C-EFF1-4A84-885B-36BDD9D2594C}"/>
              </a:ext>
            </a:extLst>
          </p:cNvPr>
          <p:cNvSpPr txBox="1"/>
          <p:nvPr/>
        </p:nvSpPr>
        <p:spPr>
          <a:xfrm>
            <a:off x="5027614" y="5317991"/>
            <a:ext cx="2136774"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Eco Leaf Founder</a:t>
            </a:r>
            <a:endParaRPr lang="en-ID">
              <a:solidFill>
                <a:schemeClr val="tx1"/>
              </a:solidFill>
            </a:endParaRPr>
          </a:p>
        </p:txBody>
      </p:sp>
      <p:cxnSp>
        <p:nvCxnSpPr>
          <p:cNvPr id="12" name="Straight Connector 11">
            <a:extLst>
              <a:ext uri="{FF2B5EF4-FFF2-40B4-BE49-F238E27FC236}">
                <a16:creationId xmlns:a16="http://schemas.microsoft.com/office/drawing/2014/main" id="{D1DDA9D6-9506-48ED-8C8B-248B57521873}"/>
              </a:ext>
            </a:extLst>
          </p:cNvPr>
          <p:cNvCxnSpPr/>
          <p:nvPr/>
        </p:nvCxnSpPr>
        <p:spPr>
          <a:xfrm flipH="1">
            <a:off x="5412001" y="5317991"/>
            <a:ext cx="1368000"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DDF1608-DD6B-4F8F-9B5B-927A7C6A489A}"/>
              </a:ext>
            </a:extLst>
          </p:cNvPr>
          <p:cNvSpPr txBox="1"/>
          <p:nvPr/>
        </p:nvSpPr>
        <p:spPr>
          <a:xfrm>
            <a:off x="8039110" y="2296278"/>
            <a:ext cx="1406658" cy="338554"/>
          </a:xfrm>
          <a:prstGeom prst="rect">
            <a:avLst/>
          </a:prstGeom>
          <a:noFill/>
        </p:spPr>
        <p:txBody>
          <a:bodyPr wrap="square" rtlCol="0">
            <a:spAutoFit/>
          </a:bodyPr>
          <a:lstStyle/>
          <a:p>
            <a:pPr algn="l"/>
            <a:r>
              <a:rPr lang="en-ID" sz="1600" b="1">
                <a:solidFill>
                  <a:schemeClr val="tx1"/>
                </a:solidFill>
                <a:latin typeface="+mj-lt"/>
              </a:rPr>
              <a:t>Description</a:t>
            </a:r>
          </a:p>
        </p:txBody>
      </p:sp>
      <p:sp>
        <p:nvSpPr>
          <p:cNvPr id="56" name="Rounded Rectangle 43">
            <a:extLst>
              <a:ext uri="{FF2B5EF4-FFF2-40B4-BE49-F238E27FC236}">
                <a16:creationId xmlns:a16="http://schemas.microsoft.com/office/drawing/2014/main" id="{D8C7CFB6-479D-4204-BCB8-9E87B8655096}"/>
              </a:ext>
            </a:extLst>
          </p:cNvPr>
          <p:cNvSpPr/>
          <p:nvPr/>
        </p:nvSpPr>
        <p:spPr>
          <a:xfrm>
            <a:off x="8122921" y="2621020"/>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44">
            <a:extLst>
              <a:ext uri="{FF2B5EF4-FFF2-40B4-BE49-F238E27FC236}">
                <a16:creationId xmlns:a16="http://schemas.microsoft.com/office/drawing/2014/main" id="{5DEE9086-E3EB-437B-9F16-661B2DB5CBC1}"/>
              </a:ext>
            </a:extLst>
          </p:cNvPr>
          <p:cNvSpPr/>
          <p:nvPr/>
        </p:nvSpPr>
        <p:spPr>
          <a:xfrm>
            <a:off x="8122922" y="2621020"/>
            <a:ext cx="2539924"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52">
            <a:extLst>
              <a:ext uri="{FF2B5EF4-FFF2-40B4-BE49-F238E27FC236}">
                <a16:creationId xmlns:a16="http://schemas.microsoft.com/office/drawing/2014/main" id="{5AC05E60-144A-4337-A895-B16961E8AD82}"/>
              </a:ext>
            </a:extLst>
          </p:cNvPr>
          <p:cNvSpPr/>
          <p:nvPr/>
        </p:nvSpPr>
        <p:spPr>
          <a:xfrm flipV="1">
            <a:off x="10411951" y="2222397"/>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3" name="TextBox 62">
            <a:extLst>
              <a:ext uri="{FF2B5EF4-FFF2-40B4-BE49-F238E27FC236}">
                <a16:creationId xmlns:a16="http://schemas.microsoft.com/office/drawing/2014/main" id="{5F4C42FC-71DC-4B24-92C9-73FE1A437146}"/>
              </a:ext>
            </a:extLst>
          </p:cNvPr>
          <p:cNvSpPr txBox="1"/>
          <p:nvPr/>
        </p:nvSpPr>
        <p:spPr>
          <a:xfrm>
            <a:off x="10365396" y="2231573"/>
            <a:ext cx="606692" cy="246221"/>
          </a:xfrm>
          <a:prstGeom prst="rect">
            <a:avLst/>
          </a:prstGeom>
          <a:noFill/>
        </p:spPr>
        <p:txBody>
          <a:bodyPr wrap="square" rtlCol="0">
            <a:spAutoFit/>
          </a:bodyPr>
          <a:lstStyle/>
          <a:p>
            <a:pPr algn="ctr"/>
            <a:r>
              <a:rPr lang="en-US" sz="1000" b="1" dirty="0">
                <a:solidFill>
                  <a:schemeClr val="bg2"/>
                </a:solidFill>
                <a:latin typeface="+mj-lt"/>
              </a:rPr>
              <a:t>98%</a:t>
            </a:r>
          </a:p>
        </p:txBody>
      </p:sp>
      <p:sp>
        <p:nvSpPr>
          <p:cNvPr id="54" name="TextBox 53">
            <a:extLst>
              <a:ext uri="{FF2B5EF4-FFF2-40B4-BE49-F238E27FC236}">
                <a16:creationId xmlns:a16="http://schemas.microsoft.com/office/drawing/2014/main" id="{4AEEF824-9273-4B69-9CFB-3CCBB2D579A5}"/>
              </a:ext>
            </a:extLst>
          </p:cNvPr>
          <p:cNvSpPr txBox="1"/>
          <p:nvPr/>
        </p:nvSpPr>
        <p:spPr>
          <a:xfrm>
            <a:off x="8039110" y="3214440"/>
            <a:ext cx="1406658" cy="338554"/>
          </a:xfrm>
          <a:prstGeom prst="rect">
            <a:avLst/>
          </a:prstGeom>
          <a:noFill/>
        </p:spPr>
        <p:txBody>
          <a:bodyPr wrap="square" rtlCol="0">
            <a:spAutoFit/>
          </a:bodyPr>
          <a:lstStyle/>
          <a:p>
            <a:pPr algn="l"/>
            <a:r>
              <a:rPr lang="en-ID" sz="1600" b="1">
                <a:solidFill>
                  <a:schemeClr val="tx1"/>
                </a:solidFill>
                <a:latin typeface="+mj-lt"/>
              </a:rPr>
              <a:t>Description</a:t>
            </a:r>
          </a:p>
        </p:txBody>
      </p:sp>
      <p:sp>
        <p:nvSpPr>
          <p:cNvPr id="58" name="Rounded Rectangle 45">
            <a:extLst>
              <a:ext uri="{FF2B5EF4-FFF2-40B4-BE49-F238E27FC236}">
                <a16:creationId xmlns:a16="http://schemas.microsoft.com/office/drawing/2014/main" id="{7A071205-CE16-49A0-97C8-B3247A7ABFFD}"/>
              </a:ext>
            </a:extLst>
          </p:cNvPr>
          <p:cNvSpPr/>
          <p:nvPr/>
        </p:nvSpPr>
        <p:spPr>
          <a:xfrm>
            <a:off x="8122921" y="3550188"/>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46">
            <a:extLst>
              <a:ext uri="{FF2B5EF4-FFF2-40B4-BE49-F238E27FC236}">
                <a16:creationId xmlns:a16="http://schemas.microsoft.com/office/drawing/2014/main" id="{BA2A5688-EA21-498B-8C7B-1491A2BEAA33}"/>
              </a:ext>
            </a:extLst>
          </p:cNvPr>
          <p:cNvSpPr/>
          <p:nvPr/>
        </p:nvSpPr>
        <p:spPr>
          <a:xfrm>
            <a:off x="8122921" y="3550188"/>
            <a:ext cx="2184680"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55">
            <a:extLst>
              <a:ext uri="{FF2B5EF4-FFF2-40B4-BE49-F238E27FC236}">
                <a16:creationId xmlns:a16="http://schemas.microsoft.com/office/drawing/2014/main" id="{9F0498F8-4DC8-472D-8046-AD437256C6BB}"/>
              </a:ext>
            </a:extLst>
          </p:cNvPr>
          <p:cNvSpPr/>
          <p:nvPr/>
        </p:nvSpPr>
        <p:spPr>
          <a:xfrm flipV="1">
            <a:off x="10050810" y="3161582"/>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5" name="TextBox 64">
            <a:extLst>
              <a:ext uri="{FF2B5EF4-FFF2-40B4-BE49-F238E27FC236}">
                <a16:creationId xmlns:a16="http://schemas.microsoft.com/office/drawing/2014/main" id="{D5BB7BF2-8C6D-4C1E-B4A7-0B41E09A480F}"/>
              </a:ext>
            </a:extLst>
          </p:cNvPr>
          <p:cNvSpPr txBox="1"/>
          <p:nvPr/>
        </p:nvSpPr>
        <p:spPr>
          <a:xfrm>
            <a:off x="10004255" y="3171052"/>
            <a:ext cx="606692" cy="246221"/>
          </a:xfrm>
          <a:prstGeom prst="rect">
            <a:avLst/>
          </a:prstGeom>
          <a:noFill/>
        </p:spPr>
        <p:txBody>
          <a:bodyPr wrap="square" rtlCol="0">
            <a:spAutoFit/>
          </a:bodyPr>
          <a:lstStyle/>
          <a:p>
            <a:pPr algn="ctr"/>
            <a:r>
              <a:rPr lang="id-ID" sz="1000" b="1" dirty="0">
                <a:solidFill>
                  <a:schemeClr val="bg2"/>
                </a:solidFill>
                <a:latin typeface="+mj-lt"/>
              </a:rPr>
              <a:t>80</a:t>
            </a:r>
            <a:r>
              <a:rPr lang="en-US" sz="1000" b="1" dirty="0">
                <a:solidFill>
                  <a:schemeClr val="bg2"/>
                </a:solidFill>
                <a:latin typeface="+mj-lt"/>
              </a:rPr>
              <a:t>%</a:t>
            </a:r>
          </a:p>
        </p:txBody>
      </p:sp>
      <p:sp>
        <p:nvSpPr>
          <p:cNvPr id="60" name="Rounded Rectangle 47">
            <a:extLst>
              <a:ext uri="{FF2B5EF4-FFF2-40B4-BE49-F238E27FC236}">
                <a16:creationId xmlns:a16="http://schemas.microsoft.com/office/drawing/2014/main" id="{1FBB260F-94E9-471D-B601-2F01324820A4}"/>
              </a:ext>
            </a:extLst>
          </p:cNvPr>
          <p:cNvSpPr/>
          <p:nvPr/>
        </p:nvSpPr>
        <p:spPr>
          <a:xfrm>
            <a:off x="8122921" y="4484977"/>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48">
            <a:extLst>
              <a:ext uri="{FF2B5EF4-FFF2-40B4-BE49-F238E27FC236}">
                <a16:creationId xmlns:a16="http://schemas.microsoft.com/office/drawing/2014/main" id="{2369403E-5B3F-479C-9031-1514B250C34A}"/>
              </a:ext>
            </a:extLst>
          </p:cNvPr>
          <p:cNvSpPr/>
          <p:nvPr/>
        </p:nvSpPr>
        <p:spPr>
          <a:xfrm>
            <a:off x="8122920" y="4484977"/>
            <a:ext cx="2392289"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8">
            <a:extLst>
              <a:ext uri="{FF2B5EF4-FFF2-40B4-BE49-F238E27FC236}">
                <a16:creationId xmlns:a16="http://schemas.microsoft.com/office/drawing/2014/main" id="{B07BBA47-9C1E-4F87-9C2F-2D44CC7C5889}"/>
              </a:ext>
            </a:extLst>
          </p:cNvPr>
          <p:cNvSpPr/>
          <p:nvPr/>
        </p:nvSpPr>
        <p:spPr>
          <a:xfrm flipV="1">
            <a:off x="10258418" y="4090750"/>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7" name="TextBox 66">
            <a:extLst>
              <a:ext uri="{FF2B5EF4-FFF2-40B4-BE49-F238E27FC236}">
                <a16:creationId xmlns:a16="http://schemas.microsoft.com/office/drawing/2014/main" id="{8C8DF0E7-C7F3-4457-B6F4-CBC23AB8D2A2}"/>
              </a:ext>
            </a:extLst>
          </p:cNvPr>
          <p:cNvSpPr txBox="1"/>
          <p:nvPr/>
        </p:nvSpPr>
        <p:spPr>
          <a:xfrm>
            <a:off x="10293629" y="4101696"/>
            <a:ext cx="443160" cy="246221"/>
          </a:xfrm>
          <a:prstGeom prst="rect">
            <a:avLst/>
          </a:prstGeom>
          <a:noFill/>
        </p:spPr>
        <p:txBody>
          <a:bodyPr wrap="square" rtlCol="0">
            <a:spAutoFit/>
          </a:bodyPr>
          <a:lstStyle/>
          <a:p>
            <a:pPr algn="ctr"/>
            <a:r>
              <a:rPr lang="id-ID" sz="1000" b="1" dirty="0">
                <a:solidFill>
                  <a:schemeClr val="bg2"/>
                </a:solidFill>
                <a:latin typeface="+mj-lt"/>
              </a:rPr>
              <a:t>85</a:t>
            </a:r>
            <a:r>
              <a:rPr lang="en-US" sz="1000" b="1" dirty="0">
                <a:solidFill>
                  <a:schemeClr val="bg2"/>
                </a:solidFill>
                <a:latin typeface="+mj-lt"/>
              </a:rPr>
              <a:t>%</a:t>
            </a:r>
          </a:p>
        </p:txBody>
      </p:sp>
      <p:sp>
        <p:nvSpPr>
          <p:cNvPr id="92" name="TextBox">
            <a:extLst>
              <a:ext uri="{FF2B5EF4-FFF2-40B4-BE49-F238E27FC236}">
                <a16:creationId xmlns:a16="http://schemas.microsoft.com/office/drawing/2014/main" id="{0ECA0C09-273D-4753-AF60-B11F8EC48E37}"/>
              </a:ext>
            </a:extLst>
          </p:cNvPr>
          <p:cNvSpPr txBox="1"/>
          <p:nvPr/>
        </p:nvSpPr>
        <p:spPr>
          <a:xfrm>
            <a:off x="8122920" y="4073121"/>
            <a:ext cx="1406658"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Rectangle: Rounded Corners 7">
            <a:extLst>
              <a:ext uri="{FF2B5EF4-FFF2-40B4-BE49-F238E27FC236}">
                <a16:creationId xmlns:a16="http://schemas.microsoft.com/office/drawing/2014/main" id="{F68C6AB7-B95E-469F-B6DD-DCE0DE792F79}"/>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E4D5B21D-F4B0-4DED-98DB-DBEB6E08696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C8ABCFD4-6DB5-46BB-BDCC-FD8A19F7B4E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28365939-E7E8-4482-9D24-0E98B1B272D8}"/>
              </a:ext>
            </a:extLst>
          </p:cNvPr>
          <p:cNvSpPr>
            <a:spLocks noGrp="1"/>
          </p:cNvSpPr>
          <p:nvPr>
            <p:ph type="sldNum" sz="quarter" idx="11"/>
          </p:nvPr>
        </p:nvSpPr>
        <p:spPr/>
        <p:txBody>
          <a:bodyPr/>
          <a:lstStyle/>
          <a:p>
            <a:fld id="{950356F5-5040-45F3-9DFE-AA818FBF1AB1}" type="slidenum">
              <a:rPr lang="en-ID" smtClean="0"/>
              <a:pPr/>
              <a:t>13</a:t>
            </a:fld>
            <a:endParaRPr lang="en-ID"/>
          </a:p>
        </p:txBody>
      </p:sp>
    </p:spTree>
    <p:extLst>
      <p:ext uri="{BB962C8B-B14F-4D97-AF65-F5344CB8AC3E}">
        <p14:creationId xmlns:p14="http://schemas.microsoft.com/office/powerpoint/2010/main" val="3348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750"/>
                                        <p:tgtEl>
                                          <p:spTgt spid="13">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75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0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1000"/>
                                        <p:tgtEl>
                                          <p:spTgt spid="63"/>
                                        </p:tgtEl>
                                      </p:cBhvr>
                                    </p:animEffect>
                                    <p:anim calcmode="lin" valueType="num">
                                      <p:cBhvr>
                                        <p:cTn id="91" dur="1000" fill="hold"/>
                                        <p:tgtEl>
                                          <p:spTgt spid="63"/>
                                        </p:tgtEl>
                                        <p:attrNameLst>
                                          <p:attrName>ppt_x</p:attrName>
                                        </p:attrNameLst>
                                      </p:cBhvr>
                                      <p:tavLst>
                                        <p:tav tm="0">
                                          <p:val>
                                            <p:strVal val="#ppt_x"/>
                                          </p:val>
                                        </p:tav>
                                        <p:tav tm="100000">
                                          <p:val>
                                            <p:strVal val="#ppt_x"/>
                                          </p:val>
                                        </p:tav>
                                      </p:tavLst>
                                    </p:anim>
                                    <p:anim calcmode="lin" valueType="num">
                                      <p:cBhvr>
                                        <p:cTn id="92" dur="1000" fill="hold"/>
                                        <p:tgtEl>
                                          <p:spTgt spid="6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1000"/>
                                        <p:tgtEl>
                                          <p:spTgt spid="65"/>
                                        </p:tgtEl>
                                      </p:cBhvr>
                                    </p:animEffect>
                                    <p:anim calcmode="lin" valueType="num">
                                      <p:cBhvr>
                                        <p:cTn id="116" dur="1000" fill="hold"/>
                                        <p:tgtEl>
                                          <p:spTgt spid="65"/>
                                        </p:tgtEl>
                                        <p:attrNameLst>
                                          <p:attrName>ppt_x</p:attrName>
                                        </p:attrNameLst>
                                      </p:cBhvr>
                                      <p:tavLst>
                                        <p:tav tm="0">
                                          <p:val>
                                            <p:strVal val="#ppt_x"/>
                                          </p:val>
                                        </p:tav>
                                        <p:tav tm="100000">
                                          <p:val>
                                            <p:strVal val="#ppt_x"/>
                                          </p:val>
                                        </p:tav>
                                      </p:tavLst>
                                    </p:anim>
                                    <p:anim calcmode="lin" valueType="num">
                                      <p:cBhvr>
                                        <p:cTn id="117" dur="1000" fill="hold"/>
                                        <p:tgtEl>
                                          <p:spTgt spid="6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1000"/>
                                        <p:tgtEl>
                                          <p:spTgt spid="92"/>
                                        </p:tgtEl>
                                      </p:cBhvr>
                                    </p:animEffect>
                                    <p:anim calcmode="lin" valueType="num">
                                      <p:cBhvr>
                                        <p:cTn id="121" dur="1000" fill="hold"/>
                                        <p:tgtEl>
                                          <p:spTgt spid="92"/>
                                        </p:tgtEl>
                                        <p:attrNameLst>
                                          <p:attrName>ppt_x</p:attrName>
                                        </p:attrNameLst>
                                      </p:cBhvr>
                                      <p:tavLst>
                                        <p:tav tm="0">
                                          <p:val>
                                            <p:strVal val="#ppt_x"/>
                                          </p:val>
                                        </p:tav>
                                        <p:tav tm="100000">
                                          <p:val>
                                            <p:strVal val="#ppt_x"/>
                                          </p:val>
                                        </p:tav>
                                      </p:tavLst>
                                    </p:anim>
                                    <p:anim calcmode="lin" valueType="num">
                                      <p:cBhvr>
                                        <p:cTn id="122" dur="1000" fill="hold"/>
                                        <p:tgtEl>
                                          <p:spTgt spid="9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4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4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1000"/>
                                        <p:tgtEl>
                                          <p:spTgt spid="61"/>
                                        </p:tgtEl>
                                      </p:cBhvr>
                                    </p:animEffect>
                                    <p:anim calcmode="lin" valueType="num">
                                      <p:cBhvr>
                                        <p:cTn id="131" dur="1000" fill="hold"/>
                                        <p:tgtEl>
                                          <p:spTgt spid="61"/>
                                        </p:tgtEl>
                                        <p:attrNameLst>
                                          <p:attrName>ppt_x</p:attrName>
                                        </p:attrNameLst>
                                      </p:cBhvr>
                                      <p:tavLst>
                                        <p:tav tm="0">
                                          <p:val>
                                            <p:strVal val="#ppt_x"/>
                                          </p:val>
                                        </p:tav>
                                        <p:tav tm="100000">
                                          <p:val>
                                            <p:strVal val="#ppt_x"/>
                                          </p:val>
                                        </p:tav>
                                      </p:tavLst>
                                    </p:anim>
                                    <p:anim calcmode="lin" valueType="num">
                                      <p:cBhvr>
                                        <p:cTn id="132" dur="1000" fill="hold"/>
                                        <p:tgtEl>
                                          <p:spTgt spid="6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4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40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anim calcmode="lin" valueType="num">
                                      <p:cBhvr>
                                        <p:cTn id="141" dur="1000" fill="hold"/>
                                        <p:tgtEl>
                                          <p:spTgt spid="67"/>
                                        </p:tgtEl>
                                        <p:attrNameLst>
                                          <p:attrName>ppt_x</p:attrName>
                                        </p:attrNameLst>
                                      </p:cBhvr>
                                      <p:tavLst>
                                        <p:tav tm="0">
                                          <p:val>
                                            <p:strVal val="#ppt_x"/>
                                          </p:val>
                                        </p:tav>
                                        <p:tav tm="100000">
                                          <p:val>
                                            <p:strVal val="#ppt_x"/>
                                          </p:val>
                                        </p:tav>
                                      </p:tavLst>
                                    </p:anim>
                                    <p:anim calcmode="lin" valueType="num">
                                      <p:cBhvr>
                                        <p:cTn id="14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 grpId="0"/>
      <p:bldP spid="4" grpId="0"/>
      <p:bldP spid="9" grpId="0"/>
      <p:bldP spid="10" grpId="0"/>
      <p:bldP spid="53" grpId="0"/>
      <p:bldP spid="56" grpId="0" animBg="1"/>
      <p:bldP spid="57" grpId="0" animBg="1"/>
      <p:bldP spid="62" grpId="0" animBg="1"/>
      <p:bldP spid="63" grpId="0"/>
      <p:bldP spid="54" grpId="0"/>
      <p:bldP spid="58" grpId="0" animBg="1"/>
      <p:bldP spid="59" grpId="0" animBg="1"/>
      <p:bldP spid="64" grpId="0" animBg="1"/>
      <p:bldP spid="65" grpId="0"/>
      <p:bldP spid="60" grpId="0" animBg="1"/>
      <p:bldP spid="61" grpId="0" animBg="1"/>
      <p:bldP spid="66" grpId="0" animBg="1"/>
      <p:bldP spid="67" grpId="0"/>
      <p:bldP spid="92" grpId="0"/>
      <p:bldP spid="8"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4E6ADF-D980-4996-8A43-9E3983466487}"/>
              </a:ext>
            </a:extLst>
          </p:cNvPr>
          <p:cNvSpPr/>
          <p:nvPr/>
        </p:nvSpPr>
        <p:spPr>
          <a:xfrm>
            <a:off x="228384" y="2034604"/>
            <a:ext cx="802216" cy="8022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PpHolder2">
            <a:extLst>
              <a:ext uri="{FF2B5EF4-FFF2-40B4-BE49-F238E27FC236}">
                <a16:creationId xmlns:a16="http://schemas.microsoft.com/office/drawing/2014/main" id="{DB0F5307-CB4D-4CCB-8FEE-A0A67CFA4032}"/>
              </a:ext>
            </a:extLst>
          </p:cNvPr>
          <p:cNvSpPr>
            <a:spLocks noGrp="1"/>
          </p:cNvSpPr>
          <p:nvPr>
            <p:ph type="pic" sz="quarter" idx="11"/>
          </p:nvPr>
        </p:nvSpPr>
        <p:spPr/>
      </p:sp>
      <p:sp>
        <p:nvSpPr>
          <p:cNvPr id="20" name="PpHolder3">
            <a:extLst>
              <a:ext uri="{FF2B5EF4-FFF2-40B4-BE49-F238E27FC236}">
                <a16:creationId xmlns:a16="http://schemas.microsoft.com/office/drawing/2014/main" id="{F063F74B-922A-4B61-8438-BEF32095697F}"/>
              </a:ext>
            </a:extLst>
          </p:cNvPr>
          <p:cNvSpPr>
            <a:spLocks noGrp="1"/>
          </p:cNvSpPr>
          <p:nvPr>
            <p:ph type="pic" sz="quarter" idx="10"/>
          </p:nvPr>
        </p:nvSpPr>
        <p:spPr/>
      </p:sp>
      <p:sp>
        <p:nvSpPr>
          <p:cNvPr id="3" name="Title 2">
            <a:extLst>
              <a:ext uri="{FF2B5EF4-FFF2-40B4-BE49-F238E27FC236}">
                <a16:creationId xmlns:a16="http://schemas.microsoft.com/office/drawing/2014/main" id="{81ECDACE-4CFA-41E9-921E-47A0D62F9A99}"/>
              </a:ext>
            </a:extLst>
          </p:cNvPr>
          <p:cNvSpPr>
            <a:spLocks noGrp="1"/>
          </p:cNvSpPr>
          <p:nvPr>
            <p:ph type="title"/>
          </p:nvPr>
        </p:nvSpPr>
        <p:spPr/>
        <p:txBody>
          <a:bodyPr/>
          <a:lstStyle/>
          <a:p>
            <a:r>
              <a:rPr lang="en-ID" sz="4400">
                <a:solidFill>
                  <a:schemeClr val="tx1"/>
                </a:solidFill>
                <a:latin typeface="+mj-lt"/>
              </a:rPr>
              <a:t>Meet The </a:t>
            </a:r>
            <a:r>
              <a:rPr lang="en-ID" sz="4400">
                <a:solidFill>
                  <a:schemeClr val="accent1"/>
                </a:solidFill>
                <a:latin typeface="+mj-lt"/>
              </a:rPr>
              <a:t>Team</a:t>
            </a:r>
            <a:endParaRPr lang="en-ID"/>
          </a:p>
        </p:txBody>
      </p:sp>
      <p:sp>
        <p:nvSpPr>
          <p:cNvPr id="4" name="Subtitle 3">
            <a:extLst>
              <a:ext uri="{FF2B5EF4-FFF2-40B4-BE49-F238E27FC236}">
                <a16:creationId xmlns:a16="http://schemas.microsoft.com/office/drawing/2014/main" id="{9D498DFB-7C17-413A-8A15-7B7EA1F565ED}"/>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2" name="TextBox">
            <a:extLst>
              <a:ext uri="{FF2B5EF4-FFF2-40B4-BE49-F238E27FC236}">
                <a16:creationId xmlns:a16="http://schemas.microsoft.com/office/drawing/2014/main" id="{149514DB-43BB-4472-B556-F0FCE6E11C10}"/>
              </a:ext>
            </a:extLst>
          </p:cNvPr>
          <p:cNvSpPr txBox="1"/>
          <p:nvPr/>
        </p:nvSpPr>
        <p:spPr>
          <a:xfrm>
            <a:off x="2983890" y="2444513"/>
            <a:ext cx="1229515"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Sarah Jan</a:t>
            </a:r>
          </a:p>
        </p:txBody>
      </p:sp>
      <p:sp>
        <p:nvSpPr>
          <p:cNvPr id="83" name="TextBox">
            <a:extLst>
              <a:ext uri="{FF2B5EF4-FFF2-40B4-BE49-F238E27FC236}">
                <a16:creationId xmlns:a16="http://schemas.microsoft.com/office/drawing/2014/main" id="{B643D288-9396-4569-849C-2277CAE2E6AC}"/>
              </a:ext>
            </a:extLst>
          </p:cNvPr>
          <p:cNvSpPr txBox="1"/>
          <p:nvPr/>
        </p:nvSpPr>
        <p:spPr>
          <a:xfrm>
            <a:off x="2983890" y="3031185"/>
            <a:ext cx="25882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lacus pellentesque ipsum sit facilis facere voluptatibus animi sint officia sapiente at fuga vero hendrerit aliquam officia occaecati ut rerum</a:t>
            </a:r>
            <a:endParaRPr lang="en-ID">
              <a:solidFill>
                <a:schemeClr val="tx1"/>
              </a:solidFill>
            </a:endParaRPr>
          </a:p>
        </p:txBody>
      </p:sp>
      <p:grpSp>
        <p:nvGrpSpPr>
          <p:cNvPr id="5" name="Group 4">
            <a:extLst>
              <a:ext uri="{FF2B5EF4-FFF2-40B4-BE49-F238E27FC236}">
                <a16:creationId xmlns:a16="http://schemas.microsoft.com/office/drawing/2014/main" id="{4B1FBB34-94BA-49AF-B5BC-2A9206A1DA70}"/>
              </a:ext>
            </a:extLst>
          </p:cNvPr>
          <p:cNvGrpSpPr/>
          <p:nvPr/>
        </p:nvGrpSpPr>
        <p:grpSpPr>
          <a:xfrm>
            <a:off x="2986522" y="4630339"/>
            <a:ext cx="310525" cy="310525"/>
            <a:chOff x="2986522" y="4630339"/>
            <a:chExt cx="310525" cy="310525"/>
          </a:xfrm>
        </p:grpSpPr>
        <p:sp>
          <p:nvSpPr>
            <p:cNvPr id="84" name="Rectangle: Rounded Corners 83">
              <a:extLst>
                <a:ext uri="{FF2B5EF4-FFF2-40B4-BE49-F238E27FC236}">
                  <a16:creationId xmlns:a16="http://schemas.microsoft.com/office/drawing/2014/main" id="{3FA06178-BB6A-4334-A7D5-A3ECD60B9A9B}"/>
                </a:ext>
              </a:extLst>
            </p:cNvPr>
            <p:cNvSpPr/>
            <p:nvPr/>
          </p:nvSpPr>
          <p:spPr>
            <a:xfrm>
              <a:off x="2986522"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Freeform 5">
              <a:extLst>
                <a:ext uri="{FF2B5EF4-FFF2-40B4-BE49-F238E27FC236}">
                  <a16:creationId xmlns:a16="http://schemas.microsoft.com/office/drawing/2014/main" id="{336599DA-D235-4E66-A4E7-97AD04E5E938}"/>
                </a:ext>
              </a:extLst>
            </p:cNvPr>
            <p:cNvSpPr>
              <a:spLocks/>
            </p:cNvSpPr>
            <p:nvPr/>
          </p:nvSpPr>
          <p:spPr bwMode="auto">
            <a:xfrm>
              <a:off x="3110520"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7" name="Group 6">
            <a:extLst>
              <a:ext uri="{FF2B5EF4-FFF2-40B4-BE49-F238E27FC236}">
                <a16:creationId xmlns:a16="http://schemas.microsoft.com/office/drawing/2014/main" id="{867CE20E-B312-4220-8853-5B0E5844F328}"/>
              </a:ext>
            </a:extLst>
          </p:cNvPr>
          <p:cNvGrpSpPr/>
          <p:nvPr/>
        </p:nvGrpSpPr>
        <p:grpSpPr>
          <a:xfrm>
            <a:off x="3470220" y="4630339"/>
            <a:ext cx="310525" cy="310525"/>
            <a:chOff x="3470220" y="4630339"/>
            <a:chExt cx="310525" cy="310525"/>
          </a:xfrm>
        </p:grpSpPr>
        <p:sp>
          <p:nvSpPr>
            <p:cNvPr id="81" name="Rectangle: Rounded Corners 80">
              <a:extLst>
                <a:ext uri="{FF2B5EF4-FFF2-40B4-BE49-F238E27FC236}">
                  <a16:creationId xmlns:a16="http://schemas.microsoft.com/office/drawing/2014/main" id="{7E223A14-2796-40DA-8778-2B874A8A5C89}"/>
                </a:ext>
              </a:extLst>
            </p:cNvPr>
            <p:cNvSpPr/>
            <p:nvPr/>
          </p:nvSpPr>
          <p:spPr>
            <a:xfrm>
              <a:off x="3470220"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Freeform 6">
              <a:extLst>
                <a:ext uri="{FF2B5EF4-FFF2-40B4-BE49-F238E27FC236}">
                  <a16:creationId xmlns:a16="http://schemas.microsoft.com/office/drawing/2014/main" id="{E6FA3628-6328-4305-B229-D33AB2B7C9AC}"/>
                </a:ext>
              </a:extLst>
            </p:cNvPr>
            <p:cNvSpPr>
              <a:spLocks/>
            </p:cNvSpPr>
            <p:nvPr/>
          </p:nvSpPr>
          <p:spPr bwMode="auto">
            <a:xfrm>
              <a:off x="3568638"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8" name="Group 7">
            <a:extLst>
              <a:ext uri="{FF2B5EF4-FFF2-40B4-BE49-F238E27FC236}">
                <a16:creationId xmlns:a16="http://schemas.microsoft.com/office/drawing/2014/main" id="{A88AE8A1-A382-4A51-AE24-7FC6A0529FC1}"/>
              </a:ext>
            </a:extLst>
          </p:cNvPr>
          <p:cNvGrpSpPr/>
          <p:nvPr/>
        </p:nvGrpSpPr>
        <p:grpSpPr>
          <a:xfrm>
            <a:off x="3953918" y="4630339"/>
            <a:ext cx="310525" cy="310525"/>
            <a:chOff x="3953918" y="4630339"/>
            <a:chExt cx="310525" cy="310525"/>
          </a:xfrm>
        </p:grpSpPr>
        <p:sp>
          <p:nvSpPr>
            <p:cNvPr id="80" name="Rectangle: Rounded Corners 79">
              <a:extLst>
                <a:ext uri="{FF2B5EF4-FFF2-40B4-BE49-F238E27FC236}">
                  <a16:creationId xmlns:a16="http://schemas.microsoft.com/office/drawing/2014/main" id="{C8B5FA3F-B9B6-4D6B-BD62-02C4AFC29D35}"/>
                </a:ext>
              </a:extLst>
            </p:cNvPr>
            <p:cNvSpPr/>
            <p:nvPr/>
          </p:nvSpPr>
          <p:spPr>
            <a:xfrm>
              <a:off x="395391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7" name="Group 86">
              <a:extLst>
                <a:ext uri="{FF2B5EF4-FFF2-40B4-BE49-F238E27FC236}">
                  <a16:creationId xmlns:a16="http://schemas.microsoft.com/office/drawing/2014/main" id="{8DA268CB-5875-4D4C-9161-ED750050F9D1}"/>
                </a:ext>
              </a:extLst>
            </p:cNvPr>
            <p:cNvGrpSpPr/>
            <p:nvPr/>
          </p:nvGrpSpPr>
          <p:grpSpPr>
            <a:xfrm>
              <a:off x="4032442" y="4736716"/>
              <a:ext cx="153478" cy="97772"/>
              <a:chOff x="4017963" y="2965451"/>
              <a:chExt cx="214312" cy="136525"/>
            </a:xfrm>
            <a:solidFill>
              <a:schemeClr val="bg2"/>
            </a:solidFill>
          </p:grpSpPr>
          <p:sp>
            <p:nvSpPr>
              <p:cNvPr id="88" name="Freeform 11">
                <a:extLst>
                  <a:ext uri="{FF2B5EF4-FFF2-40B4-BE49-F238E27FC236}">
                    <a16:creationId xmlns:a16="http://schemas.microsoft.com/office/drawing/2014/main" id="{39F8CA67-6143-4D9F-973F-069FF1DB3FEC}"/>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89" name="Freeform 12">
                <a:extLst>
                  <a:ext uri="{FF2B5EF4-FFF2-40B4-BE49-F238E27FC236}">
                    <a16:creationId xmlns:a16="http://schemas.microsoft.com/office/drawing/2014/main" id="{13BDF426-127F-4194-AA28-AC0DD2F79947}"/>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4" name="Group 13">
            <a:extLst>
              <a:ext uri="{FF2B5EF4-FFF2-40B4-BE49-F238E27FC236}">
                <a16:creationId xmlns:a16="http://schemas.microsoft.com/office/drawing/2014/main" id="{8CAF287B-553B-4D4A-A57E-EA2C564B071A}"/>
              </a:ext>
            </a:extLst>
          </p:cNvPr>
          <p:cNvGrpSpPr/>
          <p:nvPr/>
        </p:nvGrpSpPr>
        <p:grpSpPr>
          <a:xfrm>
            <a:off x="4437617" y="4630339"/>
            <a:ext cx="310525" cy="310525"/>
            <a:chOff x="4437617" y="4630339"/>
            <a:chExt cx="310525" cy="310525"/>
          </a:xfrm>
        </p:grpSpPr>
        <p:sp>
          <p:nvSpPr>
            <p:cNvPr id="79" name="Rectangle: Rounded Corners 78">
              <a:extLst>
                <a:ext uri="{FF2B5EF4-FFF2-40B4-BE49-F238E27FC236}">
                  <a16:creationId xmlns:a16="http://schemas.microsoft.com/office/drawing/2014/main" id="{E24B59F2-CF36-4215-8EB9-AE3EB9B18415}"/>
                </a:ext>
              </a:extLst>
            </p:cNvPr>
            <p:cNvSpPr/>
            <p:nvPr/>
          </p:nvSpPr>
          <p:spPr>
            <a:xfrm>
              <a:off x="4437617"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0" name="Group 89">
              <a:extLst>
                <a:ext uri="{FF2B5EF4-FFF2-40B4-BE49-F238E27FC236}">
                  <a16:creationId xmlns:a16="http://schemas.microsoft.com/office/drawing/2014/main" id="{68817CE1-878C-4C67-8D2C-C60C847574FA}"/>
                </a:ext>
              </a:extLst>
            </p:cNvPr>
            <p:cNvGrpSpPr/>
            <p:nvPr/>
          </p:nvGrpSpPr>
          <p:grpSpPr>
            <a:xfrm>
              <a:off x="4538878" y="4731600"/>
              <a:ext cx="108004" cy="108004"/>
              <a:chOff x="4587875" y="2947988"/>
              <a:chExt cx="150813" cy="150813"/>
            </a:xfrm>
            <a:solidFill>
              <a:schemeClr val="bg2"/>
            </a:solidFill>
          </p:grpSpPr>
          <p:sp>
            <p:nvSpPr>
              <p:cNvPr id="99" name="Freeform 13">
                <a:extLst>
                  <a:ext uri="{FF2B5EF4-FFF2-40B4-BE49-F238E27FC236}">
                    <a16:creationId xmlns:a16="http://schemas.microsoft.com/office/drawing/2014/main" id="{531C8E92-FA4C-4C72-BEB0-C3AB97D0E214}"/>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00" name="Freeform 14">
                <a:extLst>
                  <a:ext uri="{FF2B5EF4-FFF2-40B4-BE49-F238E27FC236}">
                    <a16:creationId xmlns:a16="http://schemas.microsoft.com/office/drawing/2014/main" id="{908A2777-EAD3-46AE-B4AB-C64F9A2D128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105" name="TextBox">
            <a:extLst>
              <a:ext uri="{FF2B5EF4-FFF2-40B4-BE49-F238E27FC236}">
                <a16:creationId xmlns:a16="http://schemas.microsoft.com/office/drawing/2014/main" id="{DE29449B-308E-492D-9AE6-1A807B66E79D}"/>
              </a:ext>
            </a:extLst>
          </p:cNvPr>
          <p:cNvSpPr txBox="1"/>
          <p:nvPr/>
        </p:nvSpPr>
        <p:spPr>
          <a:xfrm>
            <a:off x="9075741" y="2444513"/>
            <a:ext cx="1229515"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Amartha</a:t>
            </a:r>
          </a:p>
        </p:txBody>
      </p:sp>
      <p:grpSp>
        <p:nvGrpSpPr>
          <p:cNvPr id="15" name="Group 14">
            <a:extLst>
              <a:ext uri="{FF2B5EF4-FFF2-40B4-BE49-F238E27FC236}">
                <a16:creationId xmlns:a16="http://schemas.microsoft.com/office/drawing/2014/main" id="{E5759B06-E131-4B8C-BB6A-54A2B2B2C1BB}"/>
              </a:ext>
            </a:extLst>
          </p:cNvPr>
          <p:cNvGrpSpPr/>
          <p:nvPr/>
        </p:nvGrpSpPr>
        <p:grpSpPr>
          <a:xfrm>
            <a:off x="9078373" y="4630339"/>
            <a:ext cx="310525" cy="310525"/>
            <a:chOff x="9078373" y="4630339"/>
            <a:chExt cx="310525" cy="310525"/>
          </a:xfrm>
        </p:grpSpPr>
        <p:sp>
          <p:nvSpPr>
            <p:cNvPr id="107" name="Rectangle: Rounded Corners 106">
              <a:extLst>
                <a:ext uri="{FF2B5EF4-FFF2-40B4-BE49-F238E27FC236}">
                  <a16:creationId xmlns:a16="http://schemas.microsoft.com/office/drawing/2014/main" id="{13ED4827-3CE4-48EC-AD5C-68E531789D2D}"/>
                </a:ext>
              </a:extLst>
            </p:cNvPr>
            <p:cNvSpPr/>
            <p:nvPr/>
          </p:nvSpPr>
          <p:spPr>
            <a:xfrm>
              <a:off x="9078373"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Freeform 5">
              <a:extLst>
                <a:ext uri="{FF2B5EF4-FFF2-40B4-BE49-F238E27FC236}">
                  <a16:creationId xmlns:a16="http://schemas.microsoft.com/office/drawing/2014/main" id="{3D279225-96F2-46D6-BEFD-661C9D3CB48F}"/>
                </a:ext>
              </a:extLst>
            </p:cNvPr>
            <p:cNvSpPr>
              <a:spLocks/>
            </p:cNvSpPr>
            <p:nvPr/>
          </p:nvSpPr>
          <p:spPr bwMode="auto">
            <a:xfrm>
              <a:off x="9202371"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16" name="Group 15">
            <a:extLst>
              <a:ext uri="{FF2B5EF4-FFF2-40B4-BE49-F238E27FC236}">
                <a16:creationId xmlns:a16="http://schemas.microsoft.com/office/drawing/2014/main" id="{942ACBCE-5043-4D3D-880D-E1F8186EE88A}"/>
              </a:ext>
            </a:extLst>
          </p:cNvPr>
          <p:cNvGrpSpPr/>
          <p:nvPr/>
        </p:nvGrpSpPr>
        <p:grpSpPr>
          <a:xfrm>
            <a:off x="9562071" y="4630339"/>
            <a:ext cx="310525" cy="310525"/>
            <a:chOff x="9562071" y="4630339"/>
            <a:chExt cx="310525" cy="310525"/>
          </a:xfrm>
        </p:grpSpPr>
        <p:sp>
          <p:nvSpPr>
            <p:cNvPr id="104" name="Rectangle: Rounded Corners 103">
              <a:extLst>
                <a:ext uri="{FF2B5EF4-FFF2-40B4-BE49-F238E27FC236}">
                  <a16:creationId xmlns:a16="http://schemas.microsoft.com/office/drawing/2014/main" id="{D45DE303-DDF7-4717-AA24-037B28506A56}"/>
                </a:ext>
              </a:extLst>
            </p:cNvPr>
            <p:cNvSpPr/>
            <p:nvPr/>
          </p:nvSpPr>
          <p:spPr>
            <a:xfrm>
              <a:off x="9562071"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Freeform 6">
              <a:extLst>
                <a:ext uri="{FF2B5EF4-FFF2-40B4-BE49-F238E27FC236}">
                  <a16:creationId xmlns:a16="http://schemas.microsoft.com/office/drawing/2014/main" id="{7FBFDEDE-779F-4B97-96F3-A55ED3469B86}"/>
                </a:ext>
              </a:extLst>
            </p:cNvPr>
            <p:cNvSpPr>
              <a:spLocks/>
            </p:cNvSpPr>
            <p:nvPr/>
          </p:nvSpPr>
          <p:spPr bwMode="auto">
            <a:xfrm>
              <a:off x="9660489"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17" name="Group 16">
            <a:extLst>
              <a:ext uri="{FF2B5EF4-FFF2-40B4-BE49-F238E27FC236}">
                <a16:creationId xmlns:a16="http://schemas.microsoft.com/office/drawing/2014/main" id="{7EB77206-CB7C-4560-86B6-532D4DB79D18}"/>
              </a:ext>
            </a:extLst>
          </p:cNvPr>
          <p:cNvGrpSpPr/>
          <p:nvPr/>
        </p:nvGrpSpPr>
        <p:grpSpPr>
          <a:xfrm>
            <a:off x="10045769" y="4630339"/>
            <a:ext cx="310525" cy="310525"/>
            <a:chOff x="10045769" y="4630339"/>
            <a:chExt cx="310525" cy="310525"/>
          </a:xfrm>
        </p:grpSpPr>
        <p:sp>
          <p:nvSpPr>
            <p:cNvPr id="103" name="Rectangle: Rounded Corners 102">
              <a:extLst>
                <a:ext uri="{FF2B5EF4-FFF2-40B4-BE49-F238E27FC236}">
                  <a16:creationId xmlns:a16="http://schemas.microsoft.com/office/drawing/2014/main" id="{242CF957-C3D8-4649-ABD1-57A02CAF02D2}"/>
                </a:ext>
              </a:extLst>
            </p:cNvPr>
            <p:cNvSpPr/>
            <p:nvPr/>
          </p:nvSpPr>
          <p:spPr>
            <a:xfrm>
              <a:off x="10045769"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0" name="Group 109">
              <a:extLst>
                <a:ext uri="{FF2B5EF4-FFF2-40B4-BE49-F238E27FC236}">
                  <a16:creationId xmlns:a16="http://schemas.microsoft.com/office/drawing/2014/main" id="{3CC753CF-3906-4D97-A6C6-8AC777E6FDB8}"/>
                </a:ext>
              </a:extLst>
            </p:cNvPr>
            <p:cNvGrpSpPr/>
            <p:nvPr/>
          </p:nvGrpSpPr>
          <p:grpSpPr>
            <a:xfrm>
              <a:off x="10124293" y="4736716"/>
              <a:ext cx="153478" cy="97772"/>
              <a:chOff x="4017963" y="2965451"/>
              <a:chExt cx="214312" cy="136525"/>
            </a:xfrm>
            <a:solidFill>
              <a:schemeClr val="bg2"/>
            </a:solidFill>
          </p:grpSpPr>
          <p:sp>
            <p:nvSpPr>
              <p:cNvPr id="111" name="Freeform 11">
                <a:extLst>
                  <a:ext uri="{FF2B5EF4-FFF2-40B4-BE49-F238E27FC236}">
                    <a16:creationId xmlns:a16="http://schemas.microsoft.com/office/drawing/2014/main" id="{D6C6AE84-2583-4E4D-A9BD-C0DE42A6C5FE}"/>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12" name="Freeform 12">
                <a:extLst>
                  <a:ext uri="{FF2B5EF4-FFF2-40B4-BE49-F238E27FC236}">
                    <a16:creationId xmlns:a16="http://schemas.microsoft.com/office/drawing/2014/main" id="{03C801B1-6952-4AAB-AAB2-040DDBDE0619}"/>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8" name="Group 17">
            <a:extLst>
              <a:ext uri="{FF2B5EF4-FFF2-40B4-BE49-F238E27FC236}">
                <a16:creationId xmlns:a16="http://schemas.microsoft.com/office/drawing/2014/main" id="{2EF3042F-3E84-4AA1-B668-14D8C2D8AA49}"/>
              </a:ext>
            </a:extLst>
          </p:cNvPr>
          <p:cNvGrpSpPr/>
          <p:nvPr/>
        </p:nvGrpSpPr>
        <p:grpSpPr>
          <a:xfrm>
            <a:off x="10529468" y="4630339"/>
            <a:ext cx="310525" cy="310525"/>
            <a:chOff x="10529468" y="4630339"/>
            <a:chExt cx="310525" cy="310525"/>
          </a:xfrm>
        </p:grpSpPr>
        <p:sp>
          <p:nvSpPr>
            <p:cNvPr id="102" name="Rectangle: Rounded Corners 101">
              <a:extLst>
                <a:ext uri="{FF2B5EF4-FFF2-40B4-BE49-F238E27FC236}">
                  <a16:creationId xmlns:a16="http://schemas.microsoft.com/office/drawing/2014/main" id="{AF5042A7-3CF5-4857-83EB-0C056353F346}"/>
                </a:ext>
              </a:extLst>
            </p:cNvPr>
            <p:cNvSpPr/>
            <p:nvPr/>
          </p:nvSpPr>
          <p:spPr>
            <a:xfrm>
              <a:off x="1052946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3" name="Group 112">
              <a:extLst>
                <a:ext uri="{FF2B5EF4-FFF2-40B4-BE49-F238E27FC236}">
                  <a16:creationId xmlns:a16="http://schemas.microsoft.com/office/drawing/2014/main" id="{03FD4506-2354-4BD6-8A72-0CCBBC619DE5}"/>
                </a:ext>
              </a:extLst>
            </p:cNvPr>
            <p:cNvGrpSpPr/>
            <p:nvPr/>
          </p:nvGrpSpPr>
          <p:grpSpPr>
            <a:xfrm>
              <a:off x="10630729" y="4731600"/>
              <a:ext cx="108004" cy="108004"/>
              <a:chOff x="4587875" y="2947988"/>
              <a:chExt cx="150813" cy="150813"/>
            </a:xfrm>
            <a:solidFill>
              <a:schemeClr val="bg2"/>
            </a:solidFill>
          </p:grpSpPr>
          <p:sp>
            <p:nvSpPr>
              <p:cNvPr id="114" name="Freeform 13">
                <a:extLst>
                  <a:ext uri="{FF2B5EF4-FFF2-40B4-BE49-F238E27FC236}">
                    <a16:creationId xmlns:a16="http://schemas.microsoft.com/office/drawing/2014/main" id="{392CDC39-414C-425F-A21E-BAB40AE9201C}"/>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15" name="Freeform 14">
                <a:extLst>
                  <a:ext uri="{FF2B5EF4-FFF2-40B4-BE49-F238E27FC236}">
                    <a16:creationId xmlns:a16="http://schemas.microsoft.com/office/drawing/2014/main" id="{4BDFF75E-4F70-49C6-BF16-8CF4DE98797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116" name="TextBox">
            <a:extLst>
              <a:ext uri="{FF2B5EF4-FFF2-40B4-BE49-F238E27FC236}">
                <a16:creationId xmlns:a16="http://schemas.microsoft.com/office/drawing/2014/main" id="{7FA0529E-9913-4756-B99A-ACBCF29EC76B}"/>
              </a:ext>
            </a:extLst>
          </p:cNvPr>
          <p:cNvSpPr txBox="1"/>
          <p:nvPr/>
        </p:nvSpPr>
        <p:spPr>
          <a:xfrm>
            <a:off x="9075741" y="3031185"/>
            <a:ext cx="25882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lacus pellentesque ipsum sit facilis facere voluptatibus animi sint officia sapiente at fuga vero hendrerit aliquam officia occaecati ut rerum</a:t>
            </a:r>
            <a:endParaRPr lang="en-ID">
              <a:solidFill>
                <a:schemeClr val="tx1"/>
              </a:solidFill>
            </a:endParaRPr>
          </a:p>
        </p:txBody>
      </p:sp>
      <p:sp>
        <p:nvSpPr>
          <p:cNvPr id="9" name="Rectangle: Rounded Corners 8">
            <a:extLst>
              <a:ext uri="{FF2B5EF4-FFF2-40B4-BE49-F238E27FC236}">
                <a16:creationId xmlns:a16="http://schemas.microsoft.com/office/drawing/2014/main" id="{14EAA8B4-6C28-4627-B417-48EA3108106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8BE58938-626D-4DF6-8EB0-EC74CAD8FAE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90EEE876-57C4-4473-A915-8B43D3C94B6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0CFF69C7-8225-4797-8D99-300F9142197F}"/>
              </a:ext>
            </a:extLst>
          </p:cNvPr>
          <p:cNvSpPr>
            <a:spLocks noGrp="1"/>
          </p:cNvSpPr>
          <p:nvPr>
            <p:ph type="sldNum" sz="quarter" idx="12"/>
          </p:nvPr>
        </p:nvSpPr>
        <p:spPr/>
        <p:txBody>
          <a:bodyPr/>
          <a:lstStyle/>
          <a:p>
            <a:fld id="{950356F5-5040-45F3-9DFE-AA818FBF1AB1}" type="slidenum">
              <a:rPr lang="en-ID" smtClean="0"/>
              <a:pPr/>
              <a:t>14</a:t>
            </a:fld>
            <a:endParaRPr lang="en-ID"/>
          </a:p>
        </p:txBody>
      </p:sp>
    </p:spTree>
    <p:extLst>
      <p:ext uri="{BB962C8B-B14F-4D97-AF65-F5344CB8AC3E}">
        <p14:creationId xmlns:p14="http://schemas.microsoft.com/office/powerpoint/2010/main" val="8393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anim calcmode="lin" valueType="num">
                                      <p:cBhvr>
                                        <p:cTn id="31" dur="1000" fill="hold"/>
                                        <p:tgtEl>
                                          <p:spTgt spid="82"/>
                                        </p:tgtEl>
                                        <p:attrNameLst>
                                          <p:attrName>ppt_x</p:attrName>
                                        </p:attrNameLst>
                                      </p:cBhvr>
                                      <p:tavLst>
                                        <p:tav tm="0">
                                          <p:val>
                                            <p:strVal val="#ppt_x"/>
                                          </p:val>
                                        </p:tav>
                                        <p:tav tm="100000">
                                          <p:val>
                                            <p:strVal val="#ppt_x"/>
                                          </p:val>
                                        </p:tav>
                                      </p:tavLst>
                                    </p:anim>
                                    <p:anim calcmode="lin" valueType="num">
                                      <p:cBhvr>
                                        <p:cTn id="32" dur="1000" fill="hold"/>
                                        <p:tgtEl>
                                          <p:spTgt spid="8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000"/>
                                        <p:tgtEl>
                                          <p:spTgt spid="83"/>
                                        </p:tgtEl>
                                      </p:cBhvr>
                                    </p:animEffect>
                                    <p:anim calcmode="lin" valueType="num">
                                      <p:cBhvr>
                                        <p:cTn id="36" dur="1000" fill="hold"/>
                                        <p:tgtEl>
                                          <p:spTgt spid="83"/>
                                        </p:tgtEl>
                                        <p:attrNameLst>
                                          <p:attrName>ppt_x</p:attrName>
                                        </p:attrNameLst>
                                      </p:cBhvr>
                                      <p:tavLst>
                                        <p:tav tm="0">
                                          <p:val>
                                            <p:strVal val="#ppt_x"/>
                                          </p:val>
                                        </p:tav>
                                        <p:tav tm="100000">
                                          <p:val>
                                            <p:strVal val="#ppt_x"/>
                                          </p:val>
                                        </p:tav>
                                      </p:tavLst>
                                    </p:anim>
                                    <p:anim calcmode="lin" valueType="num">
                                      <p:cBhvr>
                                        <p:cTn id="37" dur="1000" fill="hold"/>
                                        <p:tgtEl>
                                          <p:spTgt spid="8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1000"/>
                                        <p:tgtEl>
                                          <p:spTgt spid="116"/>
                                        </p:tgtEl>
                                      </p:cBhvr>
                                    </p:animEffect>
                                    <p:anim calcmode="lin" valueType="num">
                                      <p:cBhvr>
                                        <p:cTn id="66" dur="1000" fill="hold"/>
                                        <p:tgtEl>
                                          <p:spTgt spid="116"/>
                                        </p:tgtEl>
                                        <p:attrNameLst>
                                          <p:attrName>ppt_x</p:attrName>
                                        </p:attrNameLst>
                                      </p:cBhvr>
                                      <p:tavLst>
                                        <p:tav tm="0">
                                          <p:val>
                                            <p:strVal val="#ppt_x"/>
                                          </p:val>
                                        </p:tav>
                                        <p:tav tm="100000">
                                          <p:val>
                                            <p:strVal val="#ppt_x"/>
                                          </p:val>
                                        </p:tav>
                                      </p:tavLst>
                                    </p:anim>
                                    <p:anim calcmode="lin" valueType="num">
                                      <p:cBhvr>
                                        <p:cTn id="67" dur="1000" fill="hold"/>
                                        <p:tgtEl>
                                          <p:spTgt spid="11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0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build="p"/>
      <p:bldP spid="82" grpId="0"/>
      <p:bldP spid="83" grpId="0"/>
      <p:bldP spid="105" grpId="0"/>
      <p:bldP spid="116" grpId="0"/>
      <p:bldP spid="9"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a:extLst>
              <a:ext uri="{FF2B5EF4-FFF2-40B4-BE49-F238E27FC236}">
                <a16:creationId xmlns:a16="http://schemas.microsoft.com/office/drawing/2014/main" id="{7C9F607C-BAAA-4981-B7EF-DA9278E71A88}"/>
              </a:ext>
            </a:extLst>
          </p:cNvPr>
          <p:cNvSpPr txBox="1"/>
          <p:nvPr/>
        </p:nvSpPr>
        <p:spPr>
          <a:xfrm>
            <a:off x="731839" y="3339015"/>
            <a:ext cx="3563936"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iste</a:t>
            </a:r>
            <a:endParaRPr lang="en-ID">
              <a:solidFill>
                <a:schemeClr val="tx1"/>
              </a:solidFill>
            </a:endParaRPr>
          </a:p>
        </p:txBody>
      </p:sp>
      <p:sp>
        <p:nvSpPr>
          <p:cNvPr id="5" name="Rectangle: Rounded Corners 4">
            <a:extLst>
              <a:ext uri="{FF2B5EF4-FFF2-40B4-BE49-F238E27FC236}">
                <a16:creationId xmlns:a16="http://schemas.microsoft.com/office/drawing/2014/main" id="{03E034F6-AE0D-49D6-B624-D24A31D57A04}"/>
              </a:ext>
            </a:extLst>
          </p:cNvPr>
          <p:cNvSpPr/>
          <p:nvPr/>
        </p:nvSpPr>
        <p:spPr>
          <a:xfrm>
            <a:off x="731838" y="4883485"/>
            <a:ext cx="1909921" cy="546100"/>
          </a:xfrm>
          <a:prstGeom prst="roundRect">
            <a:avLst>
              <a:gd name="adj" fmla="val 218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2E52F55D-71DC-4511-B75B-2F7673A54D7D}"/>
              </a:ext>
            </a:extLst>
          </p:cNvPr>
          <p:cNvSpPr txBox="1"/>
          <p:nvPr/>
        </p:nvSpPr>
        <p:spPr>
          <a:xfrm>
            <a:off x="833359" y="4946469"/>
            <a:ext cx="1706880" cy="3693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View More</a:t>
            </a:r>
          </a:p>
        </p:txBody>
      </p:sp>
      <p:sp>
        <p:nvSpPr>
          <p:cNvPr id="26" name="PpHolder4">
            <a:extLst>
              <a:ext uri="{FF2B5EF4-FFF2-40B4-BE49-F238E27FC236}">
                <a16:creationId xmlns:a16="http://schemas.microsoft.com/office/drawing/2014/main" id="{039378BD-1FA8-45EF-B407-2E1DF0CD4266}"/>
              </a:ext>
            </a:extLst>
          </p:cNvPr>
          <p:cNvSpPr>
            <a:spLocks noGrp="1"/>
          </p:cNvSpPr>
          <p:nvPr>
            <p:ph type="pic" sz="quarter" idx="15"/>
          </p:nvPr>
        </p:nvSpPr>
        <p:spPr/>
      </p:sp>
      <p:sp>
        <p:nvSpPr>
          <p:cNvPr id="22" name="PpHolder5">
            <a:extLst>
              <a:ext uri="{FF2B5EF4-FFF2-40B4-BE49-F238E27FC236}">
                <a16:creationId xmlns:a16="http://schemas.microsoft.com/office/drawing/2014/main" id="{B5EFAD1D-02E7-4A5E-9771-09BCC6F67FC8}"/>
              </a:ext>
            </a:extLst>
          </p:cNvPr>
          <p:cNvSpPr>
            <a:spLocks noGrp="1"/>
          </p:cNvSpPr>
          <p:nvPr>
            <p:ph type="pic" sz="quarter" idx="14"/>
          </p:nvPr>
        </p:nvSpPr>
        <p:spPr/>
      </p:sp>
      <p:sp>
        <p:nvSpPr>
          <p:cNvPr id="20" name="PpHolder6">
            <a:extLst>
              <a:ext uri="{FF2B5EF4-FFF2-40B4-BE49-F238E27FC236}">
                <a16:creationId xmlns:a16="http://schemas.microsoft.com/office/drawing/2014/main" id="{E6D961DC-3649-4159-85B1-3F1311F888A9}"/>
              </a:ext>
            </a:extLst>
          </p:cNvPr>
          <p:cNvSpPr>
            <a:spLocks noGrp="1"/>
          </p:cNvSpPr>
          <p:nvPr>
            <p:ph type="pic" sz="quarter" idx="13"/>
          </p:nvPr>
        </p:nvSpPr>
        <p:spPr/>
      </p:sp>
      <p:sp>
        <p:nvSpPr>
          <p:cNvPr id="18" name="PpHolder7">
            <a:extLst>
              <a:ext uri="{FF2B5EF4-FFF2-40B4-BE49-F238E27FC236}">
                <a16:creationId xmlns:a16="http://schemas.microsoft.com/office/drawing/2014/main" id="{078BA7C7-34D1-43A6-BF3F-C445C8CD0930}"/>
              </a:ext>
            </a:extLst>
          </p:cNvPr>
          <p:cNvSpPr>
            <a:spLocks noGrp="1"/>
          </p:cNvSpPr>
          <p:nvPr>
            <p:ph type="pic" sz="quarter" idx="12"/>
          </p:nvPr>
        </p:nvSpPr>
        <p:spPr/>
      </p:sp>
      <p:sp>
        <p:nvSpPr>
          <p:cNvPr id="16" name="PpHolder8">
            <a:extLst>
              <a:ext uri="{FF2B5EF4-FFF2-40B4-BE49-F238E27FC236}">
                <a16:creationId xmlns:a16="http://schemas.microsoft.com/office/drawing/2014/main" id="{F17BDC50-A0DC-4FD9-AAA5-2EDC121102F0}"/>
              </a:ext>
            </a:extLst>
          </p:cNvPr>
          <p:cNvSpPr>
            <a:spLocks noGrp="1"/>
          </p:cNvSpPr>
          <p:nvPr>
            <p:ph type="pic" sz="quarter" idx="11"/>
          </p:nvPr>
        </p:nvSpPr>
        <p:spPr/>
      </p:sp>
      <p:sp>
        <p:nvSpPr>
          <p:cNvPr id="11" name="PpHolder9">
            <a:extLst>
              <a:ext uri="{FF2B5EF4-FFF2-40B4-BE49-F238E27FC236}">
                <a16:creationId xmlns:a16="http://schemas.microsoft.com/office/drawing/2014/main" id="{777BE245-E230-49AC-BE18-BB6692733783}"/>
              </a:ext>
            </a:extLst>
          </p:cNvPr>
          <p:cNvSpPr>
            <a:spLocks noGrp="1"/>
          </p:cNvSpPr>
          <p:nvPr>
            <p:ph type="pic" sz="quarter" idx="10"/>
          </p:nvPr>
        </p:nvSpPr>
        <p:spPr/>
      </p:sp>
      <p:sp>
        <p:nvSpPr>
          <p:cNvPr id="3" name="Title 2">
            <a:extLst>
              <a:ext uri="{FF2B5EF4-FFF2-40B4-BE49-F238E27FC236}">
                <a16:creationId xmlns:a16="http://schemas.microsoft.com/office/drawing/2014/main" id="{A976E7BE-2233-489E-8965-E0E7A118D56E}"/>
              </a:ext>
            </a:extLst>
          </p:cNvPr>
          <p:cNvSpPr>
            <a:spLocks noGrp="1"/>
          </p:cNvSpPr>
          <p:nvPr>
            <p:ph type="title"/>
          </p:nvPr>
        </p:nvSpPr>
        <p:spPr/>
        <p:txBody>
          <a:bodyPr/>
          <a:lstStyle/>
          <a:p>
            <a:pPr>
              <a:lnSpc>
                <a:spcPct val="100000"/>
              </a:lnSpc>
            </a:pPr>
            <a:r>
              <a:rPr lang="en-ID" sz="4400">
                <a:solidFill>
                  <a:schemeClr val="tx1"/>
                </a:solidFill>
                <a:latin typeface="+mj-lt"/>
              </a:rPr>
              <a:t>Meet The</a:t>
            </a:r>
            <a:br>
              <a:rPr lang="en-ID" sz="4400">
                <a:solidFill>
                  <a:schemeClr val="tx1"/>
                </a:solidFill>
                <a:latin typeface="+mj-lt"/>
              </a:rPr>
            </a:br>
            <a:r>
              <a:rPr lang="en-ID" sz="4400">
                <a:solidFill>
                  <a:schemeClr val="accent1"/>
                </a:solidFill>
                <a:latin typeface="+mj-lt"/>
              </a:rPr>
              <a:t>Eco Leaf Team</a:t>
            </a:r>
            <a:endParaRPr lang="en-ID"/>
          </a:p>
        </p:txBody>
      </p:sp>
      <p:sp>
        <p:nvSpPr>
          <p:cNvPr id="7" name="Subtitle 6">
            <a:extLst>
              <a:ext uri="{FF2B5EF4-FFF2-40B4-BE49-F238E27FC236}">
                <a16:creationId xmlns:a16="http://schemas.microsoft.com/office/drawing/2014/main" id="{D28D1FE9-4243-456F-92C7-E8167D6812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22EE0DD4-5A67-457C-9F04-0383055B7885}"/>
              </a:ext>
            </a:extLst>
          </p:cNvPr>
          <p:cNvSpPr/>
          <p:nvPr/>
        </p:nvSpPr>
        <p:spPr>
          <a:xfrm>
            <a:off x="5382514"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a:extLst>
              <a:ext uri="{FF2B5EF4-FFF2-40B4-BE49-F238E27FC236}">
                <a16:creationId xmlns:a16="http://schemas.microsoft.com/office/drawing/2014/main" id="{2D9A25D0-6580-407B-AFE4-E441613F0916}"/>
              </a:ext>
            </a:extLst>
          </p:cNvPr>
          <p:cNvSpPr txBox="1"/>
          <p:nvPr/>
        </p:nvSpPr>
        <p:spPr>
          <a:xfrm>
            <a:off x="5217471"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Deisy</a:t>
            </a:r>
          </a:p>
        </p:txBody>
      </p:sp>
      <p:sp>
        <p:nvSpPr>
          <p:cNvPr id="60" name="Rectangle: Rounded Corners 59">
            <a:extLst>
              <a:ext uri="{FF2B5EF4-FFF2-40B4-BE49-F238E27FC236}">
                <a16:creationId xmlns:a16="http://schemas.microsoft.com/office/drawing/2014/main" id="{2E93B84A-F589-44FC-A34A-5E3C60F2BC4B}"/>
              </a:ext>
            </a:extLst>
          </p:cNvPr>
          <p:cNvSpPr/>
          <p:nvPr/>
        </p:nvSpPr>
        <p:spPr>
          <a:xfrm>
            <a:off x="7572079"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TextBox">
            <a:extLst>
              <a:ext uri="{FF2B5EF4-FFF2-40B4-BE49-F238E27FC236}">
                <a16:creationId xmlns:a16="http://schemas.microsoft.com/office/drawing/2014/main" id="{AE6A9FE6-CFFB-4EF2-9F02-2AFB72BDC005}"/>
              </a:ext>
            </a:extLst>
          </p:cNvPr>
          <p:cNvSpPr txBox="1"/>
          <p:nvPr/>
        </p:nvSpPr>
        <p:spPr>
          <a:xfrm>
            <a:off x="7407036"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Andreas </a:t>
            </a:r>
          </a:p>
        </p:txBody>
      </p:sp>
      <p:sp>
        <p:nvSpPr>
          <p:cNvPr id="87" name="Rectangle: Rounded Corners 86">
            <a:extLst>
              <a:ext uri="{FF2B5EF4-FFF2-40B4-BE49-F238E27FC236}">
                <a16:creationId xmlns:a16="http://schemas.microsoft.com/office/drawing/2014/main" id="{0131C0C9-31B7-42C7-BF35-879FEBB3407D}"/>
              </a:ext>
            </a:extLst>
          </p:cNvPr>
          <p:cNvSpPr/>
          <p:nvPr/>
        </p:nvSpPr>
        <p:spPr>
          <a:xfrm>
            <a:off x="9761644"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TextBox">
            <a:extLst>
              <a:ext uri="{FF2B5EF4-FFF2-40B4-BE49-F238E27FC236}">
                <a16:creationId xmlns:a16="http://schemas.microsoft.com/office/drawing/2014/main" id="{0B78CB72-4304-42C0-AEB2-E798301FC79D}"/>
              </a:ext>
            </a:extLst>
          </p:cNvPr>
          <p:cNvSpPr txBox="1"/>
          <p:nvPr/>
        </p:nvSpPr>
        <p:spPr>
          <a:xfrm>
            <a:off x="9596601"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Lucas</a:t>
            </a:r>
          </a:p>
        </p:txBody>
      </p:sp>
      <p:sp>
        <p:nvSpPr>
          <p:cNvPr id="91" name="Rectangle: Rounded Corners 90">
            <a:extLst>
              <a:ext uri="{FF2B5EF4-FFF2-40B4-BE49-F238E27FC236}">
                <a16:creationId xmlns:a16="http://schemas.microsoft.com/office/drawing/2014/main" id="{A8C391E0-2CC7-4C1A-82EF-606F4D7CE4DA}"/>
              </a:ext>
            </a:extLst>
          </p:cNvPr>
          <p:cNvSpPr/>
          <p:nvPr/>
        </p:nvSpPr>
        <p:spPr>
          <a:xfrm>
            <a:off x="5382514"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TextBox">
            <a:extLst>
              <a:ext uri="{FF2B5EF4-FFF2-40B4-BE49-F238E27FC236}">
                <a16:creationId xmlns:a16="http://schemas.microsoft.com/office/drawing/2014/main" id="{DF962AC5-6716-49EC-B8C3-6A6E9DE072CE}"/>
              </a:ext>
            </a:extLst>
          </p:cNvPr>
          <p:cNvSpPr txBox="1"/>
          <p:nvPr/>
        </p:nvSpPr>
        <p:spPr>
          <a:xfrm>
            <a:off x="5217471"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Steven</a:t>
            </a:r>
          </a:p>
        </p:txBody>
      </p:sp>
      <p:sp>
        <p:nvSpPr>
          <p:cNvPr id="95" name="Rectangle: Rounded Corners 94">
            <a:extLst>
              <a:ext uri="{FF2B5EF4-FFF2-40B4-BE49-F238E27FC236}">
                <a16:creationId xmlns:a16="http://schemas.microsoft.com/office/drawing/2014/main" id="{6D46E1D4-2908-4A4A-A8AB-122D7D9F02E9}"/>
              </a:ext>
            </a:extLst>
          </p:cNvPr>
          <p:cNvSpPr/>
          <p:nvPr/>
        </p:nvSpPr>
        <p:spPr>
          <a:xfrm>
            <a:off x="7572079"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TextBox">
            <a:extLst>
              <a:ext uri="{FF2B5EF4-FFF2-40B4-BE49-F238E27FC236}">
                <a16:creationId xmlns:a16="http://schemas.microsoft.com/office/drawing/2014/main" id="{F9CEF831-F9BA-48EF-965C-57EA397694A8}"/>
              </a:ext>
            </a:extLst>
          </p:cNvPr>
          <p:cNvSpPr txBox="1"/>
          <p:nvPr/>
        </p:nvSpPr>
        <p:spPr>
          <a:xfrm>
            <a:off x="7407036"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Fagundes</a:t>
            </a:r>
          </a:p>
        </p:txBody>
      </p:sp>
      <p:sp>
        <p:nvSpPr>
          <p:cNvPr id="99" name="Rectangle: Rounded Corners 98">
            <a:extLst>
              <a:ext uri="{FF2B5EF4-FFF2-40B4-BE49-F238E27FC236}">
                <a16:creationId xmlns:a16="http://schemas.microsoft.com/office/drawing/2014/main" id="{8906DF6E-B90A-474A-AC25-046691BCF0E4}"/>
              </a:ext>
            </a:extLst>
          </p:cNvPr>
          <p:cNvSpPr/>
          <p:nvPr/>
        </p:nvSpPr>
        <p:spPr>
          <a:xfrm>
            <a:off x="9761644"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TextBox">
            <a:extLst>
              <a:ext uri="{FF2B5EF4-FFF2-40B4-BE49-F238E27FC236}">
                <a16:creationId xmlns:a16="http://schemas.microsoft.com/office/drawing/2014/main" id="{A6EA9C7B-EF5D-460B-9286-40F325556F80}"/>
              </a:ext>
            </a:extLst>
          </p:cNvPr>
          <p:cNvSpPr txBox="1"/>
          <p:nvPr/>
        </p:nvSpPr>
        <p:spPr>
          <a:xfrm>
            <a:off x="9596601"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Maria</a:t>
            </a:r>
          </a:p>
        </p:txBody>
      </p:sp>
      <p:sp>
        <p:nvSpPr>
          <p:cNvPr id="13" name="Rectangle: Rounded Corners 12">
            <a:extLst>
              <a:ext uri="{FF2B5EF4-FFF2-40B4-BE49-F238E27FC236}">
                <a16:creationId xmlns:a16="http://schemas.microsoft.com/office/drawing/2014/main" id="{719CC11E-F966-4FE2-93F7-60E92B7F6E5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78C0819B-0C44-4DC8-B83B-AEB69E6586A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CA401749-3B23-4E77-BC5B-39A71513D730}"/>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6F12CF19-3CC6-4CF7-AA2F-0EF388F8D326}"/>
              </a:ext>
            </a:extLst>
          </p:cNvPr>
          <p:cNvSpPr>
            <a:spLocks noGrp="1"/>
          </p:cNvSpPr>
          <p:nvPr>
            <p:ph type="sldNum" sz="quarter" idx="16"/>
          </p:nvPr>
        </p:nvSpPr>
        <p:spPr/>
        <p:txBody>
          <a:bodyPr/>
          <a:lstStyle/>
          <a:p>
            <a:fld id="{950356F5-5040-45F3-9DFE-AA818FBF1AB1}" type="slidenum">
              <a:rPr lang="en-ID" smtClean="0"/>
              <a:pPr/>
              <a:t>15</a:t>
            </a:fld>
            <a:endParaRPr lang="en-ID"/>
          </a:p>
        </p:txBody>
      </p:sp>
    </p:spTree>
    <p:extLst>
      <p:ext uri="{BB962C8B-B14F-4D97-AF65-F5344CB8AC3E}">
        <p14:creationId xmlns:p14="http://schemas.microsoft.com/office/powerpoint/2010/main" val="680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750"/>
                                        <p:tgtEl>
                                          <p:spTgt spid="7">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750" fill="hold"/>
                                        <p:tgtEl>
                                          <p:spTgt spid="6"/>
                                        </p:tgtEl>
                                        <p:attrNameLst>
                                          <p:attrName>ppt_w</p:attrName>
                                        </p:attrNameLst>
                                      </p:cBhvr>
                                      <p:tavLst>
                                        <p:tav tm="0">
                                          <p:val>
                                            <p:fltVal val="0"/>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animEffect transition="in" filter="fade">
                                      <p:cBhvr>
                                        <p:cTn id="36" dur="750"/>
                                        <p:tgtEl>
                                          <p:spTgt spid="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1000"/>
                                        <p:tgtEl>
                                          <p:spTgt spid="87"/>
                                        </p:tgtEl>
                                      </p:cBhvr>
                                    </p:animEffect>
                                    <p:anim calcmode="lin" valueType="num">
                                      <p:cBhvr>
                                        <p:cTn id="60" dur="1000" fill="hold"/>
                                        <p:tgtEl>
                                          <p:spTgt spid="87"/>
                                        </p:tgtEl>
                                        <p:attrNameLst>
                                          <p:attrName>ppt_x</p:attrName>
                                        </p:attrNameLst>
                                      </p:cBhvr>
                                      <p:tavLst>
                                        <p:tav tm="0">
                                          <p:val>
                                            <p:strVal val="#ppt_x"/>
                                          </p:val>
                                        </p:tav>
                                        <p:tav tm="100000">
                                          <p:val>
                                            <p:strVal val="#ppt_x"/>
                                          </p:val>
                                        </p:tav>
                                      </p:tavLst>
                                    </p:anim>
                                    <p:anim calcmode="lin" valueType="num">
                                      <p:cBhvr>
                                        <p:cTn id="61" dur="1000" fill="hold"/>
                                        <p:tgtEl>
                                          <p:spTgt spid="8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1000"/>
                                        <p:tgtEl>
                                          <p:spTgt spid="88"/>
                                        </p:tgtEl>
                                      </p:cBhvr>
                                    </p:animEffect>
                                    <p:anim calcmode="lin" valueType="num">
                                      <p:cBhvr>
                                        <p:cTn id="65" dur="1000" fill="hold"/>
                                        <p:tgtEl>
                                          <p:spTgt spid="88"/>
                                        </p:tgtEl>
                                        <p:attrNameLst>
                                          <p:attrName>ppt_x</p:attrName>
                                        </p:attrNameLst>
                                      </p:cBhvr>
                                      <p:tavLst>
                                        <p:tav tm="0">
                                          <p:val>
                                            <p:strVal val="#ppt_x"/>
                                          </p:val>
                                        </p:tav>
                                        <p:tav tm="100000">
                                          <p:val>
                                            <p:strVal val="#ppt_x"/>
                                          </p:val>
                                        </p:tav>
                                      </p:tavLst>
                                    </p:anim>
                                    <p:anim calcmode="lin" valueType="num">
                                      <p:cBhvr>
                                        <p:cTn id="66" dur="1000" fill="hold"/>
                                        <p:tgtEl>
                                          <p:spTgt spid="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1000"/>
                                        <p:tgtEl>
                                          <p:spTgt spid="91"/>
                                        </p:tgtEl>
                                      </p:cBhvr>
                                    </p:animEffect>
                                    <p:anim calcmode="lin" valueType="num">
                                      <p:cBhvr>
                                        <p:cTn id="75" dur="1000" fill="hold"/>
                                        <p:tgtEl>
                                          <p:spTgt spid="91"/>
                                        </p:tgtEl>
                                        <p:attrNameLst>
                                          <p:attrName>ppt_x</p:attrName>
                                        </p:attrNameLst>
                                      </p:cBhvr>
                                      <p:tavLst>
                                        <p:tav tm="0">
                                          <p:val>
                                            <p:strVal val="#ppt_x"/>
                                          </p:val>
                                        </p:tav>
                                        <p:tav tm="100000">
                                          <p:val>
                                            <p:strVal val="#ppt_x"/>
                                          </p:val>
                                        </p:tav>
                                      </p:tavLst>
                                    </p:anim>
                                    <p:anim calcmode="lin" valueType="num">
                                      <p:cBhvr>
                                        <p:cTn id="76" dur="1000" fill="hold"/>
                                        <p:tgtEl>
                                          <p:spTgt spid="9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1000"/>
                                        <p:tgtEl>
                                          <p:spTgt spid="96"/>
                                        </p:tgtEl>
                                      </p:cBhvr>
                                    </p:animEffect>
                                    <p:anim calcmode="lin" valueType="num">
                                      <p:cBhvr>
                                        <p:cTn id="85" dur="1000" fill="hold"/>
                                        <p:tgtEl>
                                          <p:spTgt spid="96"/>
                                        </p:tgtEl>
                                        <p:attrNameLst>
                                          <p:attrName>ppt_x</p:attrName>
                                        </p:attrNameLst>
                                      </p:cBhvr>
                                      <p:tavLst>
                                        <p:tav tm="0">
                                          <p:val>
                                            <p:strVal val="#ppt_x"/>
                                          </p:val>
                                        </p:tav>
                                        <p:tav tm="100000">
                                          <p:val>
                                            <p:strVal val="#ppt_x"/>
                                          </p:val>
                                        </p:tav>
                                      </p:tavLst>
                                    </p:anim>
                                    <p:anim calcmode="lin" valueType="num">
                                      <p:cBhvr>
                                        <p:cTn id="86" dur="1000" fill="hold"/>
                                        <p:tgtEl>
                                          <p:spTgt spid="9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5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3" grpId="0"/>
      <p:bldP spid="7" grpId="0" build="p"/>
      <p:bldP spid="8" grpId="0" animBg="1"/>
      <p:bldP spid="9" grpId="0"/>
      <p:bldP spid="60" grpId="0" animBg="1"/>
      <p:bldP spid="61" grpId="0"/>
      <p:bldP spid="87" grpId="0" animBg="1"/>
      <p:bldP spid="88" grpId="0"/>
      <p:bldP spid="91" grpId="0" animBg="1"/>
      <p:bldP spid="92" grpId="0"/>
      <p:bldP spid="95" grpId="0" animBg="1"/>
      <p:bldP spid="96" grpId="0"/>
      <p:bldP spid="99" grpId="0" animBg="1"/>
      <p:bldP spid="100" grpId="0"/>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1" y="0"/>
            <a:ext cx="12193589" cy="2536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EE3428FA-D285-4166-9CE9-FDDE2D5BE3FE}"/>
              </a:ext>
            </a:extLst>
          </p:cNvPr>
          <p:cNvSpPr txBox="1"/>
          <p:nvPr/>
        </p:nvSpPr>
        <p:spPr>
          <a:xfrm>
            <a:off x="5008150" y="5620797"/>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600">
                <a:solidFill>
                  <a:schemeClr val="tx1"/>
                </a:solidFill>
              </a:rPr>
              <a:t>Pat Buckley</a:t>
            </a:r>
            <a:endParaRPr lang="en-ID" sz="1600">
              <a:solidFill>
                <a:schemeClr val="tx1"/>
              </a:solidFill>
            </a:endParaRPr>
          </a:p>
        </p:txBody>
      </p:sp>
      <p:cxnSp>
        <p:nvCxnSpPr>
          <p:cNvPr id="16" name="Straight Connector 15">
            <a:extLst>
              <a:ext uri="{FF2B5EF4-FFF2-40B4-BE49-F238E27FC236}">
                <a16:creationId xmlns:a16="http://schemas.microsoft.com/office/drawing/2014/main" id="{6CE6B28B-A9EC-4643-8BE0-891808563206}"/>
              </a:ext>
            </a:extLst>
          </p:cNvPr>
          <p:cNvCxnSpPr>
            <a:cxnSpLocks/>
          </p:cNvCxnSpPr>
          <p:nvPr/>
        </p:nvCxnSpPr>
        <p:spPr>
          <a:xfrm>
            <a:off x="5232002" y="5818728"/>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0989BE-C207-41A8-BBE4-23B6F2DD8981}"/>
              </a:ext>
            </a:extLst>
          </p:cNvPr>
          <p:cNvCxnSpPr>
            <a:cxnSpLocks/>
          </p:cNvCxnSpPr>
          <p:nvPr/>
        </p:nvCxnSpPr>
        <p:spPr>
          <a:xfrm>
            <a:off x="6730646" y="5818728"/>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PpHolder5">
            <a:extLst>
              <a:ext uri="{FF2B5EF4-FFF2-40B4-BE49-F238E27FC236}">
                <a16:creationId xmlns:a16="http://schemas.microsoft.com/office/drawing/2014/main" id="{30B2840E-3F2A-4180-919A-364210E3C70B}"/>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a:off x="5549231" y="3511716"/>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5" name="TextBox">
            <a:extLst>
              <a:ext uri="{FF2B5EF4-FFF2-40B4-BE49-F238E27FC236}">
                <a16:creationId xmlns:a16="http://schemas.microsoft.com/office/drawing/2014/main" id="{AEE6736E-2BF0-4758-99D3-788A170B98EF}"/>
              </a:ext>
            </a:extLst>
          </p:cNvPr>
          <p:cNvSpPr txBox="1"/>
          <p:nvPr/>
        </p:nvSpPr>
        <p:spPr>
          <a:xfrm>
            <a:off x="2235422" y="3716132"/>
            <a:ext cx="7722744" cy="1846659"/>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US" sz="4000" i="0">
                <a:solidFill>
                  <a:schemeClr val="accent1"/>
                </a:solidFill>
                <a:effectLst/>
                <a:latin typeface="+mj-lt"/>
              </a:rPr>
              <a:t>I Can Find God </a:t>
            </a:r>
            <a:r>
              <a:rPr lang="en-US" sz="4000" i="0">
                <a:solidFill>
                  <a:schemeClr val="tx1"/>
                </a:solidFill>
                <a:effectLst/>
                <a:latin typeface="+mj-lt"/>
              </a:rPr>
              <a:t>In Nature, In Animals, In Birds And The Environment.</a:t>
            </a:r>
            <a:endParaRPr lang="en-ID" sz="3200">
              <a:solidFill>
                <a:schemeClr val="accent1"/>
              </a:solidFill>
              <a:latin typeface="+mj-lt"/>
            </a:endParaRPr>
          </a:p>
        </p:txBody>
      </p:sp>
      <p:sp>
        <p:nvSpPr>
          <p:cNvPr id="2" name="Slide Number Placeholder 1">
            <a:extLst>
              <a:ext uri="{FF2B5EF4-FFF2-40B4-BE49-F238E27FC236}">
                <a16:creationId xmlns:a16="http://schemas.microsoft.com/office/drawing/2014/main" id="{22DD7705-03C5-40C8-AAD8-69B1F858D5E8}"/>
              </a:ext>
            </a:extLst>
          </p:cNvPr>
          <p:cNvSpPr>
            <a:spLocks noGrp="1"/>
          </p:cNvSpPr>
          <p:nvPr>
            <p:ph type="sldNum" sz="quarter" idx="11"/>
          </p:nvPr>
        </p:nvSpPr>
        <p:spPr/>
        <p:txBody>
          <a:bodyPr/>
          <a:lstStyle/>
          <a:p>
            <a:fld id="{950356F5-5040-45F3-9DFE-AA818FBF1AB1}" type="slidenum">
              <a:rPr lang="en-ID" smtClean="0"/>
              <a:pPr/>
              <a:t>16</a:t>
            </a:fld>
            <a:endParaRPr lang="en-ID"/>
          </a:p>
        </p:txBody>
      </p:sp>
    </p:spTree>
    <p:extLst>
      <p:ext uri="{BB962C8B-B14F-4D97-AF65-F5344CB8AC3E}">
        <p14:creationId xmlns:p14="http://schemas.microsoft.com/office/powerpoint/2010/main" val="23023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CBD68E7-C69C-4259-9E93-E82B89CE9BEC}"/>
              </a:ext>
            </a:extLst>
          </p:cNvPr>
          <p:cNvSpPr/>
          <p:nvPr/>
        </p:nvSpPr>
        <p:spPr>
          <a:xfrm>
            <a:off x="6354098" y="4646297"/>
            <a:ext cx="2135188" cy="1089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Rounded Corners 6">
            <a:extLst>
              <a:ext uri="{FF2B5EF4-FFF2-40B4-BE49-F238E27FC236}">
                <a16:creationId xmlns:a16="http://schemas.microsoft.com/office/drawing/2014/main" id="{57472CB6-0E73-47C6-96D8-D85199AE8225}"/>
              </a:ext>
            </a:extLst>
          </p:cNvPr>
          <p:cNvSpPr/>
          <p:nvPr/>
        </p:nvSpPr>
        <p:spPr>
          <a:xfrm>
            <a:off x="3792028" y="768360"/>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0F66175A-E669-43B7-A092-DBCDCA41B5AA}"/>
              </a:ext>
            </a:extLst>
          </p:cNvPr>
          <p:cNvSpPr txBox="1"/>
          <p:nvPr/>
        </p:nvSpPr>
        <p:spPr>
          <a:xfrm>
            <a:off x="6354892" y="3206420"/>
            <a:ext cx="4596765"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 sunt eos</a:t>
            </a:r>
            <a:endParaRPr lang="en-ID">
              <a:solidFill>
                <a:schemeClr val="tx1"/>
              </a:solidFill>
            </a:endParaRPr>
          </a:p>
        </p:txBody>
      </p:sp>
      <p:sp>
        <p:nvSpPr>
          <p:cNvPr id="5" name="PpHolder4">
            <a:extLst>
              <a:ext uri="{FF2B5EF4-FFF2-40B4-BE49-F238E27FC236}">
                <a16:creationId xmlns:a16="http://schemas.microsoft.com/office/drawing/2014/main" id="{1FAC42A3-F87F-4453-B87D-FF5D7C231EDE}"/>
              </a:ext>
            </a:extLst>
          </p:cNvPr>
          <p:cNvSpPr>
            <a:spLocks noGrp="1"/>
          </p:cNvSpPr>
          <p:nvPr>
            <p:ph type="pic" sz="quarter" idx="10"/>
          </p:nvPr>
        </p:nvSpPr>
        <p:spPr/>
      </p:sp>
      <p:sp>
        <p:nvSpPr>
          <p:cNvPr id="13" name="Title 12">
            <a:extLst>
              <a:ext uri="{FF2B5EF4-FFF2-40B4-BE49-F238E27FC236}">
                <a16:creationId xmlns:a16="http://schemas.microsoft.com/office/drawing/2014/main" id="{E4C11008-75CE-4F99-A6C3-A880E5BFC781}"/>
              </a:ext>
            </a:extLst>
          </p:cNvPr>
          <p:cNvSpPr>
            <a:spLocks noGrp="1"/>
          </p:cNvSpPr>
          <p:nvPr>
            <p:ph type="title"/>
          </p:nvPr>
        </p:nvSpPr>
        <p:spPr/>
        <p:txBody>
          <a:bodyPr/>
          <a:lstStyle/>
          <a:p>
            <a:pPr>
              <a:lnSpc>
                <a:spcPct val="100000"/>
              </a:lnSpc>
            </a:pPr>
            <a:r>
              <a:rPr lang="en-ID" sz="4400">
                <a:solidFill>
                  <a:schemeClr val="tx1"/>
                </a:solidFill>
                <a:latin typeface="+mj-lt"/>
              </a:rPr>
              <a:t>About Our</a:t>
            </a:r>
            <a:br>
              <a:rPr lang="en-ID" sz="4400">
                <a:solidFill>
                  <a:schemeClr val="tx1"/>
                </a:solidFill>
                <a:latin typeface="+mj-lt"/>
              </a:rPr>
            </a:br>
            <a:r>
              <a:rPr lang="en-ID" sz="4400">
                <a:solidFill>
                  <a:schemeClr val="accent1"/>
                </a:solidFill>
                <a:latin typeface="+mj-lt"/>
              </a:rPr>
              <a:t>Device Mockup</a:t>
            </a:r>
            <a:endParaRPr lang="en-ID"/>
          </a:p>
        </p:txBody>
      </p:sp>
      <p:sp>
        <p:nvSpPr>
          <p:cNvPr id="14" name="Subtitle 13">
            <a:extLst>
              <a:ext uri="{FF2B5EF4-FFF2-40B4-BE49-F238E27FC236}">
                <a16:creationId xmlns:a16="http://schemas.microsoft.com/office/drawing/2014/main" id="{A895C4CE-673E-45F1-9DC1-A4049FCC3E5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pic>
        <p:nvPicPr>
          <p:cNvPr id="3" name="Mockup" descr="A picture containing microwave, oven&#10;&#10;Description automatically generated">
            <a:extLst>
              <a:ext uri="{FF2B5EF4-FFF2-40B4-BE49-F238E27FC236}">
                <a16:creationId xmlns:a16="http://schemas.microsoft.com/office/drawing/2014/main" id="{DDC3312C-155F-44E5-806E-624F56E6F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931" y="921935"/>
            <a:ext cx="3509757" cy="5253984"/>
          </a:xfrm>
          <a:prstGeom prst="rect">
            <a:avLst/>
          </a:prstGeom>
        </p:spPr>
      </p:pic>
      <p:sp>
        <p:nvSpPr>
          <p:cNvPr id="8" name="TextBox">
            <a:extLst>
              <a:ext uri="{FF2B5EF4-FFF2-40B4-BE49-F238E27FC236}">
                <a16:creationId xmlns:a16="http://schemas.microsoft.com/office/drawing/2014/main" id="{62598FDB-027D-401A-B4D4-2F648F59C470}"/>
              </a:ext>
            </a:extLst>
          </p:cNvPr>
          <p:cNvSpPr txBox="1"/>
          <p:nvPr/>
        </p:nvSpPr>
        <p:spPr>
          <a:xfrm>
            <a:off x="6562996" y="4567358"/>
            <a:ext cx="1757812"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bg2"/>
                </a:solidFill>
                <a:latin typeface="+mj-lt"/>
              </a:rPr>
              <a:t>1,782+</a:t>
            </a:r>
          </a:p>
        </p:txBody>
      </p:sp>
      <p:sp>
        <p:nvSpPr>
          <p:cNvPr id="9" name="TextBox">
            <a:extLst>
              <a:ext uri="{FF2B5EF4-FFF2-40B4-BE49-F238E27FC236}">
                <a16:creationId xmlns:a16="http://schemas.microsoft.com/office/drawing/2014/main" id="{678812F4-3208-42D9-AA75-C47C50A01A65}"/>
              </a:ext>
            </a:extLst>
          </p:cNvPr>
          <p:cNvSpPr txBox="1"/>
          <p:nvPr/>
        </p:nvSpPr>
        <p:spPr>
          <a:xfrm>
            <a:off x="6562996" y="5268260"/>
            <a:ext cx="1757812"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lacus omnis iusto massa</a:t>
            </a:r>
            <a:endParaRPr lang="en-ID">
              <a:solidFill>
                <a:schemeClr val="bg2"/>
              </a:solidFill>
            </a:endParaRPr>
          </a:p>
        </p:txBody>
      </p:sp>
      <p:sp>
        <p:nvSpPr>
          <p:cNvPr id="41" name="Rectangle: Rounded Corners 40">
            <a:extLst>
              <a:ext uri="{FF2B5EF4-FFF2-40B4-BE49-F238E27FC236}">
                <a16:creationId xmlns:a16="http://schemas.microsoft.com/office/drawing/2014/main" id="{904342B8-DDE9-4B0C-ACA6-139F7D3E0C79}"/>
              </a:ext>
            </a:extLst>
          </p:cNvPr>
          <p:cNvSpPr/>
          <p:nvPr/>
        </p:nvSpPr>
        <p:spPr>
          <a:xfrm>
            <a:off x="8775193" y="4646297"/>
            <a:ext cx="2135188" cy="1089080"/>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64B0620D-2090-46BE-B339-62E9909A1B96}"/>
              </a:ext>
            </a:extLst>
          </p:cNvPr>
          <p:cNvSpPr txBox="1"/>
          <p:nvPr/>
        </p:nvSpPr>
        <p:spPr>
          <a:xfrm>
            <a:off x="8984091" y="4567358"/>
            <a:ext cx="1757812"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725+</a:t>
            </a:r>
          </a:p>
        </p:txBody>
      </p:sp>
      <p:sp>
        <p:nvSpPr>
          <p:cNvPr id="43" name="TextBox">
            <a:extLst>
              <a:ext uri="{FF2B5EF4-FFF2-40B4-BE49-F238E27FC236}">
                <a16:creationId xmlns:a16="http://schemas.microsoft.com/office/drawing/2014/main" id="{1AFDB207-855E-44CB-B332-A942D0FF751F}"/>
              </a:ext>
            </a:extLst>
          </p:cNvPr>
          <p:cNvSpPr txBox="1"/>
          <p:nvPr/>
        </p:nvSpPr>
        <p:spPr>
          <a:xfrm>
            <a:off x="8984091" y="5268260"/>
            <a:ext cx="1757812"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a:t>
            </a:r>
            <a:endParaRPr lang="en-ID">
              <a:solidFill>
                <a:schemeClr val="tx1"/>
              </a:solidFill>
            </a:endParaRPr>
          </a:p>
        </p:txBody>
      </p:sp>
      <p:sp>
        <p:nvSpPr>
          <p:cNvPr id="11" name="Rectangle: Rounded Corners 10">
            <a:extLst>
              <a:ext uri="{FF2B5EF4-FFF2-40B4-BE49-F238E27FC236}">
                <a16:creationId xmlns:a16="http://schemas.microsoft.com/office/drawing/2014/main" id="{80B9CDCA-07B4-4BB4-8608-208A9DCEF1A0}"/>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D146B62A-39C1-4A63-825F-AD81BBEA7AC8}"/>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6" name="Graphic 13">
            <a:extLst>
              <a:ext uri="{FF2B5EF4-FFF2-40B4-BE49-F238E27FC236}">
                <a16:creationId xmlns:a16="http://schemas.microsoft.com/office/drawing/2014/main" id="{7FAD1EF4-A7A8-4204-8A1F-A4077C6C028C}"/>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A0F15A6D-A369-4483-88D4-ABAE609D7A82}"/>
              </a:ext>
            </a:extLst>
          </p:cNvPr>
          <p:cNvSpPr>
            <a:spLocks noGrp="1"/>
          </p:cNvSpPr>
          <p:nvPr>
            <p:ph type="sldNum" sz="quarter" idx="11"/>
          </p:nvPr>
        </p:nvSpPr>
        <p:spPr/>
        <p:txBody>
          <a:bodyPr/>
          <a:lstStyle/>
          <a:p>
            <a:fld id="{950356F5-5040-45F3-9DFE-AA818FBF1AB1}" type="slidenum">
              <a:rPr lang="en-ID" smtClean="0"/>
              <a:pPr/>
              <a:t>17</a:t>
            </a:fld>
            <a:endParaRPr lang="en-ID"/>
          </a:p>
        </p:txBody>
      </p:sp>
    </p:spTree>
    <p:extLst>
      <p:ext uri="{BB962C8B-B14F-4D97-AF65-F5344CB8AC3E}">
        <p14:creationId xmlns:p14="http://schemas.microsoft.com/office/powerpoint/2010/main" val="9487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750"/>
                                        <p:tgtEl>
                                          <p:spTgt spid="14">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par>
                          <p:cTn id="31" fill="hold">
                            <p:stCondLst>
                              <p:cond delay="325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750"/>
                                        <p:tgtEl>
                                          <p:spTgt spid="6"/>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750" fill="hold"/>
                                        <p:tgtEl>
                                          <p:spTgt spid="38"/>
                                        </p:tgtEl>
                                        <p:attrNameLst>
                                          <p:attrName>ppt_w</p:attrName>
                                        </p:attrNameLst>
                                      </p:cBhvr>
                                      <p:tavLst>
                                        <p:tav tm="0">
                                          <p:val>
                                            <p:fltVal val="0"/>
                                          </p:val>
                                        </p:tav>
                                        <p:tav tm="100000">
                                          <p:val>
                                            <p:strVal val="#ppt_w"/>
                                          </p:val>
                                        </p:tav>
                                      </p:tavLst>
                                    </p:anim>
                                    <p:anim calcmode="lin" valueType="num">
                                      <p:cBhvr>
                                        <p:cTn id="39" dur="750" fill="hold"/>
                                        <p:tgtEl>
                                          <p:spTgt spid="38"/>
                                        </p:tgtEl>
                                        <p:attrNameLst>
                                          <p:attrName>ppt_h</p:attrName>
                                        </p:attrNameLst>
                                      </p:cBhvr>
                                      <p:tavLst>
                                        <p:tav tm="0">
                                          <p:val>
                                            <p:fltVal val="0"/>
                                          </p:val>
                                        </p:tav>
                                        <p:tav tm="100000">
                                          <p:val>
                                            <p:strVal val="#ppt_h"/>
                                          </p:val>
                                        </p:tav>
                                      </p:tavLst>
                                    </p:anim>
                                    <p:animEffect transition="in" filter="fade">
                                      <p:cBhvr>
                                        <p:cTn id="40" dur="75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50" fill="hold"/>
                                        <p:tgtEl>
                                          <p:spTgt spid="8"/>
                                        </p:tgtEl>
                                        <p:attrNameLst>
                                          <p:attrName>ppt_w</p:attrName>
                                        </p:attrNameLst>
                                      </p:cBhvr>
                                      <p:tavLst>
                                        <p:tav tm="0">
                                          <p:val>
                                            <p:fltVal val="0"/>
                                          </p:val>
                                        </p:tav>
                                        <p:tav tm="100000">
                                          <p:val>
                                            <p:strVal val="#ppt_w"/>
                                          </p:val>
                                        </p:tav>
                                      </p:tavLst>
                                    </p:anim>
                                    <p:anim calcmode="lin" valueType="num">
                                      <p:cBhvr>
                                        <p:cTn id="44" dur="750" fill="hold"/>
                                        <p:tgtEl>
                                          <p:spTgt spid="8"/>
                                        </p:tgtEl>
                                        <p:attrNameLst>
                                          <p:attrName>ppt_h</p:attrName>
                                        </p:attrNameLst>
                                      </p:cBhvr>
                                      <p:tavLst>
                                        <p:tav tm="0">
                                          <p:val>
                                            <p:fltVal val="0"/>
                                          </p:val>
                                        </p:tav>
                                        <p:tav tm="100000">
                                          <p:val>
                                            <p:strVal val="#ppt_h"/>
                                          </p:val>
                                        </p:tav>
                                      </p:tavLst>
                                    </p:anim>
                                    <p:animEffect transition="in" filter="fade">
                                      <p:cBhvr>
                                        <p:cTn id="45" dur="75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fltVal val="0"/>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animEffect transition="in" filter="fade">
                                      <p:cBhvr>
                                        <p:cTn id="50" dur="75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Effect transition="in" filter="fade">
                                      <p:cBhvr>
                                        <p:cTn id="55" dur="75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750" fill="hold"/>
                                        <p:tgtEl>
                                          <p:spTgt spid="42"/>
                                        </p:tgtEl>
                                        <p:attrNameLst>
                                          <p:attrName>ppt_w</p:attrName>
                                        </p:attrNameLst>
                                      </p:cBhvr>
                                      <p:tavLst>
                                        <p:tav tm="0">
                                          <p:val>
                                            <p:fltVal val="0"/>
                                          </p:val>
                                        </p:tav>
                                        <p:tav tm="100000">
                                          <p:val>
                                            <p:strVal val="#ppt_w"/>
                                          </p:val>
                                        </p:tav>
                                      </p:tavLst>
                                    </p:anim>
                                    <p:anim calcmode="lin" valueType="num">
                                      <p:cBhvr>
                                        <p:cTn id="59" dur="750" fill="hold"/>
                                        <p:tgtEl>
                                          <p:spTgt spid="42"/>
                                        </p:tgtEl>
                                        <p:attrNameLst>
                                          <p:attrName>ppt_h</p:attrName>
                                        </p:attrNameLst>
                                      </p:cBhvr>
                                      <p:tavLst>
                                        <p:tav tm="0">
                                          <p:val>
                                            <p:fltVal val="0"/>
                                          </p:val>
                                        </p:tav>
                                        <p:tav tm="100000">
                                          <p:val>
                                            <p:strVal val="#ppt_h"/>
                                          </p:val>
                                        </p:tav>
                                      </p:tavLst>
                                    </p:anim>
                                    <p:animEffect transition="in" filter="fade">
                                      <p:cBhvr>
                                        <p:cTn id="60" dur="75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750" fill="hold"/>
                                        <p:tgtEl>
                                          <p:spTgt spid="43"/>
                                        </p:tgtEl>
                                        <p:attrNameLst>
                                          <p:attrName>ppt_w</p:attrName>
                                        </p:attrNameLst>
                                      </p:cBhvr>
                                      <p:tavLst>
                                        <p:tav tm="0">
                                          <p:val>
                                            <p:fltVal val="0"/>
                                          </p:val>
                                        </p:tav>
                                        <p:tav tm="100000">
                                          <p:val>
                                            <p:strVal val="#ppt_w"/>
                                          </p:val>
                                        </p:tav>
                                      </p:tavLst>
                                    </p:anim>
                                    <p:anim calcmode="lin" valueType="num">
                                      <p:cBhvr>
                                        <p:cTn id="64" dur="750" fill="hold"/>
                                        <p:tgtEl>
                                          <p:spTgt spid="43"/>
                                        </p:tgtEl>
                                        <p:attrNameLst>
                                          <p:attrName>ppt_h</p:attrName>
                                        </p:attrNameLst>
                                      </p:cBhvr>
                                      <p:tavLst>
                                        <p:tav tm="0">
                                          <p:val>
                                            <p:fltVal val="0"/>
                                          </p:val>
                                        </p:tav>
                                        <p:tav tm="100000">
                                          <p:val>
                                            <p:strVal val="#ppt_h"/>
                                          </p:val>
                                        </p:tav>
                                      </p:tavLst>
                                    </p:anim>
                                    <p:animEffect transition="in" filter="fade">
                                      <p:cBhvr>
                                        <p:cTn id="6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6" grpId="0"/>
      <p:bldP spid="13" grpId="0"/>
      <p:bldP spid="14" grpId="0" build="p"/>
      <p:bldP spid="8" grpId="0"/>
      <p:bldP spid="9" grpId="0"/>
      <p:bldP spid="41" grpId="0" animBg="1"/>
      <p:bldP spid="42" grpId="0"/>
      <p:bldP spid="43" grpId="0"/>
      <p:bldP spid="11"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2531127-B874-4457-BDF6-1ACA9D5093C4}"/>
              </a:ext>
            </a:extLst>
          </p:cNvPr>
          <p:cNvSpPr/>
          <p:nvPr/>
        </p:nvSpPr>
        <p:spPr>
          <a:xfrm>
            <a:off x="366316" y="1631919"/>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Mockup" descr="A picture containing text, electronics, display, monitor&#10;&#10;Description automatically generated">
            <a:extLst>
              <a:ext uri="{FF2B5EF4-FFF2-40B4-BE49-F238E27FC236}">
                <a16:creationId xmlns:a16="http://schemas.microsoft.com/office/drawing/2014/main" id="{976266B0-AF6D-4B7C-855F-BD7A6E686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76" y="1703170"/>
            <a:ext cx="5739682" cy="4368254"/>
          </a:xfrm>
          <a:prstGeom prst="rect">
            <a:avLst/>
          </a:prstGeom>
        </p:spPr>
      </p:pic>
      <p:sp>
        <p:nvSpPr>
          <p:cNvPr id="8" name="TextBox">
            <a:extLst>
              <a:ext uri="{FF2B5EF4-FFF2-40B4-BE49-F238E27FC236}">
                <a16:creationId xmlns:a16="http://schemas.microsoft.com/office/drawing/2014/main" id="{FD7D747F-97FE-4FF2-87F6-574509CCD782}"/>
              </a:ext>
            </a:extLst>
          </p:cNvPr>
          <p:cNvSpPr txBox="1"/>
          <p:nvPr/>
        </p:nvSpPr>
        <p:spPr>
          <a:xfrm>
            <a:off x="6822454" y="2036839"/>
            <a:ext cx="4426571"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a:t>
            </a:r>
            <a:endParaRPr lang="en-ID">
              <a:solidFill>
                <a:schemeClr val="tx1"/>
              </a:solidFill>
            </a:endParaRPr>
          </a:p>
        </p:txBody>
      </p:sp>
      <p:sp>
        <p:nvSpPr>
          <p:cNvPr id="33" name="Rectangle: Rounded Corners 32">
            <a:extLst>
              <a:ext uri="{FF2B5EF4-FFF2-40B4-BE49-F238E27FC236}">
                <a16:creationId xmlns:a16="http://schemas.microsoft.com/office/drawing/2014/main" id="{290572AC-76E3-4E88-BCA2-06187A3CF2D6}"/>
              </a:ext>
            </a:extLst>
          </p:cNvPr>
          <p:cNvSpPr/>
          <p:nvPr/>
        </p:nvSpPr>
        <p:spPr>
          <a:xfrm>
            <a:off x="6822454" y="3588761"/>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DB4C7D18-B467-47FB-ADD5-539784990171}"/>
              </a:ext>
            </a:extLst>
          </p:cNvPr>
          <p:cNvSpPr txBox="1"/>
          <p:nvPr/>
        </p:nvSpPr>
        <p:spPr>
          <a:xfrm>
            <a:off x="7618510" y="356569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1" name="TextBox">
            <a:extLst>
              <a:ext uri="{FF2B5EF4-FFF2-40B4-BE49-F238E27FC236}">
                <a16:creationId xmlns:a16="http://schemas.microsoft.com/office/drawing/2014/main" id="{FEEA5B13-4C3B-4127-8FE8-BFD37F624317}"/>
              </a:ext>
            </a:extLst>
          </p:cNvPr>
          <p:cNvSpPr txBox="1"/>
          <p:nvPr/>
        </p:nvSpPr>
        <p:spPr>
          <a:xfrm>
            <a:off x="7618511" y="3904244"/>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78" name="Rectangle: Rounded Corners 77">
            <a:extLst>
              <a:ext uri="{FF2B5EF4-FFF2-40B4-BE49-F238E27FC236}">
                <a16:creationId xmlns:a16="http://schemas.microsoft.com/office/drawing/2014/main" id="{3E6CA114-D743-41B3-900A-D0E18E327B11}"/>
              </a:ext>
            </a:extLst>
          </p:cNvPr>
          <p:cNvSpPr/>
          <p:nvPr/>
        </p:nvSpPr>
        <p:spPr>
          <a:xfrm>
            <a:off x="6822454" y="4406221"/>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TextBox">
            <a:extLst>
              <a:ext uri="{FF2B5EF4-FFF2-40B4-BE49-F238E27FC236}">
                <a16:creationId xmlns:a16="http://schemas.microsoft.com/office/drawing/2014/main" id="{4B127A30-FF37-4A6C-9C0D-C3FCFAABE548}"/>
              </a:ext>
            </a:extLst>
          </p:cNvPr>
          <p:cNvSpPr txBox="1"/>
          <p:nvPr/>
        </p:nvSpPr>
        <p:spPr>
          <a:xfrm>
            <a:off x="7618510" y="43831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7" name="TextBox">
            <a:extLst>
              <a:ext uri="{FF2B5EF4-FFF2-40B4-BE49-F238E27FC236}">
                <a16:creationId xmlns:a16="http://schemas.microsoft.com/office/drawing/2014/main" id="{A6C7FD80-5D14-4D59-A2A0-C989B4BB9790}"/>
              </a:ext>
            </a:extLst>
          </p:cNvPr>
          <p:cNvSpPr txBox="1"/>
          <p:nvPr/>
        </p:nvSpPr>
        <p:spPr>
          <a:xfrm>
            <a:off x="7618511" y="4721704"/>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86" name="Rectangle: Rounded Corners 85">
            <a:extLst>
              <a:ext uri="{FF2B5EF4-FFF2-40B4-BE49-F238E27FC236}">
                <a16:creationId xmlns:a16="http://schemas.microsoft.com/office/drawing/2014/main" id="{BB169FEF-367A-4941-8DC1-74EC0A9D6266}"/>
              </a:ext>
            </a:extLst>
          </p:cNvPr>
          <p:cNvSpPr/>
          <p:nvPr/>
        </p:nvSpPr>
        <p:spPr>
          <a:xfrm>
            <a:off x="6822454" y="5223682"/>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TextBox">
            <a:extLst>
              <a:ext uri="{FF2B5EF4-FFF2-40B4-BE49-F238E27FC236}">
                <a16:creationId xmlns:a16="http://schemas.microsoft.com/office/drawing/2014/main" id="{785094FE-646A-4CF9-9DFD-A38CED7942B7}"/>
              </a:ext>
            </a:extLst>
          </p:cNvPr>
          <p:cNvSpPr txBox="1"/>
          <p:nvPr/>
        </p:nvSpPr>
        <p:spPr>
          <a:xfrm>
            <a:off x="7618510" y="520061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5" name="TextBox">
            <a:extLst>
              <a:ext uri="{FF2B5EF4-FFF2-40B4-BE49-F238E27FC236}">
                <a16:creationId xmlns:a16="http://schemas.microsoft.com/office/drawing/2014/main" id="{683BC852-C9D6-41FF-81A7-E5AE2C26ADCB}"/>
              </a:ext>
            </a:extLst>
          </p:cNvPr>
          <p:cNvSpPr txBox="1"/>
          <p:nvPr/>
        </p:nvSpPr>
        <p:spPr>
          <a:xfrm>
            <a:off x="7618511" y="5539165"/>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9" name="PpHolder13">
            <a:extLst>
              <a:ext uri="{FF2B5EF4-FFF2-40B4-BE49-F238E27FC236}">
                <a16:creationId xmlns:a16="http://schemas.microsoft.com/office/drawing/2014/main" id="{1713628A-12ED-4F63-AC4C-57C5007ED67D}"/>
              </a:ext>
            </a:extLst>
          </p:cNvPr>
          <p:cNvSpPr>
            <a:spLocks noGrp="1"/>
          </p:cNvSpPr>
          <p:nvPr>
            <p:ph type="pic" sz="quarter" idx="10"/>
          </p:nvPr>
        </p:nvSpPr>
        <p:spPr/>
      </p:sp>
      <p:sp>
        <p:nvSpPr>
          <p:cNvPr id="6" name="Title 5">
            <a:extLst>
              <a:ext uri="{FF2B5EF4-FFF2-40B4-BE49-F238E27FC236}">
                <a16:creationId xmlns:a16="http://schemas.microsoft.com/office/drawing/2014/main" id="{F0C17368-17A4-4903-8E27-48ED3D30A4B8}"/>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Mockup</a:t>
            </a:r>
            <a:endParaRPr lang="en-ID"/>
          </a:p>
        </p:txBody>
      </p:sp>
      <p:sp>
        <p:nvSpPr>
          <p:cNvPr id="7" name="Subtitle 6">
            <a:extLst>
              <a:ext uri="{FF2B5EF4-FFF2-40B4-BE49-F238E27FC236}">
                <a16:creationId xmlns:a16="http://schemas.microsoft.com/office/drawing/2014/main" id="{14D16959-C0A8-4415-A98A-D0DB673E82B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0" name="Rectangle: Rounded Corners 89">
            <a:extLst>
              <a:ext uri="{FF2B5EF4-FFF2-40B4-BE49-F238E27FC236}">
                <a16:creationId xmlns:a16="http://schemas.microsoft.com/office/drawing/2014/main" id="{B989B301-AB4E-4F66-AB92-C8E7B7C4116F}"/>
              </a:ext>
            </a:extLst>
          </p:cNvPr>
          <p:cNvSpPr/>
          <p:nvPr/>
        </p:nvSpPr>
        <p:spPr>
          <a:xfrm>
            <a:off x="4538940" y="4185392"/>
            <a:ext cx="1549421" cy="1549421"/>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6" name="Chart 15">
            <a:extLst>
              <a:ext uri="{FF2B5EF4-FFF2-40B4-BE49-F238E27FC236}">
                <a16:creationId xmlns:a16="http://schemas.microsoft.com/office/drawing/2014/main" id="{559AE4EB-C2AE-4190-BD58-E36916297257}"/>
              </a:ext>
            </a:extLst>
          </p:cNvPr>
          <p:cNvGraphicFramePr/>
          <p:nvPr>
            <p:extLst>
              <p:ext uri="{D42A27DB-BD31-4B8C-83A1-F6EECF244321}">
                <p14:modId xmlns:p14="http://schemas.microsoft.com/office/powerpoint/2010/main" val="1011800441"/>
              </p:ext>
            </p:extLst>
          </p:nvPr>
        </p:nvGraphicFramePr>
        <p:xfrm>
          <a:off x="4460548" y="4580163"/>
          <a:ext cx="1706205" cy="1137470"/>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a:extLst>
              <a:ext uri="{FF2B5EF4-FFF2-40B4-BE49-F238E27FC236}">
                <a16:creationId xmlns:a16="http://schemas.microsoft.com/office/drawing/2014/main" id="{FDBCF9A2-AE22-4DFE-944B-6E52EB3F5CBB}"/>
              </a:ext>
            </a:extLst>
          </p:cNvPr>
          <p:cNvSpPr txBox="1"/>
          <p:nvPr/>
        </p:nvSpPr>
        <p:spPr>
          <a:xfrm>
            <a:off x="4698893" y="424581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99" name="TextBox">
            <a:extLst>
              <a:ext uri="{FF2B5EF4-FFF2-40B4-BE49-F238E27FC236}">
                <a16:creationId xmlns:a16="http://schemas.microsoft.com/office/drawing/2014/main" id="{7B6FA8AE-FE46-4478-856E-CB1A2878EB03}"/>
              </a:ext>
            </a:extLst>
          </p:cNvPr>
          <p:cNvSpPr txBox="1"/>
          <p:nvPr/>
        </p:nvSpPr>
        <p:spPr>
          <a:xfrm>
            <a:off x="4929925" y="4943045"/>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80%</a:t>
            </a:r>
          </a:p>
        </p:txBody>
      </p:sp>
      <p:grpSp>
        <p:nvGrpSpPr>
          <p:cNvPr id="52" name="Group 51">
            <a:extLst>
              <a:ext uri="{FF2B5EF4-FFF2-40B4-BE49-F238E27FC236}">
                <a16:creationId xmlns:a16="http://schemas.microsoft.com/office/drawing/2014/main" id="{5A4B9B48-5FFA-4E45-AC45-F59DD4DC30F2}"/>
              </a:ext>
            </a:extLst>
          </p:cNvPr>
          <p:cNvGrpSpPr/>
          <p:nvPr/>
        </p:nvGrpSpPr>
        <p:grpSpPr>
          <a:xfrm>
            <a:off x="6972216" y="5368349"/>
            <a:ext cx="310180" cy="320370"/>
            <a:chOff x="5721280" y="3049426"/>
            <a:chExt cx="741178" cy="765526"/>
          </a:xfrm>
          <a:solidFill>
            <a:schemeClr val="bg2"/>
          </a:solidFill>
        </p:grpSpPr>
        <p:sp>
          <p:nvSpPr>
            <p:cNvPr id="53" name="Freeform: Shape 52">
              <a:extLst>
                <a:ext uri="{FF2B5EF4-FFF2-40B4-BE49-F238E27FC236}">
                  <a16:creationId xmlns:a16="http://schemas.microsoft.com/office/drawing/2014/main" id="{6E5E8653-C2BD-4165-BFA2-2575C955722C}"/>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4" name="Freeform: Shape 53">
              <a:extLst>
                <a:ext uri="{FF2B5EF4-FFF2-40B4-BE49-F238E27FC236}">
                  <a16:creationId xmlns:a16="http://schemas.microsoft.com/office/drawing/2014/main" id="{30BD680A-D1C4-444E-AE4C-66C6BB3141FF}"/>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6" name="Freeform: Shape 55">
              <a:extLst>
                <a:ext uri="{FF2B5EF4-FFF2-40B4-BE49-F238E27FC236}">
                  <a16:creationId xmlns:a16="http://schemas.microsoft.com/office/drawing/2014/main" id="{87F30F9A-FC47-4723-AB28-7329144DDEAF}"/>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57" name="Graphic 15" descr="Leaf">
            <a:extLst>
              <a:ext uri="{FF2B5EF4-FFF2-40B4-BE49-F238E27FC236}">
                <a16:creationId xmlns:a16="http://schemas.microsoft.com/office/drawing/2014/main" id="{50FC3FCE-5CD9-4CCB-9E06-E7D16661EF41}"/>
              </a:ext>
            </a:extLst>
          </p:cNvPr>
          <p:cNvSpPr/>
          <p:nvPr/>
        </p:nvSpPr>
        <p:spPr>
          <a:xfrm>
            <a:off x="6960005" y="3733146"/>
            <a:ext cx="334603" cy="320935"/>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58" name="Graphic 9" descr="Deciduous tree">
            <a:extLst>
              <a:ext uri="{FF2B5EF4-FFF2-40B4-BE49-F238E27FC236}">
                <a16:creationId xmlns:a16="http://schemas.microsoft.com/office/drawing/2014/main" id="{B262637D-214A-4A5D-A674-7579172139C5}"/>
              </a:ext>
            </a:extLst>
          </p:cNvPr>
          <p:cNvSpPr/>
          <p:nvPr/>
        </p:nvSpPr>
        <p:spPr>
          <a:xfrm>
            <a:off x="6970426" y="4550606"/>
            <a:ext cx="313761" cy="320935"/>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a:p>
        </p:txBody>
      </p:sp>
      <p:sp>
        <p:nvSpPr>
          <p:cNvPr id="13" name="Rectangle: Rounded Corners 12">
            <a:extLst>
              <a:ext uri="{FF2B5EF4-FFF2-40B4-BE49-F238E27FC236}">
                <a16:creationId xmlns:a16="http://schemas.microsoft.com/office/drawing/2014/main" id="{DB455E64-1A10-420C-A860-94E23AF62B6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AD119A46-5790-4FED-987F-070A19312624}"/>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0F710133-60F5-40C9-972E-EF392873235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ED46682C-B9AA-4D20-AB5F-FB95B2A70046}"/>
              </a:ext>
            </a:extLst>
          </p:cNvPr>
          <p:cNvSpPr>
            <a:spLocks noGrp="1"/>
          </p:cNvSpPr>
          <p:nvPr>
            <p:ph type="sldNum" sz="quarter" idx="11"/>
          </p:nvPr>
        </p:nvSpPr>
        <p:spPr/>
        <p:txBody>
          <a:bodyPr/>
          <a:lstStyle/>
          <a:p>
            <a:fld id="{950356F5-5040-45F3-9DFE-AA818FBF1AB1}" type="slidenum">
              <a:rPr lang="en-ID" smtClean="0"/>
              <a:pPr/>
              <a:t>18</a:t>
            </a:fld>
            <a:endParaRPr lang="en-ID"/>
          </a:p>
        </p:txBody>
      </p:sp>
    </p:spTree>
    <p:extLst>
      <p:ext uri="{BB962C8B-B14F-4D97-AF65-F5344CB8AC3E}">
        <p14:creationId xmlns:p14="http://schemas.microsoft.com/office/powerpoint/2010/main" val="16306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750" fill="hold"/>
                                        <p:tgtEl>
                                          <p:spTgt spid="90"/>
                                        </p:tgtEl>
                                        <p:attrNameLst>
                                          <p:attrName>ppt_x</p:attrName>
                                        </p:attrNameLst>
                                      </p:cBhvr>
                                      <p:tavLst>
                                        <p:tav tm="0">
                                          <p:val>
                                            <p:strVal val="#ppt_x"/>
                                          </p:val>
                                        </p:tav>
                                        <p:tav tm="100000">
                                          <p:val>
                                            <p:strVal val="#ppt_x"/>
                                          </p:val>
                                        </p:tav>
                                      </p:tavLst>
                                    </p:anim>
                                    <p:anim calcmode="lin" valueType="num">
                                      <p:cBhvr additive="base">
                                        <p:cTn id="30" dur="750" fill="hold"/>
                                        <p:tgtEl>
                                          <p:spTgt spid="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750" fill="hold"/>
                                        <p:tgtEl>
                                          <p:spTgt spid="92"/>
                                        </p:tgtEl>
                                        <p:attrNameLst>
                                          <p:attrName>ppt_x</p:attrName>
                                        </p:attrNameLst>
                                      </p:cBhvr>
                                      <p:tavLst>
                                        <p:tav tm="0">
                                          <p:val>
                                            <p:strVal val="#ppt_x"/>
                                          </p:val>
                                        </p:tav>
                                        <p:tav tm="100000">
                                          <p:val>
                                            <p:strVal val="#ppt_x"/>
                                          </p:val>
                                        </p:tav>
                                      </p:tavLst>
                                    </p:anim>
                                    <p:anim calcmode="lin" valueType="num">
                                      <p:cBhvr additive="base">
                                        <p:cTn id="34" dur="75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fill="hold"/>
                                        <p:tgtEl>
                                          <p:spTgt spid="16"/>
                                        </p:tgtEl>
                                        <p:attrNameLst>
                                          <p:attrName>ppt_x</p:attrName>
                                        </p:attrNameLst>
                                      </p:cBhvr>
                                      <p:tavLst>
                                        <p:tav tm="0">
                                          <p:val>
                                            <p:strVal val="#ppt_x"/>
                                          </p:val>
                                        </p:tav>
                                        <p:tav tm="100000">
                                          <p:val>
                                            <p:strVal val="#ppt_x"/>
                                          </p:val>
                                        </p:tav>
                                      </p:tavLst>
                                    </p:anim>
                                    <p:anim calcmode="lin" valueType="num">
                                      <p:cBhvr additive="base">
                                        <p:cTn id="38" dur="7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750" fill="hold"/>
                                        <p:tgtEl>
                                          <p:spTgt spid="99"/>
                                        </p:tgtEl>
                                        <p:attrNameLst>
                                          <p:attrName>ppt_x</p:attrName>
                                        </p:attrNameLst>
                                      </p:cBhvr>
                                      <p:tavLst>
                                        <p:tav tm="0">
                                          <p:val>
                                            <p:strVal val="#ppt_x"/>
                                          </p:val>
                                        </p:tav>
                                        <p:tav tm="100000">
                                          <p:val>
                                            <p:strVal val="#ppt_x"/>
                                          </p:val>
                                        </p:tav>
                                      </p:tavLst>
                                    </p:anim>
                                    <p:anim calcmode="lin" valueType="num">
                                      <p:cBhvr additive="base">
                                        <p:cTn id="42" dur="7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45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100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1000"/>
                                        <p:tgtEl>
                                          <p:spTgt spid="58"/>
                                        </p:tgtEl>
                                      </p:cBhvr>
                                    </p:animEffect>
                                    <p:anim calcmode="lin" valueType="num">
                                      <p:cBhvr>
                                        <p:cTn id="81" dur="1000" fill="hold"/>
                                        <p:tgtEl>
                                          <p:spTgt spid="58"/>
                                        </p:tgtEl>
                                        <p:attrNameLst>
                                          <p:attrName>ppt_x</p:attrName>
                                        </p:attrNameLst>
                                      </p:cBhvr>
                                      <p:tavLst>
                                        <p:tav tm="0">
                                          <p:val>
                                            <p:strVal val="#ppt_x"/>
                                          </p:val>
                                        </p:tav>
                                        <p:tav tm="100000">
                                          <p:val>
                                            <p:strVal val="#ppt_x"/>
                                          </p:val>
                                        </p:tav>
                                      </p:tavLst>
                                    </p:anim>
                                    <p:anim calcmode="lin" valueType="num">
                                      <p:cBhvr>
                                        <p:cTn id="82" dur="1000" fill="hold"/>
                                        <p:tgtEl>
                                          <p:spTgt spid="5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1000"/>
                                        <p:tgtEl>
                                          <p:spTgt spid="67"/>
                                        </p:tgtEl>
                                      </p:cBhvr>
                                    </p:animEffect>
                                    <p:anim calcmode="lin" valueType="num">
                                      <p:cBhvr>
                                        <p:cTn id="91" dur="1000" fill="hold"/>
                                        <p:tgtEl>
                                          <p:spTgt spid="67"/>
                                        </p:tgtEl>
                                        <p:attrNameLst>
                                          <p:attrName>ppt_x</p:attrName>
                                        </p:attrNameLst>
                                      </p:cBhvr>
                                      <p:tavLst>
                                        <p:tav tm="0">
                                          <p:val>
                                            <p:strVal val="#ppt_x"/>
                                          </p:val>
                                        </p:tav>
                                        <p:tav tm="100000">
                                          <p:val>
                                            <p:strVal val="#ppt_x"/>
                                          </p:val>
                                        </p:tav>
                                      </p:tavLst>
                                    </p:anim>
                                    <p:anim calcmode="lin" valueType="num">
                                      <p:cBhvr>
                                        <p:cTn id="92" dur="1000" fill="hold"/>
                                        <p:tgtEl>
                                          <p:spTgt spid="6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5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1000"/>
                                        <p:tgtEl>
                                          <p:spTgt spid="86"/>
                                        </p:tgtEl>
                                      </p:cBhvr>
                                    </p:animEffect>
                                    <p:anim calcmode="lin" valueType="num">
                                      <p:cBhvr>
                                        <p:cTn id="96" dur="1000" fill="hold"/>
                                        <p:tgtEl>
                                          <p:spTgt spid="86"/>
                                        </p:tgtEl>
                                        <p:attrNameLst>
                                          <p:attrName>ppt_x</p:attrName>
                                        </p:attrNameLst>
                                      </p:cBhvr>
                                      <p:tavLst>
                                        <p:tav tm="0">
                                          <p:val>
                                            <p:strVal val="#ppt_x"/>
                                          </p:val>
                                        </p:tav>
                                        <p:tav tm="100000">
                                          <p:val>
                                            <p:strVal val="#ppt_x"/>
                                          </p:val>
                                        </p:tav>
                                      </p:tavLst>
                                    </p:anim>
                                    <p:anim calcmode="lin" valueType="num">
                                      <p:cBhvr>
                                        <p:cTn id="97" dur="10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4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5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1000"/>
                                        <p:tgtEl>
                                          <p:spTgt spid="84"/>
                                        </p:tgtEl>
                                      </p:cBhvr>
                                    </p:animEffect>
                                    <p:anim calcmode="lin" valueType="num">
                                      <p:cBhvr>
                                        <p:cTn id="106" dur="1000" fill="hold"/>
                                        <p:tgtEl>
                                          <p:spTgt spid="84"/>
                                        </p:tgtEl>
                                        <p:attrNameLst>
                                          <p:attrName>ppt_x</p:attrName>
                                        </p:attrNameLst>
                                      </p:cBhvr>
                                      <p:tavLst>
                                        <p:tav tm="0">
                                          <p:val>
                                            <p:strVal val="#ppt_x"/>
                                          </p:val>
                                        </p:tav>
                                        <p:tav tm="100000">
                                          <p:val>
                                            <p:strVal val="#ppt_x"/>
                                          </p:val>
                                        </p:tav>
                                      </p:tavLst>
                                    </p:anim>
                                    <p:anim calcmode="lin" valueType="num">
                                      <p:cBhvr>
                                        <p:cTn id="107" dur="1000" fill="hold"/>
                                        <p:tgtEl>
                                          <p:spTgt spid="8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1000"/>
                                        <p:tgtEl>
                                          <p:spTgt spid="85"/>
                                        </p:tgtEl>
                                      </p:cBhvr>
                                    </p:animEffect>
                                    <p:anim calcmode="lin" valueType="num">
                                      <p:cBhvr>
                                        <p:cTn id="111" dur="1000" fill="hold"/>
                                        <p:tgtEl>
                                          <p:spTgt spid="85"/>
                                        </p:tgtEl>
                                        <p:attrNameLst>
                                          <p:attrName>ppt_x</p:attrName>
                                        </p:attrNameLst>
                                      </p:cBhvr>
                                      <p:tavLst>
                                        <p:tav tm="0">
                                          <p:val>
                                            <p:strVal val="#ppt_x"/>
                                          </p:val>
                                        </p:tav>
                                        <p:tav tm="100000">
                                          <p:val>
                                            <p:strVal val="#ppt_x"/>
                                          </p:val>
                                        </p:tav>
                                      </p:tavLst>
                                    </p:anim>
                                    <p:anim calcmode="lin" valueType="num">
                                      <p:cBhvr>
                                        <p:cTn id="11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33" grpId="0" animBg="1"/>
      <p:bldP spid="10" grpId="0"/>
      <p:bldP spid="11" grpId="0"/>
      <p:bldP spid="78" grpId="0" animBg="1"/>
      <p:bldP spid="66" grpId="0"/>
      <p:bldP spid="67" grpId="0"/>
      <p:bldP spid="86" grpId="0" animBg="1"/>
      <p:bldP spid="84" grpId="0"/>
      <p:bldP spid="85" grpId="0"/>
      <p:bldP spid="6" grpId="0"/>
      <p:bldP spid="7" grpId="0" build="p"/>
      <p:bldP spid="90" grpId="0" animBg="1"/>
      <p:bldGraphic spid="16" grpId="0">
        <p:bldAsOne/>
      </p:bldGraphic>
      <p:bldP spid="92" grpId="0"/>
      <p:bldP spid="99" grpId="0"/>
      <p:bldP spid="57" grpId="0" animBg="1"/>
      <p:bldP spid="58"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6AAFC5F5-C77D-46F5-90C8-38B518B0F594}"/>
              </a:ext>
            </a:extLst>
          </p:cNvPr>
          <p:cNvSpPr/>
          <p:nvPr/>
        </p:nvSpPr>
        <p:spPr>
          <a:xfrm>
            <a:off x="10671233" y="4822425"/>
            <a:ext cx="1035994" cy="10359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Rounded Corners 13">
            <a:extLst>
              <a:ext uri="{FF2B5EF4-FFF2-40B4-BE49-F238E27FC236}">
                <a16:creationId xmlns:a16="http://schemas.microsoft.com/office/drawing/2014/main" id="{0122B8C6-418E-4E65-9400-F9EB71FF1095}"/>
              </a:ext>
            </a:extLst>
          </p:cNvPr>
          <p:cNvSpPr/>
          <p:nvPr/>
        </p:nvSpPr>
        <p:spPr>
          <a:xfrm>
            <a:off x="5294047" y="757999"/>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PpHolder3">
            <a:extLst>
              <a:ext uri="{FF2B5EF4-FFF2-40B4-BE49-F238E27FC236}">
                <a16:creationId xmlns:a16="http://schemas.microsoft.com/office/drawing/2014/main" id="{1F54A38C-EEA8-4AE8-B4AE-F3DECA9D3982}"/>
              </a:ext>
            </a:extLst>
          </p:cNvPr>
          <p:cNvSpPr>
            <a:spLocks noGrp="1"/>
          </p:cNvSpPr>
          <p:nvPr>
            <p:ph type="pic" sz="quarter" idx="12"/>
          </p:nvPr>
        </p:nvSpPr>
        <p:spPr/>
      </p:sp>
      <p:sp>
        <p:nvSpPr>
          <p:cNvPr id="18" name="PpHolder4">
            <a:extLst>
              <a:ext uri="{FF2B5EF4-FFF2-40B4-BE49-F238E27FC236}">
                <a16:creationId xmlns:a16="http://schemas.microsoft.com/office/drawing/2014/main" id="{89C9405D-33FC-4376-AD7E-44B2C0B8A2B7}"/>
              </a:ext>
            </a:extLst>
          </p:cNvPr>
          <p:cNvSpPr>
            <a:spLocks noGrp="1"/>
          </p:cNvSpPr>
          <p:nvPr>
            <p:ph type="pic" sz="quarter" idx="11"/>
          </p:nvPr>
        </p:nvSpPr>
        <p:spPr/>
      </p:sp>
      <p:sp>
        <p:nvSpPr>
          <p:cNvPr id="7" name="PpHolder5">
            <a:extLst>
              <a:ext uri="{FF2B5EF4-FFF2-40B4-BE49-F238E27FC236}">
                <a16:creationId xmlns:a16="http://schemas.microsoft.com/office/drawing/2014/main" id="{F582C5B9-C094-4332-9CDC-8DAE38640E4B}"/>
              </a:ext>
            </a:extLst>
          </p:cNvPr>
          <p:cNvSpPr>
            <a:spLocks noGrp="1"/>
          </p:cNvSpPr>
          <p:nvPr>
            <p:ph type="pic" sz="quarter" idx="10"/>
          </p:nvPr>
        </p:nvSpPr>
        <p:spPr/>
      </p:sp>
      <p:sp>
        <p:nvSpPr>
          <p:cNvPr id="4" name="Title 3">
            <a:extLst>
              <a:ext uri="{FF2B5EF4-FFF2-40B4-BE49-F238E27FC236}">
                <a16:creationId xmlns:a16="http://schemas.microsoft.com/office/drawing/2014/main" id="{90AB9CC4-2D48-4B39-83AA-EC0980CE958F}"/>
              </a:ext>
            </a:extLst>
          </p:cNvPr>
          <p:cNvSpPr>
            <a:spLocks noGrp="1"/>
          </p:cNvSpPr>
          <p:nvPr>
            <p:ph type="title"/>
          </p:nvPr>
        </p:nvSpPr>
        <p:spPr/>
        <p:txBody>
          <a:bodyPr/>
          <a:lstStyle/>
          <a:p>
            <a:pPr>
              <a:lnSpc>
                <a:spcPct val="100000"/>
              </a:lnSpc>
            </a:pPr>
            <a:r>
              <a:rPr lang="en-ID" sz="4400">
                <a:solidFill>
                  <a:schemeClr val="tx1"/>
                </a:solidFill>
                <a:latin typeface="+mj-lt"/>
              </a:rPr>
              <a:t>Eco Leaf</a:t>
            </a:r>
            <a:br>
              <a:rPr lang="en-ID" sz="4400">
                <a:solidFill>
                  <a:schemeClr val="tx1"/>
                </a:solidFill>
                <a:latin typeface="+mj-lt"/>
              </a:rPr>
            </a:br>
            <a:r>
              <a:rPr lang="en-ID" sz="4400">
                <a:solidFill>
                  <a:schemeClr val="accent1"/>
                </a:solidFill>
                <a:latin typeface="+mj-lt"/>
              </a:rPr>
              <a:t>Image Gallery</a:t>
            </a:r>
            <a:endParaRPr lang="en-ID"/>
          </a:p>
        </p:txBody>
      </p:sp>
      <p:sp>
        <p:nvSpPr>
          <p:cNvPr id="5" name="Subtitle 4">
            <a:extLst>
              <a:ext uri="{FF2B5EF4-FFF2-40B4-BE49-F238E27FC236}">
                <a16:creationId xmlns:a16="http://schemas.microsoft.com/office/drawing/2014/main" id="{0254CF96-4934-472B-BCD9-48E7D6E428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8B99CA69-7A70-42F8-B73C-87E29AD4D740}"/>
              </a:ext>
            </a:extLst>
          </p:cNvPr>
          <p:cNvSpPr txBox="1"/>
          <p:nvPr/>
        </p:nvSpPr>
        <p:spPr>
          <a:xfrm>
            <a:off x="731839" y="3333213"/>
            <a:ext cx="3744912"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voluptas</a:t>
            </a:r>
            <a:endParaRPr lang="en-ID">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731838" y="4769644"/>
            <a:ext cx="374491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nobis lorem debitis nihil hic dapibus repellendus dolor quidem rerum suscipit vel culpa repellat corrupti</a:t>
            </a:r>
            <a:endParaRPr lang="en-ID">
              <a:solidFill>
                <a:schemeClr val="tx1"/>
              </a:solidFill>
            </a:endParaRPr>
          </a:p>
        </p:txBody>
      </p:sp>
      <p:sp>
        <p:nvSpPr>
          <p:cNvPr id="67" name="Rectangle: Rounded Corners 66">
            <a:extLst>
              <a:ext uri="{FF2B5EF4-FFF2-40B4-BE49-F238E27FC236}">
                <a16:creationId xmlns:a16="http://schemas.microsoft.com/office/drawing/2014/main" id="{AE1422EE-BEA6-4E2E-9200-45370A6B6133}"/>
              </a:ext>
            </a:extLst>
          </p:cNvPr>
          <p:cNvSpPr/>
          <p:nvPr/>
        </p:nvSpPr>
        <p:spPr>
          <a:xfrm>
            <a:off x="5846133" y="3886201"/>
            <a:ext cx="2481892" cy="1571624"/>
          </a:xfrm>
          <a:prstGeom prst="roundRect">
            <a:avLst>
              <a:gd name="adj" fmla="val 11212"/>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13A127A1-0FED-4752-8F35-6194CC10E309}"/>
              </a:ext>
            </a:extLst>
          </p:cNvPr>
          <p:cNvSpPr txBox="1"/>
          <p:nvPr/>
        </p:nvSpPr>
        <p:spPr>
          <a:xfrm>
            <a:off x="6472322" y="417930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16" name="TextBox">
            <a:extLst>
              <a:ext uri="{FF2B5EF4-FFF2-40B4-BE49-F238E27FC236}">
                <a16:creationId xmlns:a16="http://schemas.microsoft.com/office/drawing/2014/main" id="{52F2238A-2ABF-42B5-BD34-45C0AC2AF905}"/>
              </a:ext>
            </a:extLst>
          </p:cNvPr>
          <p:cNvSpPr txBox="1"/>
          <p:nvPr/>
        </p:nvSpPr>
        <p:spPr>
          <a:xfrm>
            <a:off x="6260880" y="4517854"/>
            <a:ext cx="165239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debitis placeat suscipit pat voluptates antes</a:t>
            </a:r>
            <a:endParaRPr lang="en-ID">
              <a:solidFill>
                <a:schemeClr val="bg2"/>
              </a:solidFill>
            </a:endParaRPr>
          </a:p>
        </p:txBody>
      </p:sp>
      <p:sp>
        <p:nvSpPr>
          <p:cNvPr id="9" name="Rectangle: Rounded Corners 8">
            <a:extLst>
              <a:ext uri="{FF2B5EF4-FFF2-40B4-BE49-F238E27FC236}">
                <a16:creationId xmlns:a16="http://schemas.microsoft.com/office/drawing/2014/main" id="{031ADF8F-23B9-4DEA-ACD7-3EE4A9623DF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01849E9B-F2FB-46B4-829F-67E698D056CE}"/>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23F866EF-B2E9-4040-BB5F-871769DF58B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683A9FF9-06E0-4B7D-812B-34B86F1D4A1C}"/>
              </a:ext>
            </a:extLst>
          </p:cNvPr>
          <p:cNvSpPr>
            <a:spLocks noGrp="1"/>
          </p:cNvSpPr>
          <p:nvPr>
            <p:ph type="sldNum" sz="quarter" idx="13"/>
          </p:nvPr>
        </p:nvSpPr>
        <p:spPr/>
        <p:txBody>
          <a:bodyPr/>
          <a:lstStyle/>
          <a:p>
            <a:fld id="{950356F5-5040-45F3-9DFE-AA818FBF1AB1}" type="slidenum">
              <a:rPr lang="en-ID" smtClean="0"/>
              <a:pPr/>
              <a:t>19</a:t>
            </a:fld>
            <a:endParaRPr lang="en-ID"/>
          </a:p>
        </p:txBody>
      </p:sp>
    </p:spTree>
    <p:extLst>
      <p:ext uri="{BB962C8B-B14F-4D97-AF65-F5344CB8AC3E}">
        <p14:creationId xmlns:p14="http://schemas.microsoft.com/office/powerpoint/2010/main" val="3181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750"/>
                                        <p:tgtEl>
                                          <p:spTgt spid="5">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4" grpId="0" animBg="1"/>
      <p:bldP spid="4" grpId="0"/>
      <p:bldP spid="5" grpId="0" build="p"/>
      <p:bldP spid="3" grpId="0"/>
      <p:bldP spid="48" grpId="0"/>
      <p:bldP spid="67" grpId="0" animBg="1"/>
      <p:bldP spid="15" grpId="0"/>
      <p:bldP spid="16" grpId="0"/>
      <p:bldP spid="9"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CEF07635-7454-4CF3-8C3E-010E337F339E}"/>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51B23997-38EA-40DA-B2C8-9CF4CAB1348A}"/>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54" name="TextBox">
            <a:extLst>
              <a:ext uri="{FF2B5EF4-FFF2-40B4-BE49-F238E27FC236}">
                <a16:creationId xmlns:a16="http://schemas.microsoft.com/office/drawing/2014/main" id="{E0766958-F018-4F4E-96EA-60D49DA78C2B}"/>
              </a:ext>
            </a:extLst>
          </p:cNvPr>
          <p:cNvSpPr txBox="1"/>
          <p:nvPr/>
        </p:nvSpPr>
        <p:spPr>
          <a:xfrm>
            <a:off x="731837" y="3862649"/>
            <a:ext cx="460216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pellentesque mollis maiores voluptatum integer asperiores pellentesque culpa sied sied sint nobis viverra excepturi aut auctor pat eros autem repudiandae atque viverra volutpat consequatur ducimus lacus facere sied cum possimus optio voluptates</a:t>
            </a:r>
            <a:endParaRPr lang="en-ID">
              <a:solidFill>
                <a:schemeClr val="tx1"/>
              </a:solidFill>
            </a:endParaRPr>
          </a:p>
        </p:txBody>
      </p:sp>
      <p:sp>
        <p:nvSpPr>
          <p:cNvPr id="7" name="PpHolder4">
            <a:extLst>
              <a:ext uri="{FF2B5EF4-FFF2-40B4-BE49-F238E27FC236}">
                <a16:creationId xmlns:a16="http://schemas.microsoft.com/office/drawing/2014/main" id="{F9DA2F88-D8AE-4A3C-B335-9040D914343C}"/>
              </a:ext>
            </a:extLst>
          </p:cNvPr>
          <p:cNvSpPr>
            <a:spLocks noGrp="1"/>
          </p:cNvSpPr>
          <p:nvPr>
            <p:ph type="pic" sz="quarter" idx="10"/>
          </p:nvPr>
        </p:nvSpPr>
        <p:spPr/>
      </p:sp>
      <p:sp>
        <p:nvSpPr>
          <p:cNvPr id="6" name="Title 5">
            <a:extLst>
              <a:ext uri="{FF2B5EF4-FFF2-40B4-BE49-F238E27FC236}">
                <a16:creationId xmlns:a16="http://schemas.microsoft.com/office/drawing/2014/main" id="{E6D377E5-8796-415D-949F-12519196B166}"/>
              </a:ext>
            </a:extLst>
          </p:cNvPr>
          <p:cNvSpPr>
            <a:spLocks noGrp="1"/>
          </p:cNvSpPr>
          <p:nvPr>
            <p:ph type="title"/>
          </p:nvPr>
        </p:nvSpPr>
        <p:spPr/>
        <p:txBody>
          <a:bodyPr/>
          <a:lstStyle/>
          <a:p>
            <a:pPr>
              <a:lnSpc>
                <a:spcPct val="100000"/>
              </a:lnSpc>
            </a:pPr>
            <a:r>
              <a:rPr lang="en-ID">
                <a:solidFill>
                  <a:schemeClr val="tx1"/>
                </a:solidFill>
              </a:rPr>
              <a:t>Hello and Welcome</a:t>
            </a:r>
            <a:br>
              <a:rPr lang="en-ID">
                <a:solidFill>
                  <a:schemeClr val="tx1"/>
                </a:solidFill>
              </a:rPr>
            </a:br>
            <a:r>
              <a:rPr lang="en-ID">
                <a:solidFill>
                  <a:schemeClr val="tx1"/>
                </a:solidFill>
              </a:rPr>
              <a:t>To </a:t>
            </a:r>
            <a:r>
              <a:rPr lang="en-ID">
                <a:solidFill>
                  <a:schemeClr val="accent1"/>
                </a:solidFill>
              </a:rPr>
              <a:t>Eco Leaf</a:t>
            </a:r>
            <a:endParaRPr lang="en-ID"/>
          </a:p>
        </p:txBody>
      </p:sp>
      <p:sp>
        <p:nvSpPr>
          <p:cNvPr id="8" name="Subtitle 7">
            <a:extLst>
              <a:ext uri="{FF2B5EF4-FFF2-40B4-BE49-F238E27FC236}">
                <a16:creationId xmlns:a16="http://schemas.microsoft.com/office/drawing/2014/main" id="{8202114A-31DE-4C6F-BCBE-BEE8B03E6E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Rectangle: Rounded Corners 4">
            <a:extLst>
              <a:ext uri="{FF2B5EF4-FFF2-40B4-BE49-F238E27FC236}">
                <a16:creationId xmlns:a16="http://schemas.microsoft.com/office/drawing/2014/main" id="{FB0AFB16-9062-48A9-8394-F3C43703C7A9}"/>
              </a:ext>
            </a:extLst>
          </p:cNvPr>
          <p:cNvSpPr/>
          <p:nvPr/>
        </p:nvSpPr>
        <p:spPr>
          <a:xfrm>
            <a:off x="6755282" y="4518310"/>
            <a:ext cx="1570037" cy="1570037"/>
          </a:xfrm>
          <a:prstGeom prst="roundRect">
            <a:avLst>
              <a:gd name="adj" fmla="val 9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 name="Group 15">
            <a:extLst>
              <a:ext uri="{FF2B5EF4-FFF2-40B4-BE49-F238E27FC236}">
                <a16:creationId xmlns:a16="http://schemas.microsoft.com/office/drawing/2014/main" id="{2134008B-ED2B-440B-9C70-170071C31DC3}"/>
              </a:ext>
            </a:extLst>
          </p:cNvPr>
          <p:cNvGrpSpPr/>
          <p:nvPr/>
        </p:nvGrpSpPr>
        <p:grpSpPr>
          <a:xfrm>
            <a:off x="7169711" y="4920565"/>
            <a:ext cx="741178" cy="765526"/>
            <a:chOff x="5721280" y="3049426"/>
            <a:chExt cx="741178" cy="765526"/>
          </a:xfrm>
          <a:solidFill>
            <a:schemeClr val="bg2"/>
          </a:solidFill>
        </p:grpSpPr>
        <p:sp>
          <p:nvSpPr>
            <p:cNvPr id="12" name="Freeform: Shape 11">
              <a:extLst>
                <a:ext uri="{FF2B5EF4-FFF2-40B4-BE49-F238E27FC236}">
                  <a16:creationId xmlns:a16="http://schemas.microsoft.com/office/drawing/2014/main" id="{B17DC82A-FF37-46FD-81C5-9D6096B8C7B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14" name="Freeform: Shape 13">
              <a:extLst>
                <a:ext uri="{FF2B5EF4-FFF2-40B4-BE49-F238E27FC236}">
                  <a16:creationId xmlns:a16="http://schemas.microsoft.com/office/drawing/2014/main" id="{986C075E-9455-40EB-9D34-4825E208014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15" name="Freeform: Shape 14">
              <a:extLst>
                <a:ext uri="{FF2B5EF4-FFF2-40B4-BE49-F238E27FC236}">
                  <a16:creationId xmlns:a16="http://schemas.microsoft.com/office/drawing/2014/main" id="{ED33B95A-9B36-4FA7-B1F5-CC4785090F2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4" name="Graphic 13">
            <a:extLst>
              <a:ext uri="{FF2B5EF4-FFF2-40B4-BE49-F238E27FC236}">
                <a16:creationId xmlns:a16="http://schemas.microsoft.com/office/drawing/2014/main" id="{9CEDB4EF-3175-4C9A-AE2C-9E28C13739C2}"/>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65B74147-22F8-4183-8DE5-B766AED9EFEC}"/>
              </a:ext>
            </a:extLst>
          </p:cNvPr>
          <p:cNvSpPr>
            <a:spLocks noGrp="1"/>
          </p:cNvSpPr>
          <p:nvPr>
            <p:ph type="sldNum" sz="quarter" idx="11"/>
          </p:nvPr>
        </p:nvSpPr>
        <p:spPr/>
        <p:txBody>
          <a:bodyPr/>
          <a:lstStyle/>
          <a:p>
            <a:fld id="{950356F5-5040-45F3-9DFE-AA818FBF1AB1}" type="slidenum">
              <a:rPr lang="en-ID" smtClean="0"/>
              <a:pPr/>
              <a:t>2</a:t>
            </a:fld>
            <a:endParaRPr lang="en-ID"/>
          </a:p>
        </p:txBody>
      </p:sp>
    </p:spTree>
    <p:extLst>
      <p:ext uri="{BB962C8B-B14F-4D97-AF65-F5344CB8AC3E}">
        <p14:creationId xmlns:p14="http://schemas.microsoft.com/office/powerpoint/2010/main" val="23904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750"/>
                                        <p:tgtEl>
                                          <p:spTgt spid="8">
                                            <p:txEl>
                                              <p:pRg st="0" end="0"/>
                                            </p:txEl>
                                          </p:spTgt>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up)">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4" grpId="0"/>
      <p:bldP spid="6" grpId="0"/>
      <p:bldP spid="8" grpId="0" build="p"/>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7B8EA646-3C0A-4E9A-8AB9-1C7FBE751454}"/>
              </a:ext>
            </a:extLst>
          </p:cNvPr>
          <p:cNvSpPr/>
          <p:nvPr/>
        </p:nvSpPr>
        <p:spPr>
          <a:xfrm>
            <a:off x="10741886" y="486886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Rounded Corners 10">
            <a:extLst>
              <a:ext uri="{FF2B5EF4-FFF2-40B4-BE49-F238E27FC236}">
                <a16:creationId xmlns:a16="http://schemas.microsoft.com/office/drawing/2014/main" id="{600837CD-2246-4879-BFB0-9FA21DBF20BC}"/>
              </a:ext>
            </a:extLst>
          </p:cNvPr>
          <p:cNvSpPr/>
          <p:nvPr/>
        </p:nvSpPr>
        <p:spPr>
          <a:xfrm>
            <a:off x="5886486" y="105395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a:extLst>
              <a:ext uri="{FF2B5EF4-FFF2-40B4-BE49-F238E27FC236}">
                <a16:creationId xmlns:a16="http://schemas.microsoft.com/office/drawing/2014/main" id="{8B99CA69-7A70-42F8-B73C-87E29AD4D740}"/>
              </a:ext>
            </a:extLst>
          </p:cNvPr>
          <p:cNvSpPr txBox="1"/>
          <p:nvPr/>
        </p:nvSpPr>
        <p:spPr>
          <a:xfrm>
            <a:off x="731838" y="3333213"/>
            <a:ext cx="3335336"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a:t>
            </a:r>
            <a:endParaRPr lang="en-ID">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731838" y="4769644"/>
            <a:ext cx="3335336"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nobis lorem debitis nihil hic dapibus repellendus dolor quidem rerum suscipit vel culpa repellat</a:t>
            </a:r>
            <a:endParaRPr lang="en-ID">
              <a:solidFill>
                <a:schemeClr val="tx1"/>
              </a:solidFill>
            </a:endParaRPr>
          </a:p>
        </p:txBody>
      </p:sp>
      <p:sp>
        <p:nvSpPr>
          <p:cNvPr id="7" name="PpHolder5">
            <a:extLst>
              <a:ext uri="{FF2B5EF4-FFF2-40B4-BE49-F238E27FC236}">
                <a16:creationId xmlns:a16="http://schemas.microsoft.com/office/drawing/2014/main" id="{B96C9E97-1F9F-49D3-A910-E5FED8434DC9}"/>
              </a:ext>
            </a:extLst>
          </p:cNvPr>
          <p:cNvSpPr>
            <a:spLocks noGrp="1"/>
          </p:cNvSpPr>
          <p:nvPr>
            <p:ph type="pic" sz="quarter" idx="12"/>
          </p:nvPr>
        </p:nvSpPr>
        <p:spPr/>
      </p:sp>
      <p:sp>
        <p:nvSpPr>
          <p:cNvPr id="5" name="PpHolder6">
            <a:extLst>
              <a:ext uri="{FF2B5EF4-FFF2-40B4-BE49-F238E27FC236}">
                <a16:creationId xmlns:a16="http://schemas.microsoft.com/office/drawing/2014/main" id="{C0387D55-32B4-4719-9628-AA942FF03875}"/>
              </a:ext>
            </a:extLst>
          </p:cNvPr>
          <p:cNvSpPr>
            <a:spLocks noGrp="1"/>
          </p:cNvSpPr>
          <p:nvPr>
            <p:ph type="pic" sz="quarter" idx="11"/>
          </p:nvPr>
        </p:nvSpPr>
        <p:spPr/>
      </p:sp>
      <p:sp>
        <p:nvSpPr>
          <p:cNvPr id="18" name="Title 17">
            <a:extLst>
              <a:ext uri="{FF2B5EF4-FFF2-40B4-BE49-F238E27FC236}">
                <a16:creationId xmlns:a16="http://schemas.microsoft.com/office/drawing/2014/main" id="{AA9EF01E-4571-4B4A-9618-3490CA451535}"/>
              </a:ext>
            </a:extLst>
          </p:cNvPr>
          <p:cNvSpPr>
            <a:spLocks noGrp="1"/>
          </p:cNvSpPr>
          <p:nvPr>
            <p:ph type="title"/>
          </p:nvPr>
        </p:nvSpPr>
        <p:spPr>
          <a:prstGeom prst="rect">
            <a:avLst/>
          </a:prstGeom>
        </p:spPr>
        <p:txBody>
          <a:bodyPr/>
          <a:lstStyle/>
          <a:p>
            <a:pPr>
              <a:lnSpc>
                <a:spcPct val="100000"/>
              </a:lnSpc>
            </a:pPr>
            <a:r>
              <a:rPr lang="en-ID" sz="4400">
                <a:solidFill>
                  <a:schemeClr val="tx1"/>
                </a:solidFill>
                <a:latin typeface="+mj-lt"/>
              </a:rPr>
              <a:t>Eco Leaf</a:t>
            </a:r>
            <a:br>
              <a:rPr lang="en-ID" sz="4400">
                <a:solidFill>
                  <a:schemeClr val="tx1"/>
                </a:solidFill>
                <a:latin typeface="+mj-lt"/>
              </a:rPr>
            </a:br>
            <a:r>
              <a:rPr lang="en-ID" sz="4400">
                <a:solidFill>
                  <a:schemeClr val="accent1"/>
                </a:solidFill>
                <a:latin typeface="+mj-lt"/>
              </a:rPr>
              <a:t>Image Gallery</a:t>
            </a:r>
            <a:endParaRPr lang="en-ID"/>
          </a:p>
        </p:txBody>
      </p:sp>
      <p:sp>
        <p:nvSpPr>
          <p:cNvPr id="19" name="Subtitle 18">
            <a:extLst>
              <a:ext uri="{FF2B5EF4-FFF2-40B4-BE49-F238E27FC236}">
                <a16:creationId xmlns:a16="http://schemas.microsoft.com/office/drawing/2014/main" id="{AAEAF7E0-010A-4A06-81CA-D4F9A0C939F0}"/>
              </a:ext>
            </a:extLst>
          </p:cNvPr>
          <p:cNvSpPr>
            <a:spLocks noGrp="1"/>
          </p:cNvSpPr>
          <p:nvPr>
            <p:ph type="subTitle" idx="1"/>
          </p:nvPr>
        </p:nvSpPr>
        <p:spPr>
          <a:prstGeom prst="rect">
            <a:avLst/>
          </a:prstGeom>
        </p:spPr>
        <p:txBody>
          <a:bodyPr/>
          <a:lstStyle/>
          <a:p>
            <a:r>
              <a:rPr lang="en-US">
                <a:solidFill>
                  <a:schemeClr val="tx1"/>
                </a:solidFill>
              </a:rPr>
              <a:t>Insert Your Subtitle Here</a:t>
            </a:r>
            <a:endParaRPr lang="en-ID">
              <a:solidFill>
                <a:schemeClr val="tx1"/>
              </a:solidFill>
            </a:endParaRPr>
          </a:p>
        </p:txBody>
      </p:sp>
      <p:sp>
        <p:nvSpPr>
          <p:cNvPr id="38" name="Rectangle: Top Corners Rounded 37">
            <a:extLst>
              <a:ext uri="{FF2B5EF4-FFF2-40B4-BE49-F238E27FC236}">
                <a16:creationId xmlns:a16="http://schemas.microsoft.com/office/drawing/2014/main" id="{D32563B9-4DD0-4413-9627-09A1F3A87103}"/>
              </a:ext>
            </a:extLst>
          </p:cNvPr>
          <p:cNvSpPr/>
          <p:nvPr/>
        </p:nvSpPr>
        <p:spPr>
          <a:xfrm rot="10800000">
            <a:off x="6097587" y="3876673"/>
            <a:ext cx="2559646" cy="1716605"/>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TextBox 53">
            <a:extLst>
              <a:ext uri="{FF2B5EF4-FFF2-40B4-BE49-F238E27FC236}">
                <a16:creationId xmlns:a16="http://schemas.microsoft.com/office/drawing/2014/main" id="{99106AA2-55A7-4EBA-B8DB-98C0DAADC611}"/>
              </a:ext>
            </a:extLst>
          </p:cNvPr>
          <p:cNvSpPr txBox="1"/>
          <p:nvPr/>
        </p:nvSpPr>
        <p:spPr>
          <a:xfrm>
            <a:off x="6211886" y="4011243"/>
            <a:ext cx="1751411" cy="646331"/>
          </a:xfrm>
          <a:prstGeom prst="rect">
            <a:avLst/>
          </a:prstGeom>
          <a:noFill/>
        </p:spPr>
        <p:txBody>
          <a:bodyPr wrap="square" rtlCol="0">
            <a:spAutoFit/>
          </a:bodyPr>
          <a:lstStyle/>
          <a:p>
            <a:pPr algn="l"/>
            <a:r>
              <a:rPr lang="en-ID" sz="1800" b="1">
                <a:solidFill>
                  <a:schemeClr val="tx1"/>
                </a:solidFill>
                <a:latin typeface="+mj-lt"/>
              </a:rPr>
              <a:t>Eco Leaf Image Gallery</a:t>
            </a:r>
          </a:p>
        </p:txBody>
      </p:sp>
      <p:sp>
        <p:nvSpPr>
          <p:cNvPr id="56" name="Rounded Rectangle 43">
            <a:extLst>
              <a:ext uri="{FF2B5EF4-FFF2-40B4-BE49-F238E27FC236}">
                <a16:creationId xmlns:a16="http://schemas.microsoft.com/office/drawing/2014/main" id="{C8FC3AED-5A63-49F1-A2FE-8D82EBC8ED39}"/>
              </a:ext>
            </a:extLst>
          </p:cNvPr>
          <p:cNvSpPr/>
          <p:nvPr/>
        </p:nvSpPr>
        <p:spPr>
          <a:xfrm>
            <a:off x="6295698" y="4872333"/>
            <a:ext cx="1947000"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ounded Rectangle 44">
            <a:extLst>
              <a:ext uri="{FF2B5EF4-FFF2-40B4-BE49-F238E27FC236}">
                <a16:creationId xmlns:a16="http://schemas.microsoft.com/office/drawing/2014/main" id="{EA6AC33C-B80D-4ADC-A569-DA9E03FC7031}"/>
              </a:ext>
            </a:extLst>
          </p:cNvPr>
          <p:cNvSpPr/>
          <p:nvPr/>
        </p:nvSpPr>
        <p:spPr>
          <a:xfrm>
            <a:off x="6295699" y="4872333"/>
            <a:ext cx="1751410"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a:extLst>
              <a:ext uri="{FF2B5EF4-FFF2-40B4-BE49-F238E27FC236}">
                <a16:creationId xmlns:a16="http://schemas.microsoft.com/office/drawing/2014/main" id="{A257217C-2F00-4979-A1D3-C94E32D3A771}"/>
              </a:ext>
            </a:extLst>
          </p:cNvPr>
          <p:cNvSpPr txBox="1"/>
          <p:nvPr/>
        </p:nvSpPr>
        <p:spPr>
          <a:xfrm>
            <a:off x="6295698" y="5092928"/>
            <a:ext cx="10103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0" name="TextBox">
            <a:extLst>
              <a:ext uri="{FF2B5EF4-FFF2-40B4-BE49-F238E27FC236}">
                <a16:creationId xmlns:a16="http://schemas.microsoft.com/office/drawing/2014/main" id="{3B0C4C47-CF26-4E13-AA99-8520A54A2555}"/>
              </a:ext>
            </a:extLst>
          </p:cNvPr>
          <p:cNvSpPr txBox="1"/>
          <p:nvPr/>
        </p:nvSpPr>
        <p:spPr>
          <a:xfrm>
            <a:off x="7706122" y="5092928"/>
            <a:ext cx="5365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90%</a:t>
            </a:r>
          </a:p>
        </p:txBody>
      </p:sp>
      <p:sp>
        <p:nvSpPr>
          <p:cNvPr id="13" name="Rectangle: Rounded Corners 12">
            <a:extLst>
              <a:ext uri="{FF2B5EF4-FFF2-40B4-BE49-F238E27FC236}">
                <a16:creationId xmlns:a16="http://schemas.microsoft.com/office/drawing/2014/main" id="{B80084B3-5525-4FA0-BFD1-7273758CA123}"/>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B54A8A5F-1E9B-4D40-A889-5E236510B418}"/>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05351AAF-326A-4954-BEF2-D24E3FE4BC63}"/>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51" name="Rectangle: Top Corners Rounded 50">
            <a:extLst>
              <a:ext uri="{FF2B5EF4-FFF2-40B4-BE49-F238E27FC236}">
                <a16:creationId xmlns:a16="http://schemas.microsoft.com/office/drawing/2014/main" id="{3A96FE79-EF05-4D8F-9A28-8968DCB67CA4}"/>
              </a:ext>
            </a:extLst>
          </p:cNvPr>
          <p:cNvSpPr/>
          <p:nvPr/>
        </p:nvSpPr>
        <p:spPr>
          <a:xfrm rot="10800000">
            <a:off x="8889143" y="3876673"/>
            <a:ext cx="2559646" cy="1716605"/>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51">
            <a:extLst>
              <a:ext uri="{FF2B5EF4-FFF2-40B4-BE49-F238E27FC236}">
                <a16:creationId xmlns:a16="http://schemas.microsoft.com/office/drawing/2014/main" id="{B254D9CA-1D9E-49D7-B1AB-FB50DC92FA89}"/>
              </a:ext>
            </a:extLst>
          </p:cNvPr>
          <p:cNvSpPr txBox="1"/>
          <p:nvPr/>
        </p:nvSpPr>
        <p:spPr>
          <a:xfrm>
            <a:off x="9003442" y="4011243"/>
            <a:ext cx="1751411" cy="646331"/>
          </a:xfrm>
          <a:prstGeom prst="rect">
            <a:avLst/>
          </a:prstGeom>
          <a:noFill/>
        </p:spPr>
        <p:txBody>
          <a:bodyPr wrap="square" rtlCol="0">
            <a:spAutoFit/>
          </a:bodyPr>
          <a:lstStyle/>
          <a:p>
            <a:pPr algn="l"/>
            <a:r>
              <a:rPr lang="en-ID" sz="1800" b="1">
                <a:solidFill>
                  <a:schemeClr val="tx1"/>
                </a:solidFill>
                <a:latin typeface="+mj-lt"/>
              </a:rPr>
              <a:t>Eco Leaf Image Gallery</a:t>
            </a:r>
          </a:p>
        </p:txBody>
      </p:sp>
      <p:sp>
        <p:nvSpPr>
          <p:cNvPr id="53" name="Rounded Rectangle 43">
            <a:extLst>
              <a:ext uri="{FF2B5EF4-FFF2-40B4-BE49-F238E27FC236}">
                <a16:creationId xmlns:a16="http://schemas.microsoft.com/office/drawing/2014/main" id="{121DF914-64B5-47D6-A65B-5130C2966580}"/>
              </a:ext>
            </a:extLst>
          </p:cNvPr>
          <p:cNvSpPr/>
          <p:nvPr/>
        </p:nvSpPr>
        <p:spPr>
          <a:xfrm>
            <a:off x="9087254" y="4872333"/>
            <a:ext cx="1947000"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44">
            <a:extLst>
              <a:ext uri="{FF2B5EF4-FFF2-40B4-BE49-F238E27FC236}">
                <a16:creationId xmlns:a16="http://schemas.microsoft.com/office/drawing/2014/main" id="{5F3F330A-C334-4B6F-A3B0-7D51707F4F55}"/>
              </a:ext>
            </a:extLst>
          </p:cNvPr>
          <p:cNvSpPr/>
          <p:nvPr/>
        </p:nvSpPr>
        <p:spPr>
          <a:xfrm>
            <a:off x="9087256" y="4872333"/>
            <a:ext cx="1447134"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a:extLst>
              <a:ext uri="{FF2B5EF4-FFF2-40B4-BE49-F238E27FC236}">
                <a16:creationId xmlns:a16="http://schemas.microsoft.com/office/drawing/2014/main" id="{C29ABAEB-CB77-461C-B00A-258EC2E9FB75}"/>
              </a:ext>
            </a:extLst>
          </p:cNvPr>
          <p:cNvSpPr txBox="1"/>
          <p:nvPr/>
        </p:nvSpPr>
        <p:spPr>
          <a:xfrm>
            <a:off x="9087254" y="5092928"/>
            <a:ext cx="10103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2" name="TextBox">
            <a:extLst>
              <a:ext uri="{FF2B5EF4-FFF2-40B4-BE49-F238E27FC236}">
                <a16:creationId xmlns:a16="http://schemas.microsoft.com/office/drawing/2014/main" id="{D9A4FD0E-D184-42F4-8241-B4D2412E3FCB}"/>
              </a:ext>
            </a:extLst>
          </p:cNvPr>
          <p:cNvSpPr txBox="1"/>
          <p:nvPr/>
        </p:nvSpPr>
        <p:spPr>
          <a:xfrm>
            <a:off x="10497678" y="5092928"/>
            <a:ext cx="53657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75%</a:t>
            </a:r>
          </a:p>
        </p:txBody>
      </p:sp>
      <p:sp>
        <p:nvSpPr>
          <p:cNvPr id="2" name="Slide Number Placeholder 1">
            <a:extLst>
              <a:ext uri="{FF2B5EF4-FFF2-40B4-BE49-F238E27FC236}">
                <a16:creationId xmlns:a16="http://schemas.microsoft.com/office/drawing/2014/main" id="{C64492C2-F40C-4B00-BB15-60520826C16B}"/>
              </a:ext>
            </a:extLst>
          </p:cNvPr>
          <p:cNvSpPr>
            <a:spLocks noGrp="1"/>
          </p:cNvSpPr>
          <p:nvPr>
            <p:ph type="sldNum" sz="quarter" idx="13"/>
          </p:nvPr>
        </p:nvSpPr>
        <p:spPr/>
        <p:txBody>
          <a:bodyPr/>
          <a:lstStyle/>
          <a:p>
            <a:fld id="{950356F5-5040-45F3-9DFE-AA818FBF1AB1}" type="slidenum">
              <a:rPr lang="en-ID" smtClean="0"/>
              <a:pPr/>
              <a:t>20</a:t>
            </a:fld>
            <a:endParaRPr lang="en-ID"/>
          </a:p>
        </p:txBody>
      </p:sp>
    </p:spTree>
    <p:extLst>
      <p:ext uri="{BB962C8B-B14F-4D97-AF65-F5344CB8AC3E}">
        <p14:creationId xmlns:p14="http://schemas.microsoft.com/office/powerpoint/2010/main" val="8401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750"/>
                                        <p:tgtEl>
                                          <p:spTgt spid="19">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childTnLst>
                          </p:cTn>
                        </p:par>
                        <p:par>
                          <p:cTn id="90" fill="hold">
                            <p:stCondLst>
                              <p:cond delay="3950"/>
                            </p:stCondLst>
                            <p:childTnLst>
                              <p:par>
                                <p:cTn id="91" presetID="10"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1" grpId="0" animBg="1"/>
      <p:bldP spid="3" grpId="0"/>
      <p:bldP spid="48" grpId="0"/>
      <p:bldP spid="18" grpId="0"/>
      <p:bldP spid="19" grpId="0" build="p"/>
      <p:bldP spid="38" grpId="0" animBg="1"/>
      <p:bldP spid="54" grpId="0"/>
      <p:bldP spid="56" grpId="0" animBg="1"/>
      <p:bldP spid="58" grpId="0" animBg="1"/>
      <p:bldP spid="59" grpId="0"/>
      <p:bldP spid="60" grpId="0"/>
      <p:bldP spid="13" grpId="0" animBg="1"/>
      <p:bldP spid="14" grpId="0"/>
      <p:bldP spid="15" grpId="0" animBg="1"/>
      <p:bldP spid="51" grpId="0" animBg="1"/>
      <p:bldP spid="52" grpId="0"/>
      <p:bldP spid="53" grpId="0" animBg="1"/>
      <p:bldP spid="57" grpId="0" animBg="1"/>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pHolder1">
            <a:extLst>
              <a:ext uri="{FF2B5EF4-FFF2-40B4-BE49-F238E27FC236}">
                <a16:creationId xmlns:a16="http://schemas.microsoft.com/office/drawing/2014/main" id="{D6721BED-91D8-48BE-80EB-06464DA962D1}"/>
              </a:ext>
            </a:extLst>
          </p:cNvPr>
          <p:cNvSpPr>
            <a:spLocks noGrp="1"/>
          </p:cNvSpPr>
          <p:nvPr>
            <p:ph type="pic" sz="quarter" idx="13"/>
          </p:nvPr>
        </p:nvSpPr>
        <p:spPr/>
      </p:sp>
      <p:sp>
        <p:nvSpPr>
          <p:cNvPr id="15" name="PpHolder2">
            <a:extLst>
              <a:ext uri="{FF2B5EF4-FFF2-40B4-BE49-F238E27FC236}">
                <a16:creationId xmlns:a16="http://schemas.microsoft.com/office/drawing/2014/main" id="{171DFCC6-E93E-4C9C-B23F-18A227958663}"/>
              </a:ext>
            </a:extLst>
          </p:cNvPr>
          <p:cNvSpPr>
            <a:spLocks noGrp="1"/>
          </p:cNvSpPr>
          <p:nvPr>
            <p:ph type="pic" sz="quarter" idx="12"/>
          </p:nvPr>
        </p:nvSpPr>
        <p:spPr/>
      </p:sp>
      <p:sp>
        <p:nvSpPr>
          <p:cNvPr id="13" name="PpHolder3">
            <a:extLst>
              <a:ext uri="{FF2B5EF4-FFF2-40B4-BE49-F238E27FC236}">
                <a16:creationId xmlns:a16="http://schemas.microsoft.com/office/drawing/2014/main" id="{34838A57-FD56-41F3-A145-295A1076CD3A}"/>
              </a:ext>
            </a:extLst>
          </p:cNvPr>
          <p:cNvSpPr>
            <a:spLocks noGrp="1"/>
          </p:cNvSpPr>
          <p:nvPr>
            <p:ph type="pic" sz="quarter" idx="11"/>
          </p:nvPr>
        </p:nvSpPr>
        <p:spPr/>
      </p:sp>
      <p:sp>
        <p:nvSpPr>
          <p:cNvPr id="6" name="PpHolder4">
            <a:extLst>
              <a:ext uri="{FF2B5EF4-FFF2-40B4-BE49-F238E27FC236}">
                <a16:creationId xmlns:a16="http://schemas.microsoft.com/office/drawing/2014/main" id="{D022DF33-C653-428A-B3B9-A6AA2DB8A4C5}"/>
              </a:ext>
            </a:extLst>
          </p:cNvPr>
          <p:cNvSpPr>
            <a:spLocks noGrp="1"/>
          </p:cNvSpPr>
          <p:nvPr>
            <p:ph type="pic" sz="quarter" idx="10"/>
          </p:nvPr>
        </p:nvSpPr>
        <p:spPr/>
      </p:sp>
      <p:sp>
        <p:nvSpPr>
          <p:cNvPr id="3" name="Title 2">
            <a:extLst>
              <a:ext uri="{FF2B5EF4-FFF2-40B4-BE49-F238E27FC236}">
                <a16:creationId xmlns:a16="http://schemas.microsoft.com/office/drawing/2014/main" id="{FAF46303-002E-46F7-8C7A-92BE65E9D72B}"/>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Gallery</a:t>
            </a:r>
            <a:endParaRPr lang="en-ID"/>
          </a:p>
        </p:txBody>
      </p:sp>
      <p:sp>
        <p:nvSpPr>
          <p:cNvPr id="4" name="Subtitle 3">
            <a:extLst>
              <a:ext uri="{FF2B5EF4-FFF2-40B4-BE49-F238E27FC236}">
                <a16:creationId xmlns:a16="http://schemas.microsoft.com/office/drawing/2014/main" id="{D579C056-A02F-4CA5-AC14-B540888FE68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Top Corners Rounded 7">
            <a:extLst>
              <a:ext uri="{FF2B5EF4-FFF2-40B4-BE49-F238E27FC236}">
                <a16:creationId xmlns:a16="http://schemas.microsoft.com/office/drawing/2014/main" id="{CCDED632-16E6-473A-A2A8-8F05FA6D2835}"/>
              </a:ext>
            </a:extLst>
          </p:cNvPr>
          <p:cNvSpPr/>
          <p:nvPr/>
        </p:nvSpPr>
        <p:spPr>
          <a:xfrm rot="10800000">
            <a:off x="4428861" y="5340421"/>
            <a:ext cx="3216166" cy="665919"/>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E7B28B65-E08B-4760-9E9A-170C3D6BB5B0}"/>
              </a:ext>
            </a:extLst>
          </p:cNvPr>
          <p:cNvSpPr txBox="1"/>
          <p:nvPr/>
        </p:nvSpPr>
        <p:spPr>
          <a:xfrm>
            <a:off x="4659619"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4" name="Rectangle: Top Corners Rounded 43">
            <a:extLst>
              <a:ext uri="{FF2B5EF4-FFF2-40B4-BE49-F238E27FC236}">
                <a16:creationId xmlns:a16="http://schemas.microsoft.com/office/drawing/2014/main" id="{EACF417A-7806-439D-9B5D-7C34281AB18B}"/>
              </a:ext>
            </a:extLst>
          </p:cNvPr>
          <p:cNvSpPr/>
          <p:nvPr/>
        </p:nvSpPr>
        <p:spPr>
          <a:xfrm rot="10800000">
            <a:off x="7771985" y="5340421"/>
            <a:ext cx="3216166" cy="665919"/>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TextBox 44">
            <a:extLst>
              <a:ext uri="{FF2B5EF4-FFF2-40B4-BE49-F238E27FC236}">
                <a16:creationId xmlns:a16="http://schemas.microsoft.com/office/drawing/2014/main" id="{792BE42E-7A3A-49D9-A074-E614B0885ACE}"/>
              </a:ext>
            </a:extLst>
          </p:cNvPr>
          <p:cNvSpPr txBox="1"/>
          <p:nvPr/>
        </p:nvSpPr>
        <p:spPr>
          <a:xfrm>
            <a:off x="8002742"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6" name="Rectangle: Top Corners Rounded 45">
            <a:extLst>
              <a:ext uri="{FF2B5EF4-FFF2-40B4-BE49-F238E27FC236}">
                <a16:creationId xmlns:a16="http://schemas.microsoft.com/office/drawing/2014/main" id="{700CBDBF-51C4-4FD5-AA4A-34EC932467DA}"/>
              </a:ext>
            </a:extLst>
          </p:cNvPr>
          <p:cNvSpPr/>
          <p:nvPr/>
        </p:nvSpPr>
        <p:spPr>
          <a:xfrm rot="10800000">
            <a:off x="1205436" y="5340419"/>
            <a:ext cx="3095887" cy="665919"/>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TextBox 46">
            <a:extLst>
              <a:ext uri="{FF2B5EF4-FFF2-40B4-BE49-F238E27FC236}">
                <a16:creationId xmlns:a16="http://schemas.microsoft.com/office/drawing/2014/main" id="{A653D895-B40C-4144-8807-A78F384EBBF6}"/>
              </a:ext>
            </a:extLst>
          </p:cNvPr>
          <p:cNvSpPr txBox="1"/>
          <p:nvPr/>
        </p:nvSpPr>
        <p:spPr>
          <a:xfrm>
            <a:off x="1442871"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8" name="Rectangle: Top Corners Rounded 47">
            <a:extLst>
              <a:ext uri="{FF2B5EF4-FFF2-40B4-BE49-F238E27FC236}">
                <a16:creationId xmlns:a16="http://schemas.microsoft.com/office/drawing/2014/main" id="{1DB5D43F-D035-4324-9B3D-BB70B4917596}"/>
              </a:ext>
            </a:extLst>
          </p:cNvPr>
          <p:cNvSpPr/>
          <p:nvPr/>
        </p:nvSpPr>
        <p:spPr>
          <a:xfrm rot="10800000">
            <a:off x="1205436" y="3202359"/>
            <a:ext cx="3095887" cy="665919"/>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TextBox 48">
            <a:extLst>
              <a:ext uri="{FF2B5EF4-FFF2-40B4-BE49-F238E27FC236}">
                <a16:creationId xmlns:a16="http://schemas.microsoft.com/office/drawing/2014/main" id="{DA22D744-7C57-4158-A967-45923FF09191}"/>
              </a:ext>
            </a:extLst>
          </p:cNvPr>
          <p:cNvSpPr txBox="1"/>
          <p:nvPr/>
        </p:nvSpPr>
        <p:spPr>
          <a:xfrm>
            <a:off x="1442871" y="3350653"/>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10" name="Rectangle: Rounded Corners 9">
            <a:extLst>
              <a:ext uri="{FF2B5EF4-FFF2-40B4-BE49-F238E27FC236}">
                <a16:creationId xmlns:a16="http://schemas.microsoft.com/office/drawing/2014/main" id="{D815EC0D-8C93-4766-BCC7-94B477F8089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8FF91756-D2C0-47A0-836E-1061D2B46D6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EDE14A83-86F9-4D07-93A4-E1565FEB917F}"/>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FF23F826-BCEB-41A9-B85E-D05C70C9C078}"/>
              </a:ext>
            </a:extLst>
          </p:cNvPr>
          <p:cNvSpPr>
            <a:spLocks noGrp="1"/>
          </p:cNvSpPr>
          <p:nvPr>
            <p:ph type="sldNum" sz="quarter" idx="14"/>
          </p:nvPr>
        </p:nvSpPr>
        <p:spPr/>
        <p:txBody>
          <a:bodyPr/>
          <a:lstStyle/>
          <a:p>
            <a:fld id="{950356F5-5040-45F3-9DFE-AA818FBF1AB1}" type="slidenum">
              <a:rPr lang="en-ID" smtClean="0"/>
              <a:pPr/>
              <a:t>21</a:t>
            </a:fld>
            <a:endParaRPr lang="en-ID"/>
          </a:p>
        </p:txBody>
      </p:sp>
    </p:spTree>
    <p:extLst>
      <p:ext uri="{BB962C8B-B14F-4D97-AF65-F5344CB8AC3E}">
        <p14:creationId xmlns:p14="http://schemas.microsoft.com/office/powerpoint/2010/main" val="3416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750" fill="hold"/>
                                        <p:tgtEl>
                                          <p:spTgt spid="48"/>
                                        </p:tgtEl>
                                        <p:attrNameLst>
                                          <p:attrName>ppt_w</p:attrName>
                                        </p:attrNameLst>
                                      </p:cBhvr>
                                      <p:tavLst>
                                        <p:tav tm="0">
                                          <p:val>
                                            <p:fltVal val="0"/>
                                          </p:val>
                                        </p:tav>
                                        <p:tav tm="100000">
                                          <p:val>
                                            <p:strVal val="#ppt_w"/>
                                          </p:val>
                                        </p:tav>
                                      </p:tavLst>
                                    </p:anim>
                                    <p:anim calcmode="lin" valueType="num">
                                      <p:cBhvr>
                                        <p:cTn id="26" dur="750" fill="hold"/>
                                        <p:tgtEl>
                                          <p:spTgt spid="48"/>
                                        </p:tgtEl>
                                        <p:attrNameLst>
                                          <p:attrName>ppt_h</p:attrName>
                                        </p:attrNameLst>
                                      </p:cBhvr>
                                      <p:tavLst>
                                        <p:tav tm="0">
                                          <p:val>
                                            <p:fltVal val="0"/>
                                          </p:val>
                                        </p:tav>
                                        <p:tav tm="100000">
                                          <p:val>
                                            <p:strVal val="#ppt_h"/>
                                          </p:val>
                                        </p:tav>
                                      </p:tavLst>
                                    </p:anim>
                                    <p:animEffect transition="in" filter="fade">
                                      <p:cBhvr>
                                        <p:cTn id="27" dur="75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750" fill="hold"/>
                                        <p:tgtEl>
                                          <p:spTgt spid="46"/>
                                        </p:tgtEl>
                                        <p:attrNameLst>
                                          <p:attrName>ppt_w</p:attrName>
                                        </p:attrNameLst>
                                      </p:cBhvr>
                                      <p:tavLst>
                                        <p:tav tm="0">
                                          <p:val>
                                            <p:fltVal val="0"/>
                                          </p:val>
                                        </p:tav>
                                        <p:tav tm="100000">
                                          <p:val>
                                            <p:strVal val="#ppt_w"/>
                                          </p:val>
                                        </p:tav>
                                      </p:tavLst>
                                    </p:anim>
                                    <p:anim calcmode="lin" valueType="num">
                                      <p:cBhvr>
                                        <p:cTn id="36" dur="750" fill="hold"/>
                                        <p:tgtEl>
                                          <p:spTgt spid="46"/>
                                        </p:tgtEl>
                                        <p:attrNameLst>
                                          <p:attrName>ppt_h</p:attrName>
                                        </p:attrNameLst>
                                      </p:cBhvr>
                                      <p:tavLst>
                                        <p:tav tm="0">
                                          <p:val>
                                            <p:fltVal val="0"/>
                                          </p:val>
                                        </p:tav>
                                        <p:tav tm="100000">
                                          <p:val>
                                            <p:strVal val="#ppt_h"/>
                                          </p:val>
                                        </p:tav>
                                      </p:tavLst>
                                    </p:anim>
                                    <p:animEffect transition="in" filter="fade">
                                      <p:cBhvr>
                                        <p:cTn id="37" dur="75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750" fill="hold"/>
                                        <p:tgtEl>
                                          <p:spTgt spid="47"/>
                                        </p:tgtEl>
                                        <p:attrNameLst>
                                          <p:attrName>ppt_w</p:attrName>
                                        </p:attrNameLst>
                                      </p:cBhvr>
                                      <p:tavLst>
                                        <p:tav tm="0">
                                          <p:val>
                                            <p:fltVal val="0"/>
                                          </p:val>
                                        </p:tav>
                                        <p:tav tm="100000">
                                          <p:val>
                                            <p:strVal val="#ppt_w"/>
                                          </p:val>
                                        </p:tav>
                                      </p:tavLst>
                                    </p:anim>
                                    <p:anim calcmode="lin" valueType="num">
                                      <p:cBhvr>
                                        <p:cTn id="41" dur="750" fill="hold"/>
                                        <p:tgtEl>
                                          <p:spTgt spid="47"/>
                                        </p:tgtEl>
                                        <p:attrNameLst>
                                          <p:attrName>ppt_h</p:attrName>
                                        </p:attrNameLst>
                                      </p:cBhvr>
                                      <p:tavLst>
                                        <p:tav tm="0">
                                          <p:val>
                                            <p:fltVal val="0"/>
                                          </p:val>
                                        </p:tav>
                                        <p:tav tm="100000">
                                          <p:val>
                                            <p:strVal val="#ppt_h"/>
                                          </p:val>
                                        </p:tav>
                                      </p:tavLst>
                                    </p:anim>
                                    <p:animEffect transition="in" filter="fade">
                                      <p:cBhvr>
                                        <p:cTn id="42" dur="750"/>
                                        <p:tgtEl>
                                          <p:spTgt spid="4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750" fill="hold"/>
                                        <p:tgtEl>
                                          <p:spTgt spid="8"/>
                                        </p:tgtEl>
                                        <p:attrNameLst>
                                          <p:attrName>ppt_w</p:attrName>
                                        </p:attrNameLst>
                                      </p:cBhvr>
                                      <p:tavLst>
                                        <p:tav tm="0">
                                          <p:val>
                                            <p:fltVal val="0"/>
                                          </p:val>
                                        </p:tav>
                                        <p:tav tm="100000">
                                          <p:val>
                                            <p:strVal val="#ppt_w"/>
                                          </p:val>
                                        </p:tav>
                                      </p:tavLst>
                                    </p:anim>
                                    <p:anim calcmode="lin" valueType="num">
                                      <p:cBhvr>
                                        <p:cTn id="46" dur="750" fill="hold"/>
                                        <p:tgtEl>
                                          <p:spTgt spid="8"/>
                                        </p:tgtEl>
                                        <p:attrNameLst>
                                          <p:attrName>ppt_h</p:attrName>
                                        </p:attrNameLst>
                                      </p:cBhvr>
                                      <p:tavLst>
                                        <p:tav tm="0">
                                          <p:val>
                                            <p:fltVal val="0"/>
                                          </p:val>
                                        </p:tav>
                                        <p:tav tm="100000">
                                          <p:val>
                                            <p:strVal val="#ppt_h"/>
                                          </p:val>
                                        </p:tav>
                                      </p:tavLst>
                                    </p:anim>
                                    <p:animEffect transition="in" filter="fade">
                                      <p:cBhvr>
                                        <p:cTn id="47" dur="75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750" fill="hold"/>
                                        <p:tgtEl>
                                          <p:spTgt spid="9"/>
                                        </p:tgtEl>
                                        <p:attrNameLst>
                                          <p:attrName>ppt_w</p:attrName>
                                        </p:attrNameLst>
                                      </p:cBhvr>
                                      <p:tavLst>
                                        <p:tav tm="0">
                                          <p:val>
                                            <p:fltVal val="0"/>
                                          </p:val>
                                        </p:tav>
                                        <p:tav tm="100000">
                                          <p:val>
                                            <p:strVal val="#ppt_w"/>
                                          </p:val>
                                        </p:tav>
                                      </p:tavLst>
                                    </p:anim>
                                    <p:anim calcmode="lin" valueType="num">
                                      <p:cBhvr>
                                        <p:cTn id="51" dur="750" fill="hold"/>
                                        <p:tgtEl>
                                          <p:spTgt spid="9"/>
                                        </p:tgtEl>
                                        <p:attrNameLst>
                                          <p:attrName>ppt_h</p:attrName>
                                        </p:attrNameLst>
                                      </p:cBhvr>
                                      <p:tavLst>
                                        <p:tav tm="0">
                                          <p:val>
                                            <p:fltVal val="0"/>
                                          </p:val>
                                        </p:tav>
                                        <p:tav tm="100000">
                                          <p:val>
                                            <p:strVal val="#ppt_h"/>
                                          </p:val>
                                        </p:tav>
                                      </p:tavLst>
                                    </p:anim>
                                    <p:animEffect transition="in" filter="fade">
                                      <p:cBhvr>
                                        <p:cTn id="52" dur="75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750" fill="hold"/>
                                        <p:tgtEl>
                                          <p:spTgt spid="44"/>
                                        </p:tgtEl>
                                        <p:attrNameLst>
                                          <p:attrName>ppt_w</p:attrName>
                                        </p:attrNameLst>
                                      </p:cBhvr>
                                      <p:tavLst>
                                        <p:tav tm="0">
                                          <p:val>
                                            <p:fltVal val="0"/>
                                          </p:val>
                                        </p:tav>
                                        <p:tav tm="100000">
                                          <p:val>
                                            <p:strVal val="#ppt_w"/>
                                          </p:val>
                                        </p:tav>
                                      </p:tavLst>
                                    </p:anim>
                                    <p:anim calcmode="lin" valueType="num">
                                      <p:cBhvr>
                                        <p:cTn id="56" dur="750" fill="hold"/>
                                        <p:tgtEl>
                                          <p:spTgt spid="44"/>
                                        </p:tgtEl>
                                        <p:attrNameLst>
                                          <p:attrName>ppt_h</p:attrName>
                                        </p:attrNameLst>
                                      </p:cBhvr>
                                      <p:tavLst>
                                        <p:tav tm="0">
                                          <p:val>
                                            <p:fltVal val="0"/>
                                          </p:val>
                                        </p:tav>
                                        <p:tav tm="100000">
                                          <p:val>
                                            <p:strVal val="#ppt_h"/>
                                          </p:val>
                                        </p:tav>
                                      </p:tavLst>
                                    </p:anim>
                                    <p:animEffect transition="in" filter="fade">
                                      <p:cBhvr>
                                        <p:cTn id="57" dur="75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750" fill="hold"/>
                                        <p:tgtEl>
                                          <p:spTgt spid="45"/>
                                        </p:tgtEl>
                                        <p:attrNameLst>
                                          <p:attrName>ppt_w</p:attrName>
                                        </p:attrNameLst>
                                      </p:cBhvr>
                                      <p:tavLst>
                                        <p:tav tm="0">
                                          <p:val>
                                            <p:fltVal val="0"/>
                                          </p:val>
                                        </p:tav>
                                        <p:tav tm="100000">
                                          <p:val>
                                            <p:strVal val="#ppt_w"/>
                                          </p:val>
                                        </p:tav>
                                      </p:tavLst>
                                    </p:anim>
                                    <p:anim calcmode="lin" valueType="num">
                                      <p:cBhvr>
                                        <p:cTn id="61" dur="750" fill="hold"/>
                                        <p:tgtEl>
                                          <p:spTgt spid="45"/>
                                        </p:tgtEl>
                                        <p:attrNameLst>
                                          <p:attrName>ppt_h</p:attrName>
                                        </p:attrNameLst>
                                      </p:cBhvr>
                                      <p:tavLst>
                                        <p:tav tm="0">
                                          <p:val>
                                            <p:fltVal val="0"/>
                                          </p:val>
                                        </p:tav>
                                        <p:tav tm="100000">
                                          <p:val>
                                            <p:strVal val="#ppt_h"/>
                                          </p:val>
                                        </p:tav>
                                      </p:tavLst>
                                    </p:anim>
                                    <p:animEffect transition="in" filter="fade">
                                      <p:cBhvr>
                                        <p:cTn id="62"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8" grpId="0" animBg="1"/>
      <p:bldP spid="9" grpId="0"/>
      <p:bldP spid="44" grpId="0" animBg="1"/>
      <p:bldP spid="45" grpId="0"/>
      <p:bldP spid="46" grpId="0" animBg="1"/>
      <p:bldP spid="47" grpId="0"/>
      <p:bldP spid="48" grpId="0" animBg="1"/>
      <p:bldP spid="49" grpId="0"/>
      <p:bldP spid="1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A9664FC-3EF6-4147-AE7B-8D227E3AA3D8}"/>
              </a:ext>
            </a:extLst>
          </p:cNvPr>
          <p:cNvSpPr/>
          <p:nvPr/>
        </p:nvSpPr>
        <p:spPr>
          <a:xfrm>
            <a:off x="1178834" y="3955925"/>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EAA35A6C-0B3E-4A2C-B60E-921B1CFD1C37}"/>
              </a:ext>
            </a:extLst>
          </p:cNvPr>
          <p:cNvSpPr txBox="1"/>
          <p:nvPr/>
        </p:nvSpPr>
        <p:spPr>
          <a:xfrm>
            <a:off x="1329554" y="398003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01</a:t>
            </a:r>
          </a:p>
        </p:txBody>
      </p:sp>
      <p:sp>
        <p:nvSpPr>
          <p:cNvPr id="14" name="TextBox">
            <a:extLst>
              <a:ext uri="{FF2B5EF4-FFF2-40B4-BE49-F238E27FC236}">
                <a16:creationId xmlns:a16="http://schemas.microsoft.com/office/drawing/2014/main" id="{641AD558-DF04-4126-B8C9-B93CF5A5ED05}"/>
              </a:ext>
            </a:extLst>
          </p:cNvPr>
          <p:cNvSpPr txBox="1"/>
          <p:nvPr/>
        </p:nvSpPr>
        <p:spPr>
          <a:xfrm>
            <a:off x="1329554" y="446881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15" name="TextBox">
            <a:extLst>
              <a:ext uri="{FF2B5EF4-FFF2-40B4-BE49-F238E27FC236}">
                <a16:creationId xmlns:a16="http://schemas.microsoft.com/office/drawing/2014/main" id="{FCAC58F5-589E-491B-95FC-34F0763BFC93}"/>
              </a:ext>
            </a:extLst>
          </p:cNvPr>
          <p:cNvSpPr txBox="1"/>
          <p:nvPr/>
        </p:nvSpPr>
        <p:spPr>
          <a:xfrm>
            <a:off x="731838" y="4807367"/>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110" name="Rectangle: Rounded Corners 109">
            <a:extLst>
              <a:ext uri="{FF2B5EF4-FFF2-40B4-BE49-F238E27FC236}">
                <a16:creationId xmlns:a16="http://schemas.microsoft.com/office/drawing/2014/main" id="{FAC23500-DFBA-48BF-8D74-1A41C984FB48}"/>
              </a:ext>
            </a:extLst>
          </p:cNvPr>
          <p:cNvSpPr/>
          <p:nvPr/>
        </p:nvSpPr>
        <p:spPr>
          <a:xfrm>
            <a:off x="6718652" y="3955925"/>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TextBox">
            <a:extLst>
              <a:ext uri="{FF2B5EF4-FFF2-40B4-BE49-F238E27FC236}">
                <a16:creationId xmlns:a16="http://schemas.microsoft.com/office/drawing/2014/main" id="{A96AB5BF-3FFD-46F3-BC12-1945D9BF351A}"/>
              </a:ext>
            </a:extLst>
          </p:cNvPr>
          <p:cNvSpPr txBox="1"/>
          <p:nvPr/>
        </p:nvSpPr>
        <p:spPr>
          <a:xfrm>
            <a:off x="6869371" y="398003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03</a:t>
            </a:r>
          </a:p>
        </p:txBody>
      </p:sp>
      <p:sp>
        <p:nvSpPr>
          <p:cNvPr id="112" name="TextBox">
            <a:extLst>
              <a:ext uri="{FF2B5EF4-FFF2-40B4-BE49-F238E27FC236}">
                <a16:creationId xmlns:a16="http://schemas.microsoft.com/office/drawing/2014/main" id="{90E0287B-F3AD-40D4-B816-F6F3904C7783}"/>
              </a:ext>
            </a:extLst>
          </p:cNvPr>
          <p:cNvSpPr txBox="1"/>
          <p:nvPr/>
        </p:nvSpPr>
        <p:spPr>
          <a:xfrm>
            <a:off x="6869372" y="446881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113" name="TextBox">
            <a:extLst>
              <a:ext uri="{FF2B5EF4-FFF2-40B4-BE49-F238E27FC236}">
                <a16:creationId xmlns:a16="http://schemas.microsoft.com/office/drawing/2014/main" id="{BDF138DD-CC92-4E8D-AB1F-4910EA046BB6}"/>
              </a:ext>
            </a:extLst>
          </p:cNvPr>
          <p:cNvSpPr txBox="1"/>
          <p:nvPr/>
        </p:nvSpPr>
        <p:spPr>
          <a:xfrm>
            <a:off x="6271656" y="4807367"/>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45" name="Rectangle: Rounded Corners 44">
            <a:extLst>
              <a:ext uri="{FF2B5EF4-FFF2-40B4-BE49-F238E27FC236}">
                <a16:creationId xmlns:a16="http://schemas.microsoft.com/office/drawing/2014/main" id="{2AB00F5A-D8AA-4EB6-8EBC-82E2794A3CB9}"/>
              </a:ext>
            </a:extLst>
          </p:cNvPr>
          <p:cNvSpPr/>
          <p:nvPr/>
        </p:nvSpPr>
        <p:spPr>
          <a:xfrm>
            <a:off x="3948743" y="2468437"/>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TextBox">
            <a:extLst>
              <a:ext uri="{FF2B5EF4-FFF2-40B4-BE49-F238E27FC236}">
                <a16:creationId xmlns:a16="http://schemas.microsoft.com/office/drawing/2014/main" id="{F0937D3C-FCFC-4D3B-8D2D-930F997BA27E}"/>
              </a:ext>
            </a:extLst>
          </p:cNvPr>
          <p:cNvSpPr txBox="1"/>
          <p:nvPr/>
        </p:nvSpPr>
        <p:spPr>
          <a:xfrm>
            <a:off x="4099463" y="24925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02</a:t>
            </a:r>
          </a:p>
        </p:txBody>
      </p:sp>
      <p:sp>
        <p:nvSpPr>
          <p:cNvPr id="47" name="TextBox">
            <a:extLst>
              <a:ext uri="{FF2B5EF4-FFF2-40B4-BE49-F238E27FC236}">
                <a16:creationId xmlns:a16="http://schemas.microsoft.com/office/drawing/2014/main" id="{E69303C3-C39F-4AAC-99A8-B73E5F9C6159}"/>
              </a:ext>
            </a:extLst>
          </p:cNvPr>
          <p:cNvSpPr txBox="1"/>
          <p:nvPr/>
        </p:nvSpPr>
        <p:spPr>
          <a:xfrm>
            <a:off x="4099463" y="298132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48" name="TextBox">
            <a:extLst>
              <a:ext uri="{FF2B5EF4-FFF2-40B4-BE49-F238E27FC236}">
                <a16:creationId xmlns:a16="http://schemas.microsoft.com/office/drawing/2014/main" id="{8B0D87D7-4B15-45BC-A37E-49CE255064D5}"/>
              </a:ext>
            </a:extLst>
          </p:cNvPr>
          <p:cNvSpPr txBox="1"/>
          <p:nvPr/>
        </p:nvSpPr>
        <p:spPr>
          <a:xfrm>
            <a:off x="3501747" y="3319879"/>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50" name="Rectangle: Rounded Corners 49">
            <a:extLst>
              <a:ext uri="{FF2B5EF4-FFF2-40B4-BE49-F238E27FC236}">
                <a16:creationId xmlns:a16="http://schemas.microsoft.com/office/drawing/2014/main" id="{0501059C-81D4-4634-8AA7-042C255F23D8}"/>
              </a:ext>
            </a:extLst>
          </p:cNvPr>
          <p:cNvSpPr/>
          <p:nvPr/>
        </p:nvSpPr>
        <p:spPr>
          <a:xfrm>
            <a:off x="9488561" y="2468437"/>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TextBox">
            <a:extLst>
              <a:ext uri="{FF2B5EF4-FFF2-40B4-BE49-F238E27FC236}">
                <a16:creationId xmlns:a16="http://schemas.microsoft.com/office/drawing/2014/main" id="{3828A6C1-1BCA-4A91-B22E-54B25997A6D5}"/>
              </a:ext>
            </a:extLst>
          </p:cNvPr>
          <p:cNvSpPr txBox="1"/>
          <p:nvPr/>
        </p:nvSpPr>
        <p:spPr>
          <a:xfrm>
            <a:off x="9639281" y="24925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04</a:t>
            </a:r>
          </a:p>
        </p:txBody>
      </p:sp>
      <p:sp>
        <p:nvSpPr>
          <p:cNvPr id="52" name="TextBox">
            <a:extLst>
              <a:ext uri="{FF2B5EF4-FFF2-40B4-BE49-F238E27FC236}">
                <a16:creationId xmlns:a16="http://schemas.microsoft.com/office/drawing/2014/main" id="{13FF6C85-EA0B-487F-96B6-526E21F90A61}"/>
              </a:ext>
            </a:extLst>
          </p:cNvPr>
          <p:cNvSpPr txBox="1"/>
          <p:nvPr/>
        </p:nvSpPr>
        <p:spPr>
          <a:xfrm>
            <a:off x="9639281" y="298132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53" name="TextBox">
            <a:extLst>
              <a:ext uri="{FF2B5EF4-FFF2-40B4-BE49-F238E27FC236}">
                <a16:creationId xmlns:a16="http://schemas.microsoft.com/office/drawing/2014/main" id="{08DA7DF4-D1A1-42FA-9114-4C350116E93D}"/>
              </a:ext>
            </a:extLst>
          </p:cNvPr>
          <p:cNvSpPr txBox="1"/>
          <p:nvPr/>
        </p:nvSpPr>
        <p:spPr>
          <a:xfrm>
            <a:off x="9041565" y="3319879"/>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cxnSp>
        <p:nvCxnSpPr>
          <p:cNvPr id="6" name="Straight Connector 5">
            <a:extLst>
              <a:ext uri="{FF2B5EF4-FFF2-40B4-BE49-F238E27FC236}">
                <a16:creationId xmlns:a16="http://schemas.microsoft.com/office/drawing/2014/main" id="{C6CC1D6B-E543-496D-B1B3-CEE2B1F1C123}"/>
              </a:ext>
            </a:extLst>
          </p:cNvPr>
          <p:cNvCxnSpPr>
            <a:cxnSpLocks/>
          </p:cNvCxnSpPr>
          <p:nvPr/>
        </p:nvCxnSpPr>
        <p:spPr>
          <a:xfrm flipV="1">
            <a:off x="2676412" y="2879377"/>
            <a:ext cx="1307419" cy="1116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4B00D5-41D2-437D-B781-906868EB3B06}"/>
              </a:ext>
            </a:extLst>
          </p:cNvPr>
          <p:cNvCxnSpPr>
            <a:cxnSpLocks/>
          </p:cNvCxnSpPr>
          <p:nvPr/>
        </p:nvCxnSpPr>
        <p:spPr>
          <a:xfrm flipH="1" flipV="1">
            <a:off x="5446874" y="2874615"/>
            <a:ext cx="1307419" cy="1116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18BD754-951D-4AEC-B1BB-08597AFE5976}"/>
              </a:ext>
            </a:extLst>
          </p:cNvPr>
          <p:cNvCxnSpPr>
            <a:cxnSpLocks/>
          </p:cNvCxnSpPr>
          <p:nvPr/>
        </p:nvCxnSpPr>
        <p:spPr>
          <a:xfrm flipV="1">
            <a:off x="8217139" y="2879377"/>
            <a:ext cx="1307419" cy="1116207"/>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9EC1140-F511-41BA-9EF1-1B68C5688811}"/>
              </a:ext>
            </a:extLst>
          </p:cNvPr>
          <p:cNvGrpSpPr/>
          <p:nvPr/>
        </p:nvGrpSpPr>
        <p:grpSpPr>
          <a:xfrm>
            <a:off x="1730259" y="3478961"/>
            <a:ext cx="428103" cy="320935"/>
            <a:chOff x="6420436" y="3032330"/>
            <a:chExt cx="838200" cy="628370"/>
          </a:xfrm>
          <a:solidFill>
            <a:schemeClr val="accent1"/>
          </a:solidFill>
        </p:grpSpPr>
        <p:sp>
          <p:nvSpPr>
            <p:cNvPr id="79" name="Freeform: Shape 78">
              <a:extLst>
                <a:ext uri="{FF2B5EF4-FFF2-40B4-BE49-F238E27FC236}">
                  <a16:creationId xmlns:a16="http://schemas.microsoft.com/office/drawing/2014/main" id="{F2079B34-8675-4E37-943D-133C3B3E2F75}"/>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80" name="Freeform: Shape 79">
              <a:extLst>
                <a:ext uri="{FF2B5EF4-FFF2-40B4-BE49-F238E27FC236}">
                  <a16:creationId xmlns:a16="http://schemas.microsoft.com/office/drawing/2014/main" id="{65278187-82BF-4C2E-9127-11560B639D63}"/>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grpSp>
        <p:nvGrpSpPr>
          <p:cNvPr id="101" name="Group 100">
            <a:extLst>
              <a:ext uri="{FF2B5EF4-FFF2-40B4-BE49-F238E27FC236}">
                <a16:creationId xmlns:a16="http://schemas.microsoft.com/office/drawing/2014/main" id="{2B74A935-0A62-410C-8BBB-63B898037DCC}"/>
              </a:ext>
            </a:extLst>
          </p:cNvPr>
          <p:cNvGrpSpPr/>
          <p:nvPr/>
        </p:nvGrpSpPr>
        <p:grpSpPr>
          <a:xfrm>
            <a:off x="10098947" y="1991756"/>
            <a:ext cx="310180" cy="320370"/>
            <a:chOff x="5721280" y="3049426"/>
            <a:chExt cx="741178" cy="765526"/>
          </a:xfrm>
          <a:solidFill>
            <a:schemeClr val="accent1"/>
          </a:solidFill>
        </p:grpSpPr>
        <p:sp>
          <p:nvSpPr>
            <p:cNvPr id="102" name="Freeform: Shape 101">
              <a:extLst>
                <a:ext uri="{FF2B5EF4-FFF2-40B4-BE49-F238E27FC236}">
                  <a16:creationId xmlns:a16="http://schemas.microsoft.com/office/drawing/2014/main" id="{2061AB63-E313-415A-A7F1-DB1B361DB804}"/>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103" name="Freeform: Shape 102">
              <a:extLst>
                <a:ext uri="{FF2B5EF4-FFF2-40B4-BE49-F238E27FC236}">
                  <a16:creationId xmlns:a16="http://schemas.microsoft.com/office/drawing/2014/main" id="{4E1D3D10-8680-4F79-AA78-A0AF0DE498F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104" name="Freeform: Shape 103">
              <a:extLst>
                <a:ext uri="{FF2B5EF4-FFF2-40B4-BE49-F238E27FC236}">
                  <a16:creationId xmlns:a16="http://schemas.microsoft.com/office/drawing/2014/main" id="{59D4B651-53E5-4E82-882E-01783E38EA4B}"/>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17" name="Graphic 15" descr="Leaf">
            <a:extLst>
              <a:ext uri="{FF2B5EF4-FFF2-40B4-BE49-F238E27FC236}">
                <a16:creationId xmlns:a16="http://schemas.microsoft.com/office/drawing/2014/main" id="{9CE5FA23-71F5-47CE-B4E6-105953A8DAAF}"/>
              </a:ext>
            </a:extLst>
          </p:cNvPr>
          <p:cNvSpPr/>
          <p:nvPr/>
        </p:nvSpPr>
        <p:spPr>
          <a:xfrm>
            <a:off x="7328990" y="3501650"/>
            <a:ext cx="310278" cy="297604"/>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accent1"/>
          </a:solidFill>
          <a:ln w="9525" cap="flat">
            <a:noFill/>
            <a:prstDash val="solid"/>
            <a:miter/>
          </a:ln>
        </p:spPr>
        <p:txBody>
          <a:bodyPr rtlCol="0" anchor="ctr"/>
          <a:lstStyle/>
          <a:p>
            <a:endParaRPr lang="en-ID"/>
          </a:p>
        </p:txBody>
      </p:sp>
      <p:sp>
        <p:nvSpPr>
          <p:cNvPr id="18" name="Graphic 9" descr="Deciduous tree">
            <a:extLst>
              <a:ext uri="{FF2B5EF4-FFF2-40B4-BE49-F238E27FC236}">
                <a16:creationId xmlns:a16="http://schemas.microsoft.com/office/drawing/2014/main" id="{0883FADC-5659-4355-901E-073F95513E82}"/>
              </a:ext>
            </a:extLst>
          </p:cNvPr>
          <p:cNvSpPr/>
          <p:nvPr/>
        </p:nvSpPr>
        <p:spPr>
          <a:xfrm>
            <a:off x="4549785" y="1973667"/>
            <a:ext cx="328869" cy="336388"/>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accent1"/>
          </a:solidFill>
          <a:ln w="9525" cap="flat">
            <a:noFill/>
            <a:prstDash val="solid"/>
            <a:miter/>
          </a:ln>
        </p:spPr>
        <p:txBody>
          <a:bodyPr rtlCol="0" anchor="ctr"/>
          <a:lstStyle/>
          <a:p>
            <a:endParaRPr lang="en-ID"/>
          </a:p>
        </p:txBody>
      </p:sp>
      <p:sp>
        <p:nvSpPr>
          <p:cNvPr id="3" name="Title 2">
            <a:extLst>
              <a:ext uri="{FF2B5EF4-FFF2-40B4-BE49-F238E27FC236}">
                <a16:creationId xmlns:a16="http://schemas.microsoft.com/office/drawing/2014/main" id="{13401997-0609-4809-BEDF-90E8C1350B6A}"/>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Process</a:t>
            </a:r>
            <a:endParaRPr lang="en-ID"/>
          </a:p>
        </p:txBody>
      </p:sp>
      <p:sp>
        <p:nvSpPr>
          <p:cNvPr id="4" name="Subtitle 3">
            <a:extLst>
              <a:ext uri="{FF2B5EF4-FFF2-40B4-BE49-F238E27FC236}">
                <a16:creationId xmlns:a16="http://schemas.microsoft.com/office/drawing/2014/main" id="{4FD54962-0AF6-48D4-BB80-B64C173F4DF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 name="Rectangle: Rounded Corners 8">
            <a:extLst>
              <a:ext uri="{FF2B5EF4-FFF2-40B4-BE49-F238E27FC236}">
                <a16:creationId xmlns:a16="http://schemas.microsoft.com/office/drawing/2014/main" id="{23009DE4-D920-422D-A6D6-52255411A66D}"/>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EFCA7603-5E99-4D21-AD6F-E1287578C64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6B9FD42D-73BD-456D-8A78-BC4A0FE9676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E79ACE16-65EE-4A63-9661-D85E15B5F336}"/>
              </a:ext>
            </a:extLst>
          </p:cNvPr>
          <p:cNvSpPr>
            <a:spLocks noGrp="1"/>
          </p:cNvSpPr>
          <p:nvPr>
            <p:ph type="sldNum" sz="quarter" idx="10"/>
          </p:nvPr>
        </p:nvSpPr>
        <p:spPr/>
        <p:txBody>
          <a:bodyPr/>
          <a:lstStyle/>
          <a:p>
            <a:fld id="{950356F5-5040-45F3-9DFE-AA818FBF1AB1}" type="slidenum">
              <a:rPr lang="en-ID" smtClean="0"/>
              <a:pPr/>
              <a:t>22</a:t>
            </a:fld>
            <a:endParaRPr lang="en-ID"/>
          </a:p>
        </p:txBody>
      </p:sp>
    </p:spTree>
    <p:extLst>
      <p:ext uri="{BB962C8B-B14F-4D97-AF65-F5344CB8AC3E}">
        <p14:creationId xmlns:p14="http://schemas.microsoft.com/office/powerpoint/2010/main" val="18291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750" fill="hold"/>
                                        <p:tgtEl>
                                          <p:spTgt spid="78"/>
                                        </p:tgtEl>
                                        <p:attrNameLst>
                                          <p:attrName>ppt_w</p:attrName>
                                        </p:attrNameLst>
                                      </p:cBhvr>
                                      <p:tavLst>
                                        <p:tav tm="0">
                                          <p:val>
                                            <p:fltVal val="0"/>
                                          </p:val>
                                        </p:tav>
                                        <p:tav tm="100000">
                                          <p:val>
                                            <p:strVal val="#ppt_w"/>
                                          </p:val>
                                        </p:tav>
                                      </p:tavLst>
                                    </p:anim>
                                    <p:anim calcmode="lin" valueType="num">
                                      <p:cBhvr>
                                        <p:cTn id="36" dur="750" fill="hold"/>
                                        <p:tgtEl>
                                          <p:spTgt spid="78"/>
                                        </p:tgtEl>
                                        <p:attrNameLst>
                                          <p:attrName>ppt_h</p:attrName>
                                        </p:attrNameLst>
                                      </p:cBhvr>
                                      <p:tavLst>
                                        <p:tav tm="0">
                                          <p:val>
                                            <p:fltVal val="0"/>
                                          </p:val>
                                        </p:tav>
                                        <p:tav tm="100000">
                                          <p:val>
                                            <p:strVal val="#ppt_h"/>
                                          </p:val>
                                        </p:tav>
                                      </p:tavLst>
                                    </p:anim>
                                    <p:animEffect transition="in" filter="fade">
                                      <p:cBhvr>
                                        <p:cTn id="37" dur="750"/>
                                        <p:tgtEl>
                                          <p:spTgt spid="78"/>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750"/>
                                        <p:tgtEl>
                                          <p:spTgt spid="6"/>
                                        </p:tgtEl>
                                      </p:cBhvr>
                                    </p:animEffect>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750" fill="hold"/>
                                        <p:tgtEl>
                                          <p:spTgt spid="45"/>
                                        </p:tgtEl>
                                        <p:attrNameLst>
                                          <p:attrName>ppt_w</p:attrName>
                                        </p:attrNameLst>
                                      </p:cBhvr>
                                      <p:tavLst>
                                        <p:tav tm="0">
                                          <p:val>
                                            <p:fltVal val="0"/>
                                          </p:val>
                                        </p:tav>
                                        <p:tav tm="100000">
                                          <p:val>
                                            <p:strVal val="#ppt_w"/>
                                          </p:val>
                                        </p:tav>
                                      </p:tavLst>
                                    </p:anim>
                                    <p:anim calcmode="lin" valueType="num">
                                      <p:cBhvr>
                                        <p:cTn id="53" dur="750" fill="hold"/>
                                        <p:tgtEl>
                                          <p:spTgt spid="45"/>
                                        </p:tgtEl>
                                        <p:attrNameLst>
                                          <p:attrName>ppt_h</p:attrName>
                                        </p:attrNameLst>
                                      </p:cBhvr>
                                      <p:tavLst>
                                        <p:tav tm="0">
                                          <p:val>
                                            <p:fltVal val="0"/>
                                          </p:val>
                                        </p:tav>
                                        <p:tav tm="100000">
                                          <p:val>
                                            <p:strVal val="#ppt_h"/>
                                          </p:val>
                                        </p:tav>
                                      </p:tavLst>
                                    </p:anim>
                                    <p:animEffect transition="in" filter="fade">
                                      <p:cBhvr>
                                        <p:cTn id="54" dur="75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750" fill="hold"/>
                                        <p:tgtEl>
                                          <p:spTgt spid="46"/>
                                        </p:tgtEl>
                                        <p:attrNameLst>
                                          <p:attrName>ppt_w</p:attrName>
                                        </p:attrNameLst>
                                      </p:cBhvr>
                                      <p:tavLst>
                                        <p:tav tm="0">
                                          <p:val>
                                            <p:fltVal val="0"/>
                                          </p:val>
                                        </p:tav>
                                        <p:tav tm="100000">
                                          <p:val>
                                            <p:strVal val="#ppt_w"/>
                                          </p:val>
                                        </p:tav>
                                      </p:tavLst>
                                    </p:anim>
                                    <p:anim calcmode="lin" valueType="num">
                                      <p:cBhvr>
                                        <p:cTn id="58" dur="750" fill="hold"/>
                                        <p:tgtEl>
                                          <p:spTgt spid="46"/>
                                        </p:tgtEl>
                                        <p:attrNameLst>
                                          <p:attrName>ppt_h</p:attrName>
                                        </p:attrNameLst>
                                      </p:cBhvr>
                                      <p:tavLst>
                                        <p:tav tm="0">
                                          <p:val>
                                            <p:fltVal val="0"/>
                                          </p:val>
                                        </p:tav>
                                        <p:tav tm="100000">
                                          <p:val>
                                            <p:strVal val="#ppt_h"/>
                                          </p:val>
                                        </p:tav>
                                      </p:tavLst>
                                    </p:anim>
                                    <p:animEffect transition="in" filter="fade">
                                      <p:cBhvr>
                                        <p:cTn id="59" dur="75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750" fill="hold"/>
                                        <p:tgtEl>
                                          <p:spTgt spid="18"/>
                                        </p:tgtEl>
                                        <p:attrNameLst>
                                          <p:attrName>ppt_w</p:attrName>
                                        </p:attrNameLst>
                                      </p:cBhvr>
                                      <p:tavLst>
                                        <p:tav tm="0">
                                          <p:val>
                                            <p:fltVal val="0"/>
                                          </p:val>
                                        </p:tav>
                                        <p:tav tm="100000">
                                          <p:val>
                                            <p:strVal val="#ppt_w"/>
                                          </p:val>
                                        </p:tav>
                                      </p:tavLst>
                                    </p:anim>
                                    <p:anim calcmode="lin" valueType="num">
                                      <p:cBhvr>
                                        <p:cTn id="63" dur="750" fill="hold"/>
                                        <p:tgtEl>
                                          <p:spTgt spid="18"/>
                                        </p:tgtEl>
                                        <p:attrNameLst>
                                          <p:attrName>ppt_h</p:attrName>
                                        </p:attrNameLst>
                                      </p:cBhvr>
                                      <p:tavLst>
                                        <p:tav tm="0">
                                          <p:val>
                                            <p:fltVal val="0"/>
                                          </p:val>
                                        </p:tav>
                                        <p:tav tm="100000">
                                          <p:val>
                                            <p:strVal val="#ppt_h"/>
                                          </p:val>
                                        </p:tav>
                                      </p:tavLst>
                                    </p:anim>
                                    <p:animEffect transition="in" filter="fade">
                                      <p:cBhvr>
                                        <p:cTn id="64" dur="750"/>
                                        <p:tgtEl>
                                          <p:spTgt spid="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75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750"/>
                                        <p:tgtEl>
                                          <p:spTgt spid="58"/>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p:cTn id="79" dur="750" fill="hold"/>
                                        <p:tgtEl>
                                          <p:spTgt spid="110"/>
                                        </p:tgtEl>
                                        <p:attrNameLst>
                                          <p:attrName>ppt_w</p:attrName>
                                        </p:attrNameLst>
                                      </p:cBhvr>
                                      <p:tavLst>
                                        <p:tav tm="0">
                                          <p:val>
                                            <p:fltVal val="0"/>
                                          </p:val>
                                        </p:tav>
                                        <p:tav tm="100000">
                                          <p:val>
                                            <p:strVal val="#ppt_w"/>
                                          </p:val>
                                        </p:tav>
                                      </p:tavLst>
                                    </p:anim>
                                    <p:anim calcmode="lin" valueType="num">
                                      <p:cBhvr>
                                        <p:cTn id="80" dur="750" fill="hold"/>
                                        <p:tgtEl>
                                          <p:spTgt spid="110"/>
                                        </p:tgtEl>
                                        <p:attrNameLst>
                                          <p:attrName>ppt_h</p:attrName>
                                        </p:attrNameLst>
                                      </p:cBhvr>
                                      <p:tavLst>
                                        <p:tav tm="0">
                                          <p:val>
                                            <p:fltVal val="0"/>
                                          </p:val>
                                        </p:tav>
                                        <p:tav tm="100000">
                                          <p:val>
                                            <p:strVal val="#ppt_h"/>
                                          </p:val>
                                        </p:tav>
                                      </p:tavLst>
                                    </p:anim>
                                    <p:animEffect transition="in" filter="fade">
                                      <p:cBhvr>
                                        <p:cTn id="81" dur="750"/>
                                        <p:tgtEl>
                                          <p:spTgt spid="11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p:cTn id="84" dur="750" fill="hold"/>
                                        <p:tgtEl>
                                          <p:spTgt spid="111"/>
                                        </p:tgtEl>
                                        <p:attrNameLst>
                                          <p:attrName>ppt_w</p:attrName>
                                        </p:attrNameLst>
                                      </p:cBhvr>
                                      <p:tavLst>
                                        <p:tav tm="0">
                                          <p:val>
                                            <p:fltVal val="0"/>
                                          </p:val>
                                        </p:tav>
                                        <p:tav tm="100000">
                                          <p:val>
                                            <p:strVal val="#ppt_w"/>
                                          </p:val>
                                        </p:tav>
                                      </p:tavLst>
                                    </p:anim>
                                    <p:anim calcmode="lin" valueType="num">
                                      <p:cBhvr>
                                        <p:cTn id="85" dur="750" fill="hold"/>
                                        <p:tgtEl>
                                          <p:spTgt spid="111"/>
                                        </p:tgtEl>
                                        <p:attrNameLst>
                                          <p:attrName>ppt_h</p:attrName>
                                        </p:attrNameLst>
                                      </p:cBhvr>
                                      <p:tavLst>
                                        <p:tav tm="0">
                                          <p:val>
                                            <p:fltVal val="0"/>
                                          </p:val>
                                        </p:tav>
                                        <p:tav tm="100000">
                                          <p:val>
                                            <p:strVal val="#ppt_h"/>
                                          </p:val>
                                        </p:tav>
                                      </p:tavLst>
                                    </p:anim>
                                    <p:animEffect transition="in" filter="fade">
                                      <p:cBhvr>
                                        <p:cTn id="86" dur="750"/>
                                        <p:tgtEl>
                                          <p:spTgt spid="1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750" fill="hold"/>
                                        <p:tgtEl>
                                          <p:spTgt spid="17"/>
                                        </p:tgtEl>
                                        <p:attrNameLst>
                                          <p:attrName>ppt_w</p:attrName>
                                        </p:attrNameLst>
                                      </p:cBhvr>
                                      <p:tavLst>
                                        <p:tav tm="0">
                                          <p:val>
                                            <p:fltVal val="0"/>
                                          </p:val>
                                        </p:tav>
                                        <p:tav tm="100000">
                                          <p:val>
                                            <p:strVal val="#ppt_w"/>
                                          </p:val>
                                        </p:tav>
                                      </p:tavLst>
                                    </p:anim>
                                    <p:anim calcmode="lin" valueType="num">
                                      <p:cBhvr>
                                        <p:cTn id="90" dur="750" fill="hold"/>
                                        <p:tgtEl>
                                          <p:spTgt spid="17"/>
                                        </p:tgtEl>
                                        <p:attrNameLst>
                                          <p:attrName>ppt_h</p:attrName>
                                        </p:attrNameLst>
                                      </p:cBhvr>
                                      <p:tavLst>
                                        <p:tav tm="0">
                                          <p:val>
                                            <p:fltVal val="0"/>
                                          </p:val>
                                        </p:tav>
                                        <p:tav tm="100000">
                                          <p:val>
                                            <p:strVal val="#ppt_h"/>
                                          </p:val>
                                        </p:tav>
                                      </p:tavLst>
                                    </p:anim>
                                    <p:animEffect transition="in" filter="fade">
                                      <p:cBhvr>
                                        <p:cTn id="91" dur="750"/>
                                        <p:tgtEl>
                                          <p:spTgt spid="17"/>
                                        </p:tgtEl>
                                      </p:cBhvr>
                                    </p:animEffect>
                                  </p:childTnLst>
                                </p:cTn>
                              </p:par>
                            </p:childTnLst>
                          </p:cTn>
                        </p:par>
                        <p:par>
                          <p:cTn id="92" fill="hold">
                            <p:stCondLst>
                              <p:cond delay="725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750"/>
                                        <p:tgtEl>
                                          <p:spTgt spid="1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750"/>
                                        <p:tgtEl>
                                          <p:spTgt spid="113"/>
                                        </p:tgtEl>
                                      </p:cBhvr>
                                    </p:animEffect>
                                  </p:childTnLst>
                                </p:cTn>
                              </p:par>
                            </p:childTnLst>
                          </p:cTn>
                        </p:par>
                        <p:par>
                          <p:cTn id="99" fill="hold">
                            <p:stCondLst>
                              <p:cond delay="8000"/>
                            </p:stCondLst>
                            <p:childTnLst>
                              <p:par>
                                <p:cTn id="100" presetID="22" presetClass="entr" presetSubtype="4"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down)">
                                      <p:cBhvr>
                                        <p:cTn id="102" dur="750"/>
                                        <p:tgtEl>
                                          <p:spTgt spid="67"/>
                                        </p:tgtEl>
                                      </p:cBhvr>
                                    </p:animEffect>
                                  </p:childTnLst>
                                </p:cTn>
                              </p:par>
                            </p:childTnLst>
                          </p:cTn>
                        </p:par>
                        <p:par>
                          <p:cTn id="103" fill="hold">
                            <p:stCondLst>
                              <p:cond delay="8750"/>
                            </p:stCondLst>
                            <p:childTnLst>
                              <p:par>
                                <p:cTn id="104" presetID="53" presetClass="entr" presetSubtype="16"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750" fill="hold"/>
                                        <p:tgtEl>
                                          <p:spTgt spid="50"/>
                                        </p:tgtEl>
                                        <p:attrNameLst>
                                          <p:attrName>ppt_w</p:attrName>
                                        </p:attrNameLst>
                                      </p:cBhvr>
                                      <p:tavLst>
                                        <p:tav tm="0">
                                          <p:val>
                                            <p:fltVal val="0"/>
                                          </p:val>
                                        </p:tav>
                                        <p:tav tm="100000">
                                          <p:val>
                                            <p:strVal val="#ppt_w"/>
                                          </p:val>
                                        </p:tav>
                                      </p:tavLst>
                                    </p:anim>
                                    <p:anim calcmode="lin" valueType="num">
                                      <p:cBhvr>
                                        <p:cTn id="107" dur="750" fill="hold"/>
                                        <p:tgtEl>
                                          <p:spTgt spid="50"/>
                                        </p:tgtEl>
                                        <p:attrNameLst>
                                          <p:attrName>ppt_h</p:attrName>
                                        </p:attrNameLst>
                                      </p:cBhvr>
                                      <p:tavLst>
                                        <p:tav tm="0">
                                          <p:val>
                                            <p:fltVal val="0"/>
                                          </p:val>
                                        </p:tav>
                                        <p:tav tm="100000">
                                          <p:val>
                                            <p:strVal val="#ppt_h"/>
                                          </p:val>
                                        </p:tav>
                                      </p:tavLst>
                                    </p:anim>
                                    <p:animEffect transition="in" filter="fade">
                                      <p:cBhvr>
                                        <p:cTn id="108" dur="750"/>
                                        <p:tgtEl>
                                          <p:spTgt spid="5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750" fill="hold"/>
                                        <p:tgtEl>
                                          <p:spTgt spid="51"/>
                                        </p:tgtEl>
                                        <p:attrNameLst>
                                          <p:attrName>ppt_w</p:attrName>
                                        </p:attrNameLst>
                                      </p:cBhvr>
                                      <p:tavLst>
                                        <p:tav tm="0">
                                          <p:val>
                                            <p:fltVal val="0"/>
                                          </p:val>
                                        </p:tav>
                                        <p:tav tm="100000">
                                          <p:val>
                                            <p:strVal val="#ppt_w"/>
                                          </p:val>
                                        </p:tav>
                                      </p:tavLst>
                                    </p:anim>
                                    <p:anim calcmode="lin" valueType="num">
                                      <p:cBhvr>
                                        <p:cTn id="112" dur="750" fill="hold"/>
                                        <p:tgtEl>
                                          <p:spTgt spid="51"/>
                                        </p:tgtEl>
                                        <p:attrNameLst>
                                          <p:attrName>ppt_h</p:attrName>
                                        </p:attrNameLst>
                                      </p:cBhvr>
                                      <p:tavLst>
                                        <p:tav tm="0">
                                          <p:val>
                                            <p:fltVal val="0"/>
                                          </p:val>
                                        </p:tav>
                                        <p:tav tm="100000">
                                          <p:val>
                                            <p:strVal val="#ppt_h"/>
                                          </p:val>
                                        </p:tav>
                                      </p:tavLst>
                                    </p:anim>
                                    <p:animEffect transition="in" filter="fade">
                                      <p:cBhvr>
                                        <p:cTn id="113" dur="750"/>
                                        <p:tgtEl>
                                          <p:spTgt spid="51"/>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750" fill="hold"/>
                                        <p:tgtEl>
                                          <p:spTgt spid="101"/>
                                        </p:tgtEl>
                                        <p:attrNameLst>
                                          <p:attrName>ppt_w</p:attrName>
                                        </p:attrNameLst>
                                      </p:cBhvr>
                                      <p:tavLst>
                                        <p:tav tm="0">
                                          <p:val>
                                            <p:fltVal val="0"/>
                                          </p:val>
                                        </p:tav>
                                        <p:tav tm="100000">
                                          <p:val>
                                            <p:strVal val="#ppt_w"/>
                                          </p:val>
                                        </p:tav>
                                      </p:tavLst>
                                    </p:anim>
                                    <p:anim calcmode="lin" valueType="num">
                                      <p:cBhvr>
                                        <p:cTn id="117" dur="750" fill="hold"/>
                                        <p:tgtEl>
                                          <p:spTgt spid="101"/>
                                        </p:tgtEl>
                                        <p:attrNameLst>
                                          <p:attrName>ppt_h</p:attrName>
                                        </p:attrNameLst>
                                      </p:cBhvr>
                                      <p:tavLst>
                                        <p:tav tm="0">
                                          <p:val>
                                            <p:fltVal val="0"/>
                                          </p:val>
                                        </p:tav>
                                        <p:tav tm="100000">
                                          <p:val>
                                            <p:strVal val="#ppt_h"/>
                                          </p:val>
                                        </p:tav>
                                      </p:tavLst>
                                    </p:anim>
                                    <p:animEffect transition="in" filter="fade">
                                      <p:cBhvr>
                                        <p:cTn id="118" dur="750"/>
                                        <p:tgtEl>
                                          <p:spTgt spid="101"/>
                                        </p:tgtEl>
                                      </p:cBhvr>
                                    </p:animEffect>
                                  </p:childTnLst>
                                </p:cTn>
                              </p:par>
                            </p:childTnLst>
                          </p:cTn>
                        </p:par>
                        <p:par>
                          <p:cTn id="119" fill="hold">
                            <p:stCondLst>
                              <p:cond delay="9500"/>
                            </p:stCondLst>
                            <p:childTnLst>
                              <p:par>
                                <p:cTn id="120" presetID="10"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750"/>
                                        <p:tgtEl>
                                          <p:spTgt spid="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10" grpId="0" animBg="1"/>
      <p:bldP spid="111" grpId="0"/>
      <p:bldP spid="112" grpId="0"/>
      <p:bldP spid="113" grpId="0"/>
      <p:bldP spid="45" grpId="0" animBg="1"/>
      <p:bldP spid="46" grpId="0"/>
      <p:bldP spid="47" grpId="0"/>
      <p:bldP spid="48" grpId="0"/>
      <p:bldP spid="50" grpId="0" animBg="1"/>
      <p:bldP spid="51" grpId="0"/>
      <p:bldP spid="52" grpId="0"/>
      <p:bldP spid="53" grpId="0"/>
      <p:bldP spid="17" grpId="0" animBg="1"/>
      <p:bldP spid="18" grpId="0" animBg="1"/>
      <p:bldP spid="3" grpId="0"/>
      <p:bldP spid="4" grpId="0" build="p"/>
      <p:bldP spid="9" grpId="0" animBg="1"/>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C7169E9-613D-41C5-B641-96BB6C6A9C94}"/>
              </a:ext>
            </a:extLst>
          </p:cNvPr>
          <p:cNvGrpSpPr/>
          <p:nvPr/>
        </p:nvGrpSpPr>
        <p:grpSpPr>
          <a:xfrm>
            <a:off x="1244755" y="2050918"/>
            <a:ext cx="2432773" cy="4623075"/>
            <a:chOff x="741349" y="1574525"/>
            <a:chExt cx="2432773" cy="4623075"/>
          </a:xfrm>
        </p:grpSpPr>
        <p:sp>
          <p:nvSpPr>
            <p:cNvPr id="25" name="Freeform 5">
              <a:extLst>
                <a:ext uri="{FF2B5EF4-FFF2-40B4-BE49-F238E27FC236}">
                  <a16:creationId xmlns:a16="http://schemas.microsoft.com/office/drawing/2014/main" id="{6261CC0B-BFC5-44AE-89D2-45F79B42860E}"/>
                </a:ext>
              </a:extLst>
            </p:cNvPr>
            <p:cNvSpPr>
              <a:spLocks/>
            </p:cNvSpPr>
            <p:nvPr/>
          </p:nvSpPr>
          <p:spPr bwMode="auto">
            <a:xfrm rot="669225">
              <a:off x="2279632" y="3012371"/>
              <a:ext cx="877528" cy="949099"/>
            </a:xfrm>
            <a:custGeom>
              <a:avLst/>
              <a:gdLst>
                <a:gd name="T0" fmla="*/ 90 w 90"/>
                <a:gd name="T1" fmla="*/ 42 h 98"/>
                <a:gd name="T2" fmla="*/ 72 w 90"/>
                <a:gd name="T3" fmla="*/ 0 h 98"/>
                <a:gd name="T4" fmla="*/ 4 w 90"/>
                <a:gd name="T5" fmla="*/ 62 h 98"/>
                <a:gd name="T6" fmla="*/ 0 w 90"/>
                <a:gd name="T7" fmla="*/ 98 h 98"/>
                <a:gd name="T8" fmla="*/ 90 w 90"/>
                <a:gd name="T9" fmla="*/ 42 h 98"/>
              </a:gdLst>
              <a:ahLst/>
              <a:cxnLst>
                <a:cxn ang="0">
                  <a:pos x="T0" y="T1"/>
                </a:cxn>
                <a:cxn ang="0">
                  <a:pos x="T2" y="T3"/>
                </a:cxn>
                <a:cxn ang="0">
                  <a:pos x="T4" y="T5"/>
                </a:cxn>
                <a:cxn ang="0">
                  <a:pos x="T6" y="T7"/>
                </a:cxn>
                <a:cxn ang="0">
                  <a:pos x="T8" y="T9"/>
                </a:cxn>
              </a:cxnLst>
              <a:rect l="0" t="0" r="r" b="b"/>
              <a:pathLst>
                <a:path w="90" h="98">
                  <a:moveTo>
                    <a:pt x="90" y="42"/>
                  </a:moveTo>
                  <a:cubicBezTo>
                    <a:pt x="85" y="28"/>
                    <a:pt x="79" y="13"/>
                    <a:pt x="72" y="0"/>
                  </a:cubicBezTo>
                  <a:cubicBezTo>
                    <a:pt x="40" y="18"/>
                    <a:pt x="14" y="40"/>
                    <a:pt x="4" y="62"/>
                  </a:cubicBezTo>
                  <a:cubicBezTo>
                    <a:pt x="3" y="74"/>
                    <a:pt x="2" y="86"/>
                    <a:pt x="0" y="98"/>
                  </a:cubicBezTo>
                  <a:cubicBezTo>
                    <a:pt x="26" y="67"/>
                    <a:pt x="58" y="48"/>
                    <a:pt x="90" y="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311B2F49-AC1F-43AF-AD0E-9EE483DD046C}"/>
                </a:ext>
              </a:extLst>
            </p:cNvPr>
            <p:cNvSpPr>
              <a:spLocks/>
            </p:cNvSpPr>
            <p:nvPr/>
          </p:nvSpPr>
          <p:spPr bwMode="auto">
            <a:xfrm rot="669225">
              <a:off x="2122333" y="3423831"/>
              <a:ext cx="1051789" cy="1143587"/>
            </a:xfrm>
            <a:custGeom>
              <a:avLst/>
              <a:gdLst>
                <a:gd name="T0" fmla="*/ 108 w 108"/>
                <a:gd name="T1" fmla="*/ 46 h 118"/>
                <a:gd name="T2" fmla="*/ 96 w 108"/>
                <a:gd name="T3" fmla="*/ 0 h 118"/>
                <a:gd name="T4" fmla="*/ 5 w 108"/>
                <a:gd name="T5" fmla="*/ 64 h 118"/>
                <a:gd name="T6" fmla="*/ 4 w 108"/>
                <a:gd name="T7" fmla="*/ 70 h 118"/>
                <a:gd name="T8" fmla="*/ 0 w 108"/>
                <a:gd name="T9" fmla="*/ 118 h 118"/>
                <a:gd name="T10" fmla="*/ 108 w 108"/>
                <a:gd name="T11" fmla="*/ 46 h 118"/>
              </a:gdLst>
              <a:ahLst/>
              <a:cxnLst>
                <a:cxn ang="0">
                  <a:pos x="T0" y="T1"/>
                </a:cxn>
                <a:cxn ang="0">
                  <a:pos x="T2" y="T3"/>
                </a:cxn>
                <a:cxn ang="0">
                  <a:pos x="T4" y="T5"/>
                </a:cxn>
                <a:cxn ang="0">
                  <a:pos x="T6" y="T7"/>
                </a:cxn>
                <a:cxn ang="0">
                  <a:pos x="T8" y="T9"/>
                </a:cxn>
                <a:cxn ang="0">
                  <a:pos x="T10" y="T11"/>
                </a:cxn>
              </a:cxnLst>
              <a:rect l="0" t="0" r="r" b="b"/>
              <a:pathLst>
                <a:path w="108" h="118">
                  <a:moveTo>
                    <a:pt x="108" y="46"/>
                  </a:moveTo>
                  <a:cubicBezTo>
                    <a:pt x="106" y="31"/>
                    <a:pt x="102" y="15"/>
                    <a:pt x="96" y="0"/>
                  </a:cubicBezTo>
                  <a:cubicBezTo>
                    <a:pt x="63" y="9"/>
                    <a:pt x="29" y="31"/>
                    <a:pt x="5" y="64"/>
                  </a:cubicBezTo>
                  <a:cubicBezTo>
                    <a:pt x="5" y="66"/>
                    <a:pt x="5" y="68"/>
                    <a:pt x="4" y="70"/>
                  </a:cubicBezTo>
                  <a:cubicBezTo>
                    <a:pt x="3" y="86"/>
                    <a:pt x="1" y="102"/>
                    <a:pt x="0" y="118"/>
                  </a:cubicBezTo>
                  <a:cubicBezTo>
                    <a:pt x="31" y="78"/>
                    <a:pt x="71" y="53"/>
                    <a:pt x="108" y="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0884E5B9-FE31-420C-8EEF-F7231E5C1A2A}"/>
                </a:ext>
              </a:extLst>
            </p:cNvPr>
            <p:cNvSpPr>
              <a:spLocks/>
            </p:cNvSpPr>
            <p:nvPr/>
          </p:nvSpPr>
          <p:spPr bwMode="auto">
            <a:xfrm rot="669225">
              <a:off x="2406608" y="2668416"/>
              <a:ext cx="651922" cy="841743"/>
            </a:xfrm>
            <a:custGeom>
              <a:avLst/>
              <a:gdLst>
                <a:gd name="T0" fmla="*/ 67 w 67"/>
                <a:gd name="T1" fmla="*/ 34 h 87"/>
                <a:gd name="T2" fmla="*/ 47 w 67"/>
                <a:gd name="T3" fmla="*/ 0 h 87"/>
                <a:gd name="T4" fmla="*/ 1 w 67"/>
                <a:gd name="T5" fmla="*/ 43 h 87"/>
                <a:gd name="T6" fmla="*/ 0 w 67"/>
                <a:gd name="T7" fmla="*/ 87 h 87"/>
                <a:gd name="T8" fmla="*/ 67 w 67"/>
                <a:gd name="T9" fmla="*/ 34 h 87"/>
              </a:gdLst>
              <a:ahLst/>
              <a:cxnLst>
                <a:cxn ang="0">
                  <a:pos x="T0" y="T1"/>
                </a:cxn>
                <a:cxn ang="0">
                  <a:pos x="T2" y="T3"/>
                </a:cxn>
                <a:cxn ang="0">
                  <a:pos x="T4" y="T5"/>
                </a:cxn>
                <a:cxn ang="0">
                  <a:pos x="T6" y="T7"/>
                </a:cxn>
                <a:cxn ang="0">
                  <a:pos x="T8" y="T9"/>
                </a:cxn>
              </a:cxnLst>
              <a:rect l="0" t="0" r="r" b="b"/>
              <a:pathLst>
                <a:path w="67" h="87">
                  <a:moveTo>
                    <a:pt x="67" y="34"/>
                  </a:moveTo>
                  <a:cubicBezTo>
                    <a:pt x="61" y="22"/>
                    <a:pt x="54" y="11"/>
                    <a:pt x="47" y="0"/>
                  </a:cubicBezTo>
                  <a:cubicBezTo>
                    <a:pt x="28" y="10"/>
                    <a:pt x="11" y="25"/>
                    <a:pt x="1" y="43"/>
                  </a:cubicBezTo>
                  <a:cubicBezTo>
                    <a:pt x="2" y="58"/>
                    <a:pt x="1" y="72"/>
                    <a:pt x="0" y="87"/>
                  </a:cubicBezTo>
                  <a:cubicBezTo>
                    <a:pt x="14" y="68"/>
                    <a:pt x="38" y="49"/>
                    <a:pt x="67"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30BBFA9E-3704-4BB6-B577-2D5E2AA3B508}"/>
                </a:ext>
              </a:extLst>
            </p:cNvPr>
            <p:cNvSpPr>
              <a:spLocks/>
            </p:cNvSpPr>
            <p:nvPr/>
          </p:nvSpPr>
          <p:spPr bwMode="auto">
            <a:xfrm rot="669225">
              <a:off x="2023527" y="3874925"/>
              <a:ext cx="1110913" cy="1152922"/>
            </a:xfrm>
            <a:custGeom>
              <a:avLst/>
              <a:gdLst>
                <a:gd name="T0" fmla="*/ 111 w 114"/>
                <a:gd name="T1" fmla="*/ 61 h 119"/>
                <a:gd name="T2" fmla="*/ 109 w 114"/>
                <a:gd name="T3" fmla="*/ 0 h 119"/>
                <a:gd name="T4" fmla="*/ 0 w 114"/>
                <a:gd name="T5" fmla="*/ 81 h 119"/>
                <a:gd name="T6" fmla="*/ 0 w 114"/>
                <a:gd name="T7" fmla="*/ 119 h 119"/>
                <a:gd name="T8" fmla="*/ 111 w 114"/>
                <a:gd name="T9" fmla="*/ 61 h 119"/>
              </a:gdLst>
              <a:ahLst/>
              <a:cxnLst>
                <a:cxn ang="0">
                  <a:pos x="T0" y="T1"/>
                </a:cxn>
                <a:cxn ang="0">
                  <a:pos x="T2" y="T3"/>
                </a:cxn>
                <a:cxn ang="0">
                  <a:pos x="T4" y="T5"/>
                </a:cxn>
                <a:cxn ang="0">
                  <a:pos x="T6" y="T7"/>
                </a:cxn>
                <a:cxn ang="0">
                  <a:pos x="T8" y="T9"/>
                </a:cxn>
              </a:cxnLst>
              <a:rect l="0" t="0" r="r" b="b"/>
              <a:pathLst>
                <a:path w="114" h="119">
                  <a:moveTo>
                    <a:pt x="111" y="61"/>
                  </a:moveTo>
                  <a:cubicBezTo>
                    <a:pt x="114" y="41"/>
                    <a:pt x="113" y="21"/>
                    <a:pt x="109" y="0"/>
                  </a:cubicBezTo>
                  <a:cubicBezTo>
                    <a:pt x="71" y="9"/>
                    <a:pt x="30" y="38"/>
                    <a:pt x="0" y="81"/>
                  </a:cubicBezTo>
                  <a:cubicBezTo>
                    <a:pt x="0" y="93"/>
                    <a:pt x="0" y="106"/>
                    <a:pt x="0" y="119"/>
                  </a:cubicBezTo>
                  <a:cubicBezTo>
                    <a:pt x="30" y="83"/>
                    <a:pt x="71" y="64"/>
                    <a:pt x="111" y="6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BA5CA486-79DD-470C-B05A-6370FF8C8FA5}"/>
                </a:ext>
              </a:extLst>
            </p:cNvPr>
            <p:cNvSpPr>
              <a:spLocks/>
            </p:cNvSpPr>
            <p:nvPr/>
          </p:nvSpPr>
          <p:spPr bwMode="auto">
            <a:xfrm rot="669225">
              <a:off x="2424002" y="2273040"/>
              <a:ext cx="525894" cy="735941"/>
            </a:xfrm>
            <a:custGeom>
              <a:avLst/>
              <a:gdLst>
                <a:gd name="T0" fmla="*/ 0 w 54"/>
                <a:gd name="T1" fmla="*/ 29 h 76"/>
                <a:gd name="T2" fmla="*/ 5 w 54"/>
                <a:gd name="T3" fmla="*/ 54 h 76"/>
                <a:gd name="T4" fmla="*/ 8 w 54"/>
                <a:gd name="T5" fmla="*/ 76 h 76"/>
                <a:gd name="T6" fmla="*/ 54 w 54"/>
                <a:gd name="T7" fmla="*/ 38 h 76"/>
                <a:gd name="T8" fmla="*/ 24 w 54"/>
                <a:gd name="T9" fmla="*/ 0 h 76"/>
                <a:gd name="T10" fmla="*/ 0 w 54"/>
                <a:gd name="T11" fmla="*/ 29 h 76"/>
              </a:gdLst>
              <a:ahLst/>
              <a:cxnLst>
                <a:cxn ang="0">
                  <a:pos x="T0" y="T1"/>
                </a:cxn>
                <a:cxn ang="0">
                  <a:pos x="T2" y="T3"/>
                </a:cxn>
                <a:cxn ang="0">
                  <a:pos x="T4" y="T5"/>
                </a:cxn>
                <a:cxn ang="0">
                  <a:pos x="T6" y="T7"/>
                </a:cxn>
                <a:cxn ang="0">
                  <a:pos x="T8" y="T9"/>
                </a:cxn>
                <a:cxn ang="0">
                  <a:pos x="T10" y="T11"/>
                </a:cxn>
              </a:cxnLst>
              <a:rect l="0" t="0" r="r" b="b"/>
              <a:pathLst>
                <a:path w="54" h="76">
                  <a:moveTo>
                    <a:pt x="0" y="29"/>
                  </a:moveTo>
                  <a:cubicBezTo>
                    <a:pt x="2" y="37"/>
                    <a:pt x="4" y="46"/>
                    <a:pt x="5" y="54"/>
                  </a:cubicBezTo>
                  <a:cubicBezTo>
                    <a:pt x="7" y="62"/>
                    <a:pt x="8" y="69"/>
                    <a:pt x="8" y="76"/>
                  </a:cubicBezTo>
                  <a:cubicBezTo>
                    <a:pt x="19" y="60"/>
                    <a:pt x="35" y="47"/>
                    <a:pt x="54" y="38"/>
                  </a:cubicBezTo>
                  <a:cubicBezTo>
                    <a:pt x="45" y="24"/>
                    <a:pt x="35" y="11"/>
                    <a:pt x="24" y="0"/>
                  </a:cubicBezTo>
                  <a:cubicBezTo>
                    <a:pt x="13" y="8"/>
                    <a:pt x="5" y="18"/>
                    <a:pt x="0"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B8C4F043-C325-4019-83CA-F5B6EA460149}"/>
                </a:ext>
              </a:extLst>
            </p:cNvPr>
            <p:cNvSpPr>
              <a:spLocks/>
            </p:cNvSpPr>
            <p:nvPr/>
          </p:nvSpPr>
          <p:spPr bwMode="auto">
            <a:xfrm rot="669225">
              <a:off x="1983928" y="4948600"/>
              <a:ext cx="838630" cy="474550"/>
            </a:xfrm>
            <a:custGeom>
              <a:avLst/>
              <a:gdLst>
                <a:gd name="T0" fmla="*/ 86 w 86"/>
                <a:gd name="T1" fmla="*/ 0 h 49"/>
                <a:gd name="T2" fmla="*/ 0 w 86"/>
                <a:gd name="T3" fmla="*/ 49 h 49"/>
                <a:gd name="T4" fmla="*/ 63 w 86"/>
                <a:gd name="T5" fmla="*/ 38 h 49"/>
                <a:gd name="T6" fmla="*/ 86 w 86"/>
                <a:gd name="T7" fmla="*/ 0 h 49"/>
              </a:gdLst>
              <a:ahLst/>
              <a:cxnLst>
                <a:cxn ang="0">
                  <a:pos x="T0" y="T1"/>
                </a:cxn>
                <a:cxn ang="0">
                  <a:pos x="T2" y="T3"/>
                </a:cxn>
                <a:cxn ang="0">
                  <a:pos x="T4" y="T5"/>
                </a:cxn>
                <a:cxn ang="0">
                  <a:pos x="T6" y="T7"/>
                </a:cxn>
              </a:cxnLst>
              <a:rect l="0" t="0" r="r" b="b"/>
              <a:pathLst>
                <a:path w="86" h="49">
                  <a:moveTo>
                    <a:pt x="86" y="0"/>
                  </a:moveTo>
                  <a:cubicBezTo>
                    <a:pt x="54" y="7"/>
                    <a:pt x="24" y="23"/>
                    <a:pt x="0" y="49"/>
                  </a:cubicBezTo>
                  <a:cubicBezTo>
                    <a:pt x="20" y="37"/>
                    <a:pt x="43" y="34"/>
                    <a:pt x="63" y="38"/>
                  </a:cubicBezTo>
                  <a:cubicBezTo>
                    <a:pt x="71" y="28"/>
                    <a:pt x="79" y="16"/>
                    <a:pt x="8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852AAFCB-24E5-4E49-BEE3-09D54F1172CB}"/>
                </a:ext>
              </a:extLst>
            </p:cNvPr>
            <p:cNvSpPr>
              <a:spLocks/>
            </p:cNvSpPr>
            <p:nvPr/>
          </p:nvSpPr>
          <p:spPr bwMode="auto">
            <a:xfrm rot="669225">
              <a:off x="1938396" y="4464303"/>
              <a:ext cx="1072015" cy="930429"/>
            </a:xfrm>
            <a:custGeom>
              <a:avLst/>
              <a:gdLst>
                <a:gd name="T0" fmla="*/ 0 w 110"/>
                <a:gd name="T1" fmla="*/ 65 h 96"/>
                <a:gd name="T2" fmla="*/ 4 w 110"/>
                <a:gd name="T3" fmla="*/ 90 h 96"/>
                <a:gd name="T4" fmla="*/ 5 w 110"/>
                <a:gd name="T5" fmla="*/ 96 h 96"/>
                <a:gd name="T6" fmla="*/ 97 w 110"/>
                <a:gd name="T7" fmla="*/ 48 h 96"/>
                <a:gd name="T8" fmla="*/ 106 w 110"/>
                <a:gd name="T9" fmla="*/ 23 h 96"/>
                <a:gd name="T10" fmla="*/ 110 w 110"/>
                <a:gd name="T11" fmla="*/ 0 h 96"/>
                <a:gd name="T12" fmla="*/ 0 w 110"/>
                <a:gd name="T13" fmla="*/ 65 h 96"/>
              </a:gdLst>
              <a:ahLst/>
              <a:cxnLst>
                <a:cxn ang="0">
                  <a:pos x="T0" y="T1"/>
                </a:cxn>
                <a:cxn ang="0">
                  <a:pos x="T2" y="T3"/>
                </a:cxn>
                <a:cxn ang="0">
                  <a:pos x="T4" y="T5"/>
                </a:cxn>
                <a:cxn ang="0">
                  <a:pos x="T6" y="T7"/>
                </a:cxn>
                <a:cxn ang="0">
                  <a:pos x="T8" y="T9"/>
                </a:cxn>
                <a:cxn ang="0">
                  <a:pos x="T10" y="T11"/>
                </a:cxn>
                <a:cxn ang="0">
                  <a:pos x="T12" y="T13"/>
                </a:cxn>
              </a:cxnLst>
              <a:rect l="0" t="0" r="r" b="b"/>
              <a:pathLst>
                <a:path w="110" h="96">
                  <a:moveTo>
                    <a:pt x="0" y="65"/>
                  </a:moveTo>
                  <a:cubicBezTo>
                    <a:pt x="1" y="74"/>
                    <a:pt x="2" y="82"/>
                    <a:pt x="4" y="90"/>
                  </a:cubicBezTo>
                  <a:cubicBezTo>
                    <a:pt x="4" y="92"/>
                    <a:pt x="4" y="94"/>
                    <a:pt x="5" y="96"/>
                  </a:cubicBezTo>
                  <a:cubicBezTo>
                    <a:pt x="31" y="69"/>
                    <a:pt x="64" y="54"/>
                    <a:pt x="97" y="48"/>
                  </a:cubicBezTo>
                  <a:cubicBezTo>
                    <a:pt x="100" y="40"/>
                    <a:pt x="103" y="32"/>
                    <a:pt x="106" y="23"/>
                  </a:cubicBezTo>
                  <a:cubicBezTo>
                    <a:pt x="108" y="15"/>
                    <a:pt x="109" y="7"/>
                    <a:pt x="110" y="0"/>
                  </a:cubicBezTo>
                  <a:cubicBezTo>
                    <a:pt x="69" y="5"/>
                    <a:pt x="27" y="28"/>
                    <a:pt x="0" y="6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2">
              <a:extLst>
                <a:ext uri="{FF2B5EF4-FFF2-40B4-BE49-F238E27FC236}">
                  <a16:creationId xmlns:a16="http://schemas.microsoft.com/office/drawing/2014/main" id="{94DF7ED8-384A-4454-B3BD-82A2DDB771AA}"/>
                </a:ext>
              </a:extLst>
            </p:cNvPr>
            <p:cNvSpPr>
              <a:spLocks/>
            </p:cNvSpPr>
            <p:nvPr/>
          </p:nvSpPr>
          <p:spPr bwMode="auto">
            <a:xfrm rot="669225">
              <a:off x="1913160" y="5278314"/>
              <a:ext cx="623916" cy="318960"/>
            </a:xfrm>
            <a:custGeom>
              <a:avLst/>
              <a:gdLst>
                <a:gd name="T0" fmla="*/ 0 w 64"/>
                <a:gd name="T1" fmla="*/ 21 h 33"/>
                <a:gd name="T2" fmla="*/ 5 w 64"/>
                <a:gd name="T3" fmla="*/ 33 h 33"/>
                <a:gd name="T4" fmla="*/ 64 w 64"/>
                <a:gd name="T5" fmla="*/ 2 h 33"/>
                <a:gd name="T6" fmla="*/ 0 w 64"/>
                <a:gd name="T7" fmla="*/ 21 h 33"/>
              </a:gdLst>
              <a:ahLst/>
              <a:cxnLst>
                <a:cxn ang="0">
                  <a:pos x="T0" y="T1"/>
                </a:cxn>
                <a:cxn ang="0">
                  <a:pos x="T2" y="T3"/>
                </a:cxn>
                <a:cxn ang="0">
                  <a:pos x="T4" y="T5"/>
                </a:cxn>
                <a:cxn ang="0">
                  <a:pos x="T6" y="T7"/>
                </a:cxn>
              </a:cxnLst>
              <a:rect l="0" t="0" r="r" b="b"/>
              <a:pathLst>
                <a:path w="64" h="33">
                  <a:moveTo>
                    <a:pt x="0" y="21"/>
                  </a:moveTo>
                  <a:cubicBezTo>
                    <a:pt x="2" y="25"/>
                    <a:pt x="3" y="29"/>
                    <a:pt x="5" y="33"/>
                  </a:cubicBezTo>
                  <a:cubicBezTo>
                    <a:pt x="16" y="33"/>
                    <a:pt x="41" y="28"/>
                    <a:pt x="64" y="2"/>
                  </a:cubicBezTo>
                  <a:cubicBezTo>
                    <a:pt x="42" y="0"/>
                    <a:pt x="19" y="6"/>
                    <a:pt x="0" y="2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
              <a:extLst>
                <a:ext uri="{FF2B5EF4-FFF2-40B4-BE49-F238E27FC236}">
                  <a16:creationId xmlns:a16="http://schemas.microsoft.com/office/drawing/2014/main" id="{292BA9C3-64E4-40AD-A699-0ABCCAB9D760}"/>
                </a:ext>
              </a:extLst>
            </p:cNvPr>
            <p:cNvSpPr>
              <a:spLocks/>
            </p:cNvSpPr>
            <p:nvPr/>
          </p:nvSpPr>
          <p:spPr bwMode="auto">
            <a:xfrm rot="669225">
              <a:off x="2309145" y="1950734"/>
              <a:ext cx="418537" cy="524339"/>
            </a:xfrm>
            <a:custGeom>
              <a:avLst/>
              <a:gdLst>
                <a:gd name="T0" fmla="*/ 1 w 43"/>
                <a:gd name="T1" fmla="*/ 12 h 54"/>
                <a:gd name="T2" fmla="*/ 0 w 43"/>
                <a:gd name="T3" fmla="*/ 11 h 54"/>
                <a:gd name="T4" fmla="*/ 19 w 43"/>
                <a:gd name="T5" fmla="*/ 54 h 54"/>
                <a:gd name="T6" fmla="*/ 43 w 43"/>
                <a:gd name="T7" fmla="*/ 28 h 54"/>
                <a:gd name="T8" fmla="*/ 14 w 43"/>
                <a:gd name="T9" fmla="*/ 0 h 54"/>
                <a:gd name="T10" fmla="*/ 1 w 43"/>
                <a:gd name="T11" fmla="*/ 12 h 54"/>
              </a:gdLst>
              <a:ahLst/>
              <a:cxnLst>
                <a:cxn ang="0">
                  <a:pos x="T0" y="T1"/>
                </a:cxn>
                <a:cxn ang="0">
                  <a:pos x="T2" y="T3"/>
                </a:cxn>
                <a:cxn ang="0">
                  <a:pos x="T4" y="T5"/>
                </a:cxn>
                <a:cxn ang="0">
                  <a:pos x="T6" y="T7"/>
                </a:cxn>
                <a:cxn ang="0">
                  <a:pos x="T8" y="T9"/>
                </a:cxn>
                <a:cxn ang="0">
                  <a:pos x="T10" y="T11"/>
                </a:cxn>
              </a:cxnLst>
              <a:rect l="0" t="0" r="r" b="b"/>
              <a:pathLst>
                <a:path w="43" h="54">
                  <a:moveTo>
                    <a:pt x="1" y="12"/>
                  </a:moveTo>
                  <a:cubicBezTo>
                    <a:pt x="0" y="11"/>
                    <a:pt x="0" y="11"/>
                    <a:pt x="0" y="11"/>
                  </a:cubicBezTo>
                  <a:cubicBezTo>
                    <a:pt x="8" y="24"/>
                    <a:pt x="14" y="39"/>
                    <a:pt x="19" y="54"/>
                  </a:cubicBezTo>
                  <a:cubicBezTo>
                    <a:pt x="24" y="44"/>
                    <a:pt x="33" y="35"/>
                    <a:pt x="43" y="28"/>
                  </a:cubicBezTo>
                  <a:cubicBezTo>
                    <a:pt x="34" y="18"/>
                    <a:pt x="25" y="8"/>
                    <a:pt x="14" y="0"/>
                  </a:cubicBezTo>
                  <a:cubicBezTo>
                    <a:pt x="9" y="3"/>
                    <a:pt x="5" y="7"/>
                    <a:pt x="1"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4">
              <a:extLst>
                <a:ext uri="{FF2B5EF4-FFF2-40B4-BE49-F238E27FC236}">
                  <a16:creationId xmlns:a16="http://schemas.microsoft.com/office/drawing/2014/main" id="{304948F4-B3AF-4544-9525-69C56857B326}"/>
                </a:ext>
              </a:extLst>
            </p:cNvPr>
            <p:cNvSpPr>
              <a:spLocks/>
            </p:cNvSpPr>
            <p:nvPr/>
          </p:nvSpPr>
          <p:spPr bwMode="auto">
            <a:xfrm rot="669225">
              <a:off x="2032883" y="1595820"/>
              <a:ext cx="486996" cy="407646"/>
            </a:xfrm>
            <a:custGeom>
              <a:avLst/>
              <a:gdLst>
                <a:gd name="T0" fmla="*/ 50 w 50"/>
                <a:gd name="T1" fmla="*/ 30 h 42"/>
                <a:gd name="T2" fmla="*/ 0 w 50"/>
                <a:gd name="T3" fmla="*/ 0 h 42"/>
                <a:gd name="T4" fmla="*/ 36 w 50"/>
                <a:gd name="T5" fmla="*/ 42 h 42"/>
                <a:gd name="T6" fmla="*/ 50 w 50"/>
                <a:gd name="T7" fmla="*/ 30 h 42"/>
              </a:gdLst>
              <a:ahLst/>
              <a:cxnLst>
                <a:cxn ang="0">
                  <a:pos x="T0" y="T1"/>
                </a:cxn>
                <a:cxn ang="0">
                  <a:pos x="T2" y="T3"/>
                </a:cxn>
                <a:cxn ang="0">
                  <a:pos x="T4" y="T5"/>
                </a:cxn>
                <a:cxn ang="0">
                  <a:pos x="T6" y="T7"/>
                </a:cxn>
              </a:cxnLst>
              <a:rect l="0" t="0" r="r" b="b"/>
              <a:pathLst>
                <a:path w="50" h="42">
                  <a:moveTo>
                    <a:pt x="50" y="30"/>
                  </a:moveTo>
                  <a:cubicBezTo>
                    <a:pt x="34" y="18"/>
                    <a:pt x="18" y="7"/>
                    <a:pt x="0" y="0"/>
                  </a:cubicBezTo>
                  <a:cubicBezTo>
                    <a:pt x="15" y="12"/>
                    <a:pt x="27" y="26"/>
                    <a:pt x="36" y="42"/>
                  </a:cubicBezTo>
                  <a:cubicBezTo>
                    <a:pt x="40" y="37"/>
                    <a:pt x="45" y="33"/>
                    <a:pt x="50" y="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285BD35E-CA59-4E19-A690-C4528DE992BC}"/>
                </a:ext>
              </a:extLst>
            </p:cNvPr>
            <p:cNvSpPr>
              <a:spLocks/>
            </p:cNvSpPr>
            <p:nvPr/>
          </p:nvSpPr>
          <p:spPr bwMode="auto">
            <a:xfrm rot="669225">
              <a:off x="1874048" y="2063521"/>
              <a:ext cx="594354" cy="900867"/>
            </a:xfrm>
            <a:custGeom>
              <a:avLst/>
              <a:gdLst>
                <a:gd name="T0" fmla="*/ 61 w 61"/>
                <a:gd name="T1" fmla="*/ 93 h 93"/>
                <a:gd name="T2" fmla="*/ 59 w 61"/>
                <a:gd name="T3" fmla="*/ 66 h 93"/>
                <a:gd name="T4" fmla="*/ 56 w 61"/>
                <a:gd name="T5" fmla="*/ 48 h 93"/>
                <a:gd name="T6" fmla="*/ 10 w 61"/>
                <a:gd name="T7" fmla="*/ 0 h 93"/>
                <a:gd name="T8" fmla="*/ 0 w 61"/>
                <a:gd name="T9" fmla="*/ 38 h 93"/>
                <a:gd name="T10" fmla="*/ 61 w 61"/>
                <a:gd name="T11" fmla="*/ 93 h 93"/>
              </a:gdLst>
              <a:ahLst/>
              <a:cxnLst>
                <a:cxn ang="0">
                  <a:pos x="T0" y="T1"/>
                </a:cxn>
                <a:cxn ang="0">
                  <a:pos x="T2" y="T3"/>
                </a:cxn>
                <a:cxn ang="0">
                  <a:pos x="T4" y="T5"/>
                </a:cxn>
                <a:cxn ang="0">
                  <a:pos x="T6" y="T7"/>
                </a:cxn>
                <a:cxn ang="0">
                  <a:pos x="T8" y="T9"/>
                </a:cxn>
                <a:cxn ang="0">
                  <a:pos x="T10" y="T11"/>
                </a:cxn>
              </a:cxnLst>
              <a:rect l="0" t="0" r="r" b="b"/>
              <a:pathLst>
                <a:path w="61" h="93">
                  <a:moveTo>
                    <a:pt x="61" y="93"/>
                  </a:moveTo>
                  <a:cubicBezTo>
                    <a:pt x="61" y="84"/>
                    <a:pt x="61" y="75"/>
                    <a:pt x="59" y="66"/>
                  </a:cubicBezTo>
                  <a:cubicBezTo>
                    <a:pt x="59" y="60"/>
                    <a:pt x="58" y="54"/>
                    <a:pt x="56" y="48"/>
                  </a:cubicBezTo>
                  <a:cubicBezTo>
                    <a:pt x="50" y="29"/>
                    <a:pt x="33" y="12"/>
                    <a:pt x="10" y="0"/>
                  </a:cubicBezTo>
                  <a:cubicBezTo>
                    <a:pt x="9" y="11"/>
                    <a:pt x="6" y="23"/>
                    <a:pt x="0" y="38"/>
                  </a:cubicBezTo>
                  <a:cubicBezTo>
                    <a:pt x="28" y="50"/>
                    <a:pt x="50" y="69"/>
                    <a:pt x="61"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F65B6A3E-C9F7-4F93-BEF9-D0DBF5A0685D}"/>
                </a:ext>
              </a:extLst>
            </p:cNvPr>
            <p:cNvSpPr>
              <a:spLocks/>
            </p:cNvSpPr>
            <p:nvPr/>
          </p:nvSpPr>
          <p:spPr bwMode="auto">
            <a:xfrm rot="669225">
              <a:off x="1621855" y="2407643"/>
              <a:ext cx="760835" cy="1065792"/>
            </a:xfrm>
            <a:custGeom>
              <a:avLst/>
              <a:gdLst>
                <a:gd name="T0" fmla="*/ 74 w 78"/>
                <a:gd name="T1" fmla="*/ 110 h 110"/>
                <a:gd name="T2" fmla="*/ 78 w 78"/>
                <a:gd name="T3" fmla="*/ 66 h 110"/>
                <a:gd name="T4" fmla="*/ 17 w 78"/>
                <a:gd name="T5" fmla="*/ 0 h 110"/>
                <a:gd name="T6" fmla="*/ 0 w 78"/>
                <a:gd name="T7" fmla="*/ 37 h 110"/>
                <a:gd name="T8" fmla="*/ 74 w 78"/>
                <a:gd name="T9" fmla="*/ 110 h 110"/>
              </a:gdLst>
              <a:ahLst/>
              <a:cxnLst>
                <a:cxn ang="0">
                  <a:pos x="T0" y="T1"/>
                </a:cxn>
                <a:cxn ang="0">
                  <a:pos x="T2" y="T3"/>
                </a:cxn>
                <a:cxn ang="0">
                  <a:pos x="T4" y="T5"/>
                </a:cxn>
                <a:cxn ang="0">
                  <a:pos x="T6" y="T7"/>
                </a:cxn>
                <a:cxn ang="0">
                  <a:pos x="T8" y="T9"/>
                </a:cxn>
              </a:cxnLst>
              <a:rect l="0" t="0" r="r" b="b"/>
              <a:pathLst>
                <a:path w="78" h="110">
                  <a:moveTo>
                    <a:pt x="74" y="110"/>
                  </a:moveTo>
                  <a:cubicBezTo>
                    <a:pt x="76" y="95"/>
                    <a:pt x="78" y="81"/>
                    <a:pt x="78" y="66"/>
                  </a:cubicBezTo>
                  <a:cubicBezTo>
                    <a:pt x="72" y="39"/>
                    <a:pt x="48" y="15"/>
                    <a:pt x="17" y="0"/>
                  </a:cubicBezTo>
                  <a:cubicBezTo>
                    <a:pt x="13" y="12"/>
                    <a:pt x="7" y="24"/>
                    <a:pt x="0" y="37"/>
                  </a:cubicBezTo>
                  <a:cubicBezTo>
                    <a:pt x="35" y="59"/>
                    <a:pt x="63" y="85"/>
                    <a:pt x="74"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47F00783-2FA1-4393-8DEF-D71BC55A4499}"/>
                </a:ext>
              </a:extLst>
            </p:cNvPr>
            <p:cNvSpPr>
              <a:spLocks/>
            </p:cNvSpPr>
            <p:nvPr/>
          </p:nvSpPr>
          <p:spPr bwMode="auto">
            <a:xfrm rot="669225">
              <a:off x="1002198" y="3149480"/>
              <a:ext cx="1101577" cy="1171594"/>
            </a:xfrm>
            <a:custGeom>
              <a:avLst/>
              <a:gdLst>
                <a:gd name="T0" fmla="*/ 16 w 113"/>
                <a:gd name="T1" fmla="*/ 0 h 121"/>
                <a:gd name="T2" fmla="*/ 0 w 113"/>
                <a:gd name="T3" fmla="*/ 32 h 121"/>
                <a:gd name="T4" fmla="*/ 108 w 113"/>
                <a:gd name="T5" fmla="*/ 121 h 121"/>
                <a:gd name="T6" fmla="*/ 113 w 113"/>
                <a:gd name="T7" fmla="*/ 80 h 121"/>
                <a:gd name="T8" fmla="*/ 16 w 113"/>
                <a:gd name="T9" fmla="*/ 0 h 121"/>
              </a:gdLst>
              <a:ahLst/>
              <a:cxnLst>
                <a:cxn ang="0">
                  <a:pos x="T0" y="T1"/>
                </a:cxn>
                <a:cxn ang="0">
                  <a:pos x="T2" y="T3"/>
                </a:cxn>
                <a:cxn ang="0">
                  <a:pos x="T4" y="T5"/>
                </a:cxn>
                <a:cxn ang="0">
                  <a:pos x="T6" y="T7"/>
                </a:cxn>
                <a:cxn ang="0">
                  <a:pos x="T8" y="T9"/>
                </a:cxn>
              </a:cxnLst>
              <a:rect l="0" t="0" r="r" b="b"/>
              <a:pathLst>
                <a:path w="113" h="121">
                  <a:moveTo>
                    <a:pt x="16" y="0"/>
                  </a:moveTo>
                  <a:cubicBezTo>
                    <a:pt x="9" y="10"/>
                    <a:pt x="4" y="21"/>
                    <a:pt x="0" y="32"/>
                  </a:cubicBezTo>
                  <a:cubicBezTo>
                    <a:pt x="42" y="43"/>
                    <a:pt x="82" y="75"/>
                    <a:pt x="108" y="121"/>
                  </a:cubicBezTo>
                  <a:cubicBezTo>
                    <a:pt x="110" y="107"/>
                    <a:pt x="112" y="94"/>
                    <a:pt x="113" y="80"/>
                  </a:cubicBezTo>
                  <a:cubicBezTo>
                    <a:pt x="93" y="40"/>
                    <a:pt x="56" y="12"/>
                    <a:pt x="1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CE53727A-24F8-4AEE-9C98-531B84019B6B}"/>
                </a:ext>
              </a:extLst>
            </p:cNvPr>
            <p:cNvSpPr>
              <a:spLocks/>
            </p:cNvSpPr>
            <p:nvPr/>
          </p:nvSpPr>
          <p:spPr bwMode="auto">
            <a:xfrm rot="669225">
              <a:off x="2041451" y="1792208"/>
              <a:ext cx="429429" cy="630140"/>
            </a:xfrm>
            <a:custGeom>
              <a:avLst/>
              <a:gdLst>
                <a:gd name="T0" fmla="*/ 0 w 44"/>
                <a:gd name="T1" fmla="*/ 0 h 65"/>
                <a:gd name="T2" fmla="*/ 1 w 44"/>
                <a:gd name="T3" fmla="*/ 28 h 65"/>
                <a:gd name="T4" fmla="*/ 44 w 44"/>
                <a:gd name="T5" fmla="*/ 65 h 65"/>
                <a:gd name="T6" fmla="*/ 22 w 44"/>
                <a:gd name="T7" fmla="*/ 12 h 65"/>
                <a:gd name="T8" fmla="*/ 0 w 44"/>
                <a:gd name="T9" fmla="*/ 0 h 65"/>
              </a:gdLst>
              <a:ahLst/>
              <a:cxnLst>
                <a:cxn ang="0">
                  <a:pos x="T0" y="T1"/>
                </a:cxn>
                <a:cxn ang="0">
                  <a:pos x="T2" y="T3"/>
                </a:cxn>
                <a:cxn ang="0">
                  <a:pos x="T4" y="T5"/>
                </a:cxn>
                <a:cxn ang="0">
                  <a:pos x="T6" y="T7"/>
                </a:cxn>
                <a:cxn ang="0">
                  <a:pos x="T8" y="T9"/>
                </a:cxn>
              </a:cxnLst>
              <a:rect l="0" t="0" r="r" b="b"/>
              <a:pathLst>
                <a:path w="44" h="65">
                  <a:moveTo>
                    <a:pt x="0" y="0"/>
                  </a:moveTo>
                  <a:cubicBezTo>
                    <a:pt x="1" y="7"/>
                    <a:pt x="2" y="17"/>
                    <a:pt x="1" y="28"/>
                  </a:cubicBezTo>
                  <a:cubicBezTo>
                    <a:pt x="19" y="38"/>
                    <a:pt x="35" y="50"/>
                    <a:pt x="44" y="65"/>
                  </a:cubicBezTo>
                  <a:cubicBezTo>
                    <a:pt x="39" y="46"/>
                    <a:pt x="32" y="28"/>
                    <a:pt x="22" y="12"/>
                  </a:cubicBezTo>
                  <a:cubicBezTo>
                    <a:pt x="16" y="6"/>
                    <a:pt x="8" y="2"/>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2976E4A7-8F90-44F7-B57A-7AF6525A77E0}"/>
                </a:ext>
              </a:extLst>
            </p:cNvPr>
            <p:cNvSpPr>
              <a:spLocks/>
            </p:cNvSpPr>
            <p:nvPr/>
          </p:nvSpPr>
          <p:spPr bwMode="auto">
            <a:xfrm rot="669225">
              <a:off x="839145" y="3446745"/>
              <a:ext cx="1140475" cy="1221383"/>
            </a:xfrm>
            <a:custGeom>
              <a:avLst/>
              <a:gdLst>
                <a:gd name="T0" fmla="*/ 10 w 117"/>
                <a:gd name="T1" fmla="*/ 0 h 126"/>
                <a:gd name="T2" fmla="*/ 0 w 117"/>
                <a:gd name="T3" fmla="*/ 55 h 126"/>
                <a:gd name="T4" fmla="*/ 116 w 117"/>
                <a:gd name="T5" fmla="*/ 126 h 126"/>
                <a:gd name="T6" fmla="*/ 117 w 117"/>
                <a:gd name="T7" fmla="*/ 99 h 126"/>
                <a:gd name="T8" fmla="*/ 10 w 117"/>
                <a:gd name="T9" fmla="*/ 0 h 126"/>
              </a:gdLst>
              <a:ahLst/>
              <a:cxnLst>
                <a:cxn ang="0">
                  <a:pos x="T0" y="T1"/>
                </a:cxn>
                <a:cxn ang="0">
                  <a:pos x="T2" y="T3"/>
                </a:cxn>
                <a:cxn ang="0">
                  <a:pos x="T4" y="T5"/>
                </a:cxn>
                <a:cxn ang="0">
                  <a:pos x="T6" y="T7"/>
                </a:cxn>
                <a:cxn ang="0">
                  <a:pos x="T8" y="T9"/>
                </a:cxn>
              </a:cxnLst>
              <a:rect l="0" t="0" r="r" b="b"/>
              <a:pathLst>
                <a:path w="117" h="126">
                  <a:moveTo>
                    <a:pt x="10" y="0"/>
                  </a:moveTo>
                  <a:cubicBezTo>
                    <a:pt x="4" y="18"/>
                    <a:pt x="1" y="37"/>
                    <a:pt x="0" y="55"/>
                  </a:cubicBezTo>
                  <a:cubicBezTo>
                    <a:pt x="46" y="62"/>
                    <a:pt x="89" y="87"/>
                    <a:pt x="116" y="126"/>
                  </a:cubicBezTo>
                  <a:cubicBezTo>
                    <a:pt x="116" y="117"/>
                    <a:pt x="117" y="108"/>
                    <a:pt x="117" y="99"/>
                  </a:cubicBezTo>
                  <a:cubicBezTo>
                    <a:pt x="95" y="50"/>
                    <a:pt x="54" y="14"/>
                    <a:pt x="1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6681ED62-95D4-4CB7-AA7C-A6AC466FD1D6}"/>
                </a:ext>
              </a:extLst>
            </p:cNvPr>
            <p:cNvSpPr>
              <a:spLocks/>
            </p:cNvSpPr>
            <p:nvPr/>
          </p:nvSpPr>
          <p:spPr bwMode="auto">
            <a:xfrm rot="669225">
              <a:off x="2048179" y="1574525"/>
              <a:ext cx="253611" cy="272283"/>
            </a:xfrm>
            <a:custGeom>
              <a:avLst/>
              <a:gdLst>
                <a:gd name="T0" fmla="*/ 26 w 26"/>
                <a:gd name="T1" fmla="*/ 28 h 28"/>
                <a:gd name="T2" fmla="*/ 0 w 26"/>
                <a:gd name="T3" fmla="*/ 0 h 28"/>
                <a:gd name="T4" fmla="*/ 7 w 26"/>
                <a:gd name="T5" fmla="*/ 20 h 28"/>
                <a:gd name="T6" fmla="*/ 26 w 26"/>
                <a:gd name="T7" fmla="*/ 28 h 28"/>
              </a:gdLst>
              <a:ahLst/>
              <a:cxnLst>
                <a:cxn ang="0">
                  <a:pos x="T0" y="T1"/>
                </a:cxn>
                <a:cxn ang="0">
                  <a:pos x="T2" y="T3"/>
                </a:cxn>
                <a:cxn ang="0">
                  <a:pos x="T4" y="T5"/>
                </a:cxn>
                <a:cxn ang="0">
                  <a:pos x="T6" y="T7"/>
                </a:cxn>
              </a:cxnLst>
              <a:rect l="0" t="0" r="r" b="b"/>
              <a:pathLst>
                <a:path w="26" h="28">
                  <a:moveTo>
                    <a:pt x="26" y="28"/>
                  </a:moveTo>
                  <a:cubicBezTo>
                    <a:pt x="19" y="18"/>
                    <a:pt x="10" y="8"/>
                    <a:pt x="0" y="0"/>
                  </a:cubicBezTo>
                  <a:cubicBezTo>
                    <a:pt x="0" y="0"/>
                    <a:pt x="5" y="7"/>
                    <a:pt x="7" y="20"/>
                  </a:cubicBezTo>
                  <a:cubicBezTo>
                    <a:pt x="14" y="21"/>
                    <a:pt x="20" y="23"/>
                    <a:pt x="26"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81F215F7-06D4-4095-B8AF-BDA5411306F9}"/>
                </a:ext>
              </a:extLst>
            </p:cNvPr>
            <p:cNvSpPr>
              <a:spLocks/>
            </p:cNvSpPr>
            <p:nvPr/>
          </p:nvSpPr>
          <p:spPr bwMode="auto">
            <a:xfrm rot="669225">
              <a:off x="773110" y="4565214"/>
              <a:ext cx="1042453" cy="658146"/>
            </a:xfrm>
            <a:custGeom>
              <a:avLst/>
              <a:gdLst>
                <a:gd name="T0" fmla="*/ 0 w 107"/>
                <a:gd name="T1" fmla="*/ 0 h 68"/>
                <a:gd name="T2" fmla="*/ 27 w 107"/>
                <a:gd name="T3" fmla="*/ 45 h 68"/>
                <a:gd name="T4" fmla="*/ 107 w 107"/>
                <a:gd name="T5" fmla="*/ 68 h 68"/>
                <a:gd name="T6" fmla="*/ 0 w 107"/>
                <a:gd name="T7" fmla="*/ 0 h 68"/>
              </a:gdLst>
              <a:ahLst/>
              <a:cxnLst>
                <a:cxn ang="0">
                  <a:pos x="T0" y="T1"/>
                </a:cxn>
                <a:cxn ang="0">
                  <a:pos x="T2" y="T3"/>
                </a:cxn>
                <a:cxn ang="0">
                  <a:pos x="T4" y="T5"/>
                </a:cxn>
                <a:cxn ang="0">
                  <a:pos x="T6" y="T7"/>
                </a:cxn>
              </a:cxnLst>
              <a:rect l="0" t="0" r="r" b="b"/>
              <a:pathLst>
                <a:path w="107" h="68">
                  <a:moveTo>
                    <a:pt x="0" y="0"/>
                  </a:moveTo>
                  <a:cubicBezTo>
                    <a:pt x="7" y="17"/>
                    <a:pt x="16" y="32"/>
                    <a:pt x="27" y="45"/>
                  </a:cubicBezTo>
                  <a:cubicBezTo>
                    <a:pt x="52" y="45"/>
                    <a:pt x="88" y="53"/>
                    <a:pt x="107" y="68"/>
                  </a:cubicBezTo>
                  <a:cubicBezTo>
                    <a:pt x="83" y="33"/>
                    <a:pt x="43" y="10"/>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DDB89E9C-A8F9-457F-8738-6C7BCDC26C91}"/>
                </a:ext>
              </a:extLst>
            </p:cNvPr>
            <p:cNvSpPr>
              <a:spLocks/>
            </p:cNvSpPr>
            <p:nvPr/>
          </p:nvSpPr>
          <p:spPr bwMode="auto">
            <a:xfrm rot="669225">
              <a:off x="987637" y="5059390"/>
              <a:ext cx="858857" cy="387420"/>
            </a:xfrm>
            <a:custGeom>
              <a:avLst/>
              <a:gdLst>
                <a:gd name="T0" fmla="*/ 86 w 88"/>
                <a:gd name="T1" fmla="*/ 33 h 40"/>
                <a:gd name="T2" fmla="*/ 85 w 88"/>
                <a:gd name="T3" fmla="*/ 33 h 40"/>
                <a:gd name="T4" fmla="*/ 0 w 88"/>
                <a:gd name="T5" fmla="*/ 0 h 40"/>
                <a:gd name="T6" fmla="*/ 0 w 88"/>
                <a:gd name="T7" fmla="*/ 0 h 40"/>
                <a:gd name="T8" fmla="*/ 88 w 88"/>
                <a:gd name="T9" fmla="*/ 40 h 40"/>
                <a:gd name="T10" fmla="*/ 86 w 88"/>
                <a:gd name="T11" fmla="*/ 33 h 40"/>
              </a:gdLst>
              <a:ahLst/>
              <a:cxnLst>
                <a:cxn ang="0">
                  <a:pos x="T0" y="T1"/>
                </a:cxn>
                <a:cxn ang="0">
                  <a:pos x="T2" y="T3"/>
                </a:cxn>
                <a:cxn ang="0">
                  <a:pos x="T4" y="T5"/>
                </a:cxn>
                <a:cxn ang="0">
                  <a:pos x="T6" y="T7"/>
                </a:cxn>
                <a:cxn ang="0">
                  <a:pos x="T8" y="T9"/>
                </a:cxn>
                <a:cxn ang="0">
                  <a:pos x="T10" y="T11"/>
                </a:cxn>
              </a:cxnLst>
              <a:rect l="0" t="0" r="r" b="b"/>
              <a:pathLst>
                <a:path w="88" h="40">
                  <a:moveTo>
                    <a:pt x="86" y="33"/>
                  </a:moveTo>
                  <a:cubicBezTo>
                    <a:pt x="85" y="33"/>
                    <a:pt x="85" y="33"/>
                    <a:pt x="85" y="33"/>
                  </a:cubicBezTo>
                  <a:cubicBezTo>
                    <a:pt x="80" y="28"/>
                    <a:pt x="46" y="1"/>
                    <a:pt x="0" y="0"/>
                  </a:cubicBezTo>
                  <a:cubicBezTo>
                    <a:pt x="0" y="0"/>
                    <a:pt x="0" y="0"/>
                    <a:pt x="0" y="0"/>
                  </a:cubicBezTo>
                  <a:cubicBezTo>
                    <a:pt x="22" y="24"/>
                    <a:pt x="52" y="39"/>
                    <a:pt x="88" y="40"/>
                  </a:cubicBezTo>
                  <a:cubicBezTo>
                    <a:pt x="87" y="37"/>
                    <a:pt x="86" y="35"/>
                    <a:pt x="86"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2268F83B-6E17-4CD6-8A96-631AA08611A0}"/>
                </a:ext>
              </a:extLst>
            </p:cNvPr>
            <p:cNvSpPr>
              <a:spLocks/>
            </p:cNvSpPr>
            <p:nvPr/>
          </p:nvSpPr>
          <p:spPr bwMode="auto">
            <a:xfrm rot="669225">
              <a:off x="1245529" y="2734785"/>
              <a:ext cx="1012891" cy="1132696"/>
            </a:xfrm>
            <a:custGeom>
              <a:avLst/>
              <a:gdLst>
                <a:gd name="T0" fmla="*/ 99 w 104"/>
                <a:gd name="T1" fmla="*/ 117 h 117"/>
                <a:gd name="T2" fmla="*/ 104 w 104"/>
                <a:gd name="T3" fmla="*/ 85 h 117"/>
                <a:gd name="T4" fmla="*/ 30 w 104"/>
                <a:gd name="T5" fmla="*/ 0 h 117"/>
                <a:gd name="T6" fmla="*/ 9 w 104"/>
                <a:gd name="T7" fmla="*/ 33 h 117"/>
                <a:gd name="T8" fmla="*/ 0 w 104"/>
                <a:gd name="T9" fmla="*/ 45 h 117"/>
                <a:gd name="T10" fmla="*/ 99 w 104"/>
                <a:gd name="T11" fmla="*/ 117 h 117"/>
              </a:gdLst>
              <a:ahLst/>
              <a:cxnLst>
                <a:cxn ang="0">
                  <a:pos x="T0" y="T1"/>
                </a:cxn>
                <a:cxn ang="0">
                  <a:pos x="T2" y="T3"/>
                </a:cxn>
                <a:cxn ang="0">
                  <a:pos x="T4" y="T5"/>
                </a:cxn>
                <a:cxn ang="0">
                  <a:pos x="T6" y="T7"/>
                </a:cxn>
                <a:cxn ang="0">
                  <a:pos x="T8" y="T9"/>
                </a:cxn>
                <a:cxn ang="0">
                  <a:pos x="T10" y="T11"/>
                </a:cxn>
              </a:cxnLst>
              <a:rect l="0" t="0" r="r" b="b"/>
              <a:pathLst>
                <a:path w="104" h="117">
                  <a:moveTo>
                    <a:pt x="99" y="117"/>
                  </a:moveTo>
                  <a:cubicBezTo>
                    <a:pt x="100" y="106"/>
                    <a:pt x="102" y="95"/>
                    <a:pt x="104" y="85"/>
                  </a:cubicBezTo>
                  <a:cubicBezTo>
                    <a:pt x="100" y="58"/>
                    <a:pt x="71" y="26"/>
                    <a:pt x="30" y="0"/>
                  </a:cubicBezTo>
                  <a:cubicBezTo>
                    <a:pt x="24" y="10"/>
                    <a:pt x="17" y="21"/>
                    <a:pt x="9" y="33"/>
                  </a:cubicBezTo>
                  <a:cubicBezTo>
                    <a:pt x="6" y="37"/>
                    <a:pt x="3" y="41"/>
                    <a:pt x="0" y="45"/>
                  </a:cubicBezTo>
                  <a:cubicBezTo>
                    <a:pt x="39" y="55"/>
                    <a:pt x="76" y="80"/>
                    <a:pt x="99" y="1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E16A6FBF-5CF4-4CB0-B289-72C4D7564B5D}"/>
                </a:ext>
              </a:extLst>
            </p:cNvPr>
            <p:cNvSpPr>
              <a:spLocks/>
            </p:cNvSpPr>
            <p:nvPr/>
          </p:nvSpPr>
          <p:spPr bwMode="auto">
            <a:xfrm rot="669225">
              <a:off x="741349" y="3973757"/>
              <a:ext cx="1170037" cy="1162259"/>
            </a:xfrm>
            <a:custGeom>
              <a:avLst/>
              <a:gdLst>
                <a:gd name="T0" fmla="*/ 120 w 120"/>
                <a:gd name="T1" fmla="*/ 120 h 120"/>
                <a:gd name="T2" fmla="*/ 119 w 120"/>
                <a:gd name="T3" fmla="*/ 120 h 120"/>
                <a:gd name="T4" fmla="*/ 116 w 120"/>
                <a:gd name="T5" fmla="*/ 84 h 120"/>
                <a:gd name="T6" fmla="*/ 0 w 120"/>
                <a:gd name="T7" fmla="*/ 0 h 120"/>
                <a:gd name="T8" fmla="*/ 10 w 120"/>
                <a:gd name="T9" fmla="*/ 59 h 120"/>
                <a:gd name="T10" fmla="*/ 120 w 120"/>
                <a:gd name="T11" fmla="*/ 120 h 120"/>
              </a:gdLst>
              <a:ahLst/>
              <a:cxnLst>
                <a:cxn ang="0">
                  <a:pos x="T0" y="T1"/>
                </a:cxn>
                <a:cxn ang="0">
                  <a:pos x="T2" y="T3"/>
                </a:cxn>
                <a:cxn ang="0">
                  <a:pos x="T4" y="T5"/>
                </a:cxn>
                <a:cxn ang="0">
                  <a:pos x="T6" y="T7"/>
                </a:cxn>
                <a:cxn ang="0">
                  <a:pos x="T8" y="T9"/>
                </a:cxn>
                <a:cxn ang="0">
                  <a:pos x="T10" y="T11"/>
                </a:cxn>
              </a:cxnLst>
              <a:rect l="0" t="0" r="r" b="b"/>
              <a:pathLst>
                <a:path w="120" h="120">
                  <a:moveTo>
                    <a:pt x="120" y="120"/>
                  </a:moveTo>
                  <a:cubicBezTo>
                    <a:pt x="119" y="120"/>
                    <a:pt x="119" y="120"/>
                    <a:pt x="119" y="120"/>
                  </a:cubicBezTo>
                  <a:cubicBezTo>
                    <a:pt x="117" y="108"/>
                    <a:pt x="116" y="96"/>
                    <a:pt x="116" y="84"/>
                  </a:cubicBezTo>
                  <a:cubicBezTo>
                    <a:pt x="93" y="41"/>
                    <a:pt x="49" y="11"/>
                    <a:pt x="0" y="0"/>
                  </a:cubicBezTo>
                  <a:cubicBezTo>
                    <a:pt x="0" y="21"/>
                    <a:pt x="3" y="41"/>
                    <a:pt x="10" y="59"/>
                  </a:cubicBezTo>
                  <a:cubicBezTo>
                    <a:pt x="52" y="67"/>
                    <a:pt x="92" y="87"/>
                    <a:pt x="120" y="1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49CFFF80-0B75-4C16-9249-757692A70D77}"/>
                </a:ext>
              </a:extLst>
            </p:cNvPr>
            <p:cNvSpPr>
              <a:spLocks/>
            </p:cNvSpPr>
            <p:nvPr/>
          </p:nvSpPr>
          <p:spPr bwMode="auto">
            <a:xfrm rot="669225">
              <a:off x="1736268" y="5558124"/>
              <a:ext cx="486996" cy="639476"/>
            </a:xfrm>
            <a:custGeom>
              <a:avLst/>
              <a:gdLst>
                <a:gd name="T0" fmla="*/ 47 w 50"/>
                <a:gd name="T1" fmla="*/ 51 h 66"/>
                <a:gd name="T2" fmla="*/ 14 w 50"/>
                <a:gd name="T3" fmla="*/ 0 h 66"/>
                <a:gd name="T4" fmla="*/ 8 w 50"/>
                <a:gd name="T5" fmla="*/ 0 h 66"/>
                <a:gd name="T6" fmla="*/ 0 w 50"/>
                <a:gd name="T7" fmla="*/ 1 h 66"/>
                <a:gd name="T8" fmla="*/ 36 w 50"/>
                <a:gd name="T9" fmla="*/ 62 h 66"/>
                <a:gd name="T10" fmla="*/ 46 w 50"/>
                <a:gd name="T11" fmla="*/ 62 h 66"/>
                <a:gd name="T12" fmla="*/ 47 w 50"/>
                <a:gd name="T13" fmla="*/ 51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47" y="51"/>
                  </a:moveTo>
                  <a:cubicBezTo>
                    <a:pt x="33" y="36"/>
                    <a:pt x="22" y="19"/>
                    <a:pt x="14" y="0"/>
                  </a:cubicBezTo>
                  <a:cubicBezTo>
                    <a:pt x="10" y="1"/>
                    <a:pt x="8" y="0"/>
                    <a:pt x="8" y="0"/>
                  </a:cubicBezTo>
                  <a:cubicBezTo>
                    <a:pt x="5" y="1"/>
                    <a:pt x="3" y="1"/>
                    <a:pt x="0" y="1"/>
                  </a:cubicBezTo>
                  <a:cubicBezTo>
                    <a:pt x="8" y="23"/>
                    <a:pt x="20" y="44"/>
                    <a:pt x="36" y="62"/>
                  </a:cubicBezTo>
                  <a:cubicBezTo>
                    <a:pt x="36" y="62"/>
                    <a:pt x="41" y="66"/>
                    <a:pt x="46" y="62"/>
                  </a:cubicBezTo>
                  <a:cubicBezTo>
                    <a:pt x="50" y="57"/>
                    <a:pt x="47" y="51"/>
                    <a:pt x="47" y="5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47" name="Straight Arrow Connector 46">
            <a:extLst>
              <a:ext uri="{FF2B5EF4-FFF2-40B4-BE49-F238E27FC236}">
                <a16:creationId xmlns:a16="http://schemas.microsoft.com/office/drawing/2014/main" id="{FFDCF0B0-02B2-41B4-BE96-BE3238619765}"/>
              </a:ext>
            </a:extLst>
          </p:cNvPr>
          <p:cNvCxnSpPr>
            <a:cxnSpLocks/>
          </p:cNvCxnSpPr>
          <p:nvPr/>
        </p:nvCxnSpPr>
        <p:spPr>
          <a:xfrm>
            <a:off x="3612056" y="5061759"/>
            <a:ext cx="7263956" cy="0"/>
          </a:xfrm>
          <a:prstGeom prst="straightConnector1">
            <a:avLst/>
          </a:prstGeom>
          <a:ln w="12700">
            <a:solidFill>
              <a:schemeClr val="accent3"/>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391C4B4-BBA4-4200-8BE4-987FEA1CBD5E}"/>
              </a:ext>
            </a:extLst>
          </p:cNvPr>
          <p:cNvCxnSpPr>
            <a:cxnSpLocks/>
          </p:cNvCxnSpPr>
          <p:nvPr/>
        </p:nvCxnSpPr>
        <p:spPr>
          <a:xfrm>
            <a:off x="3612056" y="3529289"/>
            <a:ext cx="7336777" cy="0"/>
          </a:xfrm>
          <a:prstGeom prst="straightConnector1">
            <a:avLst/>
          </a:prstGeom>
          <a:ln w="12700">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ECED85-BE59-4F2B-AB52-613173BDD525}"/>
              </a:ext>
            </a:extLst>
          </p:cNvPr>
          <p:cNvCxnSpPr>
            <a:cxnSpLocks/>
          </p:cNvCxnSpPr>
          <p:nvPr/>
        </p:nvCxnSpPr>
        <p:spPr>
          <a:xfrm>
            <a:off x="2674630" y="2039119"/>
            <a:ext cx="8274203" cy="0"/>
          </a:xfrm>
          <a:prstGeom prst="straightConnector1">
            <a:avLst/>
          </a:prstGeom>
          <a:ln w="12700">
            <a:solidFill>
              <a:schemeClr val="accent1"/>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4" name="TextBox">
            <a:extLst>
              <a:ext uri="{FF2B5EF4-FFF2-40B4-BE49-F238E27FC236}">
                <a16:creationId xmlns:a16="http://schemas.microsoft.com/office/drawing/2014/main" id="{4262023B-2E1D-4D81-807B-B7A0E091FCAC}"/>
              </a:ext>
            </a:extLst>
          </p:cNvPr>
          <p:cNvSpPr txBox="1"/>
          <p:nvPr/>
        </p:nvSpPr>
        <p:spPr>
          <a:xfrm>
            <a:off x="4205683" y="2249202"/>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1"/>
                </a:solidFill>
                <a:latin typeface="+mj-lt"/>
              </a:rPr>
              <a:t>43%</a:t>
            </a:r>
          </a:p>
        </p:txBody>
      </p:sp>
      <p:sp>
        <p:nvSpPr>
          <p:cNvPr id="5" name="TextBox">
            <a:extLst>
              <a:ext uri="{FF2B5EF4-FFF2-40B4-BE49-F238E27FC236}">
                <a16:creationId xmlns:a16="http://schemas.microsoft.com/office/drawing/2014/main" id="{23262A19-9738-4360-8B4B-4E7ABF6FDC5F}"/>
              </a:ext>
            </a:extLst>
          </p:cNvPr>
          <p:cNvSpPr txBox="1"/>
          <p:nvPr/>
        </p:nvSpPr>
        <p:spPr>
          <a:xfrm>
            <a:off x="4205683" y="2143138"/>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62" name="TextBox">
            <a:extLst>
              <a:ext uri="{FF2B5EF4-FFF2-40B4-BE49-F238E27FC236}">
                <a16:creationId xmlns:a16="http://schemas.microsoft.com/office/drawing/2014/main" id="{5B674C93-86AD-43F0-B46A-7243FE8F33C9}"/>
              </a:ext>
            </a:extLst>
          </p:cNvPr>
          <p:cNvSpPr txBox="1"/>
          <p:nvPr/>
        </p:nvSpPr>
        <p:spPr>
          <a:xfrm>
            <a:off x="4205683" y="3780147"/>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2"/>
                </a:solidFill>
                <a:latin typeface="+mj-lt"/>
              </a:rPr>
              <a:t>32%</a:t>
            </a:r>
          </a:p>
        </p:txBody>
      </p:sp>
      <p:sp>
        <p:nvSpPr>
          <p:cNvPr id="63" name="TextBox">
            <a:extLst>
              <a:ext uri="{FF2B5EF4-FFF2-40B4-BE49-F238E27FC236}">
                <a16:creationId xmlns:a16="http://schemas.microsoft.com/office/drawing/2014/main" id="{67F44A71-1112-46A6-8DCF-47DFEDFF859E}"/>
              </a:ext>
            </a:extLst>
          </p:cNvPr>
          <p:cNvSpPr txBox="1"/>
          <p:nvPr/>
        </p:nvSpPr>
        <p:spPr>
          <a:xfrm>
            <a:off x="4205683" y="3674083"/>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64" name="TextBox">
            <a:extLst>
              <a:ext uri="{FF2B5EF4-FFF2-40B4-BE49-F238E27FC236}">
                <a16:creationId xmlns:a16="http://schemas.microsoft.com/office/drawing/2014/main" id="{03DBFB10-8C45-4721-BF15-C6273FA503A7}"/>
              </a:ext>
            </a:extLst>
          </p:cNvPr>
          <p:cNvSpPr txBox="1"/>
          <p:nvPr/>
        </p:nvSpPr>
        <p:spPr>
          <a:xfrm>
            <a:off x="4205683" y="5283208"/>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3"/>
                </a:solidFill>
                <a:latin typeface="+mj-lt"/>
              </a:rPr>
              <a:t>27%</a:t>
            </a:r>
          </a:p>
        </p:txBody>
      </p:sp>
      <p:sp>
        <p:nvSpPr>
          <p:cNvPr id="65" name="TextBox">
            <a:extLst>
              <a:ext uri="{FF2B5EF4-FFF2-40B4-BE49-F238E27FC236}">
                <a16:creationId xmlns:a16="http://schemas.microsoft.com/office/drawing/2014/main" id="{132DBD70-A97D-4BA4-B903-4B34DCD9D675}"/>
              </a:ext>
            </a:extLst>
          </p:cNvPr>
          <p:cNvSpPr txBox="1"/>
          <p:nvPr/>
        </p:nvSpPr>
        <p:spPr>
          <a:xfrm>
            <a:off x="4205683" y="5177144"/>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9" name="TextBox">
            <a:extLst>
              <a:ext uri="{FF2B5EF4-FFF2-40B4-BE49-F238E27FC236}">
                <a16:creationId xmlns:a16="http://schemas.microsoft.com/office/drawing/2014/main" id="{597A8813-480B-42B2-A231-2F5F8478AB2A}"/>
              </a:ext>
            </a:extLst>
          </p:cNvPr>
          <p:cNvSpPr txBox="1"/>
          <p:nvPr/>
        </p:nvSpPr>
        <p:spPr>
          <a:xfrm>
            <a:off x="5792871" y="2258577"/>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78" name="TextBox">
            <a:extLst>
              <a:ext uri="{FF2B5EF4-FFF2-40B4-BE49-F238E27FC236}">
                <a16:creationId xmlns:a16="http://schemas.microsoft.com/office/drawing/2014/main" id="{1160166F-427B-4FB1-8F98-89027D719790}"/>
              </a:ext>
            </a:extLst>
          </p:cNvPr>
          <p:cNvSpPr txBox="1"/>
          <p:nvPr/>
        </p:nvSpPr>
        <p:spPr>
          <a:xfrm>
            <a:off x="5792871" y="3764892"/>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79" name="TextBox">
            <a:extLst>
              <a:ext uri="{FF2B5EF4-FFF2-40B4-BE49-F238E27FC236}">
                <a16:creationId xmlns:a16="http://schemas.microsoft.com/office/drawing/2014/main" id="{CACDF595-4B5E-4ECB-B600-28FC629CEB3C}"/>
              </a:ext>
            </a:extLst>
          </p:cNvPr>
          <p:cNvSpPr txBox="1"/>
          <p:nvPr/>
        </p:nvSpPr>
        <p:spPr>
          <a:xfrm>
            <a:off x="5792871" y="5217261"/>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10" name="Title 9">
            <a:extLst>
              <a:ext uri="{FF2B5EF4-FFF2-40B4-BE49-F238E27FC236}">
                <a16:creationId xmlns:a16="http://schemas.microsoft.com/office/drawing/2014/main" id="{E7AF8046-CFAD-4CF5-A50D-B957791263BF}"/>
              </a:ext>
            </a:extLst>
          </p:cNvPr>
          <p:cNvSpPr>
            <a:spLocks noGrp="1"/>
          </p:cNvSpPr>
          <p:nvPr>
            <p:ph type="title"/>
          </p:nvPr>
        </p:nvSpPr>
        <p:spPr/>
        <p:txBody>
          <a:bodyPr/>
          <a:lstStyle/>
          <a:p>
            <a:r>
              <a:rPr lang="en-ID" sz="4400">
                <a:solidFill>
                  <a:schemeClr val="tx1"/>
                </a:solidFill>
                <a:latin typeface="+mj-lt"/>
              </a:rPr>
              <a:t>Ecology </a:t>
            </a:r>
            <a:r>
              <a:rPr lang="en-ID" sz="4400">
                <a:solidFill>
                  <a:schemeClr val="accent1"/>
                </a:solidFill>
                <a:latin typeface="+mj-lt"/>
              </a:rPr>
              <a:t>Infographic (Leaf )</a:t>
            </a:r>
            <a:endParaRPr lang="en-ID"/>
          </a:p>
        </p:txBody>
      </p:sp>
      <p:sp>
        <p:nvSpPr>
          <p:cNvPr id="11" name="Subtitle 10">
            <a:extLst>
              <a:ext uri="{FF2B5EF4-FFF2-40B4-BE49-F238E27FC236}">
                <a16:creationId xmlns:a16="http://schemas.microsoft.com/office/drawing/2014/main" id="{F9371BEC-D3A5-49EA-9C12-DF2B7CB4E1E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836F324F-27E6-4040-A7EF-1B24E0556843}"/>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D33E15FE-01B4-4039-ACB9-D616C1828932}"/>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C610FD00-8336-4E2C-A919-C9E6AA83827A}"/>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479CEF76-561D-4DFA-A6D0-106C6E87D830}"/>
              </a:ext>
            </a:extLst>
          </p:cNvPr>
          <p:cNvSpPr>
            <a:spLocks noGrp="1"/>
          </p:cNvSpPr>
          <p:nvPr>
            <p:ph type="sldNum" sz="quarter" idx="10"/>
          </p:nvPr>
        </p:nvSpPr>
        <p:spPr/>
        <p:txBody>
          <a:bodyPr/>
          <a:lstStyle/>
          <a:p>
            <a:fld id="{950356F5-5040-45F3-9DFE-AA818FBF1AB1}" type="slidenum">
              <a:rPr lang="en-ID" smtClean="0"/>
              <a:pPr/>
              <a:t>23</a:t>
            </a:fld>
            <a:endParaRPr lang="en-ID"/>
          </a:p>
        </p:txBody>
      </p:sp>
    </p:spTree>
    <p:extLst>
      <p:ext uri="{BB962C8B-B14F-4D97-AF65-F5344CB8AC3E}">
        <p14:creationId xmlns:p14="http://schemas.microsoft.com/office/powerpoint/2010/main" val="1136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750"/>
                                        <p:tgtEl>
                                          <p:spTgt spid="11">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75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fltVal val="0"/>
                                          </p:val>
                                        </p:tav>
                                        <p:tav tm="100000">
                                          <p:val>
                                            <p:strVal val="#ppt_w"/>
                                          </p:val>
                                        </p:tav>
                                      </p:tavLst>
                                    </p:anim>
                                    <p:anim calcmode="lin" valueType="num">
                                      <p:cBhvr>
                                        <p:cTn id="46" dur="750" fill="hold"/>
                                        <p:tgtEl>
                                          <p:spTgt spid="4"/>
                                        </p:tgtEl>
                                        <p:attrNameLst>
                                          <p:attrName>ppt_h</p:attrName>
                                        </p:attrNameLst>
                                      </p:cBhvr>
                                      <p:tavLst>
                                        <p:tav tm="0">
                                          <p:val>
                                            <p:fltVal val="0"/>
                                          </p:val>
                                        </p:tav>
                                        <p:tav tm="100000">
                                          <p:val>
                                            <p:strVal val="#ppt_h"/>
                                          </p:val>
                                        </p:tav>
                                      </p:tavLst>
                                    </p:anim>
                                    <p:animEffect transition="in" filter="fade">
                                      <p:cBhvr>
                                        <p:cTn id="47" dur="750"/>
                                        <p:tgtEl>
                                          <p:spTgt spid="4"/>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750"/>
                                        <p:tgtEl>
                                          <p:spTgt spid="9"/>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750" fill="hold"/>
                                        <p:tgtEl>
                                          <p:spTgt spid="62"/>
                                        </p:tgtEl>
                                        <p:attrNameLst>
                                          <p:attrName>ppt_w</p:attrName>
                                        </p:attrNameLst>
                                      </p:cBhvr>
                                      <p:tavLst>
                                        <p:tav tm="0">
                                          <p:val>
                                            <p:fltVal val="0"/>
                                          </p:val>
                                        </p:tav>
                                        <p:tav tm="100000">
                                          <p:val>
                                            <p:strVal val="#ppt_w"/>
                                          </p:val>
                                        </p:tav>
                                      </p:tavLst>
                                    </p:anim>
                                    <p:anim calcmode="lin" valueType="num">
                                      <p:cBhvr>
                                        <p:cTn id="60" dur="750" fill="hold"/>
                                        <p:tgtEl>
                                          <p:spTgt spid="62"/>
                                        </p:tgtEl>
                                        <p:attrNameLst>
                                          <p:attrName>ppt_h</p:attrName>
                                        </p:attrNameLst>
                                      </p:cBhvr>
                                      <p:tavLst>
                                        <p:tav tm="0">
                                          <p:val>
                                            <p:fltVal val="0"/>
                                          </p:val>
                                        </p:tav>
                                        <p:tav tm="100000">
                                          <p:val>
                                            <p:strVal val="#ppt_h"/>
                                          </p:val>
                                        </p:tav>
                                      </p:tavLst>
                                    </p:anim>
                                    <p:animEffect transition="in" filter="fade">
                                      <p:cBhvr>
                                        <p:cTn id="61" dur="750"/>
                                        <p:tgtEl>
                                          <p:spTgt spid="6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750"/>
                                        <p:tgtEl>
                                          <p:spTgt spid="78"/>
                                        </p:tgtEl>
                                      </p:cBhvr>
                                    </p:animEffect>
                                  </p:childTnLst>
                                </p:cTn>
                              </p:par>
                            </p:childTnLst>
                          </p:cTn>
                        </p:par>
                        <p:par>
                          <p:cTn id="66" fill="hold">
                            <p:stCondLst>
                              <p:cond delay="725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7750"/>
                            </p:stCondLst>
                            <p:childTnLst>
                              <p:par>
                                <p:cTn id="71" presetID="53" presetClass="entr" presetSubtype="16"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750" fill="hold"/>
                                        <p:tgtEl>
                                          <p:spTgt spid="64"/>
                                        </p:tgtEl>
                                        <p:attrNameLst>
                                          <p:attrName>ppt_w</p:attrName>
                                        </p:attrNameLst>
                                      </p:cBhvr>
                                      <p:tavLst>
                                        <p:tav tm="0">
                                          <p:val>
                                            <p:fltVal val="0"/>
                                          </p:val>
                                        </p:tav>
                                        <p:tav tm="100000">
                                          <p:val>
                                            <p:strVal val="#ppt_w"/>
                                          </p:val>
                                        </p:tav>
                                      </p:tavLst>
                                    </p:anim>
                                    <p:anim calcmode="lin" valueType="num">
                                      <p:cBhvr>
                                        <p:cTn id="74" dur="750" fill="hold"/>
                                        <p:tgtEl>
                                          <p:spTgt spid="64"/>
                                        </p:tgtEl>
                                        <p:attrNameLst>
                                          <p:attrName>ppt_h</p:attrName>
                                        </p:attrNameLst>
                                      </p:cBhvr>
                                      <p:tavLst>
                                        <p:tav tm="0">
                                          <p:val>
                                            <p:fltVal val="0"/>
                                          </p:val>
                                        </p:tav>
                                        <p:tav tm="100000">
                                          <p:val>
                                            <p:strVal val="#ppt_h"/>
                                          </p:val>
                                        </p:tav>
                                      </p:tavLst>
                                    </p:anim>
                                    <p:animEffect transition="in" filter="fade">
                                      <p:cBhvr>
                                        <p:cTn id="75" dur="750"/>
                                        <p:tgtEl>
                                          <p:spTgt spid="64"/>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2" grpId="0"/>
      <p:bldP spid="63" grpId="0"/>
      <p:bldP spid="64" grpId="0"/>
      <p:bldP spid="65" grpId="0"/>
      <p:bldP spid="9" grpId="0"/>
      <p:bldP spid="78" grpId="0"/>
      <p:bldP spid="79" grpId="0"/>
      <p:bldP spid="10" grpId="0"/>
      <p:bldP spid="11" grpId="0" build="p"/>
      <p:bldP spid="8" grpId="0" animBg="1"/>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264E3A16-6736-4C06-9723-5B30D20131B0}"/>
              </a:ext>
            </a:extLst>
          </p:cNvPr>
          <p:cNvSpPr txBox="1"/>
          <p:nvPr/>
        </p:nvSpPr>
        <p:spPr>
          <a:xfrm>
            <a:off x="731839" y="1959980"/>
            <a:ext cx="1072991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turpis tempore sed dapibus omnis volutpat officiis massa dolores recusandae aliquam asperiores praesentium eos pat praesent est officia quas est voluptatibus hendrerit cumque molestias tempore amet reiciendis fuga expedita antes excepturi quo debitis est magna quas occaecati corrupti deserunt</a:t>
            </a:r>
            <a:endParaRPr lang="en-ID">
              <a:solidFill>
                <a:schemeClr val="tx1"/>
              </a:solidFill>
            </a:endParaRPr>
          </a:p>
        </p:txBody>
      </p:sp>
      <p:sp>
        <p:nvSpPr>
          <p:cNvPr id="3" name="Title 2">
            <a:extLst>
              <a:ext uri="{FF2B5EF4-FFF2-40B4-BE49-F238E27FC236}">
                <a16:creationId xmlns:a16="http://schemas.microsoft.com/office/drawing/2014/main" id="{2CDA9C41-2EC7-4B9E-A52D-699C68827B60}"/>
              </a:ext>
            </a:extLst>
          </p:cNvPr>
          <p:cNvSpPr>
            <a:spLocks noGrp="1"/>
          </p:cNvSpPr>
          <p:nvPr>
            <p:ph type="title"/>
          </p:nvPr>
        </p:nvSpPr>
        <p:spPr/>
        <p:txBody>
          <a:bodyPr/>
          <a:lstStyle/>
          <a:p>
            <a:r>
              <a:rPr lang="en-ID" sz="4400">
                <a:solidFill>
                  <a:schemeClr val="tx1"/>
                </a:solidFill>
                <a:latin typeface="+mj-lt"/>
              </a:rPr>
              <a:t>Chart </a:t>
            </a:r>
            <a:r>
              <a:rPr lang="en-ID" sz="4400">
                <a:solidFill>
                  <a:schemeClr val="accent1"/>
                </a:solidFill>
                <a:latin typeface="+mj-lt"/>
              </a:rPr>
              <a:t>Infographic</a:t>
            </a:r>
            <a:endParaRPr lang="en-ID"/>
          </a:p>
        </p:txBody>
      </p:sp>
      <p:sp>
        <p:nvSpPr>
          <p:cNvPr id="7" name="Subtitle 6">
            <a:extLst>
              <a:ext uri="{FF2B5EF4-FFF2-40B4-BE49-F238E27FC236}">
                <a16:creationId xmlns:a16="http://schemas.microsoft.com/office/drawing/2014/main" id="{48F7D2EF-AD56-42CF-A7AE-E0221A41E128}"/>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aphicFrame>
        <p:nvGraphicFramePr>
          <p:cNvPr id="27" name="Content Placeholder 5">
            <a:extLst>
              <a:ext uri="{FF2B5EF4-FFF2-40B4-BE49-F238E27FC236}">
                <a16:creationId xmlns:a16="http://schemas.microsoft.com/office/drawing/2014/main" id="{447A77C3-E80D-4BC1-8F70-18DAB4DB4791}"/>
              </a:ext>
            </a:extLst>
          </p:cNvPr>
          <p:cNvGraphicFramePr>
            <a:graphicFrameLocks/>
          </p:cNvGraphicFramePr>
          <p:nvPr>
            <p:extLst>
              <p:ext uri="{D42A27DB-BD31-4B8C-83A1-F6EECF244321}">
                <p14:modId xmlns:p14="http://schemas.microsoft.com/office/powerpoint/2010/main" val="3664305675"/>
              </p:ext>
            </p:extLst>
          </p:nvPr>
        </p:nvGraphicFramePr>
        <p:xfrm>
          <a:off x="838994" y="2568490"/>
          <a:ext cx="10515600" cy="378036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0545E96B-D08E-4FBC-9F3C-F38A1FB06EA5}"/>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A6F365C6-7787-4981-A480-3B1C4DAD55B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1" name="Graphic 13">
            <a:extLst>
              <a:ext uri="{FF2B5EF4-FFF2-40B4-BE49-F238E27FC236}">
                <a16:creationId xmlns:a16="http://schemas.microsoft.com/office/drawing/2014/main" id="{34BA9D40-6D57-4E1E-B0F2-94AE4C0770C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4" name="Slide Number Placeholder 3">
            <a:extLst>
              <a:ext uri="{FF2B5EF4-FFF2-40B4-BE49-F238E27FC236}">
                <a16:creationId xmlns:a16="http://schemas.microsoft.com/office/drawing/2014/main" id="{CEE7BA6B-27DE-4E42-8BB0-E278FC3EEB54}"/>
              </a:ext>
            </a:extLst>
          </p:cNvPr>
          <p:cNvSpPr>
            <a:spLocks noGrp="1"/>
          </p:cNvSpPr>
          <p:nvPr>
            <p:ph type="sldNum" sz="quarter" idx="10"/>
          </p:nvPr>
        </p:nvSpPr>
        <p:spPr/>
        <p:txBody>
          <a:bodyPr/>
          <a:lstStyle/>
          <a:p>
            <a:fld id="{950356F5-5040-45F3-9DFE-AA818FBF1AB1}" type="slidenum">
              <a:rPr lang="en-ID" smtClean="0"/>
              <a:pPr/>
              <a:t>24</a:t>
            </a:fld>
            <a:endParaRPr lang="en-ID"/>
          </a:p>
        </p:txBody>
      </p:sp>
    </p:spTree>
    <p:extLst>
      <p:ext uri="{BB962C8B-B14F-4D97-AF65-F5344CB8AC3E}">
        <p14:creationId xmlns:p14="http://schemas.microsoft.com/office/powerpoint/2010/main" val="778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750"/>
                            </p:stCondLst>
                            <p:childTnLst>
                              <p:par>
                                <p:cTn id="27" presetID="22" presetClass="entr" presetSubtype="4" fill="hold" grpId="0" nodeType="afterEffect">
                                  <p:stCondLst>
                                    <p:cond delay="0"/>
                                  </p:stCondLst>
                                  <p:childTnLst>
                                    <p:set>
                                      <p:cBhvr>
                                        <p:cTn id="28"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ipe(down)">
                                      <p:cBhvr>
                                        <p:cTn id="29" dur="500"/>
                                        <p:tgtEl>
                                          <p:spTgt spid="27">
                                            <p:graphicEl>
                                              <a:chart seriesIdx="-3" categoryIdx="-3" bldStep="gridLegend"/>
                                            </p:graphicEl>
                                          </p:spTgt>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wipe(down)">
                                      <p:cBhvr>
                                        <p:cTn id="33" dur="500"/>
                                        <p:tgtEl>
                                          <p:spTgt spid="27">
                                            <p:graphicEl>
                                              <a:chart seriesIdx="0" categoryIdx="-4" bldStep="series"/>
                                            </p:graphicEl>
                                          </p:spTgt>
                                        </p:tgtEl>
                                      </p:cBhvr>
                                    </p:animEffect>
                                  </p:childTnLst>
                                </p:cTn>
                              </p:par>
                            </p:childTnLst>
                          </p:cTn>
                        </p:par>
                        <p:par>
                          <p:cTn id="34" fill="hold">
                            <p:stCondLst>
                              <p:cond delay="375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wipe(down)">
                                      <p:cBhvr>
                                        <p:cTn id="37" dur="500"/>
                                        <p:tgtEl>
                                          <p:spTgt spid="2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build="p"/>
      <p:bldGraphic spid="27" grpId="0">
        <p:bldSub>
          <a:bldChart bld="series"/>
        </p:bldSub>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6D168EED-36CC-4CC7-920A-CCB774E5447D}"/>
              </a:ext>
            </a:extLst>
          </p:cNvPr>
          <p:cNvGraphicFramePr/>
          <p:nvPr>
            <p:extLst>
              <p:ext uri="{D42A27DB-BD31-4B8C-83A1-F6EECF244321}">
                <p14:modId xmlns:p14="http://schemas.microsoft.com/office/powerpoint/2010/main" val="2026106306"/>
              </p:ext>
            </p:extLst>
          </p:nvPr>
        </p:nvGraphicFramePr>
        <p:xfrm>
          <a:off x="726005" y="2114550"/>
          <a:ext cx="5103295" cy="392852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E81A5477-F5DF-4681-A024-36D6B19DEF7D}"/>
              </a:ext>
            </a:extLst>
          </p:cNvPr>
          <p:cNvSpPr/>
          <p:nvPr/>
        </p:nvSpPr>
        <p:spPr>
          <a:xfrm>
            <a:off x="7080400" y="2281203"/>
            <a:ext cx="382587" cy="3825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16CF2305-342D-42FB-9DED-063004F75736}"/>
              </a:ext>
            </a:extLst>
          </p:cNvPr>
          <p:cNvSpPr txBox="1"/>
          <p:nvPr/>
        </p:nvSpPr>
        <p:spPr>
          <a:xfrm>
            <a:off x="7629161" y="2375234"/>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1,754</a:t>
            </a:r>
          </a:p>
        </p:txBody>
      </p:sp>
      <p:sp>
        <p:nvSpPr>
          <p:cNvPr id="7" name="TextBox">
            <a:extLst>
              <a:ext uri="{FF2B5EF4-FFF2-40B4-BE49-F238E27FC236}">
                <a16:creationId xmlns:a16="http://schemas.microsoft.com/office/drawing/2014/main" id="{EB92D7AD-6FAB-4472-A870-30C1B3357CEF}"/>
              </a:ext>
            </a:extLst>
          </p:cNvPr>
          <p:cNvSpPr txBox="1"/>
          <p:nvPr/>
        </p:nvSpPr>
        <p:spPr>
          <a:xfrm>
            <a:off x="7629162" y="217392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TextBox">
            <a:extLst>
              <a:ext uri="{FF2B5EF4-FFF2-40B4-BE49-F238E27FC236}">
                <a16:creationId xmlns:a16="http://schemas.microsoft.com/office/drawing/2014/main" id="{3F20954C-8DFB-464F-9914-D09B74066345}"/>
              </a:ext>
            </a:extLst>
          </p:cNvPr>
          <p:cNvSpPr txBox="1"/>
          <p:nvPr/>
        </p:nvSpPr>
        <p:spPr>
          <a:xfrm>
            <a:off x="8845137" y="2465813"/>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41" name="Rectangle: Rounded Corners 40">
            <a:extLst>
              <a:ext uri="{FF2B5EF4-FFF2-40B4-BE49-F238E27FC236}">
                <a16:creationId xmlns:a16="http://schemas.microsoft.com/office/drawing/2014/main" id="{40691FAD-DBB4-4270-813D-D9B545E9F349}"/>
              </a:ext>
            </a:extLst>
          </p:cNvPr>
          <p:cNvSpPr/>
          <p:nvPr/>
        </p:nvSpPr>
        <p:spPr>
          <a:xfrm>
            <a:off x="7080400" y="3557725"/>
            <a:ext cx="382587" cy="3825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8E5F622F-FFEE-48EE-9AFA-1C6047EAF1A7}"/>
              </a:ext>
            </a:extLst>
          </p:cNvPr>
          <p:cNvSpPr txBox="1"/>
          <p:nvPr/>
        </p:nvSpPr>
        <p:spPr>
          <a:xfrm>
            <a:off x="7629161" y="3651756"/>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2"/>
                </a:solidFill>
                <a:latin typeface="+mj-lt"/>
              </a:rPr>
              <a:t>1,138</a:t>
            </a:r>
          </a:p>
        </p:txBody>
      </p:sp>
      <p:sp>
        <p:nvSpPr>
          <p:cNvPr id="43" name="TextBox">
            <a:extLst>
              <a:ext uri="{FF2B5EF4-FFF2-40B4-BE49-F238E27FC236}">
                <a16:creationId xmlns:a16="http://schemas.microsoft.com/office/drawing/2014/main" id="{338B6319-6879-4B29-BD8E-5D42A4FC788B}"/>
              </a:ext>
            </a:extLst>
          </p:cNvPr>
          <p:cNvSpPr txBox="1"/>
          <p:nvPr/>
        </p:nvSpPr>
        <p:spPr>
          <a:xfrm>
            <a:off x="7629162" y="34504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4" name="TextBox">
            <a:extLst>
              <a:ext uri="{FF2B5EF4-FFF2-40B4-BE49-F238E27FC236}">
                <a16:creationId xmlns:a16="http://schemas.microsoft.com/office/drawing/2014/main" id="{7A895FCF-81D2-4F0D-B557-2398BE562174}"/>
              </a:ext>
            </a:extLst>
          </p:cNvPr>
          <p:cNvSpPr txBox="1"/>
          <p:nvPr/>
        </p:nvSpPr>
        <p:spPr>
          <a:xfrm>
            <a:off x="8845137" y="3742335"/>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46" name="Rectangle: Rounded Corners 45">
            <a:extLst>
              <a:ext uri="{FF2B5EF4-FFF2-40B4-BE49-F238E27FC236}">
                <a16:creationId xmlns:a16="http://schemas.microsoft.com/office/drawing/2014/main" id="{8B55E576-CFB1-4049-80D4-89D4054B614C}"/>
              </a:ext>
            </a:extLst>
          </p:cNvPr>
          <p:cNvSpPr/>
          <p:nvPr/>
        </p:nvSpPr>
        <p:spPr>
          <a:xfrm>
            <a:off x="7080400" y="4834248"/>
            <a:ext cx="382587" cy="3825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TextBox">
            <a:extLst>
              <a:ext uri="{FF2B5EF4-FFF2-40B4-BE49-F238E27FC236}">
                <a16:creationId xmlns:a16="http://schemas.microsoft.com/office/drawing/2014/main" id="{DF65D0DD-D9A8-470D-9E05-BD612BEAFC61}"/>
              </a:ext>
            </a:extLst>
          </p:cNvPr>
          <p:cNvSpPr txBox="1"/>
          <p:nvPr/>
        </p:nvSpPr>
        <p:spPr>
          <a:xfrm>
            <a:off x="7629161" y="4928279"/>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3"/>
                </a:solidFill>
                <a:latin typeface="+mj-lt"/>
              </a:rPr>
              <a:t>1,125</a:t>
            </a:r>
          </a:p>
        </p:txBody>
      </p:sp>
      <p:sp>
        <p:nvSpPr>
          <p:cNvPr id="48" name="TextBox">
            <a:extLst>
              <a:ext uri="{FF2B5EF4-FFF2-40B4-BE49-F238E27FC236}">
                <a16:creationId xmlns:a16="http://schemas.microsoft.com/office/drawing/2014/main" id="{C99DE3AC-6E36-44F3-AEA3-F37C4D6142FC}"/>
              </a:ext>
            </a:extLst>
          </p:cNvPr>
          <p:cNvSpPr txBox="1"/>
          <p:nvPr/>
        </p:nvSpPr>
        <p:spPr>
          <a:xfrm>
            <a:off x="7629162" y="472696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9" name="TextBox">
            <a:extLst>
              <a:ext uri="{FF2B5EF4-FFF2-40B4-BE49-F238E27FC236}">
                <a16:creationId xmlns:a16="http://schemas.microsoft.com/office/drawing/2014/main" id="{43415888-D2BC-4A5A-A469-A63371EDF1C9}"/>
              </a:ext>
            </a:extLst>
          </p:cNvPr>
          <p:cNvSpPr txBox="1"/>
          <p:nvPr/>
        </p:nvSpPr>
        <p:spPr>
          <a:xfrm>
            <a:off x="8845137" y="5018858"/>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3" name="Title 2">
            <a:extLst>
              <a:ext uri="{FF2B5EF4-FFF2-40B4-BE49-F238E27FC236}">
                <a16:creationId xmlns:a16="http://schemas.microsoft.com/office/drawing/2014/main" id="{4D014878-E1CA-4DF2-88D3-634C04B7DD39}"/>
              </a:ext>
            </a:extLst>
          </p:cNvPr>
          <p:cNvSpPr>
            <a:spLocks noGrp="1"/>
          </p:cNvSpPr>
          <p:nvPr>
            <p:ph type="title"/>
          </p:nvPr>
        </p:nvSpPr>
        <p:spPr/>
        <p:txBody>
          <a:bodyPr/>
          <a:lstStyle/>
          <a:p>
            <a:r>
              <a:rPr lang="en-ID" sz="4400">
                <a:solidFill>
                  <a:schemeClr val="tx1"/>
                </a:solidFill>
                <a:latin typeface="+mj-lt"/>
              </a:rPr>
              <a:t>Chart </a:t>
            </a:r>
            <a:r>
              <a:rPr lang="en-ID" sz="4400">
                <a:solidFill>
                  <a:schemeClr val="accent1"/>
                </a:solidFill>
                <a:latin typeface="+mj-lt"/>
              </a:rPr>
              <a:t>Infographic</a:t>
            </a:r>
            <a:endParaRPr lang="en-ID"/>
          </a:p>
        </p:txBody>
      </p:sp>
      <p:sp>
        <p:nvSpPr>
          <p:cNvPr id="4" name="Subtitle 3">
            <a:extLst>
              <a:ext uri="{FF2B5EF4-FFF2-40B4-BE49-F238E27FC236}">
                <a16:creationId xmlns:a16="http://schemas.microsoft.com/office/drawing/2014/main" id="{FC01CAE8-DFEE-4B16-9AA3-5377F921E69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2" name="Rectangle: Rounded Corners 11">
            <a:extLst>
              <a:ext uri="{FF2B5EF4-FFF2-40B4-BE49-F238E27FC236}">
                <a16:creationId xmlns:a16="http://schemas.microsoft.com/office/drawing/2014/main" id="{55AE8789-C893-415D-9826-6FB57516673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3C657F12-F07F-4CFD-BE97-7CACD595BBE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4" name="Graphic 13">
            <a:extLst>
              <a:ext uri="{FF2B5EF4-FFF2-40B4-BE49-F238E27FC236}">
                <a16:creationId xmlns:a16="http://schemas.microsoft.com/office/drawing/2014/main" id="{8B248D63-A8EE-4705-B1AE-6095567FFEB4}"/>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F173F42D-F325-47DD-8A9C-FBFBD8B815FE}"/>
              </a:ext>
            </a:extLst>
          </p:cNvPr>
          <p:cNvSpPr>
            <a:spLocks noGrp="1"/>
          </p:cNvSpPr>
          <p:nvPr>
            <p:ph type="sldNum" sz="quarter" idx="10"/>
          </p:nvPr>
        </p:nvSpPr>
        <p:spPr/>
        <p:txBody>
          <a:bodyPr/>
          <a:lstStyle/>
          <a:p>
            <a:fld id="{950356F5-5040-45F3-9DFE-AA818FBF1AB1}" type="slidenum">
              <a:rPr lang="en-ID" smtClean="0"/>
              <a:pPr/>
              <a:t>25</a:t>
            </a:fld>
            <a:endParaRPr lang="en-ID"/>
          </a:p>
        </p:txBody>
      </p:sp>
    </p:spTree>
    <p:extLst>
      <p:ext uri="{BB962C8B-B14F-4D97-AF65-F5344CB8AC3E}">
        <p14:creationId xmlns:p14="http://schemas.microsoft.com/office/powerpoint/2010/main" val="23166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down)">
                                      <p:cBhvr>
                                        <p:cTn id="25" dur="500"/>
                                        <p:tgtEl>
                                          <p:spTgt spid="24">
                                            <p:graphicEl>
                                              <a:chart seriesIdx="-3" categoryIdx="-3" bldStep="gridLegend"/>
                                            </p:graphic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4">
                                            <p:graphicEl>
                                              <a:chart seriesIdx="0" categoryIdx="-4" bldStep="series"/>
                                            </p:graphicEl>
                                          </p:spTgt>
                                        </p:tgtEl>
                                        <p:attrNameLst>
                                          <p:attrName>style.visibility</p:attrName>
                                        </p:attrNameLst>
                                      </p:cBhvr>
                                      <p:to>
                                        <p:strVal val="visible"/>
                                      </p:to>
                                    </p:set>
                                    <p:animEffect transition="in" filter="wipe(down)">
                                      <p:cBhvr>
                                        <p:cTn id="29" dur="500"/>
                                        <p:tgtEl>
                                          <p:spTgt spid="24">
                                            <p:graphicEl>
                                              <a:chart seriesIdx="0" categoryIdx="-4" bldStep="series"/>
                                            </p:graphic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4">
                                            <p:graphicEl>
                                              <a:chart seriesIdx="1" categoryIdx="-4" bldStep="series"/>
                                            </p:graphicEl>
                                          </p:spTgt>
                                        </p:tgtEl>
                                        <p:attrNameLst>
                                          <p:attrName>style.visibility</p:attrName>
                                        </p:attrNameLst>
                                      </p:cBhvr>
                                      <p:to>
                                        <p:strVal val="visible"/>
                                      </p:to>
                                    </p:set>
                                    <p:animEffect transition="in" filter="wipe(down)">
                                      <p:cBhvr>
                                        <p:cTn id="33" dur="500"/>
                                        <p:tgtEl>
                                          <p:spTgt spid="24">
                                            <p:graphicEl>
                                              <a:chart seriesIdx="1" categoryIdx="-4" bldStep="series"/>
                                            </p:graphic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4">
                                            <p:graphicEl>
                                              <a:chart seriesIdx="2" categoryIdx="-4" bldStep="series"/>
                                            </p:graphicEl>
                                          </p:spTgt>
                                        </p:tgtEl>
                                        <p:attrNameLst>
                                          <p:attrName>style.visibility</p:attrName>
                                        </p:attrNameLst>
                                      </p:cBhvr>
                                      <p:to>
                                        <p:strVal val="visible"/>
                                      </p:to>
                                    </p:set>
                                    <p:animEffect transition="in" filter="wipe(down)">
                                      <p:cBhvr>
                                        <p:cTn id="37" dur="500"/>
                                        <p:tgtEl>
                                          <p:spTgt spid="24">
                                            <p:graphicEl>
                                              <a:chart seriesIdx="2" categoryIdx="-4" bldStep="series"/>
                                            </p:graphic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750" fill="hold"/>
                                        <p:tgtEl>
                                          <p:spTgt spid="7"/>
                                        </p:tgtEl>
                                        <p:attrNameLst>
                                          <p:attrName>ppt_w</p:attrName>
                                        </p:attrNameLst>
                                      </p:cBhvr>
                                      <p:tavLst>
                                        <p:tav tm="0">
                                          <p:val>
                                            <p:fltVal val="0"/>
                                          </p:val>
                                        </p:tav>
                                        <p:tav tm="100000">
                                          <p:val>
                                            <p:strVal val="#ppt_w"/>
                                          </p:val>
                                        </p:tav>
                                      </p:tavLst>
                                    </p:anim>
                                    <p:anim calcmode="lin" valueType="num">
                                      <p:cBhvr>
                                        <p:cTn id="46" dur="750" fill="hold"/>
                                        <p:tgtEl>
                                          <p:spTgt spid="7"/>
                                        </p:tgtEl>
                                        <p:attrNameLst>
                                          <p:attrName>ppt_h</p:attrName>
                                        </p:attrNameLst>
                                      </p:cBhvr>
                                      <p:tavLst>
                                        <p:tav tm="0">
                                          <p:val>
                                            <p:fltVal val="0"/>
                                          </p:val>
                                        </p:tav>
                                        <p:tav tm="100000">
                                          <p:val>
                                            <p:strVal val="#ppt_h"/>
                                          </p:val>
                                        </p:tav>
                                      </p:tavLst>
                                    </p:anim>
                                    <p:animEffect transition="in" filter="fade">
                                      <p:cBhvr>
                                        <p:cTn id="47" dur="75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750" fill="hold"/>
                                        <p:tgtEl>
                                          <p:spTgt spid="6"/>
                                        </p:tgtEl>
                                        <p:attrNameLst>
                                          <p:attrName>ppt_w</p:attrName>
                                        </p:attrNameLst>
                                      </p:cBhvr>
                                      <p:tavLst>
                                        <p:tav tm="0">
                                          <p:val>
                                            <p:fltVal val="0"/>
                                          </p:val>
                                        </p:tav>
                                        <p:tav tm="100000">
                                          <p:val>
                                            <p:strVal val="#ppt_w"/>
                                          </p:val>
                                        </p:tav>
                                      </p:tavLst>
                                    </p:anim>
                                    <p:anim calcmode="lin" valueType="num">
                                      <p:cBhvr>
                                        <p:cTn id="51" dur="750" fill="hold"/>
                                        <p:tgtEl>
                                          <p:spTgt spid="6"/>
                                        </p:tgtEl>
                                        <p:attrNameLst>
                                          <p:attrName>ppt_h</p:attrName>
                                        </p:attrNameLst>
                                      </p:cBhvr>
                                      <p:tavLst>
                                        <p:tav tm="0">
                                          <p:val>
                                            <p:fltVal val="0"/>
                                          </p:val>
                                        </p:tav>
                                        <p:tav tm="100000">
                                          <p:val>
                                            <p:strVal val="#ppt_h"/>
                                          </p:val>
                                        </p:tav>
                                      </p:tavLst>
                                    </p:anim>
                                    <p:animEffect transition="in" filter="fade">
                                      <p:cBhvr>
                                        <p:cTn id="52" dur="750"/>
                                        <p:tgtEl>
                                          <p:spTgt spid="6"/>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750"/>
                                        <p:tgtEl>
                                          <p:spTgt spid="8"/>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750" fill="hold"/>
                                        <p:tgtEl>
                                          <p:spTgt spid="43"/>
                                        </p:tgtEl>
                                        <p:attrNameLst>
                                          <p:attrName>ppt_w</p:attrName>
                                        </p:attrNameLst>
                                      </p:cBhvr>
                                      <p:tavLst>
                                        <p:tav tm="0">
                                          <p:val>
                                            <p:fltVal val="0"/>
                                          </p:val>
                                        </p:tav>
                                        <p:tav tm="100000">
                                          <p:val>
                                            <p:strVal val="#ppt_w"/>
                                          </p:val>
                                        </p:tav>
                                      </p:tavLst>
                                    </p:anim>
                                    <p:anim calcmode="lin" valueType="num">
                                      <p:cBhvr>
                                        <p:cTn id="65" dur="750" fill="hold"/>
                                        <p:tgtEl>
                                          <p:spTgt spid="43"/>
                                        </p:tgtEl>
                                        <p:attrNameLst>
                                          <p:attrName>ppt_h</p:attrName>
                                        </p:attrNameLst>
                                      </p:cBhvr>
                                      <p:tavLst>
                                        <p:tav tm="0">
                                          <p:val>
                                            <p:fltVal val="0"/>
                                          </p:val>
                                        </p:tav>
                                        <p:tav tm="100000">
                                          <p:val>
                                            <p:strVal val="#ppt_h"/>
                                          </p:val>
                                        </p:tav>
                                      </p:tavLst>
                                    </p:anim>
                                    <p:animEffect transition="in" filter="fade">
                                      <p:cBhvr>
                                        <p:cTn id="66" dur="75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750" fill="hold"/>
                                        <p:tgtEl>
                                          <p:spTgt spid="42"/>
                                        </p:tgtEl>
                                        <p:attrNameLst>
                                          <p:attrName>ppt_w</p:attrName>
                                        </p:attrNameLst>
                                      </p:cBhvr>
                                      <p:tavLst>
                                        <p:tav tm="0">
                                          <p:val>
                                            <p:fltVal val="0"/>
                                          </p:val>
                                        </p:tav>
                                        <p:tav tm="100000">
                                          <p:val>
                                            <p:strVal val="#ppt_w"/>
                                          </p:val>
                                        </p:tav>
                                      </p:tavLst>
                                    </p:anim>
                                    <p:anim calcmode="lin" valueType="num">
                                      <p:cBhvr>
                                        <p:cTn id="70" dur="750" fill="hold"/>
                                        <p:tgtEl>
                                          <p:spTgt spid="42"/>
                                        </p:tgtEl>
                                        <p:attrNameLst>
                                          <p:attrName>ppt_h</p:attrName>
                                        </p:attrNameLst>
                                      </p:cBhvr>
                                      <p:tavLst>
                                        <p:tav tm="0">
                                          <p:val>
                                            <p:fltVal val="0"/>
                                          </p:val>
                                        </p:tav>
                                        <p:tav tm="100000">
                                          <p:val>
                                            <p:strVal val="#ppt_h"/>
                                          </p:val>
                                        </p:tav>
                                      </p:tavLst>
                                    </p:anim>
                                    <p:animEffect transition="in" filter="fade">
                                      <p:cBhvr>
                                        <p:cTn id="71" dur="750"/>
                                        <p:tgtEl>
                                          <p:spTgt spid="42"/>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750"/>
                                        <p:tgtEl>
                                          <p:spTgt spid="4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750" fill="hold"/>
                                        <p:tgtEl>
                                          <p:spTgt spid="48"/>
                                        </p:tgtEl>
                                        <p:attrNameLst>
                                          <p:attrName>ppt_w</p:attrName>
                                        </p:attrNameLst>
                                      </p:cBhvr>
                                      <p:tavLst>
                                        <p:tav tm="0">
                                          <p:val>
                                            <p:fltVal val="0"/>
                                          </p:val>
                                        </p:tav>
                                        <p:tav tm="100000">
                                          <p:val>
                                            <p:strVal val="#ppt_w"/>
                                          </p:val>
                                        </p:tav>
                                      </p:tavLst>
                                    </p:anim>
                                    <p:anim calcmode="lin" valueType="num">
                                      <p:cBhvr>
                                        <p:cTn id="84" dur="750" fill="hold"/>
                                        <p:tgtEl>
                                          <p:spTgt spid="48"/>
                                        </p:tgtEl>
                                        <p:attrNameLst>
                                          <p:attrName>ppt_h</p:attrName>
                                        </p:attrNameLst>
                                      </p:cBhvr>
                                      <p:tavLst>
                                        <p:tav tm="0">
                                          <p:val>
                                            <p:fltVal val="0"/>
                                          </p:val>
                                        </p:tav>
                                        <p:tav tm="100000">
                                          <p:val>
                                            <p:strVal val="#ppt_h"/>
                                          </p:val>
                                        </p:tav>
                                      </p:tavLst>
                                    </p:anim>
                                    <p:animEffect transition="in" filter="fade">
                                      <p:cBhvr>
                                        <p:cTn id="85" dur="750"/>
                                        <p:tgtEl>
                                          <p:spTgt spid="4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750" fill="hold"/>
                                        <p:tgtEl>
                                          <p:spTgt spid="47"/>
                                        </p:tgtEl>
                                        <p:attrNameLst>
                                          <p:attrName>ppt_w</p:attrName>
                                        </p:attrNameLst>
                                      </p:cBhvr>
                                      <p:tavLst>
                                        <p:tav tm="0">
                                          <p:val>
                                            <p:fltVal val="0"/>
                                          </p:val>
                                        </p:tav>
                                        <p:tav tm="100000">
                                          <p:val>
                                            <p:strVal val="#ppt_w"/>
                                          </p:val>
                                        </p:tav>
                                      </p:tavLst>
                                    </p:anim>
                                    <p:anim calcmode="lin" valueType="num">
                                      <p:cBhvr>
                                        <p:cTn id="89" dur="750" fill="hold"/>
                                        <p:tgtEl>
                                          <p:spTgt spid="47"/>
                                        </p:tgtEl>
                                        <p:attrNameLst>
                                          <p:attrName>ppt_h</p:attrName>
                                        </p:attrNameLst>
                                      </p:cBhvr>
                                      <p:tavLst>
                                        <p:tav tm="0">
                                          <p:val>
                                            <p:fltVal val="0"/>
                                          </p:val>
                                        </p:tav>
                                        <p:tav tm="100000">
                                          <p:val>
                                            <p:strVal val="#ppt_h"/>
                                          </p:val>
                                        </p:tav>
                                      </p:tavLst>
                                    </p:anim>
                                    <p:animEffect transition="in" filter="fade">
                                      <p:cBhvr>
                                        <p:cTn id="90" dur="750"/>
                                        <p:tgtEl>
                                          <p:spTgt spid="47"/>
                                        </p:tgtEl>
                                      </p:cBhvr>
                                    </p:animEffect>
                                  </p:childTnLst>
                                </p:cTn>
                              </p:par>
                            </p:childTnLst>
                          </p:cTn>
                        </p:par>
                        <p:par>
                          <p:cTn id="91" fill="hold">
                            <p:stCondLst>
                              <p:cond delay="925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Chart bld="series"/>
        </p:bldSub>
      </p:bldGraphic>
      <p:bldP spid="5" grpId="0" animBg="1"/>
      <p:bldP spid="6" grpId="0"/>
      <p:bldP spid="7" grpId="0"/>
      <p:bldP spid="8" grpId="0"/>
      <p:bldP spid="41" grpId="0" animBg="1"/>
      <p:bldP spid="42" grpId="0"/>
      <p:bldP spid="43" grpId="0"/>
      <p:bldP spid="44" grpId="0"/>
      <p:bldP spid="46" grpId="0" animBg="1"/>
      <p:bldP spid="47" grpId="0"/>
      <p:bldP spid="48" grpId="0"/>
      <p:bldP spid="49" grpId="0"/>
      <p:bldP spid="3" grpId="0"/>
      <p:bldP spid="4" grpId="0" build="p"/>
      <p:bldP spid="12" grpId="0" animBg="1"/>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7F7369E-B8C6-4067-9048-39C96B89137D}"/>
              </a:ext>
            </a:extLst>
          </p:cNvPr>
          <p:cNvGrpSpPr/>
          <p:nvPr/>
        </p:nvGrpSpPr>
        <p:grpSpPr>
          <a:xfrm>
            <a:off x="4844227" y="1380642"/>
            <a:ext cx="7349361" cy="4474529"/>
            <a:chOff x="450852" y="1746250"/>
            <a:chExt cx="6075360" cy="3698880"/>
          </a:xfrm>
          <a:solidFill>
            <a:schemeClr val="bg2">
              <a:lumMod val="85000"/>
            </a:schemeClr>
          </a:solidFill>
        </p:grpSpPr>
        <p:sp>
          <p:nvSpPr>
            <p:cNvPr id="22" name="Freeform 4">
              <a:extLst>
                <a:ext uri="{FF2B5EF4-FFF2-40B4-BE49-F238E27FC236}">
                  <a16:creationId xmlns:a16="http://schemas.microsoft.com/office/drawing/2014/main" id="{3EFA774C-113C-4CB0-A5D6-BD7D11B03056}"/>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5">
              <a:extLst>
                <a:ext uri="{FF2B5EF4-FFF2-40B4-BE49-F238E27FC236}">
                  <a16:creationId xmlns:a16="http://schemas.microsoft.com/office/drawing/2014/main" id="{CC4729A5-75BB-45A0-9D5A-6C3375989901}"/>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6">
              <a:extLst>
                <a:ext uri="{FF2B5EF4-FFF2-40B4-BE49-F238E27FC236}">
                  <a16:creationId xmlns:a16="http://schemas.microsoft.com/office/drawing/2014/main" id="{E547033B-0A4B-45D1-8B90-97A09E475C47}"/>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7">
              <a:extLst>
                <a:ext uri="{FF2B5EF4-FFF2-40B4-BE49-F238E27FC236}">
                  <a16:creationId xmlns:a16="http://schemas.microsoft.com/office/drawing/2014/main" id="{E6E46364-AE93-40F2-9649-64716AD8F215}"/>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8">
              <a:extLst>
                <a:ext uri="{FF2B5EF4-FFF2-40B4-BE49-F238E27FC236}">
                  <a16:creationId xmlns:a16="http://schemas.microsoft.com/office/drawing/2014/main" id="{86BB7C29-2C94-4031-9E37-A91B609BBFE0}"/>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9">
              <a:extLst>
                <a:ext uri="{FF2B5EF4-FFF2-40B4-BE49-F238E27FC236}">
                  <a16:creationId xmlns:a16="http://schemas.microsoft.com/office/drawing/2014/main" id="{1990AE75-79EE-4E46-AA02-A3508A82A167}"/>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0">
              <a:extLst>
                <a:ext uri="{FF2B5EF4-FFF2-40B4-BE49-F238E27FC236}">
                  <a16:creationId xmlns:a16="http://schemas.microsoft.com/office/drawing/2014/main" id="{8CC8775F-9593-4A95-B757-46C0B62AB390}"/>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1">
              <a:extLst>
                <a:ext uri="{FF2B5EF4-FFF2-40B4-BE49-F238E27FC236}">
                  <a16:creationId xmlns:a16="http://schemas.microsoft.com/office/drawing/2014/main" id="{91D81250-8808-4F53-9A40-24346D01F126}"/>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2">
              <a:extLst>
                <a:ext uri="{FF2B5EF4-FFF2-40B4-BE49-F238E27FC236}">
                  <a16:creationId xmlns:a16="http://schemas.microsoft.com/office/drawing/2014/main" id="{CB1255BE-7E4E-4BE9-A273-D146655FE167}"/>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3">
              <a:extLst>
                <a:ext uri="{FF2B5EF4-FFF2-40B4-BE49-F238E27FC236}">
                  <a16:creationId xmlns:a16="http://schemas.microsoft.com/office/drawing/2014/main" id="{CBE364CC-AD9A-4D66-8802-8D4AA41123FC}"/>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4">
              <a:extLst>
                <a:ext uri="{FF2B5EF4-FFF2-40B4-BE49-F238E27FC236}">
                  <a16:creationId xmlns:a16="http://schemas.microsoft.com/office/drawing/2014/main" id="{1E2ACA85-7379-4336-AB28-B698BFABDE33}"/>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5">
              <a:extLst>
                <a:ext uri="{FF2B5EF4-FFF2-40B4-BE49-F238E27FC236}">
                  <a16:creationId xmlns:a16="http://schemas.microsoft.com/office/drawing/2014/main" id="{18471998-B07F-415C-8B6C-D0395F0F70BC}"/>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6">
              <a:extLst>
                <a:ext uri="{FF2B5EF4-FFF2-40B4-BE49-F238E27FC236}">
                  <a16:creationId xmlns:a16="http://schemas.microsoft.com/office/drawing/2014/main" id="{85D27EB8-36A3-483A-A582-5F16AFF55905}"/>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7">
              <a:extLst>
                <a:ext uri="{FF2B5EF4-FFF2-40B4-BE49-F238E27FC236}">
                  <a16:creationId xmlns:a16="http://schemas.microsoft.com/office/drawing/2014/main" id="{994A8CAE-2F5D-454C-80DD-EF0CB9205874}"/>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8">
              <a:extLst>
                <a:ext uri="{FF2B5EF4-FFF2-40B4-BE49-F238E27FC236}">
                  <a16:creationId xmlns:a16="http://schemas.microsoft.com/office/drawing/2014/main" id="{DF38F44A-2221-41E3-B7EB-65A6ADC417D5}"/>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9">
              <a:extLst>
                <a:ext uri="{FF2B5EF4-FFF2-40B4-BE49-F238E27FC236}">
                  <a16:creationId xmlns:a16="http://schemas.microsoft.com/office/drawing/2014/main" id="{4254EEA0-57F3-4A50-B63C-6E902EF3CD98}"/>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0">
              <a:extLst>
                <a:ext uri="{FF2B5EF4-FFF2-40B4-BE49-F238E27FC236}">
                  <a16:creationId xmlns:a16="http://schemas.microsoft.com/office/drawing/2014/main" id="{F10EA345-2AEC-4B33-B09F-302AA022FC88}"/>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1">
              <a:extLst>
                <a:ext uri="{FF2B5EF4-FFF2-40B4-BE49-F238E27FC236}">
                  <a16:creationId xmlns:a16="http://schemas.microsoft.com/office/drawing/2014/main" id="{C38AF68A-9358-4467-9AA4-2CDB12D26329}"/>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2">
              <a:extLst>
                <a:ext uri="{FF2B5EF4-FFF2-40B4-BE49-F238E27FC236}">
                  <a16:creationId xmlns:a16="http://schemas.microsoft.com/office/drawing/2014/main" id="{10AFE47B-BD16-47D5-A204-DBF5E9EEC63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3">
              <a:extLst>
                <a:ext uri="{FF2B5EF4-FFF2-40B4-BE49-F238E27FC236}">
                  <a16:creationId xmlns:a16="http://schemas.microsoft.com/office/drawing/2014/main" id="{2BC764D8-6714-4734-87BB-09FA21621438}"/>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4">
              <a:extLst>
                <a:ext uri="{FF2B5EF4-FFF2-40B4-BE49-F238E27FC236}">
                  <a16:creationId xmlns:a16="http://schemas.microsoft.com/office/drawing/2014/main" id="{D094F5FC-0CD9-486C-A3F8-0AAC324547A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5">
              <a:extLst>
                <a:ext uri="{FF2B5EF4-FFF2-40B4-BE49-F238E27FC236}">
                  <a16:creationId xmlns:a16="http://schemas.microsoft.com/office/drawing/2014/main" id="{7C4AEF6A-1315-485E-9FC1-4E0512EC2C1B}"/>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6">
              <a:extLst>
                <a:ext uri="{FF2B5EF4-FFF2-40B4-BE49-F238E27FC236}">
                  <a16:creationId xmlns:a16="http://schemas.microsoft.com/office/drawing/2014/main" id="{D2A66FC2-3C24-4C49-86DF-811BD1CFD915}"/>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7">
              <a:extLst>
                <a:ext uri="{FF2B5EF4-FFF2-40B4-BE49-F238E27FC236}">
                  <a16:creationId xmlns:a16="http://schemas.microsoft.com/office/drawing/2014/main" id="{A528BA86-823B-4159-AA01-1722D9AAB329}"/>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8">
              <a:extLst>
                <a:ext uri="{FF2B5EF4-FFF2-40B4-BE49-F238E27FC236}">
                  <a16:creationId xmlns:a16="http://schemas.microsoft.com/office/drawing/2014/main" id="{66DB707B-6D6E-4A21-804E-FDA3524A9A31}"/>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9">
              <a:extLst>
                <a:ext uri="{FF2B5EF4-FFF2-40B4-BE49-F238E27FC236}">
                  <a16:creationId xmlns:a16="http://schemas.microsoft.com/office/drawing/2014/main" id="{0AE3BF2D-A8F6-4BA9-908D-2F9C186C59B8}"/>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30">
              <a:extLst>
                <a:ext uri="{FF2B5EF4-FFF2-40B4-BE49-F238E27FC236}">
                  <a16:creationId xmlns:a16="http://schemas.microsoft.com/office/drawing/2014/main" id="{538677C6-B605-406E-9F2C-CB1A610D693E}"/>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31">
              <a:extLst>
                <a:ext uri="{FF2B5EF4-FFF2-40B4-BE49-F238E27FC236}">
                  <a16:creationId xmlns:a16="http://schemas.microsoft.com/office/drawing/2014/main" id="{906F8792-3D4C-4F54-88BC-A385C07AD4A6}"/>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32">
              <a:extLst>
                <a:ext uri="{FF2B5EF4-FFF2-40B4-BE49-F238E27FC236}">
                  <a16:creationId xmlns:a16="http://schemas.microsoft.com/office/drawing/2014/main" id="{B4D46763-644D-470E-B859-2DCCFA55A29C}"/>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33">
              <a:extLst>
                <a:ext uri="{FF2B5EF4-FFF2-40B4-BE49-F238E27FC236}">
                  <a16:creationId xmlns:a16="http://schemas.microsoft.com/office/drawing/2014/main" id="{5F1E0365-988C-4399-BC5C-897B1BADF93F}"/>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4">
              <a:extLst>
                <a:ext uri="{FF2B5EF4-FFF2-40B4-BE49-F238E27FC236}">
                  <a16:creationId xmlns:a16="http://schemas.microsoft.com/office/drawing/2014/main" id="{93070DE9-D35E-44C0-802F-50D52D86973E}"/>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35">
              <a:extLst>
                <a:ext uri="{FF2B5EF4-FFF2-40B4-BE49-F238E27FC236}">
                  <a16:creationId xmlns:a16="http://schemas.microsoft.com/office/drawing/2014/main" id="{A26E05D1-FC21-4A51-A4AA-7675CC24A328}"/>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36">
              <a:extLst>
                <a:ext uri="{FF2B5EF4-FFF2-40B4-BE49-F238E27FC236}">
                  <a16:creationId xmlns:a16="http://schemas.microsoft.com/office/drawing/2014/main" id="{E1E7C9CC-DD5B-460A-B564-EE5D1C822573}"/>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37">
              <a:extLst>
                <a:ext uri="{FF2B5EF4-FFF2-40B4-BE49-F238E27FC236}">
                  <a16:creationId xmlns:a16="http://schemas.microsoft.com/office/drawing/2014/main" id="{EB39D17E-46A1-4185-91C6-AD78F010FA9F}"/>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38">
              <a:extLst>
                <a:ext uri="{FF2B5EF4-FFF2-40B4-BE49-F238E27FC236}">
                  <a16:creationId xmlns:a16="http://schemas.microsoft.com/office/drawing/2014/main" id="{C4252F42-5E24-44C9-A73C-AC07C98D945B}"/>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39">
              <a:extLst>
                <a:ext uri="{FF2B5EF4-FFF2-40B4-BE49-F238E27FC236}">
                  <a16:creationId xmlns:a16="http://schemas.microsoft.com/office/drawing/2014/main" id="{7E8419BC-DA8B-4403-A91A-2B334212CF99}"/>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40">
              <a:extLst>
                <a:ext uri="{FF2B5EF4-FFF2-40B4-BE49-F238E27FC236}">
                  <a16:creationId xmlns:a16="http://schemas.microsoft.com/office/drawing/2014/main" id="{DD674662-B79E-446F-97E8-920E855FD2FC}"/>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41">
              <a:extLst>
                <a:ext uri="{FF2B5EF4-FFF2-40B4-BE49-F238E27FC236}">
                  <a16:creationId xmlns:a16="http://schemas.microsoft.com/office/drawing/2014/main" id="{6D3EE66D-8708-4B52-9287-0870D45FD482}"/>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42">
              <a:extLst>
                <a:ext uri="{FF2B5EF4-FFF2-40B4-BE49-F238E27FC236}">
                  <a16:creationId xmlns:a16="http://schemas.microsoft.com/office/drawing/2014/main" id="{DB8DCF7B-B676-4A87-A3BC-2DC16D579A2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43">
              <a:extLst>
                <a:ext uri="{FF2B5EF4-FFF2-40B4-BE49-F238E27FC236}">
                  <a16:creationId xmlns:a16="http://schemas.microsoft.com/office/drawing/2014/main" id="{7E24EE56-D659-4BC9-9291-5CBF9865BFBA}"/>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44">
              <a:extLst>
                <a:ext uri="{FF2B5EF4-FFF2-40B4-BE49-F238E27FC236}">
                  <a16:creationId xmlns:a16="http://schemas.microsoft.com/office/drawing/2014/main" id="{C5E5BC5F-6C88-4505-A41D-CCA565D927A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45">
              <a:extLst>
                <a:ext uri="{FF2B5EF4-FFF2-40B4-BE49-F238E27FC236}">
                  <a16:creationId xmlns:a16="http://schemas.microsoft.com/office/drawing/2014/main" id="{AD345D55-8B50-4E81-BBA8-8F018BBE8BF5}"/>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46">
              <a:extLst>
                <a:ext uri="{FF2B5EF4-FFF2-40B4-BE49-F238E27FC236}">
                  <a16:creationId xmlns:a16="http://schemas.microsoft.com/office/drawing/2014/main" id="{D91B8BBF-AB53-42E1-AEA5-F10682D22512}"/>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47">
              <a:extLst>
                <a:ext uri="{FF2B5EF4-FFF2-40B4-BE49-F238E27FC236}">
                  <a16:creationId xmlns:a16="http://schemas.microsoft.com/office/drawing/2014/main" id="{F33AEE4D-40C6-4FD6-BE85-B7CDA1C082DC}"/>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48">
              <a:extLst>
                <a:ext uri="{FF2B5EF4-FFF2-40B4-BE49-F238E27FC236}">
                  <a16:creationId xmlns:a16="http://schemas.microsoft.com/office/drawing/2014/main" id="{6028910E-38E9-4F3F-BCE5-B244828CB208}"/>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49">
              <a:extLst>
                <a:ext uri="{FF2B5EF4-FFF2-40B4-BE49-F238E27FC236}">
                  <a16:creationId xmlns:a16="http://schemas.microsoft.com/office/drawing/2014/main" id="{F59B0C95-669D-47BA-B4F4-0368CA520501}"/>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0">
              <a:extLst>
                <a:ext uri="{FF2B5EF4-FFF2-40B4-BE49-F238E27FC236}">
                  <a16:creationId xmlns:a16="http://schemas.microsoft.com/office/drawing/2014/main" id="{C4BAAB82-49BC-4FBE-A084-668BD913F8C9}"/>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51">
              <a:extLst>
                <a:ext uri="{FF2B5EF4-FFF2-40B4-BE49-F238E27FC236}">
                  <a16:creationId xmlns:a16="http://schemas.microsoft.com/office/drawing/2014/main" id="{18D21E13-A640-4DF5-8DE4-62239A205C4E}"/>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52">
              <a:extLst>
                <a:ext uri="{FF2B5EF4-FFF2-40B4-BE49-F238E27FC236}">
                  <a16:creationId xmlns:a16="http://schemas.microsoft.com/office/drawing/2014/main" id="{73856D3E-3D18-4B2C-AFAB-C21BDC93AB11}"/>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53">
              <a:extLst>
                <a:ext uri="{FF2B5EF4-FFF2-40B4-BE49-F238E27FC236}">
                  <a16:creationId xmlns:a16="http://schemas.microsoft.com/office/drawing/2014/main" id="{32554A62-7B86-4137-8282-25510B792647}"/>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54">
              <a:extLst>
                <a:ext uri="{FF2B5EF4-FFF2-40B4-BE49-F238E27FC236}">
                  <a16:creationId xmlns:a16="http://schemas.microsoft.com/office/drawing/2014/main" id="{A6DA3B35-ECBA-45F9-BDA1-8C3EACE2064C}"/>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55">
              <a:extLst>
                <a:ext uri="{FF2B5EF4-FFF2-40B4-BE49-F238E27FC236}">
                  <a16:creationId xmlns:a16="http://schemas.microsoft.com/office/drawing/2014/main" id="{5A55B469-6091-4959-9C95-ECC72806F744}"/>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56">
              <a:extLst>
                <a:ext uri="{FF2B5EF4-FFF2-40B4-BE49-F238E27FC236}">
                  <a16:creationId xmlns:a16="http://schemas.microsoft.com/office/drawing/2014/main" id="{5C4B9D0F-A6D7-4672-AE35-DD0B643B5F44}"/>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57">
              <a:extLst>
                <a:ext uri="{FF2B5EF4-FFF2-40B4-BE49-F238E27FC236}">
                  <a16:creationId xmlns:a16="http://schemas.microsoft.com/office/drawing/2014/main" id="{78C1E12F-E440-46B1-8BA9-380D3688B01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58">
              <a:extLst>
                <a:ext uri="{FF2B5EF4-FFF2-40B4-BE49-F238E27FC236}">
                  <a16:creationId xmlns:a16="http://schemas.microsoft.com/office/drawing/2014/main" id="{CFD5DF47-33DC-40D1-A6BC-1FD22EE8C45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59">
              <a:extLst>
                <a:ext uri="{FF2B5EF4-FFF2-40B4-BE49-F238E27FC236}">
                  <a16:creationId xmlns:a16="http://schemas.microsoft.com/office/drawing/2014/main" id="{50281BE6-27E6-4495-907D-6F05C4482926}"/>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60">
              <a:extLst>
                <a:ext uri="{FF2B5EF4-FFF2-40B4-BE49-F238E27FC236}">
                  <a16:creationId xmlns:a16="http://schemas.microsoft.com/office/drawing/2014/main" id="{3D4EC24E-B274-4EF2-B9E8-577F4E0D5A87}"/>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61">
              <a:extLst>
                <a:ext uri="{FF2B5EF4-FFF2-40B4-BE49-F238E27FC236}">
                  <a16:creationId xmlns:a16="http://schemas.microsoft.com/office/drawing/2014/main" id="{BDDD43D9-6DB6-4B49-AEE5-08E2817266B5}"/>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62">
              <a:extLst>
                <a:ext uri="{FF2B5EF4-FFF2-40B4-BE49-F238E27FC236}">
                  <a16:creationId xmlns:a16="http://schemas.microsoft.com/office/drawing/2014/main" id="{9015DA05-6142-40F4-B4EB-14A2199E9477}"/>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63">
              <a:extLst>
                <a:ext uri="{FF2B5EF4-FFF2-40B4-BE49-F238E27FC236}">
                  <a16:creationId xmlns:a16="http://schemas.microsoft.com/office/drawing/2014/main" id="{3B836719-5768-41F0-B897-FD5486A048E1}"/>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64">
              <a:extLst>
                <a:ext uri="{FF2B5EF4-FFF2-40B4-BE49-F238E27FC236}">
                  <a16:creationId xmlns:a16="http://schemas.microsoft.com/office/drawing/2014/main" id="{0E679A3B-C120-49E9-9DA5-C26B72202B9F}"/>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65">
              <a:extLst>
                <a:ext uri="{FF2B5EF4-FFF2-40B4-BE49-F238E27FC236}">
                  <a16:creationId xmlns:a16="http://schemas.microsoft.com/office/drawing/2014/main" id="{62FB19D0-8CCD-4DA8-A514-D11D2E6464D0}"/>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66">
              <a:extLst>
                <a:ext uri="{FF2B5EF4-FFF2-40B4-BE49-F238E27FC236}">
                  <a16:creationId xmlns:a16="http://schemas.microsoft.com/office/drawing/2014/main" id="{79E111DB-1C73-4B44-A156-733E8C6D8D63}"/>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67">
              <a:extLst>
                <a:ext uri="{FF2B5EF4-FFF2-40B4-BE49-F238E27FC236}">
                  <a16:creationId xmlns:a16="http://schemas.microsoft.com/office/drawing/2014/main" id="{7EA77643-8123-4A5A-8F24-A4FEC4A773E4}"/>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68">
              <a:extLst>
                <a:ext uri="{FF2B5EF4-FFF2-40B4-BE49-F238E27FC236}">
                  <a16:creationId xmlns:a16="http://schemas.microsoft.com/office/drawing/2014/main" id="{BEDF9B81-AF66-4D51-BEA5-70D1A1E45626}"/>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69">
              <a:extLst>
                <a:ext uri="{FF2B5EF4-FFF2-40B4-BE49-F238E27FC236}">
                  <a16:creationId xmlns:a16="http://schemas.microsoft.com/office/drawing/2014/main" id="{2426C6DD-8A06-4A8E-A679-E945EFCFBC6F}"/>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70">
              <a:extLst>
                <a:ext uri="{FF2B5EF4-FFF2-40B4-BE49-F238E27FC236}">
                  <a16:creationId xmlns:a16="http://schemas.microsoft.com/office/drawing/2014/main" id="{62F42DC6-2399-4872-9C84-2492773B1E7E}"/>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71">
              <a:extLst>
                <a:ext uri="{FF2B5EF4-FFF2-40B4-BE49-F238E27FC236}">
                  <a16:creationId xmlns:a16="http://schemas.microsoft.com/office/drawing/2014/main" id="{504FFA6E-DBB4-4B16-8493-4D942CC3CA68}"/>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72">
              <a:extLst>
                <a:ext uri="{FF2B5EF4-FFF2-40B4-BE49-F238E27FC236}">
                  <a16:creationId xmlns:a16="http://schemas.microsoft.com/office/drawing/2014/main" id="{642D40EB-267D-4850-AECE-FED2044992A4}"/>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73">
              <a:extLst>
                <a:ext uri="{FF2B5EF4-FFF2-40B4-BE49-F238E27FC236}">
                  <a16:creationId xmlns:a16="http://schemas.microsoft.com/office/drawing/2014/main" id="{7621376F-A7D1-4D8E-857F-1A3C7A1A06B1}"/>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74">
              <a:extLst>
                <a:ext uri="{FF2B5EF4-FFF2-40B4-BE49-F238E27FC236}">
                  <a16:creationId xmlns:a16="http://schemas.microsoft.com/office/drawing/2014/main" id="{478B4A5D-6B9D-4973-B4E9-E95A7E397CAB}"/>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75">
              <a:extLst>
                <a:ext uri="{FF2B5EF4-FFF2-40B4-BE49-F238E27FC236}">
                  <a16:creationId xmlns:a16="http://schemas.microsoft.com/office/drawing/2014/main" id="{3D70F088-8F86-415F-823C-2AF482911C18}"/>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76">
              <a:extLst>
                <a:ext uri="{FF2B5EF4-FFF2-40B4-BE49-F238E27FC236}">
                  <a16:creationId xmlns:a16="http://schemas.microsoft.com/office/drawing/2014/main" id="{8633CAA7-9111-40C5-9942-6ACBD60D753A}"/>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77">
              <a:extLst>
                <a:ext uri="{FF2B5EF4-FFF2-40B4-BE49-F238E27FC236}">
                  <a16:creationId xmlns:a16="http://schemas.microsoft.com/office/drawing/2014/main" id="{F3A49A87-3980-42A5-B2DC-5E1C01661D2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78">
              <a:extLst>
                <a:ext uri="{FF2B5EF4-FFF2-40B4-BE49-F238E27FC236}">
                  <a16:creationId xmlns:a16="http://schemas.microsoft.com/office/drawing/2014/main" id="{4418BAC4-22D7-4198-A406-8CFFFC8179FF}"/>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79">
              <a:extLst>
                <a:ext uri="{FF2B5EF4-FFF2-40B4-BE49-F238E27FC236}">
                  <a16:creationId xmlns:a16="http://schemas.microsoft.com/office/drawing/2014/main" id="{CEE4271C-D56F-4633-98B7-7F4CF76CD0E2}"/>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80">
              <a:extLst>
                <a:ext uri="{FF2B5EF4-FFF2-40B4-BE49-F238E27FC236}">
                  <a16:creationId xmlns:a16="http://schemas.microsoft.com/office/drawing/2014/main" id="{5F957D41-03DF-42B2-9393-F7B205CA00EB}"/>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81">
              <a:extLst>
                <a:ext uri="{FF2B5EF4-FFF2-40B4-BE49-F238E27FC236}">
                  <a16:creationId xmlns:a16="http://schemas.microsoft.com/office/drawing/2014/main" id="{4A1C77C8-C31B-4E05-844E-6B8DD2362E1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82">
              <a:extLst>
                <a:ext uri="{FF2B5EF4-FFF2-40B4-BE49-F238E27FC236}">
                  <a16:creationId xmlns:a16="http://schemas.microsoft.com/office/drawing/2014/main" id="{E4A5E1C8-0595-47C2-9569-AF2982A843F5}"/>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aphicFrame>
        <p:nvGraphicFramePr>
          <p:cNvPr id="122" name="Chart 121">
            <a:extLst>
              <a:ext uri="{FF2B5EF4-FFF2-40B4-BE49-F238E27FC236}">
                <a16:creationId xmlns:a16="http://schemas.microsoft.com/office/drawing/2014/main" id="{94C9A667-D356-4E8F-B4AB-815AE353986E}"/>
              </a:ext>
            </a:extLst>
          </p:cNvPr>
          <p:cNvGraphicFramePr/>
          <p:nvPr>
            <p:extLst>
              <p:ext uri="{D42A27DB-BD31-4B8C-83A1-F6EECF244321}">
                <p14:modId xmlns:p14="http://schemas.microsoft.com/office/powerpoint/2010/main" val="2835597674"/>
              </p:ext>
            </p:extLst>
          </p:nvPr>
        </p:nvGraphicFramePr>
        <p:xfrm>
          <a:off x="643494" y="4303570"/>
          <a:ext cx="4155494" cy="164562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a:extLst>
              <a:ext uri="{FF2B5EF4-FFF2-40B4-BE49-F238E27FC236}">
                <a16:creationId xmlns:a16="http://schemas.microsoft.com/office/drawing/2014/main" id="{E14555DF-DA8F-496C-AC2D-EFC8A487B246}"/>
              </a:ext>
            </a:extLst>
          </p:cNvPr>
          <p:cNvSpPr txBox="1"/>
          <p:nvPr/>
        </p:nvSpPr>
        <p:spPr>
          <a:xfrm>
            <a:off x="731838" y="3517597"/>
            <a:ext cx="340873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a:t>
            </a:r>
            <a:endParaRPr lang="en-ID">
              <a:solidFill>
                <a:schemeClr val="tx1"/>
              </a:solidFill>
            </a:endParaRPr>
          </a:p>
        </p:txBody>
      </p:sp>
      <p:sp>
        <p:nvSpPr>
          <p:cNvPr id="5" name="TextBox">
            <a:extLst>
              <a:ext uri="{FF2B5EF4-FFF2-40B4-BE49-F238E27FC236}">
                <a16:creationId xmlns:a16="http://schemas.microsoft.com/office/drawing/2014/main" id="{FB29BB9D-7CC6-4FF1-8066-7183FF0FA2BC}"/>
              </a:ext>
            </a:extLst>
          </p:cNvPr>
          <p:cNvSpPr txBox="1"/>
          <p:nvPr/>
        </p:nvSpPr>
        <p:spPr>
          <a:xfrm>
            <a:off x="731838" y="2856160"/>
            <a:ext cx="2138869"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1,254,890</a:t>
            </a:r>
          </a:p>
        </p:txBody>
      </p:sp>
      <p:sp>
        <p:nvSpPr>
          <p:cNvPr id="6" name="TextBox">
            <a:extLst>
              <a:ext uri="{FF2B5EF4-FFF2-40B4-BE49-F238E27FC236}">
                <a16:creationId xmlns:a16="http://schemas.microsoft.com/office/drawing/2014/main" id="{F57B46F7-FC05-4DA0-8C96-7489144732AB}"/>
              </a:ext>
            </a:extLst>
          </p:cNvPr>
          <p:cNvSpPr txBox="1"/>
          <p:nvPr/>
        </p:nvSpPr>
        <p:spPr>
          <a:xfrm>
            <a:off x="731839" y="263579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9" name="Speech Bubble: Rectangle with Corners Rounded 8">
            <a:extLst>
              <a:ext uri="{FF2B5EF4-FFF2-40B4-BE49-F238E27FC236}">
                <a16:creationId xmlns:a16="http://schemas.microsoft.com/office/drawing/2014/main" id="{3E90848E-BAD3-4D23-9292-C460ECEFBF12}"/>
              </a:ext>
            </a:extLst>
          </p:cNvPr>
          <p:cNvSpPr/>
          <p:nvPr/>
        </p:nvSpPr>
        <p:spPr>
          <a:xfrm>
            <a:off x="5654634" y="1148980"/>
            <a:ext cx="1664985" cy="1133029"/>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7" name="Chart 6">
            <a:extLst>
              <a:ext uri="{FF2B5EF4-FFF2-40B4-BE49-F238E27FC236}">
                <a16:creationId xmlns:a16="http://schemas.microsoft.com/office/drawing/2014/main" id="{1291541E-52BB-4200-AA56-8B28192F67D9}"/>
              </a:ext>
            </a:extLst>
          </p:cNvPr>
          <p:cNvGraphicFramePr/>
          <p:nvPr>
            <p:extLst>
              <p:ext uri="{D42A27DB-BD31-4B8C-83A1-F6EECF244321}">
                <p14:modId xmlns:p14="http://schemas.microsoft.com/office/powerpoint/2010/main" val="3997310881"/>
              </p:ext>
            </p:extLst>
          </p:nvPr>
        </p:nvGraphicFramePr>
        <p:xfrm>
          <a:off x="5634024" y="1136939"/>
          <a:ext cx="1706205" cy="11374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a:extLst>
              <a:ext uri="{FF2B5EF4-FFF2-40B4-BE49-F238E27FC236}">
                <a16:creationId xmlns:a16="http://schemas.microsoft.com/office/drawing/2014/main" id="{15E3BE3B-1309-48E6-AA4B-8071F1829E5E}"/>
              </a:ext>
            </a:extLst>
          </p:cNvPr>
          <p:cNvSpPr txBox="1"/>
          <p:nvPr/>
        </p:nvSpPr>
        <p:spPr>
          <a:xfrm>
            <a:off x="6103402" y="1499821"/>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90%</a:t>
            </a:r>
          </a:p>
        </p:txBody>
      </p:sp>
      <p:sp>
        <p:nvSpPr>
          <p:cNvPr id="128" name="Speech Bubble: Rectangle with Corners Rounded 127">
            <a:extLst>
              <a:ext uri="{FF2B5EF4-FFF2-40B4-BE49-F238E27FC236}">
                <a16:creationId xmlns:a16="http://schemas.microsoft.com/office/drawing/2014/main" id="{3CB5ACEC-D07D-481D-BC0B-9F5287C4B220}"/>
              </a:ext>
            </a:extLst>
          </p:cNvPr>
          <p:cNvSpPr/>
          <p:nvPr/>
        </p:nvSpPr>
        <p:spPr>
          <a:xfrm>
            <a:off x="9110899" y="1991077"/>
            <a:ext cx="1664985" cy="1133029"/>
          </a:xfrm>
          <a:prstGeom prst="wedgeRoundRectCallout">
            <a:avLst>
              <a:gd name="adj1" fmla="val -36936"/>
              <a:gd name="adj2" fmla="val 93986"/>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29" name="Chart 128">
            <a:extLst>
              <a:ext uri="{FF2B5EF4-FFF2-40B4-BE49-F238E27FC236}">
                <a16:creationId xmlns:a16="http://schemas.microsoft.com/office/drawing/2014/main" id="{33B220D8-67CB-45E6-93F1-5CBB946CB792}"/>
              </a:ext>
            </a:extLst>
          </p:cNvPr>
          <p:cNvGraphicFramePr/>
          <p:nvPr>
            <p:extLst>
              <p:ext uri="{D42A27DB-BD31-4B8C-83A1-F6EECF244321}">
                <p14:modId xmlns:p14="http://schemas.microsoft.com/office/powerpoint/2010/main" val="2367941258"/>
              </p:ext>
            </p:extLst>
          </p:nvPr>
        </p:nvGraphicFramePr>
        <p:xfrm>
          <a:off x="9090289" y="1979036"/>
          <a:ext cx="1706205" cy="1137470"/>
        </p:xfrm>
        <a:graphic>
          <a:graphicData uri="http://schemas.openxmlformats.org/drawingml/2006/chart">
            <c:chart xmlns:c="http://schemas.openxmlformats.org/drawingml/2006/chart" xmlns:r="http://schemas.openxmlformats.org/officeDocument/2006/relationships" r:id="rId4"/>
          </a:graphicData>
        </a:graphic>
      </p:graphicFrame>
      <p:sp>
        <p:nvSpPr>
          <p:cNvPr id="130" name="TextBox">
            <a:extLst>
              <a:ext uri="{FF2B5EF4-FFF2-40B4-BE49-F238E27FC236}">
                <a16:creationId xmlns:a16="http://schemas.microsoft.com/office/drawing/2014/main" id="{9394473D-ED67-4FD6-A4CE-D7B3A01B3E1A}"/>
              </a:ext>
            </a:extLst>
          </p:cNvPr>
          <p:cNvSpPr txBox="1"/>
          <p:nvPr/>
        </p:nvSpPr>
        <p:spPr>
          <a:xfrm>
            <a:off x="9559667" y="2341918"/>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80%</a:t>
            </a:r>
          </a:p>
        </p:txBody>
      </p:sp>
      <p:sp>
        <p:nvSpPr>
          <p:cNvPr id="131" name="Speech Bubble: Rectangle with Corners Rounded 130">
            <a:extLst>
              <a:ext uri="{FF2B5EF4-FFF2-40B4-BE49-F238E27FC236}">
                <a16:creationId xmlns:a16="http://schemas.microsoft.com/office/drawing/2014/main" id="{F28F4CC0-A776-47A1-B645-B371EDDC9813}"/>
              </a:ext>
            </a:extLst>
          </p:cNvPr>
          <p:cNvSpPr/>
          <p:nvPr/>
        </p:nvSpPr>
        <p:spPr>
          <a:xfrm>
            <a:off x="7081487" y="3370179"/>
            <a:ext cx="1664985" cy="1133029"/>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32" name="Chart 131">
            <a:extLst>
              <a:ext uri="{FF2B5EF4-FFF2-40B4-BE49-F238E27FC236}">
                <a16:creationId xmlns:a16="http://schemas.microsoft.com/office/drawing/2014/main" id="{0FD6E234-F509-41C6-9D97-A07AF886AE50}"/>
              </a:ext>
            </a:extLst>
          </p:cNvPr>
          <p:cNvGraphicFramePr/>
          <p:nvPr>
            <p:extLst>
              <p:ext uri="{D42A27DB-BD31-4B8C-83A1-F6EECF244321}">
                <p14:modId xmlns:p14="http://schemas.microsoft.com/office/powerpoint/2010/main" val="580186452"/>
              </p:ext>
            </p:extLst>
          </p:nvPr>
        </p:nvGraphicFramePr>
        <p:xfrm>
          <a:off x="7060877" y="3358138"/>
          <a:ext cx="1706205" cy="1137470"/>
        </p:xfrm>
        <a:graphic>
          <a:graphicData uri="http://schemas.openxmlformats.org/drawingml/2006/chart">
            <c:chart xmlns:c="http://schemas.openxmlformats.org/drawingml/2006/chart" xmlns:r="http://schemas.openxmlformats.org/officeDocument/2006/relationships" r:id="rId5"/>
          </a:graphicData>
        </a:graphic>
      </p:graphicFrame>
      <p:sp>
        <p:nvSpPr>
          <p:cNvPr id="133" name="TextBox">
            <a:extLst>
              <a:ext uri="{FF2B5EF4-FFF2-40B4-BE49-F238E27FC236}">
                <a16:creationId xmlns:a16="http://schemas.microsoft.com/office/drawing/2014/main" id="{7D45A415-7786-4F72-B939-320849A4F6A1}"/>
              </a:ext>
            </a:extLst>
          </p:cNvPr>
          <p:cNvSpPr txBox="1"/>
          <p:nvPr/>
        </p:nvSpPr>
        <p:spPr>
          <a:xfrm>
            <a:off x="7530255" y="3721020"/>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70%</a:t>
            </a:r>
          </a:p>
        </p:txBody>
      </p:sp>
      <p:sp>
        <p:nvSpPr>
          <p:cNvPr id="11" name="Title 10">
            <a:extLst>
              <a:ext uri="{FF2B5EF4-FFF2-40B4-BE49-F238E27FC236}">
                <a16:creationId xmlns:a16="http://schemas.microsoft.com/office/drawing/2014/main" id="{BE1784C2-E008-468B-9ACA-DAF442C420DC}"/>
              </a:ext>
            </a:extLst>
          </p:cNvPr>
          <p:cNvSpPr>
            <a:spLocks noGrp="1"/>
          </p:cNvSpPr>
          <p:nvPr>
            <p:ph type="title"/>
          </p:nvPr>
        </p:nvSpPr>
        <p:spPr/>
        <p:txBody>
          <a:bodyPr/>
          <a:lstStyle/>
          <a:p>
            <a:r>
              <a:rPr lang="en-ID" sz="4400">
                <a:solidFill>
                  <a:schemeClr val="tx1"/>
                </a:solidFill>
                <a:latin typeface="+mj-lt"/>
              </a:rPr>
              <a:t>USA </a:t>
            </a:r>
            <a:r>
              <a:rPr lang="en-ID" sz="4400">
                <a:solidFill>
                  <a:schemeClr val="accent1"/>
                </a:solidFill>
                <a:latin typeface="+mj-lt"/>
              </a:rPr>
              <a:t>Map</a:t>
            </a:r>
            <a:endParaRPr lang="en-ID"/>
          </a:p>
        </p:txBody>
      </p:sp>
      <p:sp>
        <p:nvSpPr>
          <p:cNvPr id="12" name="Subtitle 11">
            <a:extLst>
              <a:ext uri="{FF2B5EF4-FFF2-40B4-BE49-F238E27FC236}">
                <a16:creationId xmlns:a16="http://schemas.microsoft.com/office/drawing/2014/main" id="{724ABC80-3C8F-4662-8D1C-A963DA43D6D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4" name="Rectangle: Rounded Corners 13">
            <a:extLst>
              <a:ext uri="{FF2B5EF4-FFF2-40B4-BE49-F238E27FC236}">
                <a16:creationId xmlns:a16="http://schemas.microsoft.com/office/drawing/2014/main" id="{073579EB-65EC-425A-B02B-C53D99E0FD42}"/>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60821A50-1955-40A0-9F93-B6A4C577E9D3}"/>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6" name="Graphic 13">
            <a:extLst>
              <a:ext uri="{FF2B5EF4-FFF2-40B4-BE49-F238E27FC236}">
                <a16:creationId xmlns:a16="http://schemas.microsoft.com/office/drawing/2014/main" id="{E1FC1B48-2C64-4E46-874F-BBF4882EFC18}"/>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46DEC654-FCD5-4FDC-81AC-A56EE9B7002A}"/>
              </a:ext>
            </a:extLst>
          </p:cNvPr>
          <p:cNvSpPr>
            <a:spLocks noGrp="1"/>
          </p:cNvSpPr>
          <p:nvPr>
            <p:ph type="sldNum" sz="quarter" idx="10"/>
          </p:nvPr>
        </p:nvSpPr>
        <p:spPr/>
        <p:txBody>
          <a:bodyPr/>
          <a:lstStyle/>
          <a:p>
            <a:fld id="{950356F5-5040-45F3-9DFE-AA818FBF1AB1}" type="slidenum">
              <a:rPr lang="en-ID" smtClean="0"/>
              <a:pPr/>
              <a:t>26</a:t>
            </a:fld>
            <a:endParaRPr lang="en-ID"/>
          </a:p>
        </p:txBody>
      </p:sp>
    </p:spTree>
    <p:extLst>
      <p:ext uri="{BB962C8B-B14F-4D97-AF65-F5344CB8AC3E}">
        <p14:creationId xmlns:p14="http://schemas.microsoft.com/office/powerpoint/2010/main" val="886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down)">
                                      <p:cBhvr>
                                        <p:cTn id="26" dur="750"/>
                                        <p:tgtEl>
                                          <p:spTgt spid="1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wipe(down)">
                                      <p:cBhvr>
                                        <p:cTn id="29" dur="750"/>
                                        <p:tgtEl>
                                          <p:spTgt spid="128"/>
                                        </p:tgtEl>
                                      </p:cBhvr>
                                    </p:animEffect>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Effect transition="in" filter="fade">
                                      <p:cBhvr>
                                        <p:cTn id="35" dur="75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fltVal val="0"/>
                                          </p:val>
                                        </p:tav>
                                        <p:tav tm="100000">
                                          <p:val>
                                            <p:strVal val="#ppt_w"/>
                                          </p:val>
                                        </p:tav>
                                      </p:tavLst>
                                    </p:anim>
                                    <p:anim calcmode="lin" valueType="num">
                                      <p:cBhvr>
                                        <p:cTn id="39" dur="750" fill="hold"/>
                                        <p:tgtEl>
                                          <p:spTgt spid="8"/>
                                        </p:tgtEl>
                                        <p:attrNameLst>
                                          <p:attrName>ppt_h</p:attrName>
                                        </p:attrNameLst>
                                      </p:cBhvr>
                                      <p:tavLst>
                                        <p:tav tm="0">
                                          <p:val>
                                            <p:fltVal val="0"/>
                                          </p:val>
                                        </p:tav>
                                        <p:tav tm="100000">
                                          <p:val>
                                            <p:strVal val="#ppt_h"/>
                                          </p:val>
                                        </p:tav>
                                      </p:tavLst>
                                    </p:anim>
                                    <p:animEffect transition="in" filter="fade">
                                      <p:cBhvr>
                                        <p:cTn id="40" dur="75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750" fill="hold"/>
                                        <p:tgtEl>
                                          <p:spTgt spid="132"/>
                                        </p:tgtEl>
                                        <p:attrNameLst>
                                          <p:attrName>ppt_w</p:attrName>
                                        </p:attrNameLst>
                                      </p:cBhvr>
                                      <p:tavLst>
                                        <p:tav tm="0">
                                          <p:val>
                                            <p:fltVal val="0"/>
                                          </p:val>
                                        </p:tav>
                                        <p:tav tm="100000">
                                          <p:val>
                                            <p:strVal val="#ppt_w"/>
                                          </p:val>
                                        </p:tav>
                                      </p:tavLst>
                                    </p:anim>
                                    <p:anim calcmode="lin" valueType="num">
                                      <p:cBhvr>
                                        <p:cTn id="44" dur="750" fill="hold"/>
                                        <p:tgtEl>
                                          <p:spTgt spid="132"/>
                                        </p:tgtEl>
                                        <p:attrNameLst>
                                          <p:attrName>ppt_h</p:attrName>
                                        </p:attrNameLst>
                                      </p:cBhvr>
                                      <p:tavLst>
                                        <p:tav tm="0">
                                          <p:val>
                                            <p:fltVal val="0"/>
                                          </p:val>
                                        </p:tav>
                                        <p:tav tm="100000">
                                          <p:val>
                                            <p:strVal val="#ppt_h"/>
                                          </p:val>
                                        </p:tav>
                                      </p:tavLst>
                                    </p:anim>
                                    <p:animEffect transition="in" filter="fade">
                                      <p:cBhvr>
                                        <p:cTn id="45" dur="750"/>
                                        <p:tgtEl>
                                          <p:spTgt spid="1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750" fill="hold"/>
                                        <p:tgtEl>
                                          <p:spTgt spid="133"/>
                                        </p:tgtEl>
                                        <p:attrNameLst>
                                          <p:attrName>ppt_w</p:attrName>
                                        </p:attrNameLst>
                                      </p:cBhvr>
                                      <p:tavLst>
                                        <p:tav tm="0">
                                          <p:val>
                                            <p:fltVal val="0"/>
                                          </p:val>
                                        </p:tav>
                                        <p:tav tm="100000">
                                          <p:val>
                                            <p:strVal val="#ppt_w"/>
                                          </p:val>
                                        </p:tav>
                                      </p:tavLst>
                                    </p:anim>
                                    <p:anim calcmode="lin" valueType="num">
                                      <p:cBhvr>
                                        <p:cTn id="49" dur="750" fill="hold"/>
                                        <p:tgtEl>
                                          <p:spTgt spid="133"/>
                                        </p:tgtEl>
                                        <p:attrNameLst>
                                          <p:attrName>ppt_h</p:attrName>
                                        </p:attrNameLst>
                                      </p:cBhvr>
                                      <p:tavLst>
                                        <p:tav tm="0">
                                          <p:val>
                                            <p:fltVal val="0"/>
                                          </p:val>
                                        </p:tav>
                                        <p:tav tm="100000">
                                          <p:val>
                                            <p:strVal val="#ppt_h"/>
                                          </p:val>
                                        </p:tav>
                                      </p:tavLst>
                                    </p:anim>
                                    <p:animEffect transition="in" filter="fade">
                                      <p:cBhvr>
                                        <p:cTn id="50" dur="75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750" fill="hold"/>
                                        <p:tgtEl>
                                          <p:spTgt spid="129"/>
                                        </p:tgtEl>
                                        <p:attrNameLst>
                                          <p:attrName>ppt_w</p:attrName>
                                        </p:attrNameLst>
                                      </p:cBhvr>
                                      <p:tavLst>
                                        <p:tav tm="0">
                                          <p:val>
                                            <p:fltVal val="0"/>
                                          </p:val>
                                        </p:tav>
                                        <p:tav tm="100000">
                                          <p:val>
                                            <p:strVal val="#ppt_w"/>
                                          </p:val>
                                        </p:tav>
                                      </p:tavLst>
                                    </p:anim>
                                    <p:anim calcmode="lin" valueType="num">
                                      <p:cBhvr>
                                        <p:cTn id="54" dur="750" fill="hold"/>
                                        <p:tgtEl>
                                          <p:spTgt spid="129"/>
                                        </p:tgtEl>
                                        <p:attrNameLst>
                                          <p:attrName>ppt_h</p:attrName>
                                        </p:attrNameLst>
                                      </p:cBhvr>
                                      <p:tavLst>
                                        <p:tav tm="0">
                                          <p:val>
                                            <p:fltVal val="0"/>
                                          </p:val>
                                        </p:tav>
                                        <p:tav tm="100000">
                                          <p:val>
                                            <p:strVal val="#ppt_h"/>
                                          </p:val>
                                        </p:tav>
                                      </p:tavLst>
                                    </p:anim>
                                    <p:animEffect transition="in" filter="fade">
                                      <p:cBhvr>
                                        <p:cTn id="55" dur="750"/>
                                        <p:tgtEl>
                                          <p:spTgt spid="12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750" fill="hold"/>
                                        <p:tgtEl>
                                          <p:spTgt spid="130"/>
                                        </p:tgtEl>
                                        <p:attrNameLst>
                                          <p:attrName>ppt_w</p:attrName>
                                        </p:attrNameLst>
                                      </p:cBhvr>
                                      <p:tavLst>
                                        <p:tav tm="0">
                                          <p:val>
                                            <p:fltVal val="0"/>
                                          </p:val>
                                        </p:tav>
                                        <p:tav tm="100000">
                                          <p:val>
                                            <p:strVal val="#ppt_w"/>
                                          </p:val>
                                        </p:tav>
                                      </p:tavLst>
                                    </p:anim>
                                    <p:anim calcmode="lin" valueType="num">
                                      <p:cBhvr>
                                        <p:cTn id="59" dur="750" fill="hold"/>
                                        <p:tgtEl>
                                          <p:spTgt spid="130"/>
                                        </p:tgtEl>
                                        <p:attrNameLst>
                                          <p:attrName>ppt_h</p:attrName>
                                        </p:attrNameLst>
                                      </p:cBhvr>
                                      <p:tavLst>
                                        <p:tav tm="0">
                                          <p:val>
                                            <p:fltVal val="0"/>
                                          </p:val>
                                        </p:tav>
                                        <p:tav tm="100000">
                                          <p:val>
                                            <p:strVal val="#ppt_h"/>
                                          </p:val>
                                        </p:tav>
                                      </p:tavLst>
                                    </p:anim>
                                    <p:animEffect transition="in" filter="fade">
                                      <p:cBhvr>
                                        <p:cTn id="60" dur="750"/>
                                        <p:tgtEl>
                                          <p:spTgt spid="130"/>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wipe(left)">
                                      <p:cBhvr>
                                        <p:cTn id="64" dur="750"/>
                                        <p:tgtEl>
                                          <p:spTgt spid="12">
                                            <p:txEl>
                                              <p:pRg st="0" end="0"/>
                                            </p:txEl>
                                          </p:spTgt>
                                        </p:tgtEl>
                                      </p:cBhvr>
                                    </p:animEffect>
                                  </p:childTnLst>
                                </p:cTn>
                              </p:par>
                            </p:childTnLst>
                          </p:cTn>
                        </p:par>
                        <p:par>
                          <p:cTn id="65" fill="hold">
                            <p:stCondLst>
                              <p:cond delay="325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750"/>
                                        <p:tgtEl>
                                          <p:spTgt spid="11"/>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750" fill="hold"/>
                                        <p:tgtEl>
                                          <p:spTgt spid="5"/>
                                        </p:tgtEl>
                                        <p:attrNameLst>
                                          <p:attrName>ppt_w</p:attrName>
                                        </p:attrNameLst>
                                      </p:cBhvr>
                                      <p:tavLst>
                                        <p:tav tm="0">
                                          <p:val>
                                            <p:fltVal val="0"/>
                                          </p:val>
                                        </p:tav>
                                        <p:tav tm="100000">
                                          <p:val>
                                            <p:strVal val="#ppt_w"/>
                                          </p:val>
                                        </p:tav>
                                      </p:tavLst>
                                    </p:anim>
                                    <p:anim calcmode="lin" valueType="num">
                                      <p:cBhvr>
                                        <p:cTn id="77" dur="750" fill="hold"/>
                                        <p:tgtEl>
                                          <p:spTgt spid="5"/>
                                        </p:tgtEl>
                                        <p:attrNameLst>
                                          <p:attrName>ppt_h</p:attrName>
                                        </p:attrNameLst>
                                      </p:cBhvr>
                                      <p:tavLst>
                                        <p:tav tm="0">
                                          <p:val>
                                            <p:fltVal val="0"/>
                                          </p:val>
                                        </p:tav>
                                        <p:tav tm="100000">
                                          <p:val>
                                            <p:strVal val="#ppt_h"/>
                                          </p:val>
                                        </p:tav>
                                      </p:tavLst>
                                    </p:anim>
                                    <p:animEffect transition="in" filter="fade">
                                      <p:cBhvr>
                                        <p:cTn id="78" dur="750"/>
                                        <p:tgtEl>
                                          <p:spTgt spid="5"/>
                                        </p:tgtEl>
                                      </p:cBhvr>
                                    </p:animEffect>
                                  </p:childTnLst>
                                </p:cTn>
                              </p:par>
                            </p:childTnLst>
                          </p:cTn>
                        </p:par>
                        <p:par>
                          <p:cTn id="79" fill="hold">
                            <p:stCondLst>
                              <p:cond delay="5250"/>
                            </p:stCondLst>
                            <p:childTnLst>
                              <p:par>
                                <p:cTn id="80" presetID="22" presetClass="entr" presetSubtype="1"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up)">
                                      <p:cBhvr>
                                        <p:cTn id="82" dur="750"/>
                                        <p:tgtEl>
                                          <p:spTgt spid="4"/>
                                        </p:tgtEl>
                                      </p:cBhvr>
                                    </p:animEffect>
                                  </p:childTnLst>
                                </p:cTn>
                              </p:par>
                            </p:childTnLst>
                          </p:cTn>
                        </p:par>
                        <p:par>
                          <p:cTn id="83" fill="hold">
                            <p:stCondLst>
                              <p:cond delay="6000"/>
                            </p:stCondLst>
                            <p:childTnLst>
                              <p:par>
                                <p:cTn id="84" presetID="22" presetClass="entr" presetSubtype="4" fill="hold" grpId="0" nodeType="afterEffect">
                                  <p:stCondLst>
                                    <p:cond delay="0"/>
                                  </p:stCondLst>
                                  <p:childTnLst>
                                    <p:set>
                                      <p:cBhvr>
                                        <p:cTn id="85" dur="1" fill="hold">
                                          <p:stCondLst>
                                            <p:cond delay="0"/>
                                          </p:stCondLst>
                                        </p:cTn>
                                        <p:tgtEl>
                                          <p:spTgt spid="122">
                                            <p:graphicEl>
                                              <a:chart seriesIdx="-3" categoryIdx="-3" bldStep="gridLegend"/>
                                            </p:graphicEl>
                                          </p:spTgt>
                                        </p:tgtEl>
                                        <p:attrNameLst>
                                          <p:attrName>style.visibility</p:attrName>
                                        </p:attrNameLst>
                                      </p:cBhvr>
                                      <p:to>
                                        <p:strVal val="visible"/>
                                      </p:to>
                                    </p:set>
                                    <p:animEffect transition="in" filter="wipe(down)">
                                      <p:cBhvr>
                                        <p:cTn id="86" dur="500"/>
                                        <p:tgtEl>
                                          <p:spTgt spid="122">
                                            <p:graphicEl>
                                              <a:chart seriesIdx="-3" categoryIdx="-3" bldStep="gridLegend"/>
                                            </p:graphicEl>
                                          </p:spTgt>
                                        </p:tgtEl>
                                      </p:cBhvr>
                                    </p:animEffect>
                                  </p:childTnLst>
                                </p:cTn>
                              </p:par>
                            </p:childTnLst>
                          </p:cTn>
                        </p:par>
                        <p:par>
                          <p:cTn id="87" fill="hold">
                            <p:stCondLst>
                              <p:cond delay="6500"/>
                            </p:stCondLst>
                            <p:childTnLst>
                              <p:par>
                                <p:cTn id="88" presetID="22" presetClass="entr" presetSubtype="4" fill="hold" grpId="0" nodeType="afterEffect">
                                  <p:stCondLst>
                                    <p:cond delay="0"/>
                                  </p:stCondLst>
                                  <p:childTnLst>
                                    <p:set>
                                      <p:cBhvr>
                                        <p:cTn id="89" dur="1" fill="hold">
                                          <p:stCondLst>
                                            <p:cond delay="0"/>
                                          </p:stCondLst>
                                        </p:cTn>
                                        <p:tgtEl>
                                          <p:spTgt spid="122">
                                            <p:graphicEl>
                                              <a:chart seriesIdx="0" categoryIdx="-4" bldStep="series"/>
                                            </p:graphicEl>
                                          </p:spTgt>
                                        </p:tgtEl>
                                        <p:attrNameLst>
                                          <p:attrName>style.visibility</p:attrName>
                                        </p:attrNameLst>
                                      </p:cBhvr>
                                      <p:to>
                                        <p:strVal val="visible"/>
                                      </p:to>
                                    </p:set>
                                    <p:animEffect transition="in" filter="wipe(down)">
                                      <p:cBhvr>
                                        <p:cTn id="90" dur="500"/>
                                        <p:tgtEl>
                                          <p:spTgt spid="122">
                                            <p:graphicEl>
                                              <a:chart seriesIdx="0" categoryIdx="-4" bldStep="series"/>
                                            </p:graphicEl>
                                          </p:spTgt>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22">
                                            <p:graphicEl>
                                              <a:chart seriesIdx="1" categoryIdx="-4" bldStep="series"/>
                                            </p:graphicEl>
                                          </p:spTgt>
                                        </p:tgtEl>
                                        <p:attrNameLst>
                                          <p:attrName>style.visibility</p:attrName>
                                        </p:attrNameLst>
                                      </p:cBhvr>
                                      <p:to>
                                        <p:strVal val="visible"/>
                                      </p:to>
                                    </p:set>
                                    <p:animEffect transition="in" filter="wipe(down)">
                                      <p:cBhvr>
                                        <p:cTn id="94" dur="500"/>
                                        <p:tgtEl>
                                          <p:spTgt spid="122">
                                            <p:graphicEl>
                                              <a:chart seriesIdx="1" categoryIdx="-4" bldStep="series"/>
                                            </p:graphicEl>
                                          </p:spTgt>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122">
                                            <p:graphicEl>
                                              <a:chart seriesIdx="2" categoryIdx="-4" bldStep="series"/>
                                            </p:graphicEl>
                                          </p:spTgt>
                                        </p:tgtEl>
                                        <p:attrNameLst>
                                          <p:attrName>style.visibility</p:attrName>
                                        </p:attrNameLst>
                                      </p:cBhvr>
                                      <p:to>
                                        <p:strVal val="visible"/>
                                      </p:to>
                                    </p:set>
                                    <p:animEffect transition="in" filter="wipe(down)">
                                      <p:cBhvr>
                                        <p:cTn id="98" dur="500"/>
                                        <p:tgtEl>
                                          <p:spTgt spid="12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2" grpId="0">
        <p:bldSub>
          <a:bldChart bld="series"/>
        </p:bldSub>
      </p:bldGraphic>
      <p:bldP spid="4" grpId="0"/>
      <p:bldP spid="5" grpId="0"/>
      <p:bldP spid="6" grpId="0"/>
      <p:bldP spid="9" grpId="0" animBg="1"/>
      <p:bldGraphic spid="7" grpId="0">
        <p:bldAsOne/>
      </p:bldGraphic>
      <p:bldP spid="8" grpId="0"/>
      <p:bldP spid="128" grpId="0" animBg="1"/>
      <p:bldGraphic spid="129" grpId="0">
        <p:bldAsOne/>
      </p:bldGraphic>
      <p:bldP spid="130" grpId="0"/>
      <p:bldP spid="131" grpId="0" animBg="1"/>
      <p:bldGraphic spid="132" grpId="0">
        <p:bldAsOne/>
      </p:bldGraphic>
      <p:bldP spid="133" grpId="0"/>
      <p:bldP spid="11" grpId="0"/>
      <p:bldP spid="12" grpId="0" build="p"/>
      <p:bldP spid="14" grpId="0"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BB9EC20-A176-4975-B811-D937D7A96AAA}"/>
              </a:ext>
            </a:extLst>
          </p:cNvPr>
          <p:cNvSpPr/>
          <p:nvPr/>
        </p:nvSpPr>
        <p:spPr>
          <a:xfrm>
            <a:off x="4449794" y="137083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Top Corners Rounded 4">
            <a:extLst>
              <a:ext uri="{FF2B5EF4-FFF2-40B4-BE49-F238E27FC236}">
                <a16:creationId xmlns:a16="http://schemas.microsoft.com/office/drawing/2014/main" id="{755D2D7F-102D-4618-AA9D-9E89FAE2924F}"/>
              </a:ext>
            </a:extLst>
          </p:cNvPr>
          <p:cNvSpPr/>
          <p:nvPr/>
        </p:nvSpPr>
        <p:spPr>
          <a:xfrm rot="16200000">
            <a:off x="6639383" y="-377485"/>
            <a:ext cx="3572707" cy="7535703"/>
          </a:xfrm>
          <a:prstGeom prst="round2SameRect">
            <a:avLst>
              <a:gd name="adj1" fmla="val 6269"/>
              <a:gd name="adj2"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Rectangle: Rounded Corners 26">
            <a:extLst>
              <a:ext uri="{FF2B5EF4-FFF2-40B4-BE49-F238E27FC236}">
                <a16:creationId xmlns:a16="http://schemas.microsoft.com/office/drawing/2014/main" id="{18894322-1369-45E4-92F7-B8DF70E04329}"/>
              </a:ext>
            </a:extLst>
          </p:cNvPr>
          <p:cNvSpPr/>
          <p:nvPr/>
        </p:nvSpPr>
        <p:spPr>
          <a:xfrm>
            <a:off x="9289902" y="1189566"/>
            <a:ext cx="2419658" cy="4401609"/>
          </a:xfrm>
          <a:prstGeom prst="roundRect">
            <a:avLst>
              <a:gd name="adj" fmla="val 9551"/>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Straight Connector 8">
            <a:extLst>
              <a:ext uri="{FF2B5EF4-FFF2-40B4-BE49-F238E27FC236}">
                <a16:creationId xmlns:a16="http://schemas.microsoft.com/office/drawing/2014/main" id="{82FA1358-31E6-4267-A6F7-B87A81AB268F}"/>
              </a:ext>
            </a:extLst>
          </p:cNvPr>
          <p:cNvCxnSpPr/>
          <p:nvPr/>
        </p:nvCxnSpPr>
        <p:spPr>
          <a:xfrm>
            <a:off x="6947063" y="1966354"/>
            <a:ext cx="0" cy="2848029"/>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a:extLst>
              <a:ext uri="{FF2B5EF4-FFF2-40B4-BE49-F238E27FC236}">
                <a16:creationId xmlns:a16="http://schemas.microsoft.com/office/drawing/2014/main" id="{C67FE015-68F2-4C38-B3A1-DFE1FB7EB102}"/>
              </a:ext>
            </a:extLst>
          </p:cNvPr>
          <p:cNvSpPr txBox="1"/>
          <p:nvPr/>
        </p:nvSpPr>
        <p:spPr>
          <a:xfrm>
            <a:off x="9580242" y="1704384"/>
            <a:ext cx="1838978"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bg2"/>
                </a:solidFill>
                <a:latin typeface="+mj-lt"/>
              </a:rPr>
              <a:t>$69,00</a:t>
            </a:r>
          </a:p>
        </p:txBody>
      </p:sp>
      <p:sp>
        <p:nvSpPr>
          <p:cNvPr id="43" name="TextBox">
            <a:extLst>
              <a:ext uri="{FF2B5EF4-FFF2-40B4-BE49-F238E27FC236}">
                <a16:creationId xmlns:a16="http://schemas.microsoft.com/office/drawing/2014/main" id="{B390B0EC-89EB-4B11-B4CD-A6D5A263A6D3}"/>
              </a:ext>
            </a:extLst>
          </p:cNvPr>
          <p:cNvSpPr txBox="1"/>
          <p:nvPr/>
        </p:nvSpPr>
        <p:spPr>
          <a:xfrm>
            <a:off x="9710208" y="1503070"/>
            <a:ext cx="1579046"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PREMIUM</a:t>
            </a:r>
          </a:p>
        </p:txBody>
      </p:sp>
      <p:sp>
        <p:nvSpPr>
          <p:cNvPr id="6" name="TextBox">
            <a:extLst>
              <a:ext uri="{FF2B5EF4-FFF2-40B4-BE49-F238E27FC236}">
                <a16:creationId xmlns:a16="http://schemas.microsoft.com/office/drawing/2014/main" id="{2068AD9E-60E5-4FE3-A63B-62799E46A06D}"/>
              </a:ext>
            </a:extLst>
          </p:cNvPr>
          <p:cNvSpPr txBox="1"/>
          <p:nvPr/>
        </p:nvSpPr>
        <p:spPr>
          <a:xfrm>
            <a:off x="4799854" y="2126987"/>
            <a:ext cx="1978036"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accent1"/>
                </a:solidFill>
                <a:latin typeface="+mj-lt"/>
              </a:rPr>
              <a:t>$59,00</a:t>
            </a:r>
          </a:p>
        </p:txBody>
      </p:sp>
      <p:sp>
        <p:nvSpPr>
          <p:cNvPr id="7" name="TextBox">
            <a:extLst>
              <a:ext uri="{FF2B5EF4-FFF2-40B4-BE49-F238E27FC236}">
                <a16:creationId xmlns:a16="http://schemas.microsoft.com/office/drawing/2014/main" id="{713FCD36-E263-4853-9E1E-AC96927922AF}"/>
              </a:ext>
            </a:extLst>
          </p:cNvPr>
          <p:cNvSpPr txBox="1"/>
          <p:nvPr/>
        </p:nvSpPr>
        <p:spPr>
          <a:xfrm>
            <a:off x="4998672" y="1925673"/>
            <a:ext cx="158040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BASIC</a:t>
            </a:r>
          </a:p>
        </p:txBody>
      </p:sp>
      <p:sp>
        <p:nvSpPr>
          <p:cNvPr id="10" name="TextBox">
            <a:extLst>
              <a:ext uri="{FF2B5EF4-FFF2-40B4-BE49-F238E27FC236}">
                <a16:creationId xmlns:a16="http://schemas.microsoft.com/office/drawing/2014/main" id="{375EE412-419E-47D5-9829-77AC2918446F}"/>
              </a:ext>
            </a:extLst>
          </p:cNvPr>
          <p:cNvSpPr txBox="1"/>
          <p:nvPr/>
        </p:nvSpPr>
        <p:spPr>
          <a:xfrm>
            <a:off x="4809830" y="3037025"/>
            <a:ext cx="1958084"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laborum lacus vel elementum in quas saepe dictum eveniet assumenda</a:t>
            </a:r>
            <a:endParaRPr lang="en-ID">
              <a:solidFill>
                <a:schemeClr val="tx1"/>
              </a:solidFill>
            </a:endParaRPr>
          </a:p>
        </p:txBody>
      </p:sp>
      <p:sp>
        <p:nvSpPr>
          <p:cNvPr id="11" name="Rectangle: Rounded Corners 10">
            <a:extLst>
              <a:ext uri="{FF2B5EF4-FFF2-40B4-BE49-F238E27FC236}">
                <a16:creationId xmlns:a16="http://schemas.microsoft.com/office/drawing/2014/main" id="{FB42DC73-F6C0-40B9-B4CE-CCC055FCC74B}"/>
              </a:ext>
            </a:extLst>
          </p:cNvPr>
          <p:cNvSpPr/>
          <p:nvPr/>
        </p:nvSpPr>
        <p:spPr>
          <a:xfrm>
            <a:off x="4884672" y="4268283"/>
            <a:ext cx="1808400" cy="546100"/>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38448109-8EB1-4BB4-955C-C5DF7BB8BF25}"/>
              </a:ext>
            </a:extLst>
          </p:cNvPr>
          <p:cNvSpPr txBox="1"/>
          <p:nvPr/>
        </p:nvSpPr>
        <p:spPr>
          <a:xfrm>
            <a:off x="4935432" y="4331267"/>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Get Started</a:t>
            </a:r>
          </a:p>
        </p:txBody>
      </p:sp>
      <p:sp>
        <p:nvSpPr>
          <p:cNvPr id="38" name="TextBox">
            <a:extLst>
              <a:ext uri="{FF2B5EF4-FFF2-40B4-BE49-F238E27FC236}">
                <a16:creationId xmlns:a16="http://schemas.microsoft.com/office/drawing/2014/main" id="{6ADDEB12-91FC-4273-B7E3-EB6BC7A40088}"/>
              </a:ext>
            </a:extLst>
          </p:cNvPr>
          <p:cNvSpPr txBox="1"/>
          <p:nvPr/>
        </p:nvSpPr>
        <p:spPr>
          <a:xfrm>
            <a:off x="7116238" y="2126987"/>
            <a:ext cx="1978036"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accent1"/>
                </a:solidFill>
                <a:latin typeface="+mj-lt"/>
              </a:rPr>
              <a:t>$69,00</a:t>
            </a:r>
          </a:p>
        </p:txBody>
      </p:sp>
      <p:sp>
        <p:nvSpPr>
          <p:cNvPr id="39" name="TextBox">
            <a:extLst>
              <a:ext uri="{FF2B5EF4-FFF2-40B4-BE49-F238E27FC236}">
                <a16:creationId xmlns:a16="http://schemas.microsoft.com/office/drawing/2014/main" id="{99084C0E-F561-4773-A2AA-8E003CD738E2}"/>
              </a:ext>
            </a:extLst>
          </p:cNvPr>
          <p:cNvSpPr txBox="1"/>
          <p:nvPr/>
        </p:nvSpPr>
        <p:spPr>
          <a:xfrm>
            <a:off x="7315733" y="1925673"/>
            <a:ext cx="1579046"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STANDARD</a:t>
            </a:r>
          </a:p>
        </p:txBody>
      </p:sp>
      <p:sp>
        <p:nvSpPr>
          <p:cNvPr id="50" name="TextBox">
            <a:extLst>
              <a:ext uri="{FF2B5EF4-FFF2-40B4-BE49-F238E27FC236}">
                <a16:creationId xmlns:a16="http://schemas.microsoft.com/office/drawing/2014/main" id="{E49297D1-35DD-4E42-8986-176A46A1749B}"/>
              </a:ext>
            </a:extLst>
          </p:cNvPr>
          <p:cNvSpPr txBox="1"/>
          <p:nvPr/>
        </p:nvSpPr>
        <p:spPr>
          <a:xfrm>
            <a:off x="7126213" y="3037025"/>
            <a:ext cx="1958084"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laborum lacus vel elementum in quas saepe dictum eveniet assumenda</a:t>
            </a:r>
            <a:endParaRPr lang="en-ID">
              <a:solidFill>
                <a:schemeClr val="tx1"/>
              </a:solidFill>
            </a:endParaRPr>
          </a:p>
        </p:txBody>
      </p:sp>
      <p:sp>
        <p:nvSpPr>
          <p:cNvPr id="51" name="Rectangle: Rounded Corners 50">
            <a:extLst>
              <a:ext uri="{FF2B5EF4-FFF2-40B4-BE49-F238E27FC236}">
                <a16:creationId xmlns:a16="http://schemas.microsoft.com/office/drawing/2014/main" id="{D52C678F-58C9-4A3C-8BDD-4A91D67FD0DF}"/>
              </a:ext>
            </a:extLst>
          </p:cNvPr>
          <p:cNvSpPr/>
          <p:nvPr/>
        </p:nvSpPr>
        <p:spPr>
          <a:xfrm>
            <a:off x="7201055" y="4268283"/>
            <a:ext cx="1808400" cy="546100"/>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a:extLst>
              <a:ext uri="{FF2B5EF4-FFF2-40B4-BE49-F238E27FC236}">
                <a16:creationId xmlns:a16="http://schemas.microsoft.com/office/drawing/2014/main" id="{E0733858-E0EE-43FF-A0B2-CF3CEEC68B1A}"/>
              </a:ext>
            </a:extLst>
          </p:cNvPr>
          <p:cNvSpPr txBox="1"/>
          <p:nvPr/>
        </p:nvSpPr>
        <p:spPr>
          <a:xfrm>
            <a:off x="7251816" y="4331267"/>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Get Started</a:t>
            </a:r>
          </a:p>
        </p:txBody>
      </p:sp>
      <p:sp>
        <p:nvSpPr>
          <p:cNvPr id="53" name="TextBox">
            <a:extLst>
              <a:ext uri="{FF2B5EF4-FFF2-40B4-BE49-F238E27FC236}">
                <a16:creationId xmlns:a16="http://schemas.microsoft.com/office/drawing/2014/main" id="{E6CDBBBA-33BD-4B70-A395-8FB5E17CBF8A}"/>
              </a:ext>
            </a:extLst>
          </p:cNvPr>
          <p:cNvSpPr txBox="1"/>
          <p:nvPr/>
        </p:nvSpPr>
        <p:spPr>
          <a:xfrm>
            <a:off x="9485531" y="2828551"/>
            <a:ext cx="2028400"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dolores nullam volutpat mollitia malesuada aliquam quos libero doloribus nulla repellat scelerisque</a:t>
            </a:r>
            <a:endParaRPr lang="en-ID">
              <a:solidFill>
                <a:schemeClr val="bg2"/>
              </a:solidFill>
            </a:endParaRPr>
          </a:p>
        </p:txBody>
      </p:sp>
      <p:sp>
        <p:nvSpPr>
          <p:cNvPr id="54" name="Rectangle: Rounded Corners 53">
            <a:extLst>
              <a:ext uri="{FF2B5EF4-FFF2-40B4-BE49-F238E27FC236}">
                <a16:creationId xmlns:a16="http://schemas.microsoft.com/office/drawing/2014/main" id="{DC0E449C-8589-4096-A1E5-7093A83BE85C}"/>
              </a:ext>
            </a:extLst>
          </p:cNvPr>
          <p:cNvSpPr/>
          <p:nvPr/>
        </p:nvSpPr>
        <p:spPr>
          <a:xfrm>
            <a:off x="9595531" y="4586405"/>
            <a:ext cx="1808400" cy="546100"/>
          </a:xfrm>
          <a:prstGeom prst="roundRect">
            <a:avLst>
              <a:gd name="adj" fmla="val 218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TextBox">
            <a:extLst>
              <a:ext uri="{FF2B5EF4-FFF2-40B4-BE49-F238E27FC236}">
                <a16:creationId xmlns:a16="http://schemas.microsoft.com/office/drawing/2014/main" id="{450AEF37-49CE-47CA-AC02-517957940C00}"/>
              </a:ext>
            </a:extLst>
          </p:cNvPr>
          <p:cNvSpPr txBox="1"/>
          <p:nvPr/>
        </p:nvSpPr>
        <p:spPr>
          <a:xfrm>
            <a:off x="9646291" y="4649389"/>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accent1"/>
                </a:solidFill>
                <a:latin typeface="+mj-lt"/>
              </a:rPr>
              <a:t>Get Started</a:t>
            </a:r>
          </a:p>
        </p:txBody>
      </p:sp>
      <p:sp>
        <p:nvSpPr>
          <p:cNvPr id="13" name="TextBox">
            <a:extLst>
              <a:ext uri="{FF2B5EF4-FFF2-40B4-BE49-F238E27FC236}">
                <a16:creationId xmlns:a16="http://schemas.microsoft.com/office/drawing/2014/main" id="{9459313B-8E60-40FB-9011-D3EDE8125538}"/>
              </a:ext>
            </a:extLst>
          </p:cNvPr>
          <p:cNvSpPr txBox="1"/>
          <p:nvPr/>
        </p:nvSpPr>
        <p:spPr>
          <a:xfrm>
            <a:off x="731838" y="3058714"/>
            <a:ext cx="3194209"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a:t>
            </a:r>
            <a:endParaRPr lang="en-ID">
              <a:solidFill>
                <a:schemeClr val="tx1"/>
              </a:solidFill>
            </a:endParaRPr>
          </a:p>
        </p:txBody>
      </p:sp>
      <p:sp>
        <p:nvSpPr>
          <p:cNvPr id="14" name="TextBox">
            <a:extLst>
              <a:ext uri="{FF2B5EF4-FFF2-40B4-BE49-F238E27FC236}">
                <a16:creationId xmlns:a16="http://schemas.microsoft.com/office/drawing/2014/main" id="{73DC9499-F4F6-4BA3-9584-BC2EC2B761D9}"/>
              </a:ext>
            </a:extLst>
          </p:cNvPr>
          <p:cNvSpPr txBox="1"/>
          <p:nvPr/>
        </p:nvSpPr>
        <p:spPr>
          <a:xfrm>
            <a:off x="731838" y="4495145"/>
            <a:ext cx="319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a:t>
            </a:r>
            <a:endParaRPr lang="en-ID">
              <a:solidFill>
                <a:schemeClr val="tx1"/>
              </a:solidFill>
            </a:endParaRPr>
          </a:p>
        </p:txBody>
      </p:sp>
      <p:sp>
        <p:nvSpPr>
          <p:cNvPr id="19" name="Title 18">
            <a:extLst>
              <a:ext uri="{FF2B5EF4-FFF2-40B4-BE49-F238E27FC236}">
                <a16:creationId xmlns:a16="http://schemas.microsoft.com/office/drawing/2014/main" id="{3BA20010-AE73-49E7-99A0-1A30F48E0E06}"/>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Pricelist</a:t>
            </a:r>
            <a:endParaRPr lang="en-ID"/>
          </a:p>
        </p:txBody>
      </p:sp>
      <p:sp>
        <p:nvSpPr>
          <p:cNvPr id="20" name="Subtitle 19">
            <a:extLst>
              <a:ext uri="{FF2B5EF4-FFF2-40B4-BE49-F238E27FC236}">
                <a16:creationId xmlns:a16="http://schemas.microsoft.com/office/drawing/2014/main" id="{3474EFDD-FF21-4ABC-849B-623C54A4264A}"/>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5" name="Rectangle: Rounded Corners 14">
            <a:extLst>
              <a:ext uri="{FF2B5EF4-FFF2-40B4-BE49-F238E27FC236}">
                <a16:creationId xmlns:a16="http://schemas.microsoft.com/office/drawing/2014/main" id="{3DCAE5A7-3208-48F4-AD5A-9961DB7932DE}"/>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a:extLst>
              <a:ext uri="{FF2B5EF4-FFF2-40B4-BE49-F238E27FC236}">
                <a16:creationId xmlns:a16="http://schemas.microsoft.com/office/drawing/2014/main" id="{9D26B42B-6553-476C-A4A8-5F74CC50CC3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8" name="Graphic 13">
            <a:extLst>
              <a:ext uri="{FF2B5EF4-FFF2-40B4-BE49-F238E27FC236}">
                <a16:creationId xmlns:a16="http://schemas.microsoft.com/office/drawing/2014/main" id="{120E94F9-C0D4-4E32-B4A7-71F4E3038A79}"/>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B4237927-6A59-4D7B-9E23-2CFFA561D082}"/>
              </a:ext>
            </a:extLst>
          </p:cNvPr>
          <p:cNvSpPr>
            <a:spLocks noGrp="1"/>
          </p:cNvSpPr>
          <p:nvPr>
            <p:ph type="sldNum" sz="quarter" idx="10"/>
          </p:nvPr>
        </p:nvSpPr>
        <p:spPr/>
        <p:txBody>
          <a:bodyPr/>
          <a:lstStyle/>
          <a:p>
            <a:fld id="{950356F5-5040-45F3-9DFE-AA818FBF1AB1}" type="slidenum">
              <a:rPr lang="en-ID" smtClean="0"/>
              <a:pPr/>
              <a:t>27</a:t>
            </a:fld>
            <a:endParaRPr lang="en-ID"/>
          </a:p>
        </p:txBody>
      </p:sp>
    </p:spTree>
    <p:extLst>
      <p:ext uri="{BB962C8B-B14F-4D97-AF65-F5344CB8AC3E}">
        <p14:creationId xmlns:p14="http://schemas.microsoft.com/office/powerpoint/2010/main" val="18289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750"/>
                                        <p:tgtEl>
                                          <p:spTgt spid="20">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childTnLst>
                          </p:cTn>
                        </p:par>
                        <p:par>
                          <p:cTn id="121" fill="hold">
                            <p:stCondLst>
                              <p:cond delay="450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7" grpId="0" animBg="1"/>
      <p:bldP spid="42" grpId="0"/>
      <p:bldP spid="43" grpId="0"/>
      <p:bldP spid="6" grpId="0"/>
      <p:bldP spid="7" grpId="0"/>
      <p:bldP spid="10" grpId="0"/>
      <p:bldP spid="11" grpId="0" animBg="1"/>
      <p:bldP spid="12" grpId="0"/>
      <p:bldP spid="38" grpId="0"/>
      <p:bldP spid="39" grpId="0"/>
      <p:bldP spid="50" grpId="0"/>
      <p:bldP spid="51" grpId="0" animBg="1"/>
      <p:bldP spid="52" grpId="0"/>
      <p:bldP spid="53" grpId="0"/>
      <p:bldP spid="54" grpId="0" animBg="1"/>
      <p:bldP spid="56" grpId="0"/>
      <p:bldP spid="13" grpId="0"/>
      <p:bldP spid="14" grpId="0"/>
      <p:bldP spid="19" grpId="0"/>
      <p:bldP spid="20" grpId="0" build="p"/>
      <p:bldP spid="15" grpId="0" animBg="1"/>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a:extLst>
              <a:ext uri="{FF2B5EF4-FFF2-40B4-BE49-F238E27FC236}">
                <a16:creationId xmlns:a16="http://schemas.microsoft.com/office/drawing/2014/main" id="{657A4FF7-9720-4E90-B151-62C737D935B8}"/>
              </a:ext>
            </a:extLst>
          </p:cNvPr>
          <p:cNvSpPr/>
          <p:nvPr/>
        </p:nvSpPr>
        <p:spPr>
          <a:xfrm>
            <a:off x="649018" y="3641125"/>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a16="http://schemas.microsoft.com/office/drawing/2014/main" id="{FE3528E5-1A48-4E51-8BEA-F7CC870ACD4D}"/>
              </a:ext>
            </a:extLst>
          </p:cNvPr>
          <p:cNvSpPr/>
          <p:nvPr/>
        </p:nvSpPr>
        <p:spPr>
          <a:xfrm>
            <a:off x="10649488" y="2173557"/>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a16="http://schemas.microsoft.com/office/drawing/2014/main" id="{AC99ED63-FD09-4733-AF05-136A2522F168}"/>
              </a:ext>
            </a:extLst>
          </p:cNvPr>
          <p:cNvSpPr/>
          <p:nvPr/>
        </p:nvSpPr>
        <p:spPr>
          <a:xfrm>
            <a:off x="855663" y="2392052"/>
            <a:ext cx="5027612" cy="1955729"/>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Rectangle: Rounded Corners 105">
            <a:extLst>
              <a:ext uri="{FF2B5EF4-FFF2-40B4-BE49-F238E27FC236}">
                <a16:creationId xmlns:a16="http://schemas.microsoft.com/office/drawing/2014/main" id="{65CEC62B-7395-448C-A466-E4557187AA6B}"/>
              </a:ext>
            </a:extLst>
          </p:cNvPr>
          <p:cNvSpPr/>
          <p:nvPr/>
        </p:nvSpPr>
        <p:spPr>
          <a:xfrm>
            <a:off x="6310313" y="2392052"/>
            <a:ext cx="5027612" cy="1955729"/>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C2E7F051-9914-4CCA-B1B2-E7DD429C8437}"/>
              </a:ext>
            </a:extLst>
          </p:cNvPr>
          <p:cNvSpPr txBox="1"/>
          <p:nvPr/>
        </p:nvSpPr>
        <p:spPr>
          <a:xfrm>
            <a:off x="3130107" y="2499594"/>
            <a:ext cx="2489643"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hendrerit maxime tempore praesent ligula officiis delectus odio culpa pellentesque sint repellendus autem</a:t>
            </a:r>
            <a:endParaRPr lang="en-ID">
              <a:solidFill>
                <a:schemeClr val="tx1"/>
              </a:solidFill>
            </a:endParaRPr>
          </a:p>
        </p:txBody>
      </p:sp>
      <p:sp>
        <p:nvSpPr>
          <p:cNvPr id="19" name="PpHolder6">
            <a:extLst>
              <a:ext uri="{FF2B5EF4-FFF2-40B4-BE49-F238E27FC236}">
                <a16:creationId xmlns:a16="http://schemas.microsoft.com/office/drawing/2014/main" id="{B18A4137-6E33-44B3-ABB3-DFDB9AED4177}"/>
              </a:ext>
            </a:extLst>
          </p:cNvPr>
          <p:cNvSpPr>
            <a:spLocks noGrp="1"/>
          </p:cNvSpPr>
          <p:nvPr>
            <p:ph type="pic" sz="quarter" idx="11"/>
          </p:nvPr>
        </p:nvSpPr>
        <p:spPr/>
      </p:sp>
      <p:sp>
        <p:nvSpPr>
          <p:cNvPr id="6" name="PpHolder7">
            <a:extLst>
              <a:ext uri="{FF2B5EF4-FFF2-40B4-BE49-F238E27FC236}">
                <a16:creationId xmlns:a16="http://schemas.microsoft.com/office/drawing/2014/main" id="{6663B27F-D11D-4ADF-A587-4E8D12219195}"/>
              </a:ext>
            </a:extLst>
          </p:cNvPr>
          <p:cNvSpPr>
            <a:spLocks noGrp="1"/>
          </p:cNvSpPr>
          <p:nvPr>
            <p:ph type="pic" sz="quarter" idx="10"/>
          </p:nvPr>
        </p:nvSpPr>
        <p:spPr/>
      </p:sp>
      <p:sp>
        <p:nvSpPr>
          <p:cNvPr id="3" name="Title 2">
            <a:extLst>
              <a:ext uri="{FF2B5EF4-FFF2-40B4-BE49-F238E27FC236}">
                <a16:creationId xmlns:a16="http://schemas.microsoft.com/office/drawing/2014/main" id="{655154A8-9295-4962-BF61-27D74BE6D6A0}"/>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Testimonial</a:t>
            </a:r>
            <a:endParaRPr lang="en-ID"/>
          </a:p>
        </p:txBody>
      </p:sp>
      <p:sp>
        <p:nvSpPr>
          <p:cNvPr id="4" name="Subtitle 3">
            <a:extLst>
              <a:ext uri="{FF2B5EF4-FFF2-40B4-BE49-F238E27FC236}">
                <a16:creationId xmlns:a16="http://schemas.microsoft.com/office/drawing/2014/main" id="{BB5B124C-6FF6-4E0A-BF12-A011E13897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7" name="Freeform: Shape 46">
            <a:extLst>
              <a:ext uri="{FF2B5EF4-FFF2-40B4-BE49-F238E27FC236}">
                <a16:creationId xmlns:a16="http://schemas.microsoft.com/office/drawing/2014/main" id="{17773F37-67BA-43D5-95B2-4E1AAD4DC08C}"/>
              </a:ext>
            </a:extLst>
          </p:cNvPr>
          <p:cNvSpPr/>
          <p:nvPr/>
        </p:nvSpPr>
        <p:spPr>
          <a:xfrm>
            <a:off x="3019252" y="2522266"/>
            <a:ext cx="491699" cy="372012"/>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3" name="TextBox">
            <a:extLst>
              <a:ext uri="{FF2B5EF4-FFF2-40B4-BE49-F238E27FC236}">
                <a16:creationId xmlns:a16="http://schemas.microsoft.com/office/drawing/2014/main" id="{1579035B-C6B3-46B5-9236-24BAD60447C6}"/>
              </a:ext>
            </a:extLst>
          </p:cNvPr>
          <p:cNvSpPr txBox="1"/>
          <p:nvPr/>
        </p:nvSpPr>
        <p:spPr>
          <a:xfrm>
            <a:off x="3130107" y="3526277"/>
            <a:ext cx="1580400" cy="31854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Emily</a:t>
            </a:r>
          </a:p>
        </p:txBody>
      </p:sp>
      <p:cxnSp>
        <p:nvCxnSpPr>
          <p:cNvPr id="15" name="Straight Connector 14">
            <a:extLst>
              <a:ext uri="{FF2B5EF4-FFF2-40B4-BE49-F238E27FC236}">
                <a16:creationId xmlns:a16="http://schemas.microsoft.com/office/drawing/2014/main" id="{6944C17B-F7C3-4C3C-8E15-4B1DA8CADAA9}"/>
              </a:ext>
            </a:extLst>
          </p:cNvPr>
          <p:cNvCxnSpPr/>
          <p:nvPr/>
        </p:nvCxnSpPr>
        <p:spPr>
          <a:xfrm>
            <a:off x="3138526" y="3907594"/>
            <a:ext cx="1042416"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a:extLst>
              <a:ext uri="{FF2B5EF4-FFF2-40B4-BE49-F238E27FC236}">
                <a16:creationId xmlns:a16="http://schemas.microsoft.com/office/drawing/2014/main" id="{D51EF26D-47C2-449C-8DBF-564A0796236F}"/>
              </a:ext>
            </a:extLst>
          </p:cNvPr>
          <p:cNvSpPr txBox="1"/>
          <p:nvPr/>
        </p:nvSpPr>
        <p:spPr>
          <a:xfrm>
            <a:off x="3130108" y="3930822"/>
            <a:ext cx="117516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AMERICA</a:t>
            </a:r>
            <a:endParaRPr lang="en-ID" sz="1200">
              <a:solidFill>
                <a:schemeClr val="tx1"/>
              </a:solidFill>
            </a:endParaRPr>
          </a:p>
        </p:txBody>
      </p:sp>
      <p:grpSp>
        <p:nvGrpSpPr>
          <p:cNvPr id="16" name="Group 15">
            <a:extLst>
              <a:ext uri="{FF2B5EF4-FFF2-40B4-BE49-F238E27FC236}">
                <a16:creationId xmlns:a16="http://schemas.microsoft.com/office/drawing/2014/main" id="{81169810-C275-4B33-9148-233472F4E682}"/>
              </a:ext>
            </a:extLst>
          </p:cNvPr>
          <p:cNvGrpSpPr/>
          <p:nvPr/>
        </p:nvGrpSpPr>
        <p:grpSpPr>
          <a:xfrm>
            <a:off x="4427587" y="3982416"/>
            <a:ext cx="1192163" cy="176954"/>
            <a:chOff x="4253912" y="4419900"/>
            <a:chExt cx="1192163" cy="176954"/>
          </a:xfrm>
        </p:grpSpPr>
        <p:sp>
          <p:nvSpPr>
            <p:cNvPr id="59" name="Star: 5 Points 58">
              <a:extLst>
                <a:ext uri="{FF2B5EF4-FFF2-40B4-BE49-F238E27FC236}">
                  <a16:creationId xmlns:a16="http://schemas.microsoft.com/office/drawing/2014/main" id="{F46EDF05-BE6D-44E5-8116-27CD3DFE596A}"/>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tar: 5 Points 59">
              <a:extLst>
                <a:ext uri="{FF2B5EF4-FFF2-40B4-BE49-F238E27FC236}">
                  <a16:creationId xmlns:a16="http://schemas.microsoft.com/office/drawing/2014/main" id="{2E7F8DCD-5ADA-48E3-BA80-D5330EE29DF5}"/>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tar: 5 Points 60">
              <a:extLst>
                <a:ext uri="{FF2B5EF4-FFF2-40B4-BE49-F238E27FC236}">
                  <a16:creationId xmlns:a16="http://schemas.microsoft.com/office/drawing/2014/main" id="{E25E4074-8D31-43BD-932B-2AFFAB623936}"/>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5 Points 61">
              <a:extLst>
                <a:ext uri="{FF2B5EF4-FFF2-40B4-BE49-F238E27FC236}">
                  <a16:creationId xmlns:a16="http://schemas.microsoft.com/office/drawing/2014/main" id="{32C3DCBC-2493-4E7E-A41F-D15CF0B24D2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5 Points 62">
              <a:extLst>
                <a:ext uri="{FF2B5EF4-FFF2-40B4-BE49-F238E27FC236}">
                  <a16:creationId xmlns:a16="http://schemas.microsoft.com/office/drawing/2014/main" id="{14524186-751B-4AD2-BADF-DAACF83F3F66}"/>
                </a:ext>
              </a:extLst>
            </p:cNvPr>
            <p:cNvSpPr/>
            <p:nvPr/>
          </p:nvSpPr>
          <p:spPr>
            <a:xfrm>
              <a:off x="5269121" y="4419900"/>
              <a:ext cx="176954" cy="176954"/>
            </a:xfrm>
            <a:prstGeom prst="star5">
              <a:avLst>
                <a:gd name="adj" fmla="val 24045"/>
                <a:gd name="hf" fmla="val 105146"/>
                <a:gd name="vf" fmla="val 11055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a:extLst>
              <a:ext uri="{FF2B5EF4-FFF2-40B4-BE49-F238E27FC236}">
                <a16:creationId xmlns:a16="http://schemas.microsoft.com/office/drawing/2014/main" id="{AA865131-C6EA-47B7-BEF1-9D83D9131643}"/>
              </a:ext>
            </a:extLst>
          </p:cNvPr>
          <p:cNvSpPr txBox="1"/>
          <p:nvPr/>
        </p:nvSpPr>
        <p:spPr>
          <a:xfrm>
            <a:off x="731838" y="4972663"/>
            <a:ext cx="10726737"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 molestiae repellendus nam mollis voluptatum atque</a:t>
            </a:r>
            <a:endParaRPr lang="en-ID">
              <a:solidFill>
                <a:schemeClr val="tx1"/>
              </a:solidFill>
            </a:endParaRPr>
          </a:p>
        </p:txBody>
      </p:sp>
      <p:sp>
        <p:nvSpPr>
          <p:cNvPr id="107" name="TextBox">
            <a:extLst>
              <a:ext uri="{FF2B5EF4-FFF2-40B4-BE49-F238E27FC236}">
                <a16:creationId xmlns:a16="http://schemas.microsoft.com/office/drawing/2014/main" id="{F520108B-980F-419C-B792-E2B1AE3A6C2A}"/>
              </a:ext>
            </a:extLst>
          </p:cNvPr>
          <p:cNvSpPr txBox="1"/>
          <p:nvPr/>
        </p:nvSpPr>
        <p:spPr>
          <a:xfrm>
            <a:off x="8584757" y="2499594"/>
            <a:ext cx="2489643"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hendrerit maxime tempore praesent ligula officiis delectus odio culpa pellentesque sint repellendus autem</a:t>
            </a:r>
            <a:endParaRPr lang="en-ID">
              <a:solidFill>
                <a:schemeClr val="tx1"/>
              </a:solidFill>
            </a:endParaRPr>
          </a:p>
        </p:txBody>
      </p:sp>
      <p:sp>
        <p:nvSpPr>
          <p:cNvPr id="109" name="Freeform: Shape 108">
            <a:extLst>
              <a:ext uri="{FF2B5EF4-FFF2-40B4-BE49-F238E27FC236}">
                <a16:creationId xmlns:a16="http://schemas.microsoft.com/office/drawing/2014/main" id="{CFDC3D59-D7A7-4CA1-9039-BC965035BE1F}"/>
              </a:ext>
            </a:extLst>
          </p:cNvPr>
          <p:cNvSpPr/>
          <p:nvPr/>
        </p:nvSpPr>
        <p:spPr>
          <a:xfrm>
            <a:off x="8473902" y="2522266"/>
            <a:ext cx="491699" cy="372012"/>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10" name="TextBox">
            <a:extLst>
              <a:ext uri="{FF2B5EF4-FFF2-40B4-BE49-F238E27FC236}">
                <a16:creationId xmlns:a16="http://schemas.microsoft.com/office/drawing/2014/main" id="{B952FBEC-E060-4D3C-B214-13826D1D3C93}"/>
              </a:ext>
            </a:extLst>
          </p:cNvPr>
          <p:cNvSpPr txBox="1"/>
          <p:nvPr/>
        </p:nvSpPr>
        <p:spPr>
          <a:xfrm>
            <a:off x="8584757" y="3526277"/>
            <a:ext cx="1580400" cy="31854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Martha</a:t>
            </a:r>
          </a:p>
        </p:txBody>
      </p:sp>
      <p:cxnSp>
        <p:nvCxnSpPr>
          <p:cNvPr id="111" name="Straight Connector 110">
            <a:extLst>
              <a:ext uri="{FF2B5EF4-FFF2-40B4-BE49-F238E27FC236}">
                <a16:creationId xmlns:a16="http://schemas.microsoft.com/office/drawing/2014/main" id="{726A236E-893F-4881-9FCD-FF52F6D65D8E}"/>
              </a:ext>
            </a:extLst>
          </p:cNvPr>
          <p:cNvCxnSpPr/>
          <p:nvPr/>
        </p:nvCxnSpPr>
        <p:spPr>
          <a:xfrm>
            <a:off x="8593176" y="3907594"/>
            <a:ext cx="1042416"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a:extLst>
              <a:ext uri="{FF2B5EF4-FFF2-40B4-BE49-F238E27FC236}">
                <a16:creationId xmlns:a16="http://schemas.microsoft.com/office/drawing/2014/main" id="{B72C8412-D2A0-4874-BB12-266D2A2E3BC2}"/>
              </a:ext>
            </a:extLst>
          </p:cNvPr>
          <p:cNvSpPr txBox="1"/>
          <p:nvPr/>
        </p:nvSpPr>
        <p:spPr>
          <a:xfrm>
            <a:off x="8584758" y="3930822"/>
            <a:ext cx="117516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AMERICA</a:t>
            </a:r>
            <a:endParaRPr lang="en-ID" sz="1200">
              <a:solidFill>
                <a:schemeClr val="tx1"/>
              </a:solidFill>
            </a:endParaRPr>
          </a:p>
        </p:txBody>
      </p:sp>
      <p:grpSp>
        <p:nvGrpSpPr>
          <p:cNvPr id="113" name="Group 112">
            <a:extLst>
              <a:ext uri="{FF2B5EF4-FFF2-40B4-BE49-F238E27FC236}">
                <a16:creationId xmlns:a16="http://schemas.microsoft.com/office/drawing/2014/main" id="{F0333600-A621-49E2-9FEC-BCF8543D13A9}"/>
              </a:ext>
            </a:extLst>
          </p:cNvPr>
          <p:cNvGrpSpPr/>
          <p:nvPr/>
        </p:nvGrpSpPr>
        <p:grpSpPr>
          <a:xfrm>
            <a:off x="9882237" y="3982416"/>
            <a:ext cx="1192163" cy="176954"/>
            <a:chOff x="4253912" y="4419900"/>
            <a:chExt cx="1192163" cy="176954"/>
          </a:xfrm>
        </p:grpSpPr>
        <p:sp>
          <p:nvSpPr>
            <p:cNvPr id="114" name="Star: 5 Points 113">
              <a:extLst>
                <a:ext uri="{FF2B5EF4-FFF2-40B4-BE49-F238E27FC236}">
                  <a16:creationId xmlns:a16="http://schemas.microsoft.com/office/drawing/2014/main" id="{D0E1EE74-17B4-46CC-B558-9AD1B08CA603}"/>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Star: 5 Points 114">
              <a:extLst>
                <a:ext uri="{FF2B5EF4-FFF2-40B4-BE49-F238E27FC236}">
                  <a16:creationId xmlns:a16="http://schemas.microsoft.com/office/drawing/2014/main" id="{EE705C3E-DE9D-4883-8E33-54E28D22795E}"/>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tar: 5 Points 115">
              <a:extLst>
                <a:ext uri="{FF2B5EF4-FFF2-40B4-BE49-F238E27FC236}">
                  <a16:creationId xmlns:a16="http://schemas.microsoft.com/office/drawing/2014/main" id="{80C16B45-28AC-4511-BDB6-ABCEDCF9CAA1}"/>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Star: 5 Points 116">
              <a:extLst>
                <a:ext uri="{FF2B5EF4-FFF2-40B4-BE49-F238E27FC236}">
                  <a16:creationId xmlns:a16="http://schemas.microsoft.com/office/drawing/2014/main" id="{42312395-BDDC-43EB-BEDD-C5A4A5FDA5B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tar: 5 Points 117">
              <a:extLst>
                <a:ext uri="{FF2B5EF4-FFF2-40B4-BE49-F238E27FC236}">
                  <a16:creationId xmlns:a16="http://schemas.microsoft.com/office/drawing/2014/main" id="{891D12CC-DB8C-41DE-AB97-B65B9AC2245F}"/>
                </a:ext>
              </a:extLst>
            </p:cNvPr>
            <p:cNvSpPr/>
            <p:nvPr/>
          </p:nvSpPr>
          <p:spPr>
            <a:xfrm>
              <a:off x="5269121"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3BF5E7ED-EB45-4CEB-95F2-997023615E4F}"/>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8C33B496-A5A4-4B04-98D8-E294782D775F}"/>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8" name="Graphic 13">
            <a:extLst>
              <a:ext uri="{FF2B5EF4-FFF2-40B4-BE49-F238E27FC236}">
                <a16:creationId xmlns:a16="http://schemas.microsoft.com/office/drawing/2014/main" id="{B6348D7F-E852-48B5-B3E3-A83EE926923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11FE6C79-8582-44B8-8E87-DAF48AA1F46B}"/>
              </a:ext>
            </a:extLst>
          </p:cNvPr>
          <p:cNvSpPr>
            <a:spLocks noGrp="1"/>
          </p:cNvSpPr>
          <p:nvPr>
            <p:ph type="sldNum" sz="quarter" idx="12"/>
          </p:nvPr>
        </p:nvSpPr>
        <p:spPr/>
        <p:txBody>
          <a:bodyPr/>
          <a:lstStyle/>
          <a:p>
            <a:fld id="{950356F5-5040-45F3-9DFE-AA818FBF1AB1}" type="slidenum">
              <a:rPr lang="en-ID" smtClean="0"/>
              <a:pPr/>
              <a:t>28</a:t>
            </a:fld>
            <a:endParaRPr lang="en-ID"/>
          </a:p>
        </p:txBody>
      </p:sp>
    </p:spTree>
    <p:extLst>
      <p:ext uri="{BB962C8B-B14F-4D97-AF65-F5344CB8AC3E}">
        <p14:creationId xmlns:p14="http://schemas.microsoft.com/office/powerpoint/2010/main" val="15473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1000"/>
                                        <p:tgtEl>
                                          <p:spTgt spid="106"/>
                                        </p:tgtEl>
                                      </p:cBhvr>
                                    </p:animEffect>
                                    <p:anim calcmode="lin" valueType="num">
                                      <p:cBhvr>
                                        <p:cTn id="61" dur="1000" fill="hold"/>
                                        <p:tgtEl>
                                          <p:spTgt spid="106"/>
                                        </p:tgtEl>
                                        <p:attrNameLst>
                                          <p:attrName>ppt_x</p:attrName>
                                        </p:attrNameLst>
                                      </p:cBhvr>
                                      <p:tavLst>
                                        <p:tav tm="0">
                                          <p:val>
                                            <p:strVal val="#ppt_x"/>
                                          </p:val>
                                        </p:tav>
                                        <p:tav tm="100000">
                                          <p:val>
                                            <p:strVal val="#ppt_x"/>
                                          </p:val>
                                        </p:tav>
                                      </p:tavLst>
                                    </p:anim>
                                    <p:anim calcmode="lin" valueType="num">
                                      <p:cBhvr>
                                        <p:cTn id="62" dur="1000" fill="hold"/>
                                        <p:tgtEl>
                                          <p:spTgt spid="10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1000"/>
                                        <p:tgtEl>
                                          <p:spTgt spid="109"/>
                                        </p:tgtEl>
                                      </p:cBhvr>
                                    </p:animEffect>
                                    <p:anim calcmode="lin" valueType="num">
                                      <p:cBhvr>
                                        <p:cTn id="66" dur="1000" fill="hold"/>
                                        <p:tgtEl>
                                          <p:spTgt spid="109"/>
                                        </p:tgtEl>
                                        <p:attrNameLst>
                                          <p:attrName>ppt_x</p:attrName>
                                        </p:attrNameLst>
                                      </p:cBhvr>
                                      <p:tavLst>
                                        <p:tav tm="0">
                                          <p:val>
                                            <p:strVal val="#ppt_x"/>
                                          </p:val>
                                        </p:tav>
                                        <p:tav tm="100000">
                                          <p:val>
                                            <p:strVal val="#ppt_x"/>
                                          </p:val>
                                        </p:tav>
                                      </p:tavLst>
                                    </p:anim>
                                    <p:anim calcmode="lin" valueType="num">
                                      <p:cBhvr>
                                        <p:cTn id="67" dur="1000" fill="hold"/>
                                        <p:tgtEl>
                                          <p:spTgt spid="10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1000"/>
                                        <p:tgtEl>
                                          <p:spTgt spid="107"/>
                                        </p:tgtEl>
                                      </p:cBhvr>
                                    </p:animEffect>
                                    <p:anim calcmode="lin" valueType="num">
                                      <p:cBhvr>
                                        <p:cTn id="71" dur="1000" fill="hold"/>
                                        <p:tgtEl>
                                          <p:spTgt spid="107"/>
                                        </p:tgtEl>
                                        <p:attrNameLst>
                                          <p:attrName>ppt_x</p:attrName>
                                        </p:attrNameLst>
                                      </p:cBhvr>
                                      <p:tavLst>
                                        <p:tav tm="0">
                                          <p:val>
                                            <p:strVal val="#ppt_x"/>
                                          </p:val>
                                        </p:tav>
                                        <p:tav tm="100000">
                                          <p:val>
                                            <p:strVal val="#ppt_x"/>
                                          </p:val>
                                        </p:tav>
                                      </p:tavLst>
                                    </p:anim>
                                    <p:anim calcmode="lin" valueType="num">
                                      <p:cBhvr>
                                        <p:cTn id="72" dur="1000" fill="hold"/>
                                        <p:tgtEl>
                                          <p:spTgt spid="10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1000"/>
                                        <p:tgtEl>
                                          <p:spTgt spid="110"/>
                                        </p:tgtEl>
                                      </p:cBhvr>
                                    </p:animEffect>
                                    <p:anim calcmode="lin" valueType="num">
                                      <p:cBhvr>
                                        <p:cTn id="76" dur="1000" fill="hold"/>
                                        <p:tgtEl>
                                          <p:spTgt spid="110"/>
                                        </p:tgtEl>
                                        <p:attrNameLst>
                                          <p:attrName>ppt_x</p:attrName>
                                        </p:attrNameLst>
                                      </p:cBhvr>
                                      <p:tavLst>
                                        <p:tav tm="0">
                                          <p:val>
                                            <p:strVal val="#ppt_x"/>
                                          </p:val>
                                        </p:tav>
                                        <p:tav tm="100000">
                                          <p:val>
                                            <p:strVal val="#ppt_x"/>
                                          </p:val>
                                        </p:tav>
                                      </p:tavLst>
                                    </p:anim>
                                    <p:anim calcmode="lin" valueType="num">
                                      <p:cBhvr>
                                        <p:cTn id="77" dur="1000" fill="hold"/>
                                        <p:tgtEl>
                                          <p:spTgt spid="1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1000"/>
                                        <p:tgtEl>
                                          <p:spTgt spid="111"/>
                                        </p:tgtEl>
                                      </p:cBhvr>
                                    </p:animEffect>
                                    <p:anim calcmode="lin" valueType="num">
                                      <p:cBhvr>
                                        <p:cTn id="81" dur="1000" fill="hold"/>
                                        <p:tgtEl>
                                          <p:spTgt spid="111"/>
                                        </p:tgtEl>
                                        <p:attrNameLst>
                                          <p:attrName>ppt_x</p:attrName>
                                        </p:attrNameLst>
                                      </p:cBhvr>
                                      <p:tavLst>
                                        <p:tav tm="0">
                                          <p:val>
                                            <p:strVal val="#ppt_x"/>
                                          </p:val>
                                        </p:tav>
                                        <p:tav tm="100000">
                                          <p:val>
                                            <p:strVal val="#ppt_x"/>
                                          </p:val>
                                        </p:tav>
                                      </p:tavLst>
                                    </p:anim>
                                    <p:anim calcmode="lin" valueType="num">
                                      <p:cBhvr>
                                        <p:cTn id="82" dur="1000" fill="hold"/>
                                        <p:tgtEl>
                                          <p:spTgt spid="11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1000"/>
                                        <p:tgtEl>
                                          <p:spTgt spid="112"/>
                                        </p:tgtEl>
                                      </p:cBhvr>
                                    </p:animEffect>
                                    <p:anim calcmode="lin" valueType="num">
                                      <p:cBhvr>
                                        <p:cTn id="86" dur="1000" fill="hold"/>
                                        <p:tgtEl>
                                          <p:spTgt spid="112"/>
                                        </p:tgtEl>
                                        <p:attrNameLst>
                                          <p:attrName>ppt_x</p:attrName>
                                        </p:attrNameLst>
                                      </p:cBhvr>
                                      <p:tavLst>
                                        <p:tav tm="0">
                                          <p:val>
                                            <p:strVal val="#ppt_x"/>
                                          </p:val>
                                        </p:tav>
                                        <p:tav tm="100000">
                                          <p:val>
                                            <p:strVal val="#ppt_x"/>
                                          </p:val>
                                        </p:tav>
                                      </p:tavLst>
                                    </p:anim>
                                    <p:anim calcmode="lin" valueType="num">
                                      <p:cBhvr>
                                        <p:cTn id="87" dur="1000" fill="hold"/>
                                        <p:tgtEl>
                                          <p:spTgt spid="11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20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1000"/>
                                        <p:tgtEl>
                                          <p:spTgt spid="113"/>
                                        </p:tgtEl>
                                      </p:cBhvr>
                                    </p:animEffect>
                                    <p:anim calcmode="lin" valueType="num">
                                      <p:cBhvr>
                                        <p:cTn id="91" dur="1000" fill="hold"/>
                                        <p:tgtEl>
                                          <p:spTgt spid="113"/>
                                        </p:tgtEl>
                                        <p:attrNameLst>
                                          <p:attrName>ppt_x</p:attrName>
                                        </p:attrNameLst>
                                      </p:cBhvr>
                                      <p:tavLst>
                                        <p:tav tm="0">
                                          <p:val>
                                            <p:strVal val="#ppt_x"/>
                                          </p:val>
                                        </p:tav>
                                        <p:tav tm="100000">
                                          <p:val>
                                            <p:strVal val="#ppt_x"/>
                                          </p:val>
                                        </p:tav>
                                      </p:tavLst>
                                    </p:anim>
                                    <p:anim calcmode="lin" valueType="num">
                                      <p:cBhvr>
                                        <p:cTn id="92" dur="1000" fill="hold"/>
                                        <p:tgtEl>
                                          <p:spTgt spid="113"/>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10" presetClass="entr" presetSubtype="0" fill="hold" grpId="0" nodeType="after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par>
                          <p:cTn id="100" fill="hold">
                            <p:stCondLst>
                              <p:cond delay="3700"/>
                            </p:stCondLst>
                            <p:childTnLst>
                              <p:par>
                                <p:cTn id="101" presetID="22" presetClass="entr" presetSubtype="1"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wipe(up)">
                                      <p:cBhvr>
                                        <p:cTn id="103"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7" grpId="0" animBg="1"/>
      <p:bldP spid="9" grpId="0" animBg="1"/>
      <p:bldP spid="106" grpId="0" animBg="1"/>
      <p:bldP spid="8" grpId="0"/>
      <p:bldP spid="3" grpId="0"/>
      <p:bldP spid="4" grpId="0" build="p"/>
      <p:bldP spid="47" grpId="0" animBg="1"/>
      <p:bldP spid="13" grpId="0"/>
      <p:bldP spid="49" grpId="0"/>
      <p:bldP spid="105" grpId="0"/>
      <p:bldP spid="107" grpId="0"/>
      <p:bldP spid="109" grpId="0" animBg="1"/>
      <p:bldP spid="110" grpId="0"/>
      <p:bldP spid="112" grpId="0"/>
      <p:bldP spid="11" grpId="0" animBg="1"/>
      <p:bldP spid="14"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1779C74-4DEF-4D8D-9457-92C7B6C87D4F}"/>
              </a:ext>
            </a:extLst>
          </p:cNvPr>
          <p:cNvSpPr/>
          <p:nvPr/>
        </p:nvSpPr>
        <p:spPr>
          <a:xfrm>
            <a:off x="919009" y="122590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8" name="Group 27">
            <a:extLst>
              <a:ext uri="{FF2B5EF4-FFF2-40B4-BE49-F238E27FC236}">
                <a16:creationId xmlns:a16="http://schemas.microsoft.com/office/drawing/2014/main" id="{89526A68-DDA2-49E5-B6DA-891B16E11C73}"/>
              </a:ext>
            </a:extLst>
          </p:cNvPr>
          <p:cNvGrpSpPr>
            <a:grpSpLocks noChangeAspect="1"/>
          </p:cNvGrpSpPr>
          <p:nvPr/>
        </p:nvGrpSpPr>
        <p:grpSpPr>
          <a:xfrm>
            <a:off x="8280242" y="3009074"/>
            <a:ext cx="237744" cy="246801"/>
            <a:chOff x="5792789" y="2322514"/>
            <a:chExt cx="166687" cy="173037"/>
          </a:xfrm>
          <a:solidFill>
            <a:schemeClr val="accent1"/>
          </a:solidFill>
        </p:grpSpPr>
        <p:sp>
          <p:nvSpPr>
            <p:cNvPr id="29" name="Freeform 119">
              <a:extLst>
                <a:ext uri="{FF2B5EF4-FFF2-40B4-BE49-F238E27FC236}">
                  <a16:creationId xmlns:a16="http://schemas.microsoft.com/office/drawing/2014/main" id="{9F93D297-1F38-4882-8E07-B4EB957A72E1}"/>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30" name="Freeform 120">
              <a:extLst>
                <a:ext uri="{FF2B5EF4-FFF2-40B4-BE49-F238E27FC236}">
                  <a16:creationId xmlns:a16="http://schemas.microsoft.com/office/drawing/2014/main" id="{2D0F1CE4-2AC4-420F-910D-8DC64F43F0C5}"/>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1" name="TextBox 30">
            <a:extLst>
              <a:ext uri="{FF2B5EF4-FFF2-40B4-BE49-F238E27FC236}">
                <a16:creationId xmlns:a16="http://schemas.microsoft.com/office/drawing/2014/main" id="{D0DD2070-B404-4556-9A32-25FFBB7786FC}"/>
              </a:ext>
            </a:extLst>
          </p:cNvPr>
          <p:cNvSpPr txBox="1"/>
          <p:nvPr/>
        </p:nvSpPr>
        <p:spPr>
          <a:xfrm>
            <a:off x="8602223" y="2978586"/>
            <a:ext cx="2254214" cy="307777"/>
          </a:xfrm>
          <a:prstGeom prst="rect">
            <a:avLst/>
          </a:prstGeom>
          <a:noFill/>
        </p:spPr>
        <p:txBody>
          <a:bodyPr wrap="square" rtlCol="0" anchor="ctr">
            <a:spAutoFit/>
          </a:bodyPr>
          <a:lstStyle/>
          <a:p>
            <a:r>
              <a:rPr lang="nn-NO" sz="1400" dirty="0"/>
              <a:t>+1234 5678 900</a:t>
            </a:r>
            <a:endParaRPr lang="en-ID" sz="1000" dirty="0"/>
          </a:p>
        </p:txBody>
      </p:sp>
      <p:grpSp>
        <p:nvGrpSpPr>
          <p:cNvPr id="32" name="Group 31">
            <a:extLst>
              <a:ext uri="{FF2B5EF4-FFF2-40B4-BE49-F238E27FC236}">
                <a16:creationId xmlns:a16="http://schemas.microsoft.com/office/drawing/2014/main" id="{17154F64-4B55-431C-B156-C397F5CC8067}"/>
              </a:ext>
            </a:extLst>
          </p:cNvPr>
          <p:cNvGrpSpPr>
            <a:grpSpLocks noChangeAspect="1"/>
          </p:cNvGrpSpPr>
          <p:nvPr/>
        </p:nvGrpSpPr>
        <p:grpSpPr>
          <a:xfrm>
            <a:off x="8275639" y="3486403"/>
            <a:ext cx="237744" cy="151292"/>
            <a:chOff x="6550026" y="1274763"/>
            <a:chExt cx="157163" cy="100013"/>
          </a:xfrm>
          <a:solidFill>
            <a:schemeClr val="accent1"/>
          </a:solidFill>
        </p:grpSpPr>
        <p:sp>
          <p:nvSpPr>
            <p:cNvPr id="33" name="Freeform 58">
              <a:extLst>
                <a:ext uri="{FF2B5EF4-FFF2-40B4-BE49-F238E27FC236}">
                  <a16:creationId xmlns:a16="http://schemas.microsoft.com/office/drawing/2014/main" id="{A7CA08A2-BAD1-42CB-858A-1798F93FD68E}"/>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34" name="Freeform 59">
              <a:extLst>
                <a:ext uri="{FF2B5EF4-FFF2-40B4-BE49-F238E27FC236}">
                  <a16:creationId xmlns:a16="http://schemas.microsoft.com/office/drawing/2014/main" id="{A6E0761A-8EDC-440D-88A7-E282BE46D95C}"/>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6" name="TextBox 35">
            <a:extLst>
              <a:ext uri="{FF2B5EF4-FFF2-40B4-BE49-F238E27FC236}">
                <a16:creationId xmlns:a16="http://schemas.microsoft.com/office/drawing/2014/main" id="{996DFD10-87F5-45CF-BD21-B728DFAAD0DD}"/>
              </a:ext>
            </a:extLst>
          </p:cNvPr>
          <p:cNvSpPr txBox="1"/>
          <p:nvPr/>
        </p:nvSpPr>
        <p:spPr>
          <a:xfrm>
            <a:off x="8602223" y="3408161"/>
            <a:ext cx="2254214" cy="307777"/>
          </a:xfrm>
          <a:prstGeom prst="rect">
            <a:avLst/>
          </a:prstGeom>
          <a:noFill/>
        </p:spPr>
        <p:txBody>
          <a:bodyPr wrap="square" rtlCol="0" anchor="ctr">
            <a:spAutoFit/>
          </a:bodyPr>
          <a:lstStyle/>
          <a:p>
            <a:r>
              <a:rPr lang="nn-NO" sz="1400"/>
              <a:t>your-email@yourmail</a:t>
            </a:r>
            <a:r>
              <a:rPr lang="nn-NO" sz="1400" dirty="0"/>
              <a:t>.com</a:t>
            </a:r>
            <a:endParaRPr lang="en-ID" sz="1000" dirty="0"/>
          </a:p>
        </p:txBody>
      </p:sp>
      <p:cxnSp>
        <p:nvCxnSpPr>
          <p:cNvPr id="37" name="Straight Connector 36">
            <a:extLst>
              <a:ext uri="{FF2B5EF4-FFF2-40B4-BE49-F238E27FC236}">
                <a16:creationId xmlns:a16="http://schemas.microsoft.com/office/drawing/2014/main" id="{4B2E9E46-16DC-424C-8562-AA7F839B04CF}"/>
              </a:ext>
            </a:extLst>
          </p:cNvPr>
          <p:cNvCxnSpPr>
            <a:cxnSpLocks/>
          </p:cNvCxnSpPr>
          <p:nvPr/>
        </p:nvCxnSpPr>
        <p:spPr>
          <a:xfrm flipH="1">
            <a:off x="8275639" y="2805566"/>
            <a:ext cx="248258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pHolder7">
            <a:extLst>
              <a:ext uri="{FF2B5EF4-FFF2-40B4-BE49-F238E27FC236}">
                <a16:creationId xmlns:a16="http://schemas.microsoft.com/office/drawing/2014/main" id="{56CD9A2D-49EC-4AFF-9011-FAEBD86D735A}"/>
              </a:ext>
            </a:extLst>
          </p:cNvPr>
          <p:cNvSpPr>
            <a:spLocks noGrp="1"/>
          </p:cNvSpPr>
          <p:nvPr>
            <p:ph type="pic" sz="quarter" idx="10"/>
          </p:nvPr>
        </p:nvSpPr>
        <p:spPr/>
      </p:sp>
      <p:sp>
        <p:nvSpPr>
          <p:cNvPr id="7" name="Title 6">
            <a:extLst>
              <a:ext uri="{FF2B5EF4-FFF2-40B4-BE49-F238E27FC236}">
                <a16:creationId xmlns:a16="http://schemas.microsoft.com/office/drawing/2014/main" id="{B355BA1F-C985-4516-B0C6-A22A6AD15459}"/>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Contact</a:t>
            </a:r>
            <a:endParaRPr lang="en-ID"/>
          </a:p>
        </p:txBody>
      </p:sp>
      <p:sp>
        <p:nvSpPr>
          <p:cNvPr id="8" name="Subtitle 7">
            <a:extLst>
              <a:ext uri="{FF2B5EF4-FFF2-40B4-BE49-F238E27FC236}">
                <a16:creationId xmlns:a16="http://schemas.microsoft.com/office/drawing/2014/main" id="{D878588E-3537-4370-B0E9-2C68BA5D042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TextBox">
            <a:extLst>
              <a:ext uri="{FF2B5EF4-FFF2-40B4-BE49-F238E27FC236}">
                <a16:creationId xmlns:a16="http://schemas.microsoft.com/office/drawing/2014/main" id="{8BDB1A7A-D064-4451-BF59-8DDC90EB2898}"/>
              </a:ext>
            </a:extLst>
          </p:cNvPr>
          <p:cNvSpPr txBox="1"/>
          <p:nvPr/>
        </p:nvSpPr>
        <p:spPr>
          <a:xfrm>
            <a:off x="5071867" y="4747912"/>
            <a:ext cx="6315008"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a:t>
            </a:r>
            <a:endParaRPr lang="en-ID">
              <a:solidFill>
                <a:schemeClr val="tx1"/>
              </a:solidFill>
            </a:endParaRPr>
          </a:p>
        </p:txBody>
      </p:sp>
      <p:sp>
        <p:nvSpPr>
          <p:cNvPr id="53" name="TextBox">
            <a:extLst>
              <a:ext uri="{FF2B5EF4-FFF2-40B4-BE49-F238E27FC236}">
                <a16:creationId xmlns:a16="http://schemas.microsoft.com/office/drawing/2014/main" id="{E515689D-911E-4E5E-A488-0B4BE420E2A4}"/>
              </a:ext>
            </a:extLst>
          </p:cNvPr>
          <p:cNvSpPr txBox="1"/>
          <p:nvPr/>
        </p:nvSpPr>
        <p:spPr>
          <a:xfrm>
            <a:off x="8252814" y="2033801"/>
            <a:ext cx="298897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400" b="0" i="0">
                <a:solidFill>
                  <a:schemeClr val="tx1"/>
                </a:solidFill>
                <a:effectLst/>
              </a:rPr>
              <a:t>1559 Alabama Ave SE, DC 20032,</a:t>
            </a:r>
          </a:p>
          <a:p>
            <a:pPr algn="l" fontAlgn="base"/>
            <a:r>
              <a:rPr lang="en-ID" sz="1400" b="0" i="0">
                <a:solidFill>
                  <a:schemeClr val="tx1"/>
                </a:solidFill>
                <a:effectLst/>
              </a:rPr>
              <a:t>Washington, USA</a:t>
            </a:r>
            <a:endParaRPr lang="en-ID" sz="1400" b="0" i="0" dirty="0">
              <a:solidFill>
                <a:schemeClr val="tx1"/>
              </a:solidFill>
              <a:effectLst/>
            </a:endParaRPr>
          </a:p>
        </p:txBody>
      </p:sp>
      <p:sp>
        <p:nvSpPr>
          <p:cNvPr id="6" name="TextBox">
            <a:extLst>
              <a:ext uri="{FF2B5EF4-FFF2-40B4-BE49-F238E27FC236}">
                <a16:creationId xmlns:a16="http://schemas.microsoft.com/office/drawing/2014/main" id="{4428385E-751E-4F59-81D8-BA12B28A31EA}"/>
              </a:ext>
            </a:extLst>
          </p:cNvPr>
          <p:cNvSpPr txBox="1"/>
          <p:nvPr/>
        </p:nvSpPr>
        <p:spPr>
          <a:xfrm>
            <a:off x="8252814" y="1560694"/>
            <a:ext cx="1580400"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2000" b="1" i="0">
                <a:solidFill>
                  <a:schemeClr val="accent1"/>
                </a:solidFill>
                <a:effectLst/>
                <a:latin typeface="+mj-lt"/>
              </a:rPr>
              <a:t>Washington</a:t>
            </a:r>
            <a:endParaRPr lang="en-ID" sz="2000" b="1" i="0" dirty="0">
              <a:solidFill>
                <a:schemeClr val="accent1"/>
              </a:solidFill>
              <a:effectLst/>
              <a:latin typeface="+mj-lt"/>
            </a:endParaRPr>
          </a:p>
        </p:txBody>
      </p:sp>
      <p:sp>
        <p:nvSpPr>
          <p:cNvPr id="9" name="Freeform 153">
            <a:extLst>
              <a:ext uri="{FF2B5EF4-FFF2-40B4-BE49-F238E27FC236}">
                <a16:creationId xmlns:a16="http://schemas.microsoft.com/office/drawing/2014/main" id="{0791B0E4-0D62-41DC-B4C4-E42F3C2C415B}"/>
              </a:ext>
            </a:extLst>
          </p:cNvPr>
          <p:cNvSpPr>
            <a:spLocks noEditPoints="1"/>
          </p:cNvSpPr>
          <p:nvPr/>
        </p:nvSpPr>
        <p:spPr bwMode="auto">
          <a:xfrm>
            <a:off x="8277488" y="3847581"/>
            <a:ext cx="221487" cy="221487"/>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TextBox 59">
            <a:extLst>
              <a:ext uri="{FF2B5EF4-FFF2-40B4-BE49-F238E27FC236}">
                <a16:creationId xmlns:a16="http://schemas.microsoft.com/office/drawing/2014/main" id="{8D3FE842-6AA4-4B5B-893A-CA41121B68C6}"/>
              </a:ext>
            </a:extLst>
          </p:cNvPr>
          <p:cNvSpPr txBox="1"/>
          <p:nvPr/>
        </p:nvSpPr>
        <p:spPr>
          <a:xfrm>
            <a:off x="8602223" y="3804435"/>
            <a:ext cx="2254214" cy="307777"/>
          </a:xfrm>
          <a:prstGeom prst="rect">
            <a:avLst/>
          </a:prstGeom>
          <a:noFill/>
        </p:spPr>
        <p:txBody>
          <a:bodyPr wrap="square" rtlCol="0" anchor="ctr">
            <a:spAutoFit/>
          </a:bodyPr>
          <a:lstStyle/>
          <a:p>
            <a:r>
              <a:rPr lang="nn-NO" sz="1400"/>
              <a:t>www.yourwebsite.com</a:t>
            </a:r>
            <a:endParaRPr lang="en-ID" sz="1000" dirty="0"/>
          </a:p>
        </p:txBody>
      </p:sp>
      <p:sp>
        <p:nvSpPr>
          <p:cNvPr id="12" name="Rectangle: Rounded Corners 11">
            <a:extLst>
              <a:ext uri="{FF2B5EF4-FFF2-40B4-BE49-F238E27FC236}">
                <a16:creationId xmlns:a16="http://schemas.microsoft.com/office/drawing/2014/main" id="{653D8293-5A53-48BF-9EE9-C3ED68C1EA77}"/>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09952107-C430-4D0A-B567-61719539087C}"/>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A1C1839B-CE82-47A6-8582-8918500AA837}"/>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F6D71869-5014-4050-8335-1E139D17455D}"/>
              </a:ext>
            </a:extLst>
          </p:cNvPr>
          <p:cNvSpPr>
            <a:spLocks noGrp="1"/>
          </p:cNvSpPr>
          <p:nvPr>
            <p:ph type="sldNum" sz="quarter" idx="11"/>
          </p:nvPr>
        </p:nvSpPr>
        <p:spPr/>
        <p:txBody>
          <a:bodyPr/>
          <a:lstStyle/>
          <a:p>
            <a:fld id="{950356F5-5040-45F3-9DFE-AA818FBF1AB1}" type="slidenum">
              <a:rPr lang="en-ID" smtClean="0"/>
              <a:pPr/>
              <a:t>29</a:t>
            </a:fld>
            <a:endParaRPr lang="en-ID"/>
          </a:p>
        </p:txBody>
      </p:sp>
    </p:spTree>
    <p:extLst>
      <p:ext uri="{BB962C8B-B14F-4D97-AF65-F5344CB8AC3E}">
        <p14:creationId xmlns:p14="http://schemas.microsoft.com/office/powerpoint/2010/main" val="23068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3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5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5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5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2450"/>
                            </p:stCondLst>
                            <p:childTnLst>
                              <p:par>
                                <p:cTn id="65" presetID="22" presetClass="entr" presetSubtype="8"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left)">
                                      <p:cBhvr>
                                        <p:cTn id="67" dur="750"/>
                                        <p:tgtEl>
                                          <p:spTgt spid="8">
                                            <p:txEl>
                                              <p:pRg st="0" end="0"/>
                                            </p:txEl>
                                          </p:spTgt>
                                        </p:tgtEl>
                                      </p:cBhvr>
                                    </p:animEffect>
                                  </p:childTnLst>
                                </p:cTn>
                              </p:par>
                            </p:childTnLst>
                          </p:cTn>
                        </p:par>
                        <p:par>
                          <p:cTn id="68" fill="hold">
                            <p:stCondLst>
                              <p:cond delay="320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750"/>
                                        <p:tgtEl>
                                          <p:spTgt spid="7"/>
                                        </p:tgtEl>
                                      </p:cBhvr>
                                    </p:animEffect>
                                  </p:childTnLst>
                                </p:cTn>
                              </p:par>
                            </p:childTnLst>
                          </p:cTn>
                        </p:par>
                        <p:par>
                          <p:cTn id="72" fill="hold">
                            <p:stCondLst>
                              <p:cond delay="3950"/>
                            </p:stCondLst>
                            <p:childTnLst>
                              <p:par>
                                <p:cTn id="73" presetID="2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6" grpId="0"/>
      <p:bldP spid="7" grpId="0"/>
      <p:bldP spid="8" grpId="0" build="p"/>
      <p:bldP spid="5" grpId="0"/>
      <p:bldP spid="53" grpId="0"/>
      <p:bldP spid="6" grpId="0"/>
      <p:bldP spid="9" grpId="0" animBg="1"/>
      <p:bldP spid="60" grpId="0"/>
      <p:bldP spid="12" grpId="0" animBg="1"/>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F3F3C37F-27CB-40C7-A99C-F8E9DC262CA0}"/>
              </a:ext>
            </a:extLst>
          </p:cNvPr>
          <p:cNvSpPr txBox="1"/>
          <p:nvPr/>
        </p:nvSpPr>
        <p:spPr>
          <a:xfrm>
            <a:off x="129419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 name="TextBox">
            <a:extLst>
              <a:ext uri="{FF2B5EF4-FFF2-40B4-BE49-F238E27FC236}">
                <a16:creationId xmlns:a16="http://schemas.microsoft.com/office/drawing/2014/main" id="{D81F7A94-111B-40E9-97A6-8C0201E0398D}"/>
              </a:ext>
            </a:extLst>
          </p:cNvPr>
          <p:cNvSpPr txBox="1"/>
          <p:nvPr/>
        </p:nvSpPr>
        <p:spPr>
          <a:xfrm>
            <a:off x="129419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16" name="Rectangle: Rounded Corners 15">
            <a:extLst>
              <a:ext uri="{FF2B5EF4-FFF2-40B4-BE49-F238E27FC236}">
                <a16:creationId xmlns:a16="http://schemas.microsoft.com/office/drawing/2014/main" id="{1AC80F1F-B89B-48CE-BA0F-0D86063BC060}"/>
              </a:ext>
            </a:extLst>
          </p:cNvPr>
          <p:cNvSpPr/>
          <p:nvPr/>
        </p:nvSpPr>
        <p:spPr>
          <a:xfrm>
            <a:off x="79688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EA826F89-D3BC-4333-9CE3-AED9FD0BC644}"/>
              </a:ext>
            </a:extLst>
          </p:cNvPr>
          <p:cNvSpPr txBox="1"/>
          <p:nvPr/>
        </p:nvSpPr>
        <p:spPr>
          <a:xfrm>
            <a:off x="79688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01</a:t>
            </a:r>
          </a:p>
        </p:txBody>
      </p:sp>
      <p:sp>
        <p:nvSpPr>
          <p:cNvPr id="37" name="TextBox">
            <a:extLst>
              <a:ext uri="{FF2B5EF4-FFF2-40B4-BE49-F238E27FC236}">
                <a16:creationId xmlns:a16="http://schemas.microsoft.com/office/drawing/2014/main" id="{3E0AA883-4CB7-447D-9ACB-EFF38B0D0CDD}"/>
              </a:ext>
            </a:extLst>
          </p:cNvPr>
          <p:cNvSpPr txBox="1"/>
          <p:nvPr/>
        </p:nvSpPr>
        <p:spPr>
          <a:xfrm>
            <a:off x="508686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38" name="TextBox">
            <a:extLst>
              <a:ext uri="{FF2B5EF4-FFF2-40B4-BE49-F238E27FC236}">
                <a16:creationId xmlns:a16="http://schemas.microsoft.com/office/drawing/2014/main" id="{7C322FEF-C6CC-4F02-8FDC-2D77BB1EEFE0}"/>
              </a:ext>
            </a:extLst>
          </p:cNvPr>
          <p:cNvSpPr txBox="1"/>
          <p:nvPr/>
        </p:nvSpPr>
        <p:spPr>
          <a:xfrm>
            <a:off x="508686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41" name="Rectangle: Rounded Corners 40">
            <a:extLst>
              <a:ext uri="{FF2B5EF4-FFF2-40B4-BE49-F238E27FC236}">
                <a16:creationId xmlns:a16="http://schemas.microsoft.com/office/drawing/2014/main" id="{E6610520-A3FB-44F6-8202-026FA857255F}"/>
              </a:ext>
            </a:extLst>
          </p:cNvPr>
          <p:cNvSpPr/>
          <p:nvPr/>
        </p:nvSpPr>
        <p:spPr>
          <a:xfrm>
            <a:off x="458955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TextBox">
            <a:extLst>
              <a:ext uri="{FF2B5EF4-FFF2-40B4-BE49-F238E27FC236}">
                <a16:creationId xmlns:a16="http://schemas.microsoft.com/office/drawing/2014/main" id="{B6E63BAC-4F4F-4F68-B614-369C7778493C}"/>
              </a:ext>
            </a:extLst>
          </p:cNvPr>
          <p:cNvSpPr txBox="1"/>
          <p:nvPr/>
        </p:nvSpPr>
        <p:spPr>
          <a:xfrm>
            <a:off x="458955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02</a:t>
            </a:r>
          </a:p>
        </p:txBody>
      </p:sp>
      <p:sp>
        <p:nvSpPr>
          <p:cNvPr id="48" name="TextBox">
            <a:extLst>
              <a:ext uri="{FF2B5EF4-FFF2-40B4-BE49-F238E27FC236}">
                <a16:creationId xmlns:a16="http://schemas.microsoft.com/office/drawing/2014/main" id="{0EF8FF3D-F4B4-4550-A2F5-619842FC3609}"/>
              </a:ext>
            </a:extLst>
          </p:cNvPr>
          <p:cNvSpPr txBox="1"/>
          <p:nvPr/>
        </p:nvSpPr>
        <p:spPr>
          <a:xfrm>
            <a:off x="887953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9" name="TextBox">
            <a:extLst>
              <a:ext uri="{FF2B5EF4-FFF2-40B4-BE49-F238E27FC236}">
                <a16:creationId xmlns:a16="http://schemas.microsoft.com/office/drawing/2014/main" id="{1708287D-FC9A-49A9-A47F-72263DC01FBD}"/>
              </a:ext>
            </a:extLst>
          </p:cNvPr>
          <p:cNvSpPr txBox="1"/>
          <p:nvPr/>
        </p:nvSpPr>
        <p:spPr>
          <a:xfrm>
            <a:off x="887953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51" name="Rectangle: Rounded Corners 50">
            <a:extLst>
              <a:ext uri="{FF2B5EF4-FFF2-40B4-BE49-F238E27FC236}">
                <a16:creationId xmlns:a16="http://schemas.microsoft.com/office/drawing/2014/main" id="{F6891EB6-D220-4FB3-853D-274E5740C188}"/>
              </a:ext>
            </a:extLst>
          </p:cNvPr>
          <p:cNvSpPr/>
          <p:nvPr/>
        </p:nvSpPr>
        <p:spPr>
          <a:xfrm>
            <a:off x="838222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a:extLst>
              <a:ext uri="{FF2B5EF4-FFF2-40B4-BE49-F238E27FC236}">
                <a16:creationId xmlns:a16="http://schemas.microsoft.com/office/drawing/2014/main" id="{FC95B358-0EDA-44E2-A9E3-269C804A1C9C}"/>
              </a:ext>
            </a:extLst>
          </p:cNvPr>
          <p:cNvSpPr txBox="1"/>
          <p:nvPr/>
        </p:nvSpPr>
        <p:spPr>
          <a:xfrm>
            <a:off x="838222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03</a:t>
            </a:r>
          </a:p>
        </p:txBody>
      </p:sp>
      <p:sp>
        <p:nvSpPr>
          <p:cNvPr id="54" name="TextBox">
            <a:extLst>
              <a:ext uri="{FF2B5EF4-FFF2-40B4-BE49-F238E27FC236}">
                <a16:creationId xmlns:a16="http://schemas.microsoft.com/office/drawing/2014/main" id="{52FA8C23-6813-4DEE-94B5-C3534589AA5E}"/>
              </a:ext>
            </a:extLst>
          </p:cNvPr>
          <p:cNvSpPr txBox="1"/>
          <p:nvPr/>
        </p:nvSpPr>
        <p:spPr>
          <a:xfrm>
            <a:off x="129419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5" name="TextBox">
            <a:extLst>
              <a:ext uri="{FF2B5EF4-FFF2-40B4-BE49-F238E27FC236}">
                <a16:creationId xmlns:a16="http://schemas.microsoft.com/office/drawing/2014/main" id="{32E74B7D-24D7-4BD7-8A19-7B1590066A98}"/>
              </a:ext>
            </a:extLst>
          </p:cNvPr>
          <p:cNvSpPr txBox="1"/>
          <p:nvPr/>
        </p:nvSpPr>
        <p:spPr>
          <a:xfrm>
            <a:off x="129419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56" name="Rectangle: Rounded Corners 55">
            <a:extLst>
              <a:ext uri="{FF2B5EF4-FFF2-40B4-BE49-F238E27FC236}">
                <a16:creationId xmlns:a16="http://schemas.microsoft.com/office/drawing/2014/main" id="{92356594-163E-4EA9-9BA5-B758A515387D}"/>
              </a:ext>
            </a:extLst>
          </p:cNvPr>
          <p:cNvSpPr/>
          <p:nvPr/>
        </p:nvSpPr>
        <p:spPr>
          <a:xfrm>
            <a:off x="79688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TextBox">
            <a:extLst>
              <a:ext uri="{FF2B5EF4-FFF2-40B4-BE49-F238E27FC236}">
                <a16:creationId xmlns:a16="http://schemas.microsoft.com/office/drawing/2014/main" id="{B179610C-EAA5-4128-B2E3-D3FA7E9C1588}"/>
              </a:ext>
            </a:extLst>
          </p:cNvPr>
          <p:cNvSpPr txBox="1"/>
          <p:nvPr/>
        </p:nvSpPr>
        <p:spPr>
          <a:xfrm>
            <a:off x="79688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04</a:t>
            </a:r>
          </a:p>
        </p:txBody>
      </p:sp>
      <p:sp>
        <p:nvSpPr>
          <p:cNvPr id="58" name="TextBox">
            <a:extLst>
              <a:ext uri="{FF2B5EF4-FFF2-40B4-BE49-F238E27FC236}">
                <a16:creationId xmlns:a16="http://schemas.microsoft.com/office/drawing/2014/main" id="{45BB4227-31DA-4A36-AA66-3630FE0ADEAE}"/>
              </a:ext>
            </a:extLst>
          </p:cNvPr>
          <p:cNvSpPr txBox="1"/>
          <p:nvPr/>
        </p:nvSpPr>
        <p:spPr>
          <a:xfrm>
            <a:off x="508686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9" name="TextBox">
            <a:extLst>
              <a:ext uri="{FF2B5EF4-FFF2-40B4-BE49-F238E27FC236}">
                <a16:creationId xmlns:a16="http://schemas.microsoft.com/office/drawing/2014/main" id="{02B19988-A205-424D-A4AC-7CAB9B533236}"/>
              </a:ext>
            </a:extLst>
          </p:cNvPr>
          <p:cNvSpPr txBox="1"/>
          <p:nvPr/>
        </p:nvSpPr>
        <p:spPr>
          <a:xfrm>
            <a:off x="508686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60" name="Rectangle: Rounded Corners 59">
            <a:extLst>
              <a:ext uri="{FF2B5EF4-FFF2-40B4-BE49-F238E27FC236}">
                <a16:creationId xmlns:a16="http://schemas.microsoft.com/office/drawing/2014/main" id="{E995AB60-285D-4114-8347-DDA8BE63C60A}"/>
              </a:ext>
            </a:extLst>
          </p:cNvPr>
          <p:cNvSpPr/>
          <p:nvPr/>
        </p:nvSpPr>
        <p:spPr>
          <a:xfrm>
            <a:off x="458955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TextBox">
            <a:extLst>
              <a:ext uri="{FF2B5EF4-FFF2-40B4-BE49-F238E27FC236}">
                <a16:creationId xmlns:a16="http://schemas.microsoft.com/office/drawing/2014/main" id="{D4B3415A-DAE8-4D6E-8E60-58656BA5C9B7}"/>
              </a:ext>
            </a:extLst>
          </p:cNvPr>
          <p:cNvSpPr txBox="1"/>
          <p:nvPr/>
        </p:nvSpPr>
        <p:spPr>
          <a:xfrm>
            <a:off x="458955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05</a:t>
            </a:r>
          </a:p>
        </p:txBody>
      </p:sp>
      <p:sp>
        <p:nvSpPr>
          <p:cNvPr id="62" name="TextBox">
            <a:extLst>
              <a:ext uri="{FF2B5EF4-FFF2-40B4-BE49-F238E27FC236}">
                <a16:creationId xmlns:a16="http://schemas.microsoft.com/office/drawing/2014/main" id="{3D1FBE25-497C-4692-8FF7-ABE1A5EB00F7}"/>
              </a:ext>
            </a:extLst>
          </p:cNvPr>
          <p:cNvSpPr txBox="1"/>
          <p:nvPr/>
        </p:nvSpPr>
        <p:spPr>
          <a:xfrm>
            <a:off x="887953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3" name="TextBox">
            <a:extLst>
              <a:ext uri="{FF2B5EF4-FFF2-40B4-BE49-F238E27FC236}">
                <a16:creationId xmlns:a16="http://schemas.microsoft.com/office/drawing/2014/main" id="{9C500975-48B8-49B9-B0EC-EF14F5AAFE15}"/>
              </a:ext>
            </a:extLst>
          </p:cNvPr>
          <p:cNvSpPr txBox="1"/>
          <p:nvPr/>
        </p:nvSpPr>
        <p:spPr>
          <a:xfrm>
            <a:off x="887953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64" name="Rectangle: Rounded Corners 63">
            <a:extLst>
              <a:ext uri="{FF2B5EF4-FFF2-40B4-BE49-F238E27FC236}">
                <a16:creationId xmlns:a16="http://schemas.microsoft.com/office/drawing/2014/main" id="{5D2271D2-8E30-4CD9-B88E-EC948339B561}"/>
              </a:ext>
            </a:extLst>
          </p:cNvPr>
          <p:cNvSpPr/>
          <p:nvPr/>
        </p:nvSpPr>
        <p:spPr>
          <a:xfrm>
            <a:off x="838222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TextBox">
            <a:extLst>
              <a:ext uri="{FF2B5EF4-FFF2-40B4-BE49-F238E27FC236}">
                <a16:creationId xmlns:a16="http://schemas.microsoft.com/office/drawing/2014/main" id="{B6086E9C-0D9E-46F3-AFEF-900B2398C3F4}"/>
              </a:ext>
            </a:extLst>
          </p:cNvPr>
          <p:cNvSpPr txBox="1"/>
          <p:nvPr/>
        </p:nvSpPr>
        <p:spPr>
          <a:xfrm>
            <a:off x="838222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06</a:t>
            </a:r>
          </a:p>
        </p:txBody>
      </p:sp>
      <p:sp>
        <p:nvSpPr>
          <p:cNvPr id="67" name="TextBox">
            <a:extLst>
              <a:ext uri="{FF2B5EF4-FFF2-40B4-BE49-F238E27FC236}">
                <a16:creationId xmlns:a16="http://schemas.microsoft.com/office/drawing/2014/main" id="{E65A5B5D-02B2-4400-9540-2682F563288A}"/>
              </a:ext>
            </a:extLst>
          </p:cNvPr>
          <p:cNvSpPr txBox="1"/>
          <p:nvPr/>
        </p:nvSpPr>
        <p:spPr>
          <a:xfrm>
            <a:off x="830910" y="4965197"/>
            <a:ext cx="10531767"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ducimus expedita sint turpis sed qui harum consequatur sint similique deserunt elementum mollitia tempore omnis facilis praesent ducimus blanditiis iusto molestias ut perferendis aliquam placeat voluptatibus delectus nulla dignissimos atque da maxime perferendis saepe rerum ligula hendrerit eligendi</a:t>
            </a:r>
            <a:endParaRPr lang="en-ID">
              <a:solidFill>
                <a:schemeClr val="tx1"/>
              </a:solidFill>
            </a:endParaRPr>
          </a:p>
        </p:txBody>
      </p:sp>
      <p:sp>
        <p:nvSpPr>
          <p:cNvPr id="3" name="Title 2">
            <a:extLst>
              <a:ext uri="{FF2B5EF4-FFF2-40B4-BE49-F238E27FC236}">
                <a16:creationId xmlns:a16="http://schemas.microsoft.com/office/drawing/2014/main" id="{34B5BCA2-15B2-423F-A9AE-3F0C82E67742}"/>
              </a:ext>
            </a:extLst>
          </p:cNvPr>
          <p:cNvSpPr>
            <a:spLocks noGrp="1"/>
          </p:cNvSpPr>
          <p:nvPr>
            <p:ph type="title"/>
          </p:nvPr>
        </p:nvSpPr>
        <p:spPr/>
        <p:txBody>
          <a:bodyPr/>
          <a:lstStyle/>
          <a:p>
            <a:r>
              <a:rPr lang="en-ID">
                <a:solidFill>
                  <a:schemeClr val="tx1"/>
                </a:solidFill>
                <a:latin typeface="+mj-lt"/>
              </a:rPr>
              <a:t>Table of </a:t>
            </a:r>
            <a:r>
              <a:rPr lang="en-ID">
                <a:solidFill>
                  <a:schemeClr val="accent1"/>
                </a:solidFill>
                <a:latin typeface="+mj-lt"/>
              </a:rPr>
              <a:t>Content</a:t>
            </a:r>
            <a:endParaRPr lang="en-ID" sz="4800"/>
          </a:p>
        </p:txBody>
      </p:sp>
      <p:sp>
        <p:nvSpPr>
          <p:cNvPr id="5" name="Subtitle 4">
            <a:extLst>
              <a:ext uri="{FF2B5EF4-FFF2-40B4-BE49-F238E27FC236}">
                <a16:creationId xmlns:a16="http://schemas.microsoft.com/office/drawing/2014/main" id="{4438A266-D700-4121-93B9-198CF66E2E0A}"/>
              </a:ext>
            </a:extLst>
          </p:cNvPr>
          <p:cNvSpPr>
            <a:spLocks noGrp="1"/>
          </p:cNvSpPr>
          <p:nvPr>
            <p:ph type="subTitle" idx="1"/>
          </p:nvPr>
        </p:nvSpPr>
        <p:spPr/>
        <p:txBody>
          <a:bodyPr/>
          <a:lstStyle/>
          <a:p>
            <a:r>
              <a:rPr lang="en-US">
                <a:solidFill>
                  <a:schemeClr val="tx1"/>
                </a:solidFill>
              </a:rPr>
              <a:t>Insert Your Subtitle Here</a:t>
            </a:r>
          </a:p>
        </p:txBody>
      </p:sp>
      <p:sp>
        <p:nvSpPr>
          <p:cNvPr id="7" name="Rectangle: Rounded Corners 6">
            <a:extLst>
              <a:ext uri="{FF2B5EF4-FFF2-40B4-BE49-F238E27FC236}">
                <a16:creationId xmlns:a16="http://schemas.microsoft.com/office/drawing/2014/main" id="{423A9CFA-4E5C-4051-9DB1-96377D893700}"/>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8E0FF700-B093-45EF-A7B5-71C18A9C25D3}"/>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9" name="Graphic 13">
            <a:extLst>
              <a:ext uri="{FF2B5EF4-FFF2-40B4-BE49-F238E27FC236}">
                <a16:creationId xmlns:a16="http://schemas.microsoft.com/office/drawing/2014/main" id="{AAE6274B-20C6-4FAE-9F8A-0A1D876E4E18}"/>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6" name="Slide Number Placeholder 5">
            <a:extLst>
              <a:ext uri="{FF2B5EF4-FFF2-40B4-BE49-F238E27FC236}">
                <a16:creationId xmlns:a16="http://schemas.microsoft.com/office/drawing/2014/main" id="{C2BCF668-3722-4D2D-8751-CE072552325A}"/>
              </a:ext>
            </a:extLst>
          </p:cNvPr>
          <p:cNvSpPr>
            <a:spLocks noGrp="1"/>
          </p:cNvSpPr>
          <p:nvPr>
            <p:ph type="sldNum" sz="quarter" idx="10"/>
          </p:nvPr>
        </p:nvSpPr>
        <p:spPr/>
        <p:txBody>
          <a:bodyPr/>
          <a:lstStyle/>
          <a:p>
            <a:fld id="{950356F5-5040-45F3-9DFE-AA818FBF1AB1}" type="slidenum">
              <a:rPr lang="en-ID" smtClean="0"/>
              <a:pPr/>
              <a:t>3</a:t>
            </a:fld>
            <a:endParaRPr lang="en-ID"/>
          </a:p>
        </p:txBody>
      </p:sp>
    </p:spTree>
    <p:extLst>
      <p:ext uri="{BB962C8B-B14F-4D97-AF65-F5344CB8AC3E}">
        <p14:creationId xmlns:p14="http://schemas.microsoft.com/office/powerpoint/2010/main" val="40496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0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1000"/>
                                        <p:tgtEl>
                                          <p:spTgt spid="52"/>
                                        </p:tgtEl>
                                      </p:cBhvr>
                                    </p:animEffect>
                                    <p:anim calcmode="lin" valueType="num">
                                      <p:cBhvr>
                                        <p:cTn id="71" dur="1000" fill="hold"/>
                                        <p:tgtEl>
                                          <p:spTgt spid="52"/>
                                        </p:tgtEl>
                                        <p:attrNameLst>
                                          <p:attrName>ppt_x</p:attrName>
                                        </p:attrNameLst>
                                      </p:cBhvr>
                                      <p:tavLst>
                                        <p:tav tm="0">
                                          <p:val>
                                            <p:strVal val="#ppt_x"/>
                                          </p:val>
                                        </p:tav>
                                        <p:tav tm="100000">
                                          <p:val>
                                            <p:strVal val="#ppt_x"/>
                                          </p:val>
                                        </p:tav>
                                      </p:tavLst>
                                    </p:anim>
                                    <p:anim calcmode="lin" valueType="num">
                                      <p:cBhvr>
                                        <p:cTn id="72" dur="1000" fill="hold"/>
                                        <p:tgtEl>
                                          <p:spTgt spid="5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3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1000"/>
                                        <p:tgtEl>
                                          <p:spTgt spid="55"/>
                                        </p:tgtEl>
                                      </p:cBhvr>
                                    </p:animEffect>
                                    <p:anim calcmode="lin" valueType="num">
                                      <p:cBhvr>
                                        <p:cTn id="101" dur="1000" fill="hold"/>
                                        <p:tgtEl>
                                          <p:spTgt spid="55"/>
                                        </p:tgtEl>
                                        <p:attrNameLst>
                                          <p:attrName>ppt_x</p:attrName>
                                        </p:attrNameLst>
                                      </p:cBhvr>
                                      <p:tavLst>
                                        <p:tav tm="0">
                                          <p:val>
                                            <p:strVal val="#ppt_x"/>
                                          </p:val>
                                        </p:tav>
                                        <p:tav tm="100000">
                                          <p:val>
                                            <p:strVal val="#ppt_x"/>
                                          </p:val>
                                        </p:tav>
                                      </p:tavLst>
                                    </p:anim>
                                    <p:anim calcmode="lin" valueType="num">
                                      <p:cBhvr>
                                        <p:cTn id="102" dur="10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1000"/>
                                        <p:tgtEl>
                                          <p:spTgt spid="58"/>
                                        </p:tgtEl>
                                      </p:cBhvr>
                                    </p:animEffect>
                                    <p:anim calcmode="lin" valueType="num">
                                      <p:cBhvr>
                                        <p:cTn id="116" dur="1000" fill="hold"/>
                                        <p:tgtEl>
                                          <p:spTgt spid="58"/>
                                        </p:tgtEl>
                                        <p:attrNameLst>
                                          <p:attrName>ppt_x</p:attrName>
                                        </p:attrNameLst>
                                      </p:cBhvr>
                                      <p:tavLst>
                                        <p:tav tm="0">
                                          <p:val>
                                            <p:strVal val="#ppt_x"/>
                                          </p:val>
                                        </p:tav>
                                        <p:tav tm="100000">
                                          <p:val>
                                            <p:strVal val="#ppt_x"/>
                                          </p:val>
                                        </p:tav>
                                      </p:tavLst>
                                    </p:anim>
                                    <p:anim calcmode="lin" valueType="num">
                                      <p:cBhvr>
                                        <p:cTn id="117" dur="1000" fill="hold"/>
                                        <p:tgtEl>
                                          <p:spTgt spid="5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50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50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500"/>
                                  </p:stCondLst>
                                  <p:childTnLst>
                                    <p:set>
                                      <p:cBhvr>
                                        <p:cTn id="139" dur="1" fill="hold">
                                          <p:stCondLst>
                                            <p:cond delay="0"/>
                                          </p:stCondLst>
                                        </p:cTn>
                                        <p:tgtEl>
                                          <p:spTgt spid="63"/>
                                        </p:tgtEl>
                                        <p:attrNameLst>
                                          <p:attrName>style.visibility</p:attrName>
                                        </p:attrNameLst>
                                      </p:cBhvr>
                                      <p:to>
                                        <p:strVal val="visible"/>
                                      </p:to>
                                    </p:set>
                                    <p:animEffect transition="in" filter="fade">
                                      <p:cBhvr>
                                        <p:cTn id="140" dur="1000"/>
                                        <p:tgtEl>
                                          <p:spTgt spid="63"/>
                                        </p:tgtEl>
                                      </p:cBhvr>
                                    </p:animEffect>
                                    <p:anim calcmode="lin" valueType="num">
                                      <p:cBhvr>
                                        <p:cTn id="141" dur="1000" fill="hold"/>
                                        <p:tgtEl>
                                          <p:spTgt spid="63"/>
                                        </p:tgtEl>
                                        <p:attrNameLst>
                                          <p:attrName>ppt_x</p:attrName>
                                        </p:attrNameLst>
                                      </p:cBhvr>
                                      <p:tavLst>
                                        <p:tav tm="0">
                                          <p:val>
                                            <p:strVal val="#ppt_x"/>
                                          </p:val>
                                        </p:tav>
                                        <p:tav tm="100000">
                                          <p:val>
                                            <p:strVal val="#ppt_x"/>
                                          </p:val>
                                        </p:tav>
                                      </p:tavLst>
                                    </p:anim>
                                    <p:anim calcmode="lin" valueType="num">
                                      <p:cBhvr>
                                        <p:cTn id="142" dur="1000" fill="hold"/>
                                        <p:tgtEl>
                                          <p:spTgt spid="63"/>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1" fill="hold" grpId="0" nodeType="after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animBg="1"/>
      <p:bldP spid="14" grpId="0"/>
      <p:bldP spid="37" grpId="0"/>
      <p:bldP spid="38" grpId="0"/>
      <p:bldP spid="41" grpId="0" animBg="1"/>
      <p:bldP spid="44" grpId="0"/>
      <p:bldP spid="48" grpId="0"/>
      <p:bldP spid="49" grpId="0"/>
      <p:bldP spid="51" grpId="0" animBg="1"/>
      <p:bldP spid="52" grpId="0"/>
      <p:bldP spid="54" grpId="0"/>
      <p:bldP spid="55" grpId="0"/>
      <p:bldP spid="56" grpId="0" animBg="1"/>
      <p:bldP spid="57" grpId="0"/>
      <p:bldP spid="58" grpId="0"/>
      <p:bldP spid="59" grpId="0"/>
      <p:bldP spid="60" grpId="0" animBg="1"/>
      <p:bldP spid="61" grpId="0"/>
      <p:bldP spid="62" grpId="0"/>
      <p:bldP spid="63" grpId="0"/>
      <p:bldP spid="64" grpId="0" animBg="1"/>
      <p:bldP spid="65" grpId="0"/>
      <p:bldP spid="67" grpId="0"/>
      <p:bldP spid="3" grpId="0"/>
      <p:bldP spid="5" grpId="0" build="p"/>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A47FE1-DD1C-429A-BB66-21439E338B12}"/>
              </a:ext>
            </a:extLst>
          </p:cNvPr>
          <p:cNvSpPr>
            <a:spLocks noGrp="1"/>
          </p:cNvSpPr>
          <p:nvPr>
            <p:ph type="sldNum" sz="quarter" idx="11"/>
          </p:nvPr>
        </p:nvSpPr>
        <p:spPr/>
        <p:txBody>
          <a:bodyPr/>
          <a:lstStyle/>
          <a:p>
            <a:fld id="{950356F5-5040-45F3-9DFE-AA818FBF1AB1}" type="slidenum">
              <a:rPr lang="en-ID" smtClean="0"/>
              <a:pPr/>
              <a:t>30</a:t>
            </a:fld>
            <a:endParaRPr lang="en-ID"/>
          </a:p>
        </p:txBody>
      </p:sp>
      <p:sp>
        <p:nvSpPr>
          <p:cNvPr id="5" name="PpHolder1">
            <a:extLst>
              <a:ext uri="{FF2B5EF4-FFF2-40B4-BE49-F238E27FC236}">
                <a16:creationId xmlns:a16="http://schemas.microsoft.com/office/drawing/2014/main" id="{1CC86EED-75BD-4EAF-A05B-4786C49CA357}"/>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12193588"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6022D091-55B4-4A4C-9131-4E9EA87EEAB9}"/>
              </a:ext>
            </a:extLst>
          </p:cNvPr>
          <p:cNvSpPr txBox="1"/>
          <p:nvPr/>
        </p:nvSpPr>
        <p:spPr>
          <a:xfrm>
            <a:off x="2950250" y="3441700"/>
            <a:ext cx="6904950" cy="184665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000">
                <a:solidFill>
                  <a:schemeClr val="bg2"/>
                </a:solidFill>
                <a:latin typeface="+mj-lt"/>
              </a:rPr>
              <a:t>Thank You For</a:t>
            </a:r>
          </a:p>
          <a:p>
            <a:pPr algn="l">
              <a:lnSpc>
                <a:spcPct val="100000"/>
              </a:lnSpc>
            </a:pPr>
            <a:r>
              <a:rPr lang="en-ID" sz="6000">
                <a:solidFill>
                  <a:schemeClr val="bg2"/>
                </a:solidFill>
                <a:latin typeface="+mj-lt"/>
              </a:rPr>
              <a:t>Your Attention</a:t>
            </a:r>
          </a:p>
        </p:txBody>
      </p:sp>
      <p:sp>
        <p:nvSpPr>
          <p:cNvPr id="8" name="TextBox">
            <a:extLst>
              <a:ext uri="{FF2B5EF4-FFF2-40B4-BE49-F238E27FC236}">
                <a16:creationId xmlns:a16="http://schemas.microsoft.com/office/drawing/2014/main" id="{6DE70DA1-00E7-4B70-AC70-A651762BB6BB}"/>
              </a:ext>
            </a:extLst>
          </p:cNvPr>
          <p:cNvSpPr txBox="1"/>
          <p:nvPr/>
        </p:nvSpPr>
        <p:spPr>
          <a:xfrm>
            <a:off x="3114802" y="5373179"/>
            <a:ext cx="4857752"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600" spc="300">
                <a:solidFill>
                  <a:schemeClr val="bg2"/>
                </a:solidFill>
              </a:rPr>
              <a:t>SEE YOU NEXT TIME</a:t>
            </a:r>
            <a:endParaRPr lang="en-ID" sz="1600" spc="300">
              <a:solidFill>
                <a:schemeClr val="bg2"/>
              </a:solidFill>
            </a:endParaRPr>
          </a:p>
        </p:txBody>
      </p:sp>
      <p:sp>
        <p:nvSpPr>
          <p:cNvPr id="3" name="Graphic 13">
            <a:extLst>
              <a:ext uri="{FF2B5EF4-FFF2-40B4-BE49-F238E27FC236}">
                <a16:creationId xmlns:a16="http://schemas.microsoft.com/office/drawing/2014/main" id="{2D3B045F-E19A-47A0-9816-6CA133623DD4}"/>
              </a:ext>
            </a:extLst>
          </p:cNvPr>
          <p:cNvSpPr/>
          <p:nvPr/>
        </p:nvSpPr>
        <p:spPr>
          <a:xfrm>
            <a:off x="1432376" y="3658889"/>
            <a:ext cx="1061136" cy="1951336"/>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Tree>
    <p:extLst>
      <p:ext uri="{BB962C8B-B14F-4D97-AF65-F5344CB8AC3E}">
        <p14:creationId xmlns:p14="http://schemas.microsoft.com/office/powerpoint/2010/main" val="16729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8F7A770-9538-4A8C-BBB7-AA0B40B89462}"/>
              </a:ext>
            </a:extLst>
          </p:cNvPr>
          <p:cNvSpPr/>
          <p:nvPr/>
        </p:nvSpPr>
        <p:spPr>
          <a:xfrm>
            <a:off x="6392589" y="1195495"/>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 name="Rectangle 2">
            <a:extLst>
              <a:ext uri="{FF2B5EF4-FFF2-40B4-BE49-F238E27FC236}">
                <a16:creationId xmlns:a16="http://schemas.microsoft.com/office/drawing/2014/main" id="{C7BE0C9B-EE22-4D61-A542-523DDFDA9A87}"/>
              </a:ext>
            </a:extLst>
          </p:cNvPr>
          <p:cNvSpPr/>
          <p:nvPr/>
        </p:nvSpPr>
        <p:spPr>
          <a:xfrm>
            <a:off x="0" y="0"/>
            <a:ext cx="2590800" cy="449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TextBox">
            <a:extLst>
              <a:ext uri="{FF2B5EF4-FFF2-40B4-BE49-F238E27FC236}">
                <a16:creationId xmlns:a16="http://schemas.microsoft.com/office/drawing/2014/main" id="{AEE6736E-2BF0-4758-99D3-788A170B98EF}"/>
              </a:ext>
            </a:extLst>
          </p:cNvPr>
          <p:cNvSpPr txBox="1"/>
          <p:nvPr/>
        </p:nvSpPr>
        <p:spPr>
          <a:xfrm>
            <a:off x="7126731" y="1890117"/>
            <a:ext cx="4289823" cy="3077766"/>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4000" i="0">
                <a:solidFill>
                  <a:schemeClr val="tx1"/>
                </a:solidFill>
                <a:effectLst/>
                <a:latin typeface="+mj-lt"/>
              </a:rPr>
              <a:t>We Don't Have To Sacrifice A Strong Economy </a:t>
            </a:r>
            <a:r>
              <a:rPr lang="en-US" sz="4000" i="0">
                <a:solidFill>
                  <a:schemeClr val="accent1"/>
                </a:solidFill>
                <a:effectLst/>
                <a:latin typeface="+mj-lt"/>
              </a:rPr>
              <a:t>For A Healthy Environment.</a:t>
            </a:r>
            <a:endParaRPr lang="en-ID" sz="3200">
              <a:solidFill>
                <a:schemeClr val="accent1"/>
              </a:solidFill>
              <a:latin typeface="+mj-lt"/>
            </a:endParaRPr>
          </a:p>
        </p:txBody>
      </p:sp>
      <p:sp>
        <p:nvSpPr>
          <p:cNvPr id="8" name="PpHolder4">
            <a:extLst>
              <a:ext uri="{FF2B5EF4-FFF2-40B4-BE49-F238E27FC236}">
                <a16:creationId xmlns:a16="http://schemas.microsoft.com/office/drawing/2014/main" id="{188CCA81-0F91-4E8D-BC32-A52377E1F929}"/>
              </a:ext>
            </a:extLst>
          </p:cNvPr>
          <p:cNvSpPr>
            <a:spLocks noGrp="1"/>
          </p:cNvSpPr>
          <p:nvPr>
            <p:ph type="pic" sz="quarter" idx="10"/>
          </p:nvPr>
        </p:nvSpPr>
        <p:spPr/>
      </p:sp>
      <p:sp>
        <p:nvSpPr>
          <p:cNvPr id="2" name="TextBox">
            <a:extLst>
              <a:ext uri="{FF2B5EF4-FFF2-40B4-BE49-F238E27FC236}">
                <a16:creationId xmlns:a16="http://schemas.microsoft.com/office/drawing/2014/main" id="{7FF87B70-746F-4186-B4A0-965A52D31DCB}"/>
              </a:ext>
            </a:extLst>
          </p:cNvPr>
          <p:cNvSpPr txBox="1"/>
          <p:nvPr/>
        </p:nvSpPr>
        <p:spPr>
          <a:xfrm>
            <a:off x="7487714" y="5013666"/>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600">
                <a:solidFill>
                  <a:schemeClr val="tx1"/>
                </a:solidFill>
              </a:rPr>
              <a:t>Dennis Weaver</a:t>
            </a:r>
            <a:endParaRPr lang="en-ID" sz="1600">
              <a:solidFill>
                <a:schemeClr val="tx1"/>
              </a:solidFill>
            </a:endParaRPr>
          </a:p>
        </p:txBody>
      </p:sp>
      <p:cxnSp>
        <p:nvCxnSpPr>
          <p:cNvPr id="7" name="Straight Connector 6">
            <a:extLst>
              <a:ext uri="{FF2B5EF4-FFF2-40B4-BE49-F238E27FC236}">
                <a16:creationId xmlns:a16="http://schemas.microsoft.com/office/drawing/2014/main" id="{C6E30997-98D6-4F9E-9B52-0402E3936F22}"/>
              </a:ext>
            </a:extLst>
          </p:cNvPr>
          <p:cNvCxnSpPr>
            <a:cxnSpLocks/>
          </p:cNvCxnSpPr>
          <p:nvPr/>
        </p:nvCxnSpPr>
        <p:spPr>
          <a:xfrm>
            <a:off x="7145781" y="5211597"/>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29C05C6-5FC5-4B75-BB0B-041207901F99}"/>
              </a:ext>
            </a:extLst>
          </p:cNvPr>
          <p:cNvSpPr>
            <a:spLocks noGrp="1"/>
          </p:cNvSpPr>
          <p:nvPr>
            <p:ph type="sldNum" sz="quarter" idx="11"/>
          </p:nvPr>
        </p:nvSpPr>
        <p:spPr/>
        <p:txBody>
          <a:bodyPr/>
          <a:lstStyle/>
          <a:p>
            <a:fld id="{950356F5-5040-45F3-9DFE-AA818FBF1AB1}" type="slidenum">
              <a:rPr lang="en-ID" smtClean="0"/>
              <a:pPr/>
              <a:t>4</a:t>
            </a:fld>
            <a:endParaRPr lang="en-ID"/>
          </a:p>
        </p:txBody>
      </p:sp>
    </p:spTree>
    <p:extLst>
      <p:ext uri="{BB962C8B-B14F-4D97-AF65-F5344CB8AC3E}">
        <p14:creationId xmlns:p14="http://schemas.microsoft.com/office/powerpoint/2010/main" val="31092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pHolder1">
            <a:extLst>
              <a:ext uri="{FF2B5EF4-FFF2-40B4-BE49-F238E27FC236}">
                <a16:creationId xmlns:a16="http://schemas.microsoft.com/office/drawing/2014/main" id="{2FC0BB8C-42FD-4F12-9E39-4C970931C89F}"/>
              </a:ext>
            </a:extLst>
          </p:cNvPr>
          <p:cNvSpPr>
            <a:spLocks noGrp="1"/>
          </p:cNvSpPr>
          <p:nvPr>
            <p:ph type="pic" sz="quarter" idx="11"/>
          </p:nvPr>
        </p:nvSpPr>
        <p:spPr/>
      </p:sp>
      <p:sp>
        <p:nvSpPr>
          <p:cNvPr id="2" name="Rectangle: Rounded Corners 1">
            <a:extLst>
              <a:ext uri="{FF2B5EF4-FFF2-40B4-BE49-F238E27FC236}">
                <a16:creationId xmlns:a16="http://schemas.microsoft.com/office/drawing/2014/main" id="{1D908995-29D4-4805-815C-76D34FE7D6B8}"/>
              </a:ext>
            </a:extLst>
          </p:cNvPr>
          <p:cNvSpPr/>
          <p:nvPr/>
        </p:nvSpPr>
        <p:spPr>
          <a:xfrm>
            <a:off x="4765089" y="1728617"/>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TextBox">
            <a:extLst>
              <a:ext uri="{FF2B5EF4-FFF2-40B4-BE49-F238E27FC236}">
                <a16:creationId xmlns:a16="http://schemas.microsoft.com/office/drawing/2014/main" id="{C98D9CE5-333C-4E57-B172-B839E89013C7}"/>
              </a:ext>
            </a:extLst>
          </p:cNvPr>
          <p:cNvSpPr txBox="1"/>
          <p:nvPr/>
        </p:nvSpPr>
        <p:spPr>
          <a:xfrm>
            <a:off x="7065962" y="3206420"/>
            <a:ext cx="42809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pellentesque mollis maiores voluptatum integer asperiores pellentesque culpa sied sied sint nobis viverra excepturi aut auctor pat eros autem repudiandae atque viverra volutpat consequatur ducimus lacus facere sied cum optio</a:t>
            </a:r>
            <a:endParaRPr lang="en-ID">
              <a:solidFill>
                <a:schemeClr val="tx1"/>
              </a:solidFill>
            </a:endParaRPr>
          </a:p>
        </p:txBody>
      </p:sp>
      <p:sp>
        <p:nvSpPr>
          <p:cNvPr id="4" name="PpHolder4">
            <a:extLst>
              <a:ext uri="{FF2B5EF4-FFF2-40B4-BE49-F238E27FC236}">
                <a16:creationId xmlns:a16="http://schemas.microsoft.com/office/drawing/2014/main" id="{4EBD89A0-20B3-48B3-A924-9E70EC202493}"/>
              </a:ext>
            </a:extLst>
          </p:cNvPr>
          <p:cNvSpPr>
            <a:spLocks noGrp="1"/>
          </p:cNvSpPr>
          <p:nvPr>
            <p:ph type="pic" sz="quarter" idx="10"/>
          </p:nvPr>
        </p:nvSpPr>
        <p:spPr/>
      </p:sp>
      <p:sp>
        <p:nvSpPr>
          <p:cNvPr id="21" name="Title 20">
            <a:extLst>
              <a:ext uri="{FF2B5EF4-FFF2-40B4-BE49-F238E27FC236}">
                <a16:creationId xmlns:a16="http://schemas.microsoft.com/office/drawing/2014/main" id="{E3DA232B-A3D9-4F21-85E6-66EE43D5FE1D}"/>
              </a:ext>
            </a:extLst>
          </p:cNvPr>
          <p:cNvSpPr>
            <a:spLocks noGrp="1"/>
          </p:cNvSpPr>
          <p:nvPr>
            <p:ph type="title"/>
          </p:nvPr>
        </p:nvSpPr>
        <p:spPr/>
        <p:txBody>
          <a:bodyPr/>
          <a:lstStyle/>
          <a:p>
            <a:pPr>
              <a:lnSpc>
                <a:spcPct val="100000"/>
              </a:lnSpc>
            </a:pPr>
            <a:r>
              <a:rPr lang="en-ID"/>
              <a:t>More About</a:t>
            </a:r>
            <a:br>
              <a:rPr lang="en-ID"/>
            </a:br>
            <a:r>
              <a:rPr lang="en-ID">
                <a:solidFill>
                  <a:schemeClr val="accent1"/>
                </a:solidFill>
              </a:rPr>
              <a:t>Eco Leaf</a:t>
            </a:r>
            <a:endParaRPr lang="en-ID"/>
          </a:p>
        </p:txBody>
      </p:sp>
      <p:sp>
        <p:nvSpPr>
          <p:cNvPr id="22" name="Subtitle 21">
            <a:extLst>
              <a:ext uri="{FF2B5EF4-FFF2-40B4-BE49-F238E27FC236}">
                <a16:creationId xmlns:a16="http://schemas.microsoft.com/office/drawing/2014/main" id="{4D8E03A8-CC91-4D1A-A817-B543D885CA4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pSp>
        <p:nvGrpSpPr>
          <p:cNvPr id="54" name="Group 53">
            <a:extLst>
              <a:ext uri="{FF2B5EF4-FFF2-40B4-BE49-F238E27FC236}">
                <a16:creationId xmlns:a16="http://schemas.microsoft.com/office/drawing/2014/main" id="{FB0F391C-4158-4902-A578-A69FB42B4421}"/>
              </a:ext>
            </a:extLst>
          </p:cNvPr>
          <p:cNvGrpSpPr/>
          <p:nvPr/>
        </p:nvGrpSpPr>
        <p:grpSpPr>
          <a:xfrm>
            <a:off x="4987110" y="2009511"/>
            <a:ext cx="470357" cy="352611"/>
            <a:chOff x="6420436" y="3032330"/>
            <a:chExt cx="838200" cy="628370"/>
          </a:xfrm>
          <a:solidFill>
            <a:schemeClr val="bg2"/>
          </a:solidFill>
        </p:grpSpPr>
        <p:sp>
          <p:nvSpPr>
            <p:cNvPr id="62" name="Freeform: Shape 61">
              <a:extLst>
                <a:ext uri="{FF2B5EF4-FFF2-40B4-BE49-F238E27FC236}">
                  <a16:creationId xmlns:a16="http://schemas.microsoft.com/office/drawing/2014/main" id="{05C65B55-BC8F-479C-B1E2-9FD0034CA4AA}"/>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63" name="Freeform: Shape 62">
              <a:extLst>
                <a:ext uri="{FF2B5EF4-FFF2-40B4-BE49-F238E27FC236}">
                  <a16:creationId xmlns:a16="http://schemas.microsoft.com/office/drawing/2014/main" id="{B558547D-9EF2-4BDA-B00C-39D6821D8320}"/>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48" name="Rectangle: Rounded Corners 47">
            <a:extLst>
              <a:ext uri="{FF2B5EF4-FFF2-40B4-BE49-F238E27FC236}">
                <a16:creationId xmlns:a16="http://schemas.microsoft.com/office/drawing/2014/main" id="{048CFF0F-E64C-4AD1-A89A-D762CFCDA3EB}"/>
              </a:ext>
            </a:extLst>
          </p:cNvPr>
          <p:cNvSpPr/>
          <p:nvPr/>
        </p:nvSpPr>
        <p:spPr>
          <a:xfrm>
            <a:off x="10054689"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2" name="TextBox 51">
            <a:extLst>
              <a:ext uri="{FF2B5EF4-FFF2-40B4-BE49-F238E27FC236}">
                <a16:creationId xmlns:a16="http://schemas.microsoft.com/office/drawing/2014/main" id="{9399FE80-598D-450E-A577-C51199250751}"/>
              </a:ext>
            </a:extLst>
          </p:cNvPr>
          <p:cNvSpPr txBox="1"/>
          <p:nvPr/>
        </p:nvSpPr>
        <p:spPr>
          <a:xfrm>
            <a:off x="10119020"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55" name="Rectangle: Rounded Corners 54">
            <a:extLst>
              <a:ext uri="{FF2B5EF4-FFF2-40B4-BE49-F238E27FC236}">
                <a16:creationId xmlns:a16="http://schemas.microsoft.com/office/drawing/2014/main" id="{4DC90AAA-2A67-4843-80A9-A97BD3691301}"/>
              </a:ext>
            </a:extLst>
          </p:cNvPr>
          <p:cNvSpPr/>
          <p:nvPr/>
        </p:nvSpPr>
        <p:spPr>
          <a:xfrm>
            <a:off x="8558772" y="5423142"/>
            <a:ext cx="1405584"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6" name="TextBox 55">
            <a:extLst>
              <a:ext uri="{FF2B5EF4-FFF2-40B4-BE49-F238E27FC236}">
                <a16:creationId xmlns:a16="http://schemas.microsoft.com/office/drawing/2014/main" id="{D761AB63-8B2A-44B9-BC6D-BA41BFC46958}"/>
              </a:ext>
            </a:extLst>
          </p:cNvPr>
          <p:cNvSpPr txBox="1"/>
          <p:nvPr/>
        </p:nvSpPr>
        <p:spPr>
          <a:xfrm>
            <a:off x="8626210" y="5514269"/>
            <a:ext cx="1278398"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57" name="Rectangle: Rounded Corners 56">
            <a:extLst>
              <a:ext uri="{FF2B5EF4-FFF2-40B4-BE49-F238E27FC236}">
                <a16:creationId xmlns:a16="http://schemas.microsoft.com/office/drawing/2014/main" id="{DF2D0DC3-DF12-4A4B-8C71-BFD97E362431}"/>
              </a:ext>
            </a:extLst>
          </p:cNvPr>
          <p:cNvSpPr/>
          <p:nvPr/>
        </p:nvSpPr>
        <p:spPr>
          <a:xfrm>
            <a:off x="8561878"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8" name="TextBox 57">
            <a:extLst>
              <a:ext uri="{FF2B5EF4-FFF2-40B4-BE49-F238E27FC236}">
                <a16:creationId xmlns:a16="http://schemas.microsoft.com/office/drawing/2014/main" id="{E31F24E9-E48F-4354-8033-16139C184ACC}"/>
              </a:ext>
            </a:extLst>
          </p:cNvPr>
          <p:cNvSpPr txBox="1"/>
          <p:nvPr/>
        </p:nvSpPr>
        <p:spPr>
          <a:xfrm>
            <a:off x="8626208"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60" name="Rectangle: Rounded Corners 59">
            <a:extLst>
              <a:ext uri="{FF2B5EF4-FFF2-40B4-BE49-F238E27FC236}">
                <a16:creationId xmlns:a16="http://schemas.microsoft.com/office/drawing/2014/main" id="{CF202BD7-310F-4246-8D2F-8383196BB722}"/>
              </a:ext>
            </a:extLst>
          </p:cNvPr>
          <p:cNvSpPr/>
          <p:nvPr/>
        </p:nvSpPr>
        <p:spPr>
          <a:xfrm>
            <a:off x="7065961" y="5423142"/>
            <a:ext cx="1405584"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1" name="TextBox 60">
            <a:extLst>
              <a:ext uri="{FF2B5EF4-FFF2-40B4-BE49-F238E27FC236}">
                <a16:creationId xmlns:a16="http://schemas.microsoft.com/office/drawing/2014/main" id="{9688AEA8-075D-486C-943A-B3C971AA876D}"/>
              </a:ext>
            </a:extLst>
          </p:cNvPr>
          <p:cNvSpPr txBox="1"/>
          <p:nvPr/>
        </p:nvSpPr>
        <p:spPr>
          <a:xfrm>
            <a:off x="7133399" y="5514269"/>
            <a:ext cx="1278398"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64" name="Rectangle: Rounded Corners 63">
            <a:extLst>
              <a:ext uri="{FF2B5EF4-FFF2-40B4-BE49-F238E27FC236}">
                <a16:creationId xmlns:a16="http://schemas.microsoft.com/office/drawing/2014/main" id="{B64D178D-8B35-4B8B-85D8-880FDF8F8E7B}"/>
              </a:ext>
            </a:extLst>
          </p:cNvPr>
          <p:cNvSpPr/>
          <p:nvPr/>
        </p:nvSpPr>
        <p:spPr>
          <a:xfrm>
            <a:off x="7069067"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5" name="TextBox 64">
            <a:extLst>
              <a:ext uri="{FF2B5EF4-FFF2-40B4-BE49-F238E27FC236}">
                <a16:creationId xmlns:a16="http://schemas.microsoft.com/office/drawing/2014/main" id="{61D71FD2-490C-4384-9A38-015BD054CE99}"/>
              </a:ext>
            </a:extLst>
          </p:cNvPr>
          <p:cNvSpPr txBox="1"/>
          <p:nvPr/>
        </p:nvSpPr>
        <p:spPr>
          <a:xfrm>
            <a:off x="7133397"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7" name="Rectangle: Rounded Corners 6">
            <a:extLst>
              <a:ext uri="{FF2B5EF4-FFF2-40B4-BE49-F238E27FC236}">
                <a16:creationId xmlns:a16="http://schemas.microsoft.com/office/drawing/2014/main" id="{7ECB82C0-91C3-482D-ABC3-2C9C3A60EE3D}"/>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4954D80F-32DB-4F25-A177-5F35194033B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9" name="Graphic 13">
            <a:extLst>
              <a:ext uri="{FF2B5EF4-FFF2-40B4-BE49-F238E27FC236}">
                <a16:creationId xmlns:a16="http://schemas.microsoft.com/office/drawing/2014/main" id="{82F7B8AB-02DB-4F25-A40C-32A736D9202A}"/>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E52981D2-9C12-4B20-B8CC-950C8665A588}"/>
              </a:ext>
            </a:extLst>
          </p:cNvPr>
          <p:cNvSpPr>
            <a:spLocks noGrp="1"/>
          </p:cNvSpPr>
          <p:nvPr>
            <p:ph type="sldNum" sz="quarter" idx="12"/>
          </p:nvPr>
        </p:nvSpPr>
        <p:spPr/>
        <p:txBody>
          <a:bodyPr/>
          <a:lstStyle/>
          <a:p>
            <a:fld id="{950356F5-5040-45F3-9DFE-AA818FBF1AB1}" type="slidenum">
              <a:rPr lang="en-ID" smtClean="0"/>
              <a:pPr/>
              <a:t>5</a:t>
            </a:fld>
            <a:endParaRPr lang="en-ID"/>
          </a:p>
        </p:txBody>
      </p:sp>
    </p:spTree>
    <p:extLst>
      <p:ext uri="{BB962C8B-B14F-4D97-AF65-F5344CB8AC3E}">
        <p14:creationId xmlns:p14="http://schemas.microsoft.com/office/powerpoint/2010/main" val="3423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750"/>
                                        <p:tgtEl>
                                          <p:spTgt spid="22">
                                            <p:txEl>
                                              <p:pRg st="0" end="0"/>
                                            </p:txEl>
                                          </p:spTgt>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750"/>
                                        <p:tgtEl>
                                          <p:spTgt spid="21"/>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750"/>
                                        <p:tgtEl>
                                          <p:spTgt spid="18"/>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750" fill="hold"/>
                                        <p:tgtEl>
                                          <p:spTgt spid="64"/>
                                        </p:tgtEl>
                                        <p:attrNameLst>
                                          <p:attrName>ppt_w</p:attrName>
                                        </p:attrNameLst>
                                      </p:cBhvr>
                                      <p:tavLst>
                                        <p:tav tm="0">
                                          <p:val>
                                            <p:fltVal val="0"/>
                                          </p:val>
                                        </p:tav>
                                        <p:tav tm="100000">
                                          <p:val>
                                            <p:strVal val="#ppt_w"/>
                                          </p:val>
                                        </p:tav>
                                      </p:tavLst>
                                    </p:anim>
                                    <p:anim calcmode="lin" valueType="num">
                                      <p:cBhvr>
                                        <p:cTn id="41" dur="750" fill="hold"/>
                                        <p:tgtEl>
                                          <p:spTgt spid="64"/>
                                        </p:tgtEl>
                                        <p:attrNameLst>
                                          <p:attrName>ppt_h</p:attrName>
                                        </p:attrNameLst>
                                      </p:cBhvr>
                                      <p:tavLst>
                                        <p:tav tm="0">
                                          <p:val>
                                            <p:fltVal val="0"/>
                                          </p:val>
                                        </p:tav>
                                        <p:tav tm="100000">
                                          <p:val>
                                            <p:strVal val="#ppt_h"/>
                                          </p:val>
                                        </p:tav>
                                      </p:tavLst>
                                    </p:anim>
                                    <p:animEffect transition="in" filter="fade">
                                      <p:cBhvr>
                                        <p:cTn id="42" dur="750"/>
                                        <p:tgtEl>
                                          <p:spTgt spid="6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750" fill="hold"/>
                                        <p:tgtEl>
                                          <p:spTgt spid="65"/>
                                        </p:tgtEl>
                                        <p:attrNameLst>
                                          <p:attrName>ppt_w</p:attrName>
                                        </p:attrNameLst>
                                      </p:cBhvr>
                                      <p:tavLst>
                                        <p:tav tm="0">
                                          <p:val>
                                            <p:fltVal val="0"/>
                                          </p:val>
                                        </p:tav>
                                        <p:tav tm="100000">
                                          <p:val>
                                            <p:strVal val="#ppt_w"/>
                                          </p:val>
                                        </p:tav>
                                      </p:tavLst>
                                    </p:anim>
                                    <p:anim calcmode="lin" valueType="num">
                                      <p:cBhvr>
                                        <p:cTn id="46" dur="750" fill="hold"/>
                                        <p:tgtEl>
                                          <p:spTgt spid="65"/>
                                        </p:tgtEl>
                                        <p:attrNameLst>
                                          <p:attrName>ppt_h</p:attrName>
                                        </p:attrNameLst>
                                      </p:cBhvr>
                                      <p:tavLst>
                                        <p:tav tm="0">
                                          <p:val>
                                            <p:fltVal val="0"/>
                                          </p:val>
                                        </p:tav>
                                        <p:tav tm="100000">
                                          <p:val>
                                            <p:strVal val="#ppt_h"/>
                                          </p:val>
                                        </p:tav>
                                      </p:tavLst>
                                    </p:anim>
                                    <p:animEffect transition="in" filter="fade">
                                      <p:cBhvr>
                                        <p:cTn id="47" dur="75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750" fill="hold"/>
                                        <p:tgtEl>
                                          <p:spTgt spid="60"/>
                                        </p:tgtEl>
                                        <p:attrNameLst>
                                          <p:attrName>ppt_w</p:attrName>
                                        </p:attrNameLst>
                                      </p:cBhvr>
                                      <p:tavLst>
                                        <p:tav tm="0">
                                          <p:val>
                                            <p:fltVal val="0"/>
                                          </p:val>
                                        </p:tav>
                                        <p:tav tm="100000">
                                          <p:val>
                                            <p:strVal val="#ppt_w"/>
                                          </p:val>
                                        </p:tav>
                                      </p:tavLst>
                                    </p:anim>
                                    <p:anim calcmode="lin" valueType="num">
                                      <p:cBhvr>
                                        <p:cTn id="51" dur="750" fill="hold"/>
                                        <p:tgtEl>
                                          <p:spTgt spid="60"/>
                                        </p:tgtEl>
                                        <p:attrNameLst>
                                          <p:attrName>ppt_h</p:attrName>
                                        </p:attrNameLst>
                                      </p:cBhvr>
                                      <p:tavLst>
                                        <p:tav tm="0">
                                          <p:val>
                                            <p:fltVal val="0"/>
                                          </p:val>
                                        </p:tav>
                                        <p:tav tm="100000">
                                          <p:val>
                                            <p:strVal val="#ppt_h"/>
                                          </p:val>
                                        </p:tav>
                                      </p:tavLst>
                                    </p:anim>
                                    <p:animEffect transition="in" filter="fade">
                                      <p:cBhvr>
                                        <p:cTn id="52" dur="750"/>
                                        <p:tgtEl>
                                          <p:spTgt spid="6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750" fill="hold"/>
                                        <p:tgtEl>
                                          <p:spTgt spid="57"/>
                                        </p:tgtEl>
                                        <p:attrNameLst>
                                          <p:attrName>ppt_w</p:attrName>
                                        </p:attrNameLst>
                                      </p:cBhvr>
                                      <p:tavLst>
                                        <p:tav tm="0">
                                          <p:val>
                                            <p:fltVal val="0"/>
                                          </p:val>
                                        </p:tav>
                                        <p:tav tm="100000">
                                          <p:val>
                                            <p:strVal val="#ppt_w"/>
                                          </p:val>
                                        </p:tav>
                                      </p:tavLst>
                                    </p:anim>
                                    <p:anim calcmode="lin" valueType="num">
                                      <p:cBhvr>
                                        <p:cTn id="61" dur="750" fill="hold"/>
                                        <p:tgtEl>
                                          <p:spTgt spid="57"/>
                                        </p:tgtEl>
                                        <p:attrNameLst>
                                          <p:attrName>ppt_h</p:attrName>
                                        </p:attrNameLst>
                                      </p:cBhvr>
                                      <p:tavLst>
                                        <p:tav tm="0">
                                          <p:val>
                                            <p:fltVal val="0"/>
                                          </p:val>
                                        </p:tav>
                                        <p:tav tm="100000">
                                          <p:val>
                                            <p:strVal val="#ppt_h"/>
                                          </p:val>
                                        </p:tav>
                                      </p:tavLst>
                                    </p:anim>
                                    <p:animEffect transition="in" filter="fade">
                                      <p:cBhvr>
                                        <p:cTn id="62" dur="75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750" fill="hold"/>
                                        <p:tgtEl>
                                          <p:spTgt spid="58"/>
                                        </p:tgtEl>
                                        <p:attrNameLst>
                                          <p:attrName>ppt_w</p:attrName>
                                        </p:attrNameLst>
                                      </p:cBhvr>
                                      <p:tavLst>
                                        <p:tav tm="0">
                                          <p:val>
                                            <p:fltVal val="0"/>
                                          </p:val>
                                        </p:tav>
                                        <p:tav tm="100000">
                                          <p:val>
                                            <p:strVal val="#ppt_w"/>
                                          </p:val>
                                        </p:tav>
                                      </p:tavLst>
                                    </p:anim>
                                    <p:anim calcmode="lin" valueType="num">
                                      <p:cBhvr>
                                        <p:cTn id="66" dur="750" fill="hold"/>
                                        <p:tgtEl>
                                          <p:spTgt spid="58"/>
                                        </p:tgtEl>
                                        <p:attrNameLst>
                                          <p:attrName>ppt_h</p:attrName>
                                        </p:attrNameLst>
                                      </p:cBhvr>
                                      <p:tavLst>
                                        <p:tav tm="0">
                                          <p:val>
                                            <p:fltVal val="0"/>
                                          </p:val>
                                        </p:tav>
                                        <p:tav tm="100000">
                                          <p:val>
                                            <p:strVal val="#ppt_h"/>
                                          </p:val>
                                        </p:tav>
                                      </p:tavLst>
                                    </p:anim>
                                    <p:animEffect transition="in" filter="fade">
                                      <p:cBhvr>
                                        <p:cTn id="67" dur="75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750" fill="hold"/>
                                        <p:tgtEl>
                                          <p:spTgt spid="55"/>
                                        </p:tgtEl>
                                        <p:attrNameLst>
                                          <p:attrName>ppt_w</p:attrName>
                                        </p:attrNameLst>
                                      </p:cBhvr>
                                      <p:tavLst>
                                        <p:tav tm="0">
                                          <p:val>
                                            <p:fltVal val="0"/>
                                          </p:val>
                                        </p:tav>
                                        <p:tav tm="100000">
                                          <p:val>
                                            <p:strVal val="#ppt_w"/>
                                          </p:val>
                                        </p:tav>
                                      </p:tavLst>
                                    </p:anim>
                                    <p:anim calcmode="lin" valueType="num">
                                      <p:cBhvr>
                                        <p:cTn id="71" dur="750" fill="hold"/>
                                        <p:tgtEl>
                                          <p:spTgt spid="55"/>
                                        </p:tgtEl>
                                        <p:attrNameLst>
                                          <p:attrName>ppt_h</p:attrName>
                                        </p:attrNameLst>
                                      </p:cBhvr>
                                      <p:tavLst>
                                        <p:tav tm="0">
                                          <p:val>
                                            <p:fltVal val="0"/>
                                          </p:val>
                                        </p:tav>
                                        <p:tav tm="100000">
                                          <p:val>
                                            <p:strVal val="#ppt_h"/>
                                          </p:val>
                                        </p:tav>
                                      </p:tavLst>
                                    </p:anim>
                                    <p:animEffect transition="in" filter="fade">
                                      <p:cBhvr>
                                        <p:cTn id="72" dur="75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750" fill="hold"/>
                                        <p:tgtEl>
                                          <p:spTgt spid="56"/>
                                        </p:tgtEl>
                                        <p:attrNameLst>
                                          <p:attrName>ppt_w</p:attrName>
                                        </p:attrNameLst>
                                      </p:cBhvr>
                                      <p:tavLst>
                                        <p:tav tm="0">
                                          <p:val>
                                            <p:fltVal val="0"/>
                                          </p:val>
                                        </p:tav>
                                        <p:tav tm="100000">
                                          <p:val>
                                            <p:strVal val="#ppt_w"/>
                                          </p:val>
                                        </p:tav>
                                      </p:tavLst>
                                    </p:anim>
                                    <p:anim calcmode="lin" valueType="num">
                                      <p:cBhvr>
                                        <p:cTn id="76" dur="750" fill="hold"/>
                                        <p:tgtEl>
                                          <p:spTgt spid="56"/>
                                        </p:tgtEl>
                                        <p:attrNameLst>
                                          <p:attrName>ppt_h</p:attrName>
                                        </p:attrNameLst>
                                      </p:cBhvr>
                                      <p:tavLst>
                                        <p:tav tm="0">
                                          <p:val>
                                            <p:fltVal val="0"/>
                                          </p:val>
                                        </p:tav>
                                        <p:tav tm="100000">
                                          <p:val>
                                            <p:strVal val="#ppt_h"/>
                                          </p:val>
                                        </p:tav>
                                      </p:tavLst>
                                    </p:anim>
                                    <p:animEffect transition="in" filter="fade">
                                      <p:cBhvr>
                                        <p:cTn id="77" dur="750"/>
                                        <p:tgtEl>
                                          <p:spTgt spid="5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750" fill="hold"/>
                                        <p:tgtEl>
                                          <p:spTgt spid="48"/>
                                        </p:tgtEl>
                                        <p:attrNameLst>
                                          <p:attrName>ppt_w</p:attrName>
                                        </p:attrNameLst>
                                      </p:cBhvr>
                                      <p:tavLst>
                                        <p:tav tm="0">
                                          <p:val>
                                            <p:fltVal val="0"/>
                                          </p:val>
                                        </p:tav>
                                        <p:tav tm="100000">
                                          <p:val>
                                            <p:strVal val="#ppt_w"/>
                                          </p:val>
                                        </p:tav>
                                      </p:tavLst>
                                    </p:anim>
                                    <p:anim calcmode="lin" valueType="num">
                                      <p:cBhvr>
                                        <p:cTn id="81" dur="750" fill="hold"/>
                                        <p:tgtEl>
                                          <p:spTgt spid="48"/>
                                        </p:tgtEl>
                                        <p:attrNameLst>
                                          <p:attrName>ppt_h</p:attrName>
                                        </p:attrNameLst>
                                      </p:cBhvr>
                                      <p:tavLst>
                                        <p:tav tm="0">
                                          <p:val>
                                            <p:fltVal val="0"/>
                                          </p:val>
                                        </p:tav>
                                        <p:tav tm="100000">
                                          <p:val>
                                            <p:strVal val="#ppt_h"/>
                                          </p:val>
                                        </p:tav>
                                      </p:tavLst>
                                    </p:anim>
                                    <p:animEffect transition="in" filter="fade">
                                      <p:cBhvr>
                                        <p:cTn id="82" dur="750"/>
                                        <p:tgtEl>
                                          <p:spTgt spid="4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750" fill="hold"/>
                                        <p:tgtEl>
                                          <p:spTgt spid="52"/>
                                        </p:tgtEl>
                                        <p:attrNameLst>
                                          <p:attrName>ppt_w</p:attrName>
                                        </p:attrNameLst>
                                      </p:cBhvr>
                                      <p:tavLst>
                                        <p:tav tm="0">
                                          <p:val>
                                            <p:fltVal val="0"/>
                                          </p:val>
                                        </p:tav>
                                        <p:tav tm="100000">
                                          <p:val>
                                            <p:strVal val="#ppt_w"/>
                                          </p:val>
                                        </p:tav>
                                      </p:tavLst>
                                    </p:anim>
                                    <p:anim calcmode="lin" valueType="num">
                                      <p:cBhvr>
                                        <p:cTn id="86" dur="750" fill="hold"/>
                                        <p:tgtEl>
                                          <p:spTgt spid="52"/>
                                        </p:tgtEl>
                                        <p:attrNameLst>
                                          <p:attrName>ppt_h</p:attrName>
                                        </p:attrNameLst>
                                      </p:cBhvr>
                                      <p:tavLst>
                                        <p:tav tm="0">
                                          <p:val>
                                            <p:fltVal val="0"/>
                                          </p:val>
                                        </p:tav>
                                        <p:tav tm="100000">
                                          <p:val>
                                            <p:strVal val="#ppt_h"/>
                                          </p:val>
                                        </p:tav>
                                      </p:tavLst>
                                    </p:anim>
                                    <p:animEffect transition="in" filter="fade">
                                      <p:cBhvr>
                                        <p:cTn id="8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p:bldP spid="22" grpId="0" build="p"/>
      <p:bldP spid="48" grpId="0" animBg="1"/>
      <p:bldP spid="52" grpId="0"/>
      <p:bldP spid="55" grpId="0" animBg="1"/>
      <p:bldP spid="56" grpId="0"/>
      <p:bldP spid="57" grpId="0" animBg="1"/>
      <p:bldP spid="58" grpId="0"/>
      <p:bldP spid="60" grpId="0" animBg="1"/>
      <p:bldP spid="61" grpId="0"/>
      <p:bldP spid="64" grpId="0" animBg="1"/>
      <p:bldP spid="65" grpId="0"/>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pHolder1">
            <a:extLst>
              <a:ext uri="{FF2B5EF4-FFF2-40B4-BE49-F238E27FC236}">
                <a16:creationId xmlns:a16="http://schemas.microsoft.com/office/drawing/2014/main" id="{6C419F6E-0C51-4DA6-9755-4DCF1D8EDA47}"/>
              </a:ext>
            </a:extLst>
          </p:cNvPr>
          <p:cNvSpPr>
            <a:spLocks noGrp="1"/>
          </p:cNvSpPr>
          <p:nvPr>
            <p:ph type="pic" sz="quarter" idx="10"/>
          </p:nvPr>
        </p:nvSpPr>
        <p:spPr/>
      </p:sp>
      <p:sp>
        <p:nvSpPr>
          <p:cNvPr id="4" name="Title 3">
            <a:extLst>
              <a:ext uri="{FF2B5EF4-FFF2-40B4-BE49-F238E27FC236}">
                <a16:creationId xmlns:a16="http://schemas.microsoft.com/office/drawing/2014/main" id="{E4660FFA-52FD-460D-A792-E745648502CC}"/>
              </a:ext>
            </a:extLst>
          </p:cNvPr>
          <p:cNvSpPr>
            <a:spLocks noGrp="1"/>
          </p:cNvSpPr>
          <p:nvPr>
            <p:ph type="title"/>
          </p:nvPr>
        </p:nvSpPr>
        <p:spPr/>
        <p:txBody>
          <a:bodyPr/>
          <a:lstStyle/>
          <a:p>
            <a:r>
              <a:rPr lang="en-ID">
                <a:solidFill>
                  <a:schemeClr val="tx1"/>
                </a:solidFill>
              </a:rPr>
              <a:t>About Our </a:t>
            </a:r>
            <a:r>
              <a:rPr lang="en-ID">
                <a:solidFill>
                  <a:schemeClr val="accent1"/>
                </a:solidFill>
              </a:rPr>
              <a:t>Vision</a:t>
            </a:r>
            <a:endParaRPr lang="en-ID"/>
          </a:p>
        </p:txBody>
      </p:sp>
      <p:sp>
        <p:nvSpPr>
          <p:cNvPr id="5" name="Subtitle 4">
            <a:extLst>
              <a:ext uri="{FF2B5EF4-FFF2-40B4-BE49-F238E27FC236}">
                <a16:creationId xmlns:a16="http://schemas.microsoft.com/office/drawing/2014/main" id="{63DDEB34-3AA2-4BCA-91E6-42408CC036E5}"/>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6" name="TextBox">
            <a:extLst>
              <a:ext uri="{FF2B5EF4-FFF2-40B4-BE49-F238E27FC236}">
                <a16:creationId xmlns:a16="http://schemas.microsoft.com/office/drawing/2014/main" id="{BA0CAC83-4FD7-4A38-B624-58CD8A723937}"/>
              </a:ext>
            </a:extLst>
          </p:cNvPr>
          <p:cNvSpPr txBox="1"/>
          <p:nvPr/>
        </p:nvSpPr>
        <p:spPr>
          <a:xfrm>
            <a:off x="731837" y="2092459"/>
            <a:ext cx="4868864"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pellentesque mollis maiores voluptatum asperiores pellentesque culpa sied sied sint nobis viverra excepturi aut auctor pat autem</a:t>
            </a:r>
            <a:endParaRPr lang="en-ID">
              <a:solidFill>
                <a:schemeClr val="tx1"/>
              </a:solidFill>
            </a:endParaRPr>
          </a:p>
        </p:txBody>
      </p:sp>
      <p:sp>
        <p:nvSpPr>
          <p:cNvPr id="7" name="TextBox">
            <a:extLst>
              <a:ext uri="{FF2B5EF4-FFF2-40B4-BE49-F238E27FC236}">
                <a16:creationId xmlns:a16="http://schemas.microsoft.com/office/drawing/2014/main" id="{9AAF6E14-569F-48C8-BB78-741FE9CD7B9B}"/>
              </a:ext>
            </a:extLst>
          </p:cNvPr>
          <p:cNvSpPr txBox="1"/>
          <p:nvPr/>
        </p:nvSpPr>
        <p:spPr>
          <a:xfrm>
            <a:off x="1229142" y="311796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TextBox">
            <a:extLst>
              <a:ext uri="{FF2B5EF4-FFF2-40B4-BE49-F238E27FC236}">
                <a16:creationId xmlns:a16="http://schemas.microsoft.com/office/drawing/2014/main" id="{E4AC3C05-3B45-4AD2-B21D-18221D28125F}"/>
              </a:ext>
            </a:extLst>
          </p:cNvPr>
          <p:cNvSpPr txBox="1"/>
          <p:nvPr/>
        </p:nvSpPr>
        <p:spPr>
          <a:xfrm>
            <a:off x="1229143" y="3456517"/>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9" name="Rectangle: Rounded Corners 8">
            <a:extLst>
              <a:ext uri="{FF2B5EF4-FFF2-40B4-BE49-F238E27FC236}">
                <a16:creationId xmlns:a16="http://schemas.microsoft.com/office/drawing/2014/main" id="{5E6968AD-0D3A-4580-827F-51449FF1A1D0}"/>
              </a:ext>
            </a:extLst>
          </p:cNvPr>
          <p:cNvSpPr/>
          <p:nvPr/>
        </p:nvSpPr>
        <p:spPr>
          <a:xfrm>
            <a:off x="731838" y="3230814"/>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300713AB-A9C0-4DDE-9D7D-F08B17F89F3B}"/>
              </a:ext>
            </a:extLst>
          </p:cNvPr>
          <p:cNvSpPr txBox="1"/>
          <p:nvPr/>
        </p:nvSpPr>
        <p:spPr>
          <a:xfrm>
            <a:off x="731838" y="3228656"/>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01</a:t>
            </a:r>
          </a:p>
        </p:txBody>
      </p:sp>
      <p:sp>
        <p:nvSpPr>
          <p:cNvPr id="94" name="TextBox">
            <a:extLst>
              <a:ext uri="{FF2B5EF4-FFF2-40B4-BE49-F238E27FC236}">
                <a16:creationId xmlns:a16="http://schemas.microsoft.com/office/drawing/2014/main" id="{8CAE484D-F049-49C1-B2D9-E6B224E273C8}"/>
              </a:ext>
            </a:extLst>
          </p:cNvPr>
          <p:cNvSpPr txBox="1"/>
          <p:nvPr/>
        </p:nvSpPr>
        <p:spPr>
          <a:xfrm>
            <a:off x="1229142" y="400233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95" name="TextBox">
            <a:extLst>
              <a:ext uri="{FF2B5EF4-FFF2-40B4-BE49-F238E27FC236}">
                <a16:creationId xmlns:a16="http://schemas.microsoft.com/office/drawing/2014/main" id="{B046ADB2-0134-4D10-8C97-62FC7B8B1F31}"/>
              </a:ext>
            </a:extLst>
          </p:cNvPr>
          <p:cNvSpPr txBox="1"/>
          <p:nvPr/>
        </p:nvSpPr>
        <p:spPr>
          <a:xfrm>
            <a:off x="1229143" y="4340889"/>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96" name="Rectangle: Rounded Corners 95">
            <a:extLst>
              <a:ext uri="{FF2B5EF4-FFF2-40B4-BE49-F238E27FC236}">
                <a16:creationId xmlns:a16="http://schemas.microsoft.com/office/drawing/2014/main" id="{07B96095-6FF5-4546-BAAD-C4B10604D671}"/>
              </a:ext>
            </a:extLst>
          </p:cNvPr>
          <p:cNvSpPr/>
          <p:nvPr/>
        </p:nvSpPr>
        <p:spPr>
          <a:xfrm>
            <a:off x="731838" y="4115186"/>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TextBox">
            <a:extLst>
              <a:ext uri="{FF2B5EF4-FFF2-40B4-BE49-F238E27FC236}">
                <a16:creationId xmlns:a16="http://schemas.microsoft.com/office/drawing/2014/main" id="{2B804019-FAD6-47E4-BAD8-4F4C615B9F35}"/>
              </a:ext>
            </a:extLst>
          </p:cNvPr>
          <p:cNvSpPr txBox="1"/>
          <p:nvPr/>
        </p:nvSpPr>
        <p:spPr>
          <a:xfrm>
            <a:off x="731838" y="4113028"/>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02</a:t>
            </a:r>
          </a:p>
        </p:txBody>
      </p:sp>
      <p:sp>
        <p:nvSpPr>
          <p:cNvPr id="99" name="TextBox">
            <a:extLst>
              <a:ext uri="{FF2B5EF4-FFF2-40B4-BE49-F238E27FC236}">
                <a16:creationId xmlns:a16="http://schemas.microsoft.com/office/drawing/2014/main" id="{491D8E20-6836-44A4-9C20-837444D0B7AF}"/>
              </a:ext>
            </a:extLst>
          </p:cNvPr>
          <p:cNvSpPr txBox="1"/>
          <p:nvPr/>
        </p:nvSpPr>
        <p:spPr>
          <a:xfrm>
            <a:off x="1229142" y="488670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00" name="TextBox">
            <a:extLst>
              <a:ext uri="{FF2B5EF4-FFF2-40B4-BE49-F238E27FC236}">
                <a16:creationId xmlns:a16="http://schemas.microsoft.com/office/drawing/2014/main" id="{D384CDA2-5337-4B03-BD05-25F78F2E70CB}"/>
              </a:ext>
            </a:extLst>
          </p:cNvPr>
          <p:cNvSpPr txBox="1"/>
          <p:nvPr/>
        </p:nvSpPr>
        <p:spPr>
          <a:xfrm>
            <a:off x="1229143" y="5225261"/>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101" name="Rectangle: Rounded Corners 100">
            <a:extLst>
              <a:ext uri="{FF2B5EF4-FFF2-40B4-BE49-F238E27FC236}">
                <a16:creationId xmlns:a16="http://schemas.microsoft.com/office/drawing/2014/main" id="{D8CF4C75-E02D-46E9-82E5-E29BD2F95FCE}"/>
              </a:ext>
            </a:extLst>
          </p:cNvPr>
          <p:cNvSpPr/>
          <p:nvPr/>
        </p:nvSpPr>
        <p:spPr>
          <a:xfrm>
            <a:off x="731838" y="4999558"/>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TextBox">
            <a:extLst>
              <a:ext uri="{FF2B5EF4-FFF2-40B4-BE49-F238E27FC236}">
                <a16:creationId xmlns:a16="http://schemas.microsoft.com/office/drawing/2014/main" id="{51C0E2F1-5650-4DB1-8086-7A804F44CA20}"/>
              </a:ext>
            </a:extLst>
          </p:cNvPr>
          <p:cNvSpPr txBox="1"/>
          <p:nvPr/>
        </p:nvSpPr>
        <p:spPr>
          <a:xfrm>
            <a:off x="731838" y="4997400"/>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03</a:t>
            </a:r>
          </a:p>
        </p:txBody>
      </p:sp>
      <p:sp>
        <p:nvSpPr>
          <p:cNvPr id="103" name="Rectangle: Rounded Corners 102">
            <a:extLst>
              <a:ext uri="{FF2B5EF4-FFF2-40B4-BE49-F238E27FC236}">
                <a16:creationId xmlns:a16="http://schemas.microsoft.com/office/drawing/2014/main" id="{E909E6C6-0ED4-4A41-BC96-8DD61079FDCF}"/>
              </a:ext>
            </a:extLst>
          </p:cNvPr>
          <p:cNvSpPr/>
          <p:nvPr/>
        </p:nvSpPr>
        <p:spPr>
          <a:xfrm>
            <a:off x="6483416" y="5168835"/>
            <a:ext cx="895539" cy="8955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9" name="Group 48">
            <a:extLst>
              <a:ext uri="{FF2B5EF4-FFF2-40B4-BE49-F238E27FC236}">
                <a16:creationId xmlns:a16="http://schemas.microsoft.com/office/drawing/2014/main" id="{48C8FDA8-831B-494F-9B6B-2B07A2D169C0}"/>
              </a:ext>
            </a:extLst>
          </p:cNvPr>
          <p:cNvGrpSpPr/>
          <p:nvPr/>
        </p:nvGrpSpPr>
        <p:grpSpPr>
          <a:xfrm>
            <a:off x="6694136" y="5371767"/>
            <a:ext cx="474100" cy="489674"/>
            <a:chOff x="5721280" y="3049426"/>
            <a:chExt cx="741178" cy="765526"/>
          </a:xfrm>
          <a:solidFill>
            <a:schemeClr val="bg2"/>
          </a:solidFill>
        </p:grpSpPr>
        <p:sp>
          <p:nvSpPr>
            <p:cNvPr id="50" name="Freeform: Shape 49">
              <a:extLst>
                <a:ext uri="{FF2B5EF4-FFF2-40B4-BE49-F238E27FC236}">
                  <a16:creationId xmlns:a16="http://schemas.microsoft.com/office/drawing/2014/main" id="{13B5DDA8-FE62-4231-8970-B7F58042A0FA}"/>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1" name="Freeform: Shape 50">
              <a:extLst>
                <a:ext uri="{FF2B5EF4-FFF2-40B4-BE49-F238E27FC236}">
                  <a16:creationId xmlns:a16="http://schemas.microsoft.com/office/drawing/2014/main" id="{C2A70F26-E6BA-42A3-8E76-79B3FA8F1B6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2" name="Freeform: Shape 51">
              <a:extLst>
                <a:ext uri="{FF2B5EF4-FFF2-40B4-BE49-F238E27FC236}">
                  <a16:creationId xmlns:a16="http://schemas.microsoft.com/office/drawing/2014/main" id="{C4D357A3-96E0-4720-B486-5DEF8CF4656E}"/>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12" name="Rectangle: Rounded Corners 11">
            <a:extLst>
              <a:ext uri="{FF2B5EF4-FFF2-40B4-BE49-F238E27FC236}">
                <a16:creationId xmlns:a16="http://schemas.microsoft.com/office/drawing/2014/main" id="{63D15569-FCA9-4E51-B00F-7F209427F1BA}"/>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D0D34745-F4E9-4A37-91B0-8AF31095F662}"/>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25C1331E-3EF5-46ED-AAA7-DA11E7BF281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51032202-9FE3-4B1A-9286-08FAFB48143F}"/>
              </a:ext>
            </a:extLst>
          </p:cNvPr>
          <p:cNvSpPr>
            <a:spLocks noGrp="1"/>
          </p:cNvSpPr>
          <p:nvPr>
            <p:ph type="sldNum" sz="quarter" idx="11"/>
          </p:nvPr>
        </p:nvSpPr>
        <p:spPr/>
        <p:txBody>
          <a:bodyPr/>
          <a:lstStyle/>
          <a:p>
            <a:fld id="{950356F5-5040-45F3-9DFE-AA818FBF1AB1}" type="slidenum">
              <a:rPr lang="en-ID" smtClean="0"/>
              <a:pPr/>
              <a:t>6</a:t>
            </a:fld>
            <a:endParaRPr lang="en-ID"/>
          </a:p>
        </p:txBody>
      </p:sp>
    </p:spTree>
    <p:extLst>
      <p:ext uri="{BB962C8B-B14F-4D97-AF65-F5344CB8AC3E}">
        <p14:creationId xmlns:p14="http://schemas.microsoft.com/office/powerpoint/2010/main" val="23444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75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750" fill="hold"/>
                                        <p:tgtEl>
                                          <p:spTgt spid="103"/>
                                        </p:tgtEl>
                                        <p:attrNameLst>
                                          <p:attrName>ppt_w</p:attrName>
                                        </p:attrNameLst>
                                      </p:cBhvr>
                                      <p:tavLst>
                                        <p:tav tm="0">
                                          <p:val>
                                            <p:fltVal val="0"/>
                                          </p:val>
                                        </p:tav>
                                        <p:tav tm="100000">
                                          <p:val>
                                            <p:strVal val="#ppt_w"/>
                                          </p:val>
                                        </p:tav>
                                      </p:tavLst>
                                    </p:anim>
                                    <p:anim calcmode="lin" valueType="num">
                                      <p:cBhvr>
                                        <p:cTn id="26" dur="750" fill="hold"/>
                                        <p:tgtEl>
                                          <p:spTgt spid="103"/>
                                        </p:tgtEl>
                                        <p:attrNameLst>
                                          <p:attrName>ppt_h</p:attrName>
                                        </p:attrNameLst>
                                      </p:cBhvr>
                                      <p:tavLst>
                                        <p:tav tm="0">
                                          <p:val>
                                            <p:fltVal val="0"/>
                                          </p:val>
                                        </p:tav>
                                        <p:tav tm="100000">
                                          <p:val>
                                            <p:strVal val="#ppt_h"/>
                                          </p:val>
                                        </p:tav>
                                      </p:tavLst>
                                    </p:anim>
                                    <p:animEffect transition="in" filter="fade">
                                      <p:cBhvr>
                                        <p:cTn id="27" dur="750"/>
                                        <p:tgtEl>
                                          <p:spTgt spid="103"/>
                                        </p:tgtEl>
                                      </p:cBhvr>
                                    </p:animEffect>
                                  </p:childTnLst>
                                </p:cTn>
                              </p:par>
                              <p:par>
                                <p:cTn id="28" presetID="53"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0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1000"/>
                                        <p:tgtEl>
                                          <p:spTgt spid="96"/>
                                        </p:tgtEl>
                                      </p:cBhvr>
                                    </p:animEffect>
                                    <p:anim calcmode="lin" valueType="num">
                                      <p:cBhvr>
                                        <p:cTn id="62" dur="1000" fill="hold"/>
                                        <p:tgtEl>
                                          <p:spTgt spid="96"/>
                                        </p:tgtEl>
                                        <p:attrNameLst>
                                          <p:attrName>ppt_x</p:attrName>
                                        </p:attrNameLst>
                                      </p:cBhvr>
                                      <p:tavLst>
                                        <p:tav tm="0">
                                          <p:val>
                                            <p:strVal val="#ppt_x"/>
                                          </p:val>
                                        </p:tav>
                                        <p:tav tm="100000">
                                          <p:val>
                                            <p:strVal val="#ppt_x"/>
                                          </p:val>
                                        </p:tav>
                                      </p:tavLst>
                                    </p:anim>
                                    <p:anim calcmode="lin" valueType="num">
                                      <p:cBhvr>
                                        <p:cTn id="63" dur="1000" fill="hold"/>
                                        <p:tgtEl>
                                          <p:spTgt spid="9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1000"/>
                                        <p:tgtEl>
                                          <p:spTgt spid="97"/>
                                        </p:tgtEl>
                                      </p:cBhvr>
                                    </p:animEffect>
                                    <p:anim calcmode="lin" valueType="num">
                                      <p:cBhvr>
                                        <p:cTn id="67" dur="1000" fill="hold"/>
                                        <p:tgtEl>
                                          <p:spTgt spid="97"/>
                                        </p:tgtEl>
                                        <p:attrNameLst>
                                          <p:attrName>ppt_x</p:attrName>
                                        </p:attrNameLst>
                                      </p:cBhvr>
                                      <p:tavLst>
                                        <p:tav tm="0">
                                          <p:val>
                                            <p:strVal val="#ppt_x"/>
                                          </p:val>
                                        </p:tav>
                                        <p:tav tm="100000">
                                          <p:val>
                                            <p:strVal val="#ppt_x"/>
                                          </p:val>
                                        </p:tav>
                                      </p:tavLst>
                                    </p:anim>
                                    <p:anim calcmode="lin" valueType="num">
                                      <p:cBhvr>
                                        <p:cTn id="68" dur="1000" fill="hold"/>
                                        <p:tgtEl>
                                          <p:spTgt spid="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anim calcmode="lin" valueType="num">
                                      <p:cBhvr>
                                        <p:cTn id="77" dur="1000" fill="hold"/>
                                        <p:tgtEl>
                                          <p:spTgt spid="95"/>
                                        </p:tgtEl>
                                        <p:attrNameLst>
                                          <p:attrName>ppt_x</p:attrName>
                                        </p:attrNameLst>
                                      </p:cBhvr>
                                      <p:tavLst>
                                        <p:tav tm="0">
                                          <p:val>
                                            <p:strVal val="#ppt_x"/>
                                          </p:val>
                                        </p:tav>
                                        <p:tav tm="100000">
                                          <p:val>
                                            <p:strVal val="#ppt_x"/>
                                          </p:val>
                                        </p:tav>
                                      </p:tavLst>
                                    </p:anim>
                                    <p:anim calcmode="lin" valueType="num">
                                      <p:cBhvr>
                                        <p:cTn id="78" dur="1000" fill="hold"/>
                                        <p:tgtEl>
                                          <p:spTgt spid="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1000"/>
                                        <p:tgtEl>
                                          <p:spTgt spid="102"/>
                                        </p:tgtEl>
                                      </p:cBhvr>
                                    </p:animEffect>
                                    <p:anim calcmode="lin" valueType="num">
                                      <p:cBhvr>
                                        <p:cTn id="87" dur="1000" fill="hold"/>
                                        <p:tgtEl>
                                          <p:spTgt spid="102"/>
                                        </p:tgtEl>
                                        <p:attrNameLst>
                                          <p:attrName>ppt_x</p:attrName>
                                        </p:attrNameLst>
                                      </p:cBhvr>
                                      <p:tavLst>
                                        <p:tav tm="0">
                                          <p:val>
                                            <p:strVal val="#ppt_x"/>
                                          </p:val>
                                        </p:tav>
                                        <p:tav tm="100000">
                                          <p:val>
                                            <p:strVal val="#ppt_x"/>
                                          </p:val>
                                        </p:tav>
                                      </p:tavLst>
                                    </p:anim>
                                    <p:anim calcmode="lin" valueType="num">
                                      <p:cBhvr>
                                        <p:cTn id="88" dur="1000" fill="hold"/>
                                        <p:tgtEl>
                                          <p:spTgt spid="10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P spid="9" grpId="0" animBg="1"/>
      <p:bldP spid="10" grpId="0"/>
      <p:bldP spid="94" grpId="0"/>
      <p:bldP spid="95" grpId="0"/>
      <p:bldP spid="96" grpId="0" animBg="1"/>
      <p:bldP spid="97" grpId="0"/>
      <p:bldP spid="99" grpId="0"/>
      <p:bldP spid="100" grpId="0"/>
      <p:bldP spid="101" grpId="0" animBg="1"/>
      <p:bldP spid="102" grpId="0"/>
      <p:bldP spid="103" grpId="0" animBg="1"/>
      <p:bldP spid="12" grpId="0" animBg="1"/>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F5464DEC-0913-4B0A-9A93-498ED842F9F2}"/>
              </a:ext>
            </a:extLst>
          </p:cNvPr>
          <p:cNvSpPr>
            <a:spLocks noGrp="1"/>
          </p:cNvSpPr>
          <p:nvPr>
            <p:ph type="pic" sz="quarter" idx="11"/>
          </p:nvPr>
        </p:nvSpPr>
        <p:spPr/>
      </p:sp>
      <p:sp>
        <p:nvSpPr>
          <p:cNvPr id="5" name="Rectangle: Rounded Corners 4">
            <a:extLst>
              <a:ext uri="{FF2B5EF4-FFF2-40B4-BE49-F238E27FC236}">
                <a16:creationId xmlns:a16="http://schemas.microsoft.com/office/drawing/2014/main" id="{8D26C166-3510-4F1C-8ECA-04DEFC060F86}"/>
              </a:ext>
            </a:extLst>
          </p:cNvPr>
          <p:cNvSpPr/>
          <p:nvPr/>
        </p:nvSpPr>
        <p:spPr>
          <a:xfrm>
            <a:off x="731838" y="3399791"/>
            <a:ext cx="707940" cy="7079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3" name="Group 42">
            <a:extLst>
              <a:ext uri="{FF2B5EF4-FFF2-40B4-BE49-F238E27FC236}">
                <a16:creationId xmlns:a16="http://schemas.microsoft.com/office/drawing/2014/main" id="{19BEF1EC-E8CB-4022-A433-CCC29CE34ABE}"/>
              </a:ext>
            </a:extLst>
          </p:cNvPr>
          <p:cNvGrpSpPr/>
          <p:nvPr/>
        </p:nvGrpSpPr>
        <p:grpSpPr>
          <a:xfrm>
            <a:off x="837268" y="3567439"/>
            <a:ext cx="497080" cy="372644"/>
            <a:chOff x="6420436" y="3032330"/>
            <a:chExt cx="838200" cy="628370"/>
          </a:xfrm>
          <a:solidFill>
            <a:schemeClr val="bg2"/>
          </a:solidFill>
        </p:grpSpPr>
        <p:sp>
          <p:nvSpPr>
            <p:cNvPr id="28" name="Freeform: Shape 27">
              <a:extLst>
                <a:ext uri="{FF2B5EF4-FFF2-40B4-BE49-F238E27FC236}">
                  <a16:creationId xmlns:a16="http://schemas.microsoft.com/office/drawing/2014/main" id="{94A08E3E-8EB5-4E52-820C-6B1F772CFD38}"/>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0A1AF7C3-A0A2-4A84-B47E-4ED110CE99FA}"/>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44" name="TextBox">
            <a:extLst>
              <a:ext uri="{FF2B5EF4-FFF2-40B4-BE49-F238E27FC236}">
                <a16:creationId xmlns:a16="http://schemas.microsoft.com/office/drawing/2014/main" id="{38D3EA7C-75B8-4A22-92A5-300C0DD89F66}"/>
              </a:ext>
            </a:extLst>
          </p:cNvPr>
          <p:cNvSpPr txBox="1"/>
          <p:nvPr/>
        </p:nvSpPr>
        <p:spPr>
          <a:xfrm>
            <a:off x="1668189" y="328125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Mission 01</a:t>
            </a:r>
          </a:p>
        </p:txBody>
      </p:sp>
      <p:sp>
        <p:nvSpPr>
          <p:cNvPr id="45" name="TextBox">
            <a:extLst>
              <a:ext uri="{FF2B5EF4-FFF2-40B4-BE49-F238E27FC236}">
                <a16:creationId xmlns:a16="http://schemas.microsoft.com/office/drawing/2014/main" id="{A7F6353F-3E80-4FCE-83DD-6378456FC847}"/>
              </a:ext>
            </a:extLst>
          </p:cNvPr>
          <p:cNvSpPr txBox="1"/>
          <p:nvPr/>
        </p:nvSpPr>
        <p:spPr>
          <a:xfrm>
            <a:off x="1668190" y="3619805"/>
            <a:ext cx="3961085"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 aut ipsum pretium suscipit</a:t>
            </a:r>
            <a:endParaRPr lang="en-ID">
              <a:solidFill>
                <a:schemeClr val="tx1"/>
              </a:solidFill>
            </a:endParaRPr>
          </a:p>
        </p:txBody>
      </p:sp>
      <p:sp>
        <p:nvSpPr>
          <p:cNvPr id="77" name="Rectangle: Rounded Corners 76">
            <a:extLst>
              <a:ext uri="{FF2B5EF4-FFF2-40B4-BE49-F238E27FC236}">
                <a16:creationId xmlns:a16="http://schemas.microsoft.com/office/drawing/2014/main" id="{CC06C243-BDC2-4AA7-B39C-A7D6B45E088E}"/>
              </a:ext>
            </a:extLst>
          </p:cNvPr>
          <p:cNvSpPr/>
          <p:nvPr/>
        </p:nvSpPr>
        <p:spPr>
          <a:xfrm>
            <a:off x="731838" y="4573546"/>
            <a:ext cx="707940" cy="7079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TextBox">
            <a:extLst>
              <a:ext uri="{FF2B5EF4-FFF2-40B4-BE49-F238E27FC236}">
                <a16:creationId xmlns:a16="http://schemas.microsoft.com/office/drawing/2014/main" id="{1937AA09-AA7A-4644-BF68-D96D26600D83}"/>
              </a:ext>
            </a:extLst>
          </p:cNvPr>
          <p:cNvSpPr txBox="1"/>
          <p:nvPr/>
        </p:nvSpPr>
        <p:spPr>
          <a:xfrm>
            <a:off x="1668189" y="445500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Mission 02</a:t>
            </a:r>
          </a:p>
        </p:txBody>
      </p:sp>
      <p:sp>
        <p:nvSpPr>
          <p:cNvPr id="80" name="TextBox">
            <a:extLst>
              <a:ext uri="{FF2B5EF4-FFF2-40B4-BE49-F238E27FC236}">
                <a16:creationId xmlns:a16="http://schemas.microsoft.com/office/drawing/2014/main" id="{E2163206-9BEE-432A-9284-F5632C7E588C}"/>
              </a:ext>
            </a:extLst>
          </p:cNvPr>
          <p:cNvSpPr txBox="1"/>
          <p:nvPr/>
        </p:nvSpPr>
        <p:spPr>
          <a:xfrm>
            <a:off x="1668190" y="4793560"/>
            <a:ext cx="3961085"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 aut ipsum pretium suscipit</a:t>
            </a:r>
            <a:endParaRPr lang="en-ID">
              <a:solidFill>
                <a:schemeClr val="tx1"/>
              </a:solidFill>
            </a:endParaRPr>
          </a:p>
        </p:txBody>
      </p:sp>
      <p:grpSp>
        <p:nvGrpSpPr>
          <p:cNvPr id="41" name="Group 40">
            <a:extLst>
              <a:ext uri="{FF2B5EF4-FFF2-40B4-BE49-F238E27FC236}">
                <a16:creationId xmlns:a16="http://schemas.microsoft.com/office/drawing/2014/main" id="{33EBF92D-3A8C-4ABB-8AEB-3074E5201A6F}"/>
              </a:ext>
            </a:extLst>
          </p:cNvPr>
          <p:cNvGrpSpPr/>
          <p:nvPr/>
        </p:nvGrpSpPr>
        <p:grpSpPr>
          <a:xfrm>
            <a:off x="879669" y="4714604"/>
            <a:ext cx="412279" cy="425823"/>
            <a:chOff x="6728530" y="5125875"/>
            <a:chExt cx="741178" cy="765526"/>
          </a:xfrm>
          <a:solidFill>
            <a:schemeClr val="bg2"/>
          </a:solidFill>
        </p:grpSpPr>
        <p:sp>
          <p:nvSpPr>
            <p:cNvPr id="33" name="Freeform: Shape 32">
              <a:extLst>
                <a:ext uri="{FF2B5EF4-FFF2-40B4-BE49-F238E27FC236}">
                  <a16:creationId xmlns:a16="http://schemas.microsoft.com/office/drawing/2014/main" id="{B366B892-E444-4C82-A7A5-11817FE937E7}"/>
                </a:ext>
              </a:extLst>
            </p:cNvPr>
            <p:cNvSpPr/>
            <p:nvPr/>
          </p:nvSpPr>
          <p:spPr>
            <a:xfrm>
              <a:off x="7098424" y="5520117"/>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C42B25D-3539-43B9-8722-A2306961C221}"/>
                </a:ext>
              </a:extLst>
            </p:cNvPr>
            <p:cNvSpPr/>
            <p:nvPr/>
          </p:nvSpPr>
          <p:spPr>
            <a:xfrm>
              <a:off x="6728530" y="5398102"/>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EE34564E-7FA1-4288-A181-19E4C25CFDFE}"/>
                </a:ext>
              </a:extLst>
            </p:cNvPr>
            <p:cNvSpPr/>
            <p:nvPr/>
          </p:nvSpPr>
          <p:spPr>
            <a:xfrm>
              <a:off x="6945166" y="5125875"/>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p>
          </p:txBody>
        </p:sp>
      </p:grpSp>
      <p:sp>
        <p:nvSpPr>
          <p:cNvPr id="6" name="Title 5">
            <a:extLst>
              <a:ext uri="{FF2B5EF4-FFF2-40B4-BE49-F238E27FC236}">
                <a16:creationId xmlns:a16="http://schemas.microsoft.com/office/drawing/2014/main" id="{88FCA86F-1AF4-4E5E-AF21-B2DA771F8312}"/>
              </a:ext>
            </a:extLst>
          </p:cNvPr>
          <p:cNvSpPr>
            <a:spLocks noGrp="1"/>
          </p:cNvSpPr>
          <p:nvPr>
            <p:ph type="title"/>
          </p:nvPr>
        </p:nvSpPr>
        <p:spPr/>
        <p:txBody>
          <a:bodyPr/>
          <a:lstStyle/>
          <a:p>
            <a:pPr>
              <a:lnSpc>
                <a:spcPct val="100000"/>
              </a:lnSpc>
            </a:pPr>
            <a:r>
              <a:rPr lang="en-ID" sz="4400">
                <a:solidFill>
                  <a:schemeClr val="tx1"/>
                </a:solidFill>
                <a:latin typeface="+mj-lt"/>
              </a:rPr>
              <a:t>This About</a:t>
            </a:r>
            <a:br>
              <a:rPr lang="en-ID" sz="4400">
                <a:solidFill>
                  <a:schemeClr val="tx1"/>
                </a:solidFill>
                <a:latin typeface="+mj-lt"/>
              </a:rPr>
            </a:br>
            <a:r>
              <a:rPr lang="en-ID" sz="4400">
                <a:solidFill>
                  <a:schemeClr val="accent1"/>
                </a:solidFill>
                <a:latin typeface="+mj-lt"/>
              </a:rPr>
              <a:t>Eco Leaf Mission</a:t>
            </a:r>
            <a:endParaRPr lang="en-ID"/>
          </a:p>
        </p:txBody>
      </p:sp>
      <p:sp>
        <p:nvSpPr>
          <p:cNvPr id="7" name="Subtitle 6">
            <a:extLst>
              <a:ext uri="{FF2B5EF4-FFF2-40B4-BE49-F238E27FC236}">
                <a16:creationId xmlns:a16="http://schemas.microsoft.com/office/drawing/2014/main" id="{EAAC8B73-5273-411B-8D6E-227D57767E0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PpHolder12">
            <a:extLst>
              <a:ext uri="{FF2B5EF4-FFF2-40B4-BE49-F238E27FC236}">
                <a16:creationId xmlns:a16="http://schemas.microsoft.com/office/drawing/2014/main" id="{BF05ED6A-6E42-4A50-9201-A67914A6E473}"/>
              </a:ext>
            </a:extLst>
          </p:cNvPr>
          <p:cNvSpPr>
            <a:spLocks noGrp="1"/>
          </p:cNvSpPr>
          <p:nvPr>
            <p:ph type="pic" sz="quarter" idx="10"/>
          </p:nvPr>
        </p:nvSpPr>
        <p:spPr/>
      </p:sp>
      <p:sp>
        <p:nvSpPr>
          <p:cNvPr id="62" name="Rectangle: Rounded Corners 61">
            <a:extLst>
              <a:ext uri="{FF2B5EF4-FFF2-40B4-BE49-F238E27FC236}">
                <a16:creationId xmlns:a16="http://schemas.microsoft.com/office/drawing/2014/main" id="{D99A3E86-F38E-423D-809A-17D731BBBBE8}"/>
              </a:ext>
            </a:extLst>
          </p:cNvPr>
          <p:cNvSpPr/>
          <p:nvPr/>
        </p:nvSpPr>
        <p:spPr>
          <a:xfrm>
            <a:off x="7055681" y="4173807"/>
            <a:ext cx="2105141" cy="1494895"/>
          </a:xfrm>
          <a:prstGeom prst="roundRect">
            <a:avLst>
              <a:gd name="adj" fmla="val 11774"/>
            </a:avLst>
          </a:prstGeom>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a:extLst>
              <a:ext uri="{FF2B5EF4-FFF2-40B4-BE49-F238E27FC236}">
                <a16:creationId xmlns:a16="http://schemas.microsoft.com/office/drawing/2014/main" id="{D5884F53-F8FB-45C2-8AC1-21EF301DE835}"/>
              </a:ext>
            </a:extLst>
          </p:cNvPr>
          <p:cNvSpPr txBox="1"/>
          <p:nvPr/>
        </p:nvSpPr>
        <p:spPr>
          <a:xfrm>
            <a:off x="7493494" y="438601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10" name="TextBox">
            <a:extLst>
              <a:ext uri="{FF2B5EF4-FFF2-40B4-BE49-F238E27FC236}">
                <a16:creationId xmlns:a16="http://schemas.microsoft.com/office/drawing/2014/main" id="{5DBD1BB4-4540-4D80-870C-E2419A42D8CF}"/>
              </a:ext>
            </a:extLst>
          </p:cNvPr>
          <p:cNvSpPr txBox="1"/>
          <p:nvPr/>
        </p:nvSpPr>
        <p:spPr>
          <a:xfrm>
            <a:off x="7282052" y="4724565"/>
            <a:ext cx="165239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debitis placeat suscipit pat voluptates antes</a:t>
            </a:r>
            <a:endParaRPr lang="en-ID">
              <a:solidFill>
                <a:schemeClr val="bg2"/>
              </a:solidFill>
            </a:endParaRPr>
          </a:p>
        </p:txBody>
      </p:sp>
      <p:sp>
        <p:nvSpPr>
          <p:cNvPr id="11" name="Rectangle: Rounded Corners 10">
            <a:extLst>
              <a:ext uri="{FF2B5EF4-FFF2-40B4-BE49-F238E27FC236}">
                <a16:creationId xmlns:a16="http://schemas.microsoft.com/office/drawing/2014/main" id="{F01C674F-F905-4A46-A48A-56F4916811BA}"/>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A659C834-6041-4A97-A219-D2A22B061C86}"/>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744A5679-1AA7-4DFC-9964-CF43EAAFF57F}"/>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8D86C6BF-C493-4EEC-88AD-913AF8A82BF8}"/>
              </a:ext>
            </a:extLst>
          </p:cNvPr>
          <p:cNvSpPr>
            <a:spLocks noGrp="1"/>
          </p:cNvSpPr>
          <p:nvPr>
            <p:ph type="sldNum" sz="quarter" idx="12"/>
          </p:nvPr>
        </p:nvSpPr>
        <p:spPr/>
        <p:txBody>
          <a:bodyPr/>
          <a:lstStyle/>
          <a:p>
            <a:fld id="{950356F5-5040-45F3-9DFE-AA818FBF1AB1}" type="slidenum">
              <a:rPr lang="en-ID" smtClean="0"/>
              <a:pPr/>
              <a:t>7</a:t>
            </a:fld>
            <a:endParaRPr lang="en-ID"/>
          </a:p>
        </p:txBody>
      </p:sp>
    </p:spTree>
    <p:extLst>
      <p:ext uri="{BB962C8B-B14F-4D97-AF65-F5344CB8AC3E}">
        <p14:creationId xmlns:p14="http://schemas.microsoft.com/office/powerpoint/2010/main" val="11865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750" fill="hold"/>
                                        <p:tgtEl>
                                          <p:spTgt spid="62"/>
                                        </p:tgtEl>
                                        <p:attrNameLst>
                                          <p:attrName>ppt_w</p:attrName>
                                        </p:attrNameLst>
                                      </p:cBhvr>
                                      <p:tavLst>
                                        <p:tav tm="0">
                                          <p:val>
                                            <p:fltVal val="0"/>
                                          </p:val>
                                        </p:tav>
                                        <p:tav tm="100000">
                                          <p:val>
                                            <p:strVal val="#ppt_w"/>
                                          </p:val>
                                        </p:tav>
                                      </p:tavLst>
                                    </p:anim>
                                    <p:anim calcmode="lin" valueType="num">
                                      <p:cBhvr>
                                        <p:cTn id="18" dur="750" fill="hold"/>
                                        <p:tgtEl>
                                          <p:spTgt spid="62"/>
                                        </p:tgtEl>
                                        <p:attrNameLst>
                                          <p:attrName>ppt_h</p:attrName>
                                        </p:attrNameLst>
                                      </p:cBhvr>
                                      <p:tavLst>
                                        <p:tav tm="0">
                                          <p:val>
                                            <p:fltVal val="0"/>
                                          </p:val>
                                        </p:tav>
                                        <p:tav tm="100000">
                                          <p:val>
                                            <p:strVal val="#ppt_h"/>
                                          </p:val>
                                        </p:tav>
                                      </p:tavLst>
                                    </p:anim>
                                    <p:animEffect transition="in" filter="fade">
                                      <p:cBhvr>
                                        <p:cTn id="19" dur="750"/>
                                        <p:tgtEl>
                                          <p:spTgt spid="6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750"/>
                                        <p:tgtEl>
                                          <p:spTgt spid="7">
                                            <p:txEl>
                                              <p:pRg st="0" end="0"/>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750"/>
                                        <p:tgtEl>
                                          <p:spTgt spid="6"/>
                                        </p:tgtEl>
                                      </p:cBhvr>
                                    </p:animEffect>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000"/>
                                        <p:tgtEl>
                                          <p:spTgt spid="77"/>
                                        </p:tgtEl>
                                      </p:cBhvr>
                                    </p:animEffect>
                                    <p:anim calcmode="lin" valueType="num">
                                      <p:cBhvr>
                                        <p:cTn id="59" dur="1000" fill="hold"/>
                                        <p:tgtEl>
                                          <p:spTgt spid="77"/>
                                        </p:tgtEl>
                                        <p:attrNameLst>
                                          <p:attrName>ppt_x</p:attrName>
                                        </p:attrNameLst>
                                      </p:cBhvr>
                                      <p:tavLst>
                                        <p:tav tm="0">
                                          <p:val>
                                            <p:strVal val="#ppt_x"/>
                                          </p:val>
                                        </p:tav>
                                        <p:tav tm="100000">
                                          <p:val>
                                            <p:strVal val="#ppt_x"/>
                                          </p:val>
                                        </p:tav>
                                      </p:tavLst>
                                    </p:anim>
                                    <p:anim calcmode="lin" valueType="num">
                                      <p:cBhvr>
                                        <p:cTn id="60" dur="1000" fill="hold"/>
                                        <p:tgtEl>
                                          <p:spTgt spid="7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p:bldP spid="45" grpId="0"/>
      <p:bldP spid="77" grpId="0" animBg="1"/>
      <p:bldP spid="79" grpId="0"/>
      <p:bldP spid="80" grpId="0"/>
      <p:bldP spid="6" grpId="0"/>
      <p:bldP spid="7" grpId="0" build="p"/>
      <p:bldP spid="62" grpId="0" animBg="1"/>
      <p:bldP spid="9" grpId="0"/>
      <p:bldP spid="10" grpId="0"/>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60F1C06-4627-4228-AC48-729F74FBF6F4}"/>
              </a:ext>
            </a:extLst>
          </p:cNvPr>
          <p:cNvCxnSpPr>
            <a:cxnSpLocks/>
          </p:cNvCxnSpPr>
          <p:nvPr/>
        </p:nvCxnSpPr>
        <p:spPr>
          <a:xfrm>
            <a:off x="7046446" y="3371728"/>
            <a:ext cx="0" cy="40136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3C7D3E8-D521-411C-987A-D82EDD9BD81A}"/>
              </a:ext>
            </a:extLst>
          </p:cNvPr>
          <p:cNvSpPr/>
          <p:nvPr/>
        </p:nvSpPr>
        <p:spPr>
          <a:xfrm>
            <a:off x="481991" y="2762741"/>
            <a:ext cx="1014181" cy="10141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Rounded Corners 1">
            <a:extLst>
              <a:ext uri="{FF2B5EF4-FFF2-40B4-BE49-F238E27FC236}">
                <a16:creationId xmlns:a16="http://schemas.microsoft.com/office/drawing/2014/main" id="{7DB2B2D5-78F7-4C32-993D-0B7206BC700C}"/>
              </a:ext>
            </a:extLst>
          </p:cNvPr>
          <p:cNvSpPr/>
          <p:nvPr/>
        </p:nvSpPr>
        <p:spPr>
          <a:xfrm>
            <a:off x="6627671" y="2606575"/>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F1AA6A53-2F3F-42B1-AA84-04913DFBF563}"/>
              </a:ext>
            </a:extLst>
          </p:cNvPr>
          <p:cNvSpPr txBox="1"/>
          <p:nvPr/>
        </p:nvSpPr>
        <p:spPr>
          <a:xfrm>
            <a:off x="7801092" y="4909053"/>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9" name="PpHolder5">
            <a:extLst>
              <a:ext uri="{FF2B5EF4-FFF2-40B4-BE49-F238E27FC236}">
                <a16:creationId xmlns:a16="http://schemas.microsoft.com/office/drawing/2014/main" id="{9740C9D0-9A0A-4009-8D92-220380DCFBDD}"/>
              </a:ext>
            </a:extLst>
          </p:cNvPr>
          <p:cNvSpPr>
            <a:spLocks noGrp="1"/>
          </p:cNvSpPr>
          <p:nvPr>
            <p:ph type="pic" sz="quarter" idx="10"/>
          </p:nvPr>
        </p:nvSpPr>
        <p:spPr/>
      </p:sp>
      <p:sp>
        <p:nvSpPr>
          <p:cNvPr id="7" name="Title 6">
            <a:extLst>
              <a:ext uri="{FF2B5EF4-FFF2-40B4-BE49-F238E27FC236}">
                <a16:creationId xmlns:a16="http://schemas.microsoft.com/office/drawing/2014/main" id="{3133B3A6-8D23-425C-B947-BA25607C5AAD}"/>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History</a:t>
            </a:r>
            <a:endParaRPr lang="en-ID"/>
          </a:p>
        </p:txBody>
      </p:sp>
      <p:sp>
        <p:nvSpPr>
          <p:cNvPr id="8" name="Subtitle 7">
            <a:extLst>
              <a:ext uri="{FF2B5EF4-FFF2-40B4-BE49-F238E27FC236}">
                <a16:creationId xmlns:a16="http://schemas.microsoft.com/office/drawing/2014/main" id="{D6C7A99A-1220-4ABD-9921-1D52403F6AB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0" name="TextBox">
            <a:extLst>
              <a:ext uri="{FF2B5EF4-FFF2-40B4-BE49-F238E27FC236}">
                <a16:creationId xmlns:a16="http://schemas.microsoft.com/office/drawing/2014/main" id="{CD47BA0D-9089-4C91-A639-91B6D8A41070}"/>
              </a:ext>
            </a:extLst>
          </p:cNvPr>
          <p:cNvSpPr txBox="1"/>
          <p:nvPr/>
        </p:nvSpPr>
        <p:spPr>
          <a:xfrm>
            <a:off x="4192877" y="209164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600">
                <a:solidFill>
                  <a:schemeClr val="tx1"/>
                </a:solidFill>
                <a:latin typeface="+mj-lt"/>
              </a:rPr>
              <a:t>Start Here</a:t>
            </a:r>
          </a:p>
        </p:txBody>
      </p:sp>
      <p:sp>
        <p:nvSpPr>
          <p:cNvPr id="41" name="TextBox">
            <a:extLst>
              <a:ext uri="{FF2B5EF4-FFF2-40B4-BE49-F238E27FC236}">
                <a16:creationId xmlns:a16="http://schemas.microsoft.com/office/drawing/2014/main" id="{EE2F0EA3-5CFA-466A-B7BD-698CC4DFB0D2}"/>
              </a:ext>
            </a:extLst>
          </p:cNvPr>
          <p:cNvSpPr txBox="1"/>
          <p:nvPr/>
        </p:nvSpPr>
        <p:spPr>
          <a:xfrm>
            <a:off x="3296521" y="2362365"/>
            <a:ext cx="2125871" cy="59247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2800">
                <a:solidFill>
                  <a:schemeClr val="accent1"/>
                </a:solidFill>
                <a:latin typeface="+mj-lt"/>
              </a:rPr>
              <a:t>2017 - 2018</a:t>
            </a:r>
          </a:p>
        </p:txBody>
      </p:sp>
      <p:grpSp>
        <p:nvGrpSpPr>
          <p:cNvPr id="45" name="Group 44">
            <a:extLst>
              <a:ext uri="{FF2B5EF4-FFF2-40B4-BE49-F238E27FC236}">
                <a16:creationId xmlns:a16="http://schemas.microsoft.com/office/drawing/2014/main" id="{F24040E9-261B-4CD5-9FA1-74C86A175307}"/>
              </a:ext>
            </a:extLst>
          </p:cNvPr>
          <p:cNvGrpSpPr/>
          <p:nvPr/>
        </p:nvGrpSpPr>
        <p:grpSpPr>
          <a:xfrm>
            <a:off x="6832394" y="2864882"/>
            <a:ext cx="428103" cy="320935"/>
            <a:chOff x="6420436" y="3032330"/>
            <a:chExt cx="838200" cy="628370"/>
          </a:xfrm>
          <a:solidFill>
            <a:schemeClr val="bg2"/>
          </a:solidFill>
        </p:grpSpPr>
        <p:sp>
          <p:nvSpPr>
            <p:cNvPr id="46" name="Freeform: Shape 45">
              <a:extLst>
                <a:ext uri="{FF2B5EF4-FFF2-40B4-BE49-F238E27FC236}">
                  <a16:creationId xmlns:a16="http://schemas.microsoft.com/office/drawing/2014/main" id="{90C08A3F-2BDF-4C65-9B9E-3902EE80A60D}"/>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1996EE1E-A03B-4661-AA6A-A89626BD0B84}"/>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10" name="TextBox">
            <a:extLst>
              <a:ext uri="{FF2B5EF4-FFF2-40B4-BE49-F238E27FC236}">
                <a16:creationId xmlns:a16="http://schemas.microsoft.com/office/drawing/2014/main" id="{A6AF6D20-81B9-404D-8701-F8F30A587973}"/>
              </a:ext>
            </a:extLst>
          </p:cNvPr>
          <p:cNvSpPr txBox="1"/>
          <p:nvPr/>
        </p:nvSpPr>
        <p:spPr>
          <a:xfrm>
            <a:off x="7801090" y="2747621"/>
            <a:ext cx="2138869"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1,254,890</a:t>
            </a:r>
          </a:p>
        </p:txBody>
      </p:sp>
      <p:sp>
        <p:nvSpPr>
          <p:cNvPr id="54" name="TextBox">
            <a:extLst>
              <a:ext uri="{FF2B5EF4-FFF2-40B4-BE49-F238E27FC236}">
                <a16:creationId xmlns:a16="http://schemas.microsoft.com/office/drawing/2014/main" id="{35FFF16E-5289-4D09-BB23-724D5D70E099}"/>
              </a:ext>
            </a:extLst>
          </p:cNvPr>
          <p:cNvSpPr txBox="1"/>
          <p:nvPr/>
        </p:nvSpPr>
        <p:spPr>
          <a:xfrm>
            <a:off x="7801091" y="252725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6" name="TextBox">
            <a:extLst>
              <a:ext uri="{FF2B5EF4-FFF2-40B4-BE49-F238E27FC236}">
                <a16:creationId xmlns:a16="http://schemas.microsoft.com/office/drawing/2014/main" id="{A61A2789-FD68-457F-AD36-D1B40CCA1723}"/>
              </a:ext>
            </a:extLst>
          </p:cNvPr>
          <p:cNvSpPr txBox="1"/>
          <p:nvPr/>
        </p:nvSpPr>
        <p:spPr>
          <a:xfrm>
            <a:off x="7801092" y="3495564"/>
            <a:ext cx="3660658"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sunt scelerisque ornare antes voluptatum expedita sunt lorem odio id eros provident ducimus aliquam pat recusandae hic et consequatur quod distinctio maxime at quidem fuga debitis massa reiciendis</a:t>
            </a:r>
            <a:endParaRPr lang="en-ID">
              <a:solidFill>
                <a:schemeClr val="tx1"/>
              </a:solidFill>
            </a:endParaRPr>
          </a:p>
        </p:txBody>
      </p:sp>
      <p:sp>
        <p:nvSpPr>
          <p:cNvPr id="13" name="Rectangle: Rounded Corners 12">
            <a:extLst>
              <a:ext uri="{FF2B5EF4-FFF2-40B4-BE49-F238E27FC236}">
                <a16:creationId xmlns:a16="http://schemas.microsoft.com/office/drawing/2014/main" id="{4C30E2B2-003C-41DD-8AB5-A8A6581C59CB}"/>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181CBAF1-D0F3-4B24-9D84-D98F1D7061E1}"/>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2AE43398-C58C-4905-8939-A4E1D456D4E6}"/>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32746B39-0EE2-4174-B712-35D7D92005E5}"/>
              </a:ext>
            </a:extLst>
          </p:cNvPr>
          <p:cNvSpPr>
            <a:spLocks noGrp="1"/>
          </p:cNvSpPr>
          <p:nvPr>
            <p:ph type="sldNum" sz="quarter" idx="11"/>
          </p:nvPr>
        </p:nvSpPr>
        <p:spPr/>
        <p:txBody>
          <a:bodyPr/>
          <a:lstStyle/>
          <a:p>
            <a:fld id="{950356F5-5040-45F3-9DFE-AA818FBF1AB1}" type="slidenum">
              <a:rPr lang="en-ID" smtClean="0"/>
              <a:pPr/>
              <a:t>8</a:t>
            </a:fld>
            <a:endParaRPr lang="en-ID"/>
          </a:p>
        </p:txBody>
      </p:sp>
    </p:spTree>
    <p:extLst>
      <p:ext uri="{BB962C8B-B14F-4D97-AF65-F5344CB8AC3E}">
        <p14:creationId xmlns:p14="http://schemas.microsoft.com/office/powerpoint/2010/main" val="7653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750"/>
                                        <p:tgtEl>
                                          <p:spTgt spid="8">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75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750" fill="hold"/>
                                        <p:tgtEl>
                                          <p:spTgt spid="40"/>
                                        </p:tgtEl>
                                        <p:attrNameLst>
                                          <p:attrName>ppt_x</p:attrName>
                                        </p:attrNameLst>
                                      </p:cBhvr>
                                      <p:tavLst>
                                        <p:tav tm="0">
                                          <p:val>
                                            <p:strVal val="#ppt_x"/>
                                          </p:val>
                                        </p:tav>
                                        <p:tav tm="100000">
                                          <p:val>
                                            <p:strVal val="#ppt_x"/>
                                          </p:val>
                                        </p:tav>
                                      </p:tavLst>
                                    </p:anim>
                                    <p:anim calcmode="lin" valueType="num">
                                      <p:cBhvr additive="base">
                                        <p:cTn id="26" dur="75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ppt_x"/>
                                          </p:val>
                                        </p:tav>
                                        <p:tav tm="100000">
                                          <p:val>
                                            <p:strVal val="#ppt_x"/>
                                          </p:val>
                                        </p:tav>
                                      </p:tavLst>
                                    </p:anim>
                                    <p:anim calcmode="lin" valueType="num">
                                      <p:cBhvr additive="base">
                                        <p:cTn id="34" dur="75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750" fill="hold"/>
                                        <p:tgtEl>
                                          <p:spTgt spid="2"/>
                                        </p:tgtEl>
                                        <p:attrNameLst>
                                          <p:attrName>ppt_x</p:attrName>
                                        </p:attrNameLst>
                                      </p:cBhvr>
                                      <p:tavLst>
                                        <p:tav tm="0">
                                          <p:val>
                                            <p:strVal val="#ppt_x"/>
                                          </p:val>
                                        </p:tav>
                                        <p:tav tm="100000">
                                          <p:val>
                                            <p:strVal val="#ppt_x"/>
                                          </p:val>
                                        </p:tav>
                                      </p:tavLst>
                                    </p:anim>
                                    <p:anim calcmode="lin" valueType="num">
                                      <p:cBhvr additive="base">
                                        <p:cTn id="38" dur="75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750" fill="hold"/>
                                        <p:tgtEl>
                                          <p:spTgt spid="45"/>
                                        </p:tgtEl>
                                        <p:attrNameLst>
                                          <p:attrName>ppt_x</p:attrName>
                                        </p:attrNameLst>
                                      </p:cBhvr>
                                      <p:tavLst>
                                        <p:tav tm="0">
                                          <p:val>
                                            <p:strVal val="#ppt_x"/>
                                          </p:val>
                                        </p:tav>
                                        <p:tav tm="100000">
                                          <p:val>
                                            <p:strVal val="#ppt_x"/>
                                          </p:val>
                                        </p:tav>
                                      </p:tavLst>
                                    </p:anim>
                                    <p:anim calcmode="lin" valueType="num">
                                      <p:cBhvr additive="base">
                                        <p:cTn id="42" dur="75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750" fill="hold"/>
                                        <p:tgtEl>
                                          <p:spTgt spid="54"/>
                                        </p:tgtEl>
                                        <p:attrNameLst>
                                          <p:attrName>ppt_x</p:attrName>
                                        </p:attrNameLst>
                                      </p:cBhvr>
                                      <p:tavLst>
                                        <p:tav tm="0">
                                          <p:val>
                                            <p:strVal val="#ppt_x"/>
                                          </p:val>
                                        </p:tav>
                                        <p:tav tm="100000">
                                          <p:val>
                                            <p:strVal val="#ppt_x"/>
                                          </p:val>
                                        </p:tav>
                                      </p:tavLst>
                                    </p:anim>
                                    <p:anim calcmode="lin" valueType="num">
                                      <p:cBhvr additive="base">
                                        <p:cTn id="46" dur="75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750" fill="hold"/>
                                        <p:tgtEl>
                                          <p:spTgt spid="10"/>
                                        </p:tgtEl>
                                        <p:attrNameLst>
                                          <p:attrName>ppt_x</p:attrName>
                                        </p:attrNameLst>
                                      </p:cBhvr>
                                      <p:tavLst>
                                        <p:tav tm="0">
                                          <p:val>
                                            <p:strVal val="#ppt_x"/>
                                          </p:val>
                                        </p:tav>
                                        <p:tav tm="100000">
                                          <p:val>
                                            <p:strVal val="#ppt_x"/>
                                          </p:val>
                                        </p:tav>
                                      </p:tavLst>
                                    </p:anim>
                                    <p:anim calcmode="lin" valueType="num">
                                      <p:cBhvr additive="base">
                                        <p:cTn id="50" dur="7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750" fill="hold"/>
                                        <p:tgtEl>
                                          <p:spTgt spid="56"/>
                                        </p:tgtEl>
                                        <p:attrNameLst>
                                          <p:attrName>ppt_x</p:attrName>
                                        </p:attrNameLst>
                                      </p:cBhvr>
                                      <p:tavLst>
                                        <p:tav tm="0">
                                          <p:val>
                                            <p:strVal val="#ppt_x"/>
                                          </p:val>
                                        </p:tav>
                                        <p:tav tm="100000">
                                          <p:val>
                                            <p:strVal val="#ppt_x"/>
                                          </p:val>
                                        </p:tav>
                                      </p:tavLst>
                                    </p:anim>
                                    <p:anim calcmode="lin" valueType="num">
                                      <p:cBhvr additive="base">
                                        <p:cTn id="54" dur="75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750" fill="hold"/>
                                        <p:tgtEl>
                                          <p:spTgt spid="4"/>
                                        </p:tgtEl>
                                        <p:attrNameLst>
                                          <p:attrName>ppt_x</p:attrName>
                                        </p:attrNameLst>
                                      </p:cBhvr>
                                      <p:tavLst>
                                        <p:tav tm="0">
                                          <p:val>
                                            <p:strVal val="#ppt_x"/>
                                          </p:val>
                                        </p:tav>
                                        <p:tav tm="100000">
                                          <p:val>
                                            <p:strVal val="#ppt_x"/>
                                          </p:val>
                                        </p:tav>
                                      </p:tavLst>
                                    </p:anim>
                                    <p:anim calcmode="lin" valueType="num">
                                      <p:cBhvr additive="base">
                                        <p:cTn id="58" dur="75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750" fill="hold"/>
                                        <p:tgtEl>
                                          <p:spTgt spid="6"/>
                                        </p:tgtEl>
                                        <p:attrNameLst>
                                          <p:attrName>ppt_x</p:attrName>
                                        </p:attrNameLst>
                                      </p:cBhvr>
                                      <p:tavLst>
                                        <p:tav tm="0">
                                          <p:val>
                                            <p:strVal val="#ppt_x"/>
                                          </p:val>
                                        </p:tav>
                                        <p:tav tm="100000">
                                          <p:val>
                                            <p:strVal val="#ppt_x"/>
                                          </p:val>
                                        </p:tav>
                                      </p:tavLst>
                                    </p:anim>
                                    <p:anim calcmode="lin" valueType="num">
                                      <p:cBhvr additive="base">
                                        <p:cTn id="6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P spid="4" grpId="0"/>
      <p:bldP spid="7" grpId="0"/>
      <p:bldP spid="8" grpId="0" build="p"/>
      <p:bldP spid="40" grpId="0"/>
      <p:bldP spid="41" grpId="0"/>
      <p:bldP spid="10" grpId="0"/>
      <p:bldP spid="54" grpId="0"/>
      <p:bldP spid="56" grpId="0"/>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pHolder1">
            <a:extLst>
              <a:ext uri="{FF2B5EF4-FFF2-40B4-BE49-F238E27FC236}">
                <a16:creationId xmlns:a16="http://schemas.microsoft.com/office/drawing/2014/main" id="{13FF4CA2-C0D3-4E64-BD90-964AC205B22F}"/>
              </a:ext>
            </a:extLst>
          </p:cNvPr>
          <p:cNvSpPr>
            <a:spLocks noGrp="1"/>
          </p:cNvSpPr>
          <p:nvPr>
            <p:ph type="pic" sz="quarter" idx="11"/>
          </p:nvPr>
        </p:nvSpPr>
        <p:spPr/>
      </p:sp>
      <p:cxnSp>
        <p:nvCxnSpPr>
          <p:cNvPr id="18" name="Straight Connector 17">
            <a:extLst>
              <a:ext uri="{FF2B5EF4-FFF2-40B4-BE49-F238E27FC236}">
                <a16:creationId xmlns:a16="http://schemas.microsoft.com/office/drawing/2014/main" id="{24AAE4C2-E52B-4753-BED7-678297C31B7B}"/>
              </a:ext>
            </a:extLst>
          </p:cNvPr>
          <p:cNvCxnSpPr>
            <a:cxnSpLocks/>
          </p:cNvCxnSpPr>
          <p:nvPr/>
        </p:nvCxnSpPr>
        <p:spPr>
          <a:xfrm>
            <a:off x="7046446" y="-137160"/>
            <a:ext cx="0" cy="49437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6CDA1AD-3E39-4D03-8A6C-D2D6E9E8BD09}"/>
              </a:ext>
            </a:extLst>
          </p:cNvPr>
          <p:cNvSpPr/>
          <p:nvPr/>
        </p:nvSpPr>
        <p:spPr>
          <a:xfrm>
            <a:off x="6627671" y="1159537"/>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a:extLst>
              <a:ext uri="{FF2B5EF4-FFF2-40B4-BE49-F238E27FC236}">
                <a16:creationId xmlns:a16="http://schemas.microsoft.com/office/drawing/2014/main" id="{FDC9601F-E229-42BE-B769-D9F67EFE4032}"/>
              </a:ext>
            </a:extLst>
          </p:cNvPr>
          <p:cNvSpPr txBox="1"/>
          <p:nvPr/>
        </p:nvSpPr>
        <p:spPr>
          <a:xfrm>
            <a:off x="7801092" y="1408319"/>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24" name="TextBox">
            <a:extLst>
              <a:ext uri="{FF2B5EF4-FFF2-40B4-BE49-F238E27FC236}">
                <a16:creationId xmlns:a16="http://schemas.microsoft.com/office/drawing/2014/main" id="{9F67FCF1-DB81-415D-95B4-AB1A70DE1F3B}"/>
              </a:ext>
            </a:extLst>
          </p:cNvPr>
          <p:cNvSpPr txBox="1"/>
          <p:nvPr/>
        </p:nvSpPr>
        <p:spPr>
          <a:xfrm>
            <a:off x="7801091" y="108021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29" name="Rectangle: Rounded Corners 28">
            <a:extLst>
              <a:ext uri="{FF2B5EF4-FFF2-40B4-BE49-F238E27FC236}">
                <a16:creationId xmlns:a16="http://schemas.microsoft.com/office/drawing/2014/main" id="{BFA81CAF-9A09-40AE-8460-53FC280E5F42}"/>
              </a:ext>
            </a:extLst>
          </p:cNvPr>
          <p:cNvSpPr/>
          <p:nvPr/>
        </p:nvSpPr>
        <p:spPr>
          <a:xfrm>
            <a:off x="6627671" y="2955968"/>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TextBox">
            <a:extLst>
              <a:ext uri="{FF2B5EF4-FFF2-40B4-BE49-F238E27FC236}">
                <a16:creationId xmlns:a16="http://schemas.microsoft.com/office/drawing/2014/main" id="{2B7C8811-B778-4903-AFFB-E2E5F069004A}"/>
              </a:ext>
            </a:extLst>
          </p:cNvPr>
          <p:cNvSpPr txBox="1"/>
          <p:nvPr/>
        </p:nvSpPr>
        <p:spPr>
          <a:xfrm>
            <a:off x="7801092" y="3204750"/>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34" name="TextBox">
            <a:extLst>
              <a:ext uri="{FF2B5EF4-FFF2-40B4-BE49-F238E27FC236}">
                <a16:creationId xmlns:a16="http://schemas.microsoft.com/office/drawing/2014/main" id="{1C7AF2EE-8670-4832-8F3C-026B58CA6407}"/>
              </a:ext>
            </a:extLst>
          </p:cNvPr>
          <p:cNvSpPr txBox="1"/>
          <p:nvPr/>
        </p:nvSpPr>
        <p:spPr>
          <a:xfrm>
            <a:off x="7801091" y="28766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35" name="Rectangle: Rounded Corners 34">
            <a:extLst>
              <a:ext uri="{FF2B5EF4-FFF2-40B4-BE49-F238E27FC236}">
                <a16:creationId xmlns:a16="http://schemas.microsoft.com/office/drawing/2014/main" id="{18E0A604-6B75-40F6-89A9-8E8D5D4C78BC}"/>
              </a:ext>
            </a:extLst>
          </p:cNvPr>
          <p:cNvSpPr/>
          <p:nvPr/>
        </p:nvSpPr>
        <p:spPr>
          <a:xfrm>
            <a:off x="6627671" y="4752399"/>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TextBox">
            <a:extLst>
              <a:ext uri="{FF2B5EF4-FFF2-40B4-BE49-F238E27FC236}">
                <a16:creationId xmlns:a16="http://schemas.microsoft.com/office/drawing/2014/main" id="{2F7C4BDC-2C59-4DDF-ACA3-0A650FB43B36}"/>
              </a:ext>
            </a:extLst>
          </p:cNvPr>
          <p:cNvSpPr txBox="1"/>
          <p:nvPr/>
        </p:nvSpPr>
        <p:spPr>
          <a:xfrm>
            <a:off x="7801092" y="5001181"/>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40" name="TextBox">
            <a:extLst>
              <a:ext uri="{FF2B5EF4-FFF2-40B4-BE49-F238E27FC236}">
                <a16:creationId xmlns:a16="http://schemas.microsoft.com/office/drawing/2014/main" id="{36FD4B30-98C0-4BD1-9F09-54AB58C40A41}"/>
              </a:ext>
            </a:extLst>
          </p:cNvPr>
          <p:cNvSpPr txBox="1"/>
          <p:nvPr/>
        </p:nvSpPr>
        <p:spPr>
          <a:xfrm>
            <a:off x="7801091" y="467308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6" name="Rectangle: Rounded Corners 65">
            <a:extLst>
              <a:ext uri="{FF2B5EF4-FFF2-40B4-BE49-F238E27FC236}">
                <a16:creationId xmlns:a16="http://schemas.microsoft.com/office/drawing/2014/main" id="{CC375744-3871-4082-A1C5-8C4D6E092E6C}"/>
              </a:ext>
            </a:extLst>
          </p:cNvPr>
          <p:cNvSpPr/>
          <p:nvPr/>
        </p:nvSpPr>
        <p:spPr>
          <a:xfrm>
            <a:off x="3213230" y="1582364"/>
            <a:ext cx="2288675" cy="1001349"/>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TextBox">
            <a:extLst>
              <a:ext uri="{FF2B5EF4-FFF2-40B4-BE49-F238E27FC236}">
                <a16:creationId xmlns:a16="http://schemas.microsoft.com/office/drawing/2014/main" id="{FEA220E8-9728-4065-8A3E-5586B6323DC8}"/>
              </a:ext>
            </a:extLst>
          </p:cNvPr>
          <p:cNvSpPr txBox="1"/>
          <p:nvPr/>
        </p:nvSpPr>
        <p:spPr>
          <a:xfrm>
            <a:off x="3463104" y="161928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5" name="TextBox">
            <a:extLst>
              <a:ext uri="{FF2B5EF4-FFF2-40B4-BE49-F238E27FC236}">
                <a16:creationId xmlns:a16="http://schemas.microsoft.com/office/drawing/2014/main" id="{E6B9C7D5-083B-47E0-AAED-400D4E8CBDCE}"/>
              </a:ext>
            </a:extLst>
          </p:cNvPr>
          <p:cNvSpPr txBox="1"/>
          <p:nvPr/>
        </p:nvSpPr>
        <p:spPr>
          <a:xfrm>
            <a:off x="3463104" y="1890001"/>
            <a:ext cx="2125871" cy="59247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800">
                <a:solidFill>
                  <a:schemeClr val="accent1"/>
                </a:solidFill>
                <a:latin typeface="+mj-lt"/>
              </a:rPr>
              <a:t>2019 - 2020</a:t>
            </a:r>
          </a:p>
        </p:txBody>
      </p:sp>
      <p:sp>
        <p:nvSpPr>
          <p:cNvPr id="4" name="PpHolder15">
            <a:extLst>
              <a:ext uri="{FF2B5EF4-FFF2-40B4-BE49-F238E27FC236}">
                <a16:creationId xmlns:a16="http://schemas.microsoft.com/office/drawing/2014/main" id="{B06C005E-BF54-4326-81AC-2DB3C48E5650}"/>
              </a:ext>
            </a:extLst>
          </p:cNvPr>
          <p:cNvSpPr>
            <a:spLocks noGrp="1"/>
          </p:cNvSpPr>
          <p:nvPr>
            <p:ph type="pic" sz="quarter" idx="10"/>
          </p:nvPr>
        </p:nvSpPr>
        <p:spPr/>
      </p:sp>
      <p:grpSp>
        <p:nvGrpSpPr>
          <p:cNvPr id="59" name="Group 58">
            <a:extLst>
              <a:ext uri="{FF2B5EF4-FFF2-40B4-BE49-F238E27FC236}">
                <a16:creationId xmlns:a16="http://schemas.microsoft.com/office/drawing/2014/main" id="{132EBB7B-301F-4F58-A518-76CDCE6DE30D}"/>
              </a:ext>
            </a:extLst>
          </p:cNvPr>
          <p:cNvGrpSpPr/>
          <p:nvPr/>
        </p:nvGrpSpPr>
        <p:grpSpPr>
          <a:xfrm>
            <a:off x="6891356" y="5010989"/>
            <a:ext cx="310180" cy="320370"/>
            <a:chOff x="5721280" y="3049426"/>
            <a:chExt cx="741178" cy="765526"/>
          </a:xfrm>
          <a:solidFill>
            <a:schemeClr val="bg2"/>
          </a:solidFill>
        </p:grpSpPr>
        <p:sp>
          <p:nvSpPr>
            <p:cNvPr id="60" name="Freeform: Shape 59">
              <a:extLst>
                <a:ext uri="{FF2B5EF4-FFF2-40B4-BE49-F238E27FC236}">
                  <a16:creationId xmlns:a16="http://schemas.microsoft.com/office/drawing/2014/main" id="{9CE65739-6422-4F80-B111-28F5B02B8C7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61" name="Freeform: Shape 60">
              <a:extLst>
                <a:ext uri="{FF2B5EF4-FFF2-40B4-BE49-F238E27FC236}">
                  <a16:creationId xmlns:a16="http://schemas.microsoft.com/office/drawing/2014/main" id="{08A595BA-097D-4E86-85EE-93DF3E322CD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62" name="Freeform: Shape 61">
              <a:extLst>
                <a:ext uri="{FF2B5EF4-FFF2-40B4-BE49-F238E27FC236}">
                  <a16:creationId xmlns:a16="http://schemas.microsoft.com/office/drawing/2014/main" id="{287DFAA2-2CBF-4364-96C9-EDFBEE16631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64" name="Graphic 15" descr="Leaf">
            <a:extLst>
              <a:ext uri="{FF2B5EF4-FFF2-40B4-BE49-F238E27FC236}">
                <a16:creationId xmlns:a16="http://schemas.microsoft.com/office/drawing/2014/main" id="{E4E3E6F2-206A-4698-A8F0-0E57A6A6BB01}"/>
              </a:ext>
            </a:extLst>
          </p:cNvPr>
          <p:cNvSpPr/>
          <p:nvPr/>
        </p:nvSpPr>
        <p:spPr>
          <a:xfrm>
            <a:off x="6874719" y="1413599"/>
            <a:ext cx="343454" cy="329425"/>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67" name="Graphic 9" descr="Deciduous tree">
            <a:extLst>
              <a:ext uri="{FF2B5EF4-FFF2-40B4-BE49-F238E27FC236}">
                <a16:creationId xmlns:a16="http://schemas.microsoft.com/office/drawing/2014/main" id="{49104971-6DB7-4949-8079-20A5397C837E}"/>
              </a:ext>
            </a:extLst>
          </p:cNvPr>
          <p:cNvSpPr/>
          <p:nvPr/>
        </p:nvSpPr>
        <p:spPr>
          <a:xfrm>
            <a:off x="6871596" y="3195896"/>
            <a:ext cx="349699" cy="357694"/>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581B7328-4DC4-4D43-8E61-6010CAB5D645}"/>
              </a:ext>
            </a:extLst>
          </p:cNvPr>
          <p:cNvSpPr>
            <a:spLocks noGrp="1"/>
          </p:cNvSpPr>
          <p:nvPr>
            <p:ph type="sldNum" sz="quarter" idx="12"/>
          </p:nvPr>
        </p:nvSpPr>
        <p:spPr/>
        <p:txBody>
          <a:bodyPr/>
          <a:lstStyle/>
          <a:p>
            <a:fld id="{950356F5-5040-45F3-9DFE-AA818FBF1AB1}" type="slidenum">
              <a:rPr lang="en-ID" smtClean="0"/>
              <a:pPr/>
              <a:t>9</a:t>
            </a:fld>
            <a:endParaRPr lang="en-ID"/>
          </a:p>
        </p:txBody>
      </p:sp>
    </p:spTree>
    <p:extLst>
      <p:ext uri="{BB962C8B-B14F-4D97-AF65-F5344CB8AC3E}">
        <p14:creationId xmlns:p14="http://schemas.microsoft.com/office/powerpoint/2010/main" val="74017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750" fill="hold"/>
                                        <p:tgtEl>
                                          <p:spTgt spid="67"/>
                                        </p:tgtEl>
                                        <p:attrNameLst>
                                          <p:attrName>ppt_x</p:attrName>
                                        </p:attrNameLst>
                                      </p:cBhvr>
                                      <p:tavLst>
                                        <p:tav tm="0">
                                          <p:val>
                                            <p:strVal val="#ppt_x"/>
                                          </p:val>
                                        </p:tav>
                                        <p:tav tm="100000">
                                          <p:val>
                                            <p:strVal val="#ppt_x"/>
                                          </p:val>
                                        </p:tav>
                                      </p:tavLst>
                                    </p:anim>
                                    <p:anim calcmode="lin" valueType="num">
                                      <p:cBhvr additive="base">
                                        <p:cTn id="32" dur="75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750" fill="hold"/>
                                        <p:tgtEl>
                                          <p:spTgt spid="59"/>
                                        </p:tgtEl>
                                        <p:attrNameLst>
                                          <p:attrName>ppt_x</p:attrName>
                                        </p:attrNameLst>
                                      </p:cBhvr>
                                      <p:tavLst>
                                        <p:tav tm="0">
                                          <p:val>
                                            <p:strVal val="#ppt_x"/>
                                          </p:val>
                                        </p:tav>
                                        <p:tav tm="100000">
                                          <p:val>
                                            <p:strVal val="#ppt_x"/>
                                          </p:val>
                                        </p:tav>
                                      </p:tavLst>
                                    </p:anim>
                                    <p:anim calcmode="lin" valueType="num">
                                      <p:cBhvr additive="base">
                                        <p:cTn id="48" dur="75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ppt_x"/>
                                          </p:val>
                                        </p:tav>
                                        <p:tav tm="100000">
                                          <p:val>
                                            <p:strVal val="#ppt_x"/>
                                          </p:val>
                                        </p:tav>
                                      </p:tavLst>
                                    </p:anim>
                                    <p:anim calcmode="lin" valueType="num">
                                      <p:cBhvr additive="base">
                                        <p:cTn id="52" dur="75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750" fill="hold"/>
                                        <p:tgtEl>
                                          <p:spTgt spid="66"/>
                                        </p:tgtEl>
                                        <p:attrNameLst>
                                          <p:attrName>ppt_x</p:attrName>
                                        </p:attrNameLst>
                                      </p:cBhvr>
                                      <p:tavLst>
                                        <p:tav tm="0">
                                          <p:val>
                                            <p:strVal val="#ppt_x"/>
                                          </p:val>
                                        </p:tav>
                                        <p:tav tm="100000">
                                          <p:val>
                                            <p:strVal val="#ppt_x"/>
                                          </p:val>
                                        </p:tav>
                                      </p:tavLst>
                                    </p:anim>
                                    <p:anim calcmode="lin" valueType="num">
                                      <p:cBhvr additive="base">
                                        <p:cTn id="60" dur="750" fill="hold"/>
                                        <p:tgtEl>
                                          <p:spTgt spid="6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750" fill="hold"/>
                                        <p:tgtEl>
                                          <p:spTgt spid="63"/>
                                        </p:tgtEl>
                                        <p:attrNameLst>
                                          <p:attrName>ppt_x</p:attrName>
                                        </p:attrNameLst>
                                      </p:cBhvr>
                                      <p:tavLst>
                                        <p:tav tm="0">
                                          <p:val>
                                            <p:strVal val="#ppt_x"/>
                                          </p:val>
                                        </p:tav>
                                        <p:tav tm="100000">
                                          <p:val>
                                            <p:strVal val="#ppt_x"/>
                                          </p:val>
                                        </p:tav>
                                      </p:tavLst>
                                    </p:anim>
                                    <p:anim calcmode="lin" valueType="num">
                                      <p:cBhvr additive="base">
                                        <p:cTn id="64" dur="75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p:bldP spid="29" grpId="0" animBg="1"/>
      <p:bldP spid="30" grpId="0"/>
      <p:bldP spid="34" grpId="0"/>
      <p:bldP spid="35" grpId="0" animBg="1"/>
      <p:bldP spid="36" grpId="0"/>
      <p:bldP spid="40" grpId="0"/>
      <p:bldP spid="66" grpId="0" animBg="1"/>
      <p:bldP spid="63" grpId="0"/>
      <p:bldP spid="65" grpId="0"/>
      <p:bldP spid="64" grpId="0" animBg="1"/>
      <p:bldP spid="67" grpId="0" animBg="1"/>
    </p:bldLst>
  </p:timing>
</p:sld>
</file>

<file path=ppt/theme/theme1.xml><?xml version="1.0" encoding="utf-8"?>
<a:theme xmlns:a="http://schemas.openxmlformats.org/drawingml/2006/main" name="Office Theme">
  <a:themeElements>
    <a:clrScheme name="brown1 dark">
      <a:dk1>
        <a:srgbClr val="FFFFFF"/>
      </a:dk1>
      <a:lt1>
        <a:srgbClr val="3F3F3F"/>
      </a:lt1>
      <a:dk2>
        <a:srgbClr val="313C41"/>
      </a:dk2>
      <a:lt2>
        <a:srgbClr val="FFFFFF"/>
      </a:lt2>
      <a:accent1>
        <a:srgbClr val="F9B658"/>
      </a:accent1>
      <a:accent2>
        <a:srgbClr val="DA8E50"/>
      </a:accent2>
      <a:accent3>
        <a:srgbClr val="9F664B"/>
      </a:accent3>
      <a:accent4>
        <a:srgbClr val="85553F"/>
      </a:accent4>
      <a:accent5>
        <a:srgbClr val="6B4433"/>
      </a:accent5>
      <a:accent6>
        <a:srgbClr val="503326"/>
      </a:accent6>
      <a:hlink>
        <a:srgbClr val="0563C1"/>
      </a:hlink>
      <a:folHlink>
        <a:srgbClr val="954F72"/>
      </a:folHlink>
    </a:clrScheme>
    <a:fontScheme name="Custom 128">
      <a:majorFont>
        <a:latin typeface="Ubuntu"/>
        <a:ea typeface=""/>
        <a:cs typeface=""/>
      </a:majorFont>
      <a:minorFont>
        <a:latin typeface="Josefi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13248</TotalTime>
  <Words>1580</Words>
  <Application>Microsoft Office PowerPoint</Application>
  <PresentationFormat>Custom</PresentationFormat>
  <Paragraphs>303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Josefin Sans</vt:lpstr>
      <vt:lpstr>Ubuntu</vt:lpstr>
      <vt:lpstr>Office Theme</vt:lpstr>
      <vt:lpstr>PowerPoint Presentation</vt:lpstr>
      <vt:lpstr>Hello and Welcome To Eco Leaf</vt:lpstr>
      <vt:lpstr>Table of Content</vt:lpstr>
      <vt:lpstr>PowerPoint Presentation</vt:lpstr>
      <vt:lpstr>More About Eco Leaf</vt:lpstr>
      <vt:lpstr>About Our Vision</vt:lpstr>
      <vt:lpstr>This About Eco Leaf Mission</vt:lpstr>
      <vt:lpstr>Our History</vt:lpstr>
      <vt:lpstr>PowerPoint Presentation</vt:lpstr>
      <vt:lpstr>This About Our Services</vt:lpstr>
      <vt:lpstr>Our Achievement</vt:lpstr>
      <vt:lpstr>PowerPoint Presentation</vt:lpstr>
      <vt:lpstr>Meet The Team</vt:lpstr>
      <vt:lpstr>Meet The Team</vt:lpstr>
      <vt:lpstr>Meet The Eco Leaf Team</vt:lpstr>
      <vt:lpstr>PowerPoint Presentation</vt:lpstr>
      <vt:lpstr>About Our Device Mockup</vt:lpstr>
      <vt:lpstr>Our Mockup</vt:lpstr>
      <vt:lpstr>Eco Leaf Image Gallery</vt:lpstr>
      <vt:lpstr>Eco Leaf Image Gallery</vt:lpstr>
      <vt:lpstr>Our Gallery</vt:lpstr>
      <vt:lpstr>Our Process</vt:lpstr>
      <vt:lpstr>Ecology Infographic (Leaf )</vt:lpstr>
      <vt:lpstr>Chart Infographic</vt:lpstr>
      <vt:lpstr>Chart Infographic</vt:lpstr>
      <vt:lpstr>USA Map</vt:lpstr>
      <vt:lpstr>Our Pricelist</vt:lpstr>
      <vt:lpstr>Our Testimonial</vt:lpstr>
      <vt:lpstr>Our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682</cp:revision>
  <dcterms:created xsi:type="dcterms:W3CDTF">2018-11-06T00:42:49Z</dcterms:created>
  <dcterms:modified xsi:type="dcterms:W3CDTF">2020-11-23T02:36:40Z</dcterms:modified>
</cp:coreProperties>
</file>