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9" t="45285" r="51941" b="40417"/>
          <a:stretch/>
        </p:blipFill>
        <p:spPr bwMode="auto">
          <a:xfrm>
            <a:off x="3398520" y="2065020"/>
            <a:ext cx="338302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5920488" y="2110740"/>
            <a:ext cx="8610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2018-01-28T07:11:08Z</dcterms:created>
  <dcterms:modified xsi:type="dcterms:W3CDTF">2022-08-27T09:56:28Z</dcterms:modified>
</cp:coreProperties>
</file>