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7" r:id="rId3"/>
    <p:sldId id="278" r:id="rId4"/>
    <p:sldId id="279" r:id="rId5"/>
    <p:sldId id="280" r:id="rId6"/>
    <p:sldId id="281" r:id="rId7"/>
    <p:sldId id="282" r:id="rId8"/>
    <p:sldId id="283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00"/>
    <a:srgbClr val="CC00FF"/>
    <a:srgbClr val="00FF00"/>
    <a:srgbClr val="FF00FF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82" d="100"/>
          <a:sy n="82" d="100"/>
        </p:scale>
        <p:origin x="40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gif"/><Relationship Id="rId18" Type="http://schemas.openxmlformats.org/officeDocument/2006/relationships/image" Target="../media/image13.png"/><Relationship Id="rId26" Type="http://schemas.openxmlformats.org/officeDocument/2006/relationships/slide" Target="slide5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5.png"/><Relationship Id="rId7" Type="http://schemas.openxmlformats.org/officeDocument/2006/relationships/image" Target="../media/image3.png"/><Relationship Id="rId12" Type="http://schemas.openxmlformats.org/officeDocument/2006/relationships/image" Target="../media/image8.gif"/><Relationship Id="rId17" Type="http://schemas.openxmlformats.org/officeDocument/2006/relationships/slide" Target="slide8.xml"/><Relationship Id="rId25" Type="http://schemas.openxmlformats.org/officeDocument/2006/relationships/image" Target="../media/image17.png"/><Relationship Id="rId2" Type="http://schemas.openxmlformats.org/officeDocument/2006/relationships/audio" Target="../media/media1.wma"/><Relationship Id="rId16" Type="http://schemas.openxmlformats.org/officeDocument/2006/relationships/image" Target="../media/image12.gif"/><Relationship Id="rId20" Type="http://schemas.openxmlformats.org/officeDocument/2006/relationships/slide" Target="slide2.xml"/><Relationship Id="rId29" Type="http://schemas.openxmlformats.org/officeDocument/2006/relationships/image" Target="../media/image19.png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24" Type="http://schemas.openxmlformats.org/officeDocument/2006/relationships/slide" Target="slide4.xml"/><Relationship Id="rId32" Type="http://schemas.openxmlformats.org/officeDocument/2006/relationships/image" Target="../media/image21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28" Type="http://schemas.openxmlformats.org/officeDocument/2006/relationships/slide" Target="slide6.xml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0.gif"/><Relationship Id="rId22" Type="http://schemas.openxmlformats.org/officeDocument/2006/relationships/slide" Target="slide3.xml"/><Relationship Id="rId27" Type="http://schemas.openxmlformats.org/officeDocument/2006/relationships/image" Target="../media/image18.png"/><Relationship Id="rId30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267200" y="704850"/>
            <a:ext cx="7677150" cy="5334000"/>
          </a:xfrm>
          <a:prstGeom prst="rect">
            <a:avLst/>
          </a:prstGeom>
          <a:blipFill dpi="0"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Câu hỏi 1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Đáp án 1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2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2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3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3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4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4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5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5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 hỏi 6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 án 6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84" y="2766219"/>
            <a:ext cx="9793432" cy="1325563"/>
          </a:xfrm>
        </p:spPr>
        <p:txBody>
          <a:bodyPr/>
          <a:lstStyle/>
          <a:p>
            <a:r>
              <a:rPr lang="en-US" b="1"/>
              <a:t>Làm tiếp nội dung bài học vào đây bạn nhé!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5542" y="3941814"/>
            <a:ext cx="10580915" cy="5256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rgbClr val="FF0000"/>
                </a:solidFill>
              </a:rPr>
              <a:t>ĐĂNG KÝ </a:t>
            </a:r>
            <a:r>
              <a:rPr lang="en-US" sz="2000" b="1">
                <a:solidFill>
                  <a:schemeClr val="accent1">
                    <a:lumMod val="75000"/>
                  </a:schemeClr>
                </a:solidFill>
              </a:rPr>
              <a:t>ủng hộ kênh, tạo động lực cho mình làm thêm nhiều trò chơi hơn trong thời gian tới bạn nhé !</a:t>
            </a:r>
          </a:p>
        </p:txBody>
      </p:sp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77</Words>
  <PresentationFormat>Widescreen</PresentationFormat>
  <Paragraphs>14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Làm tiếp nội dung bài học vào đây bạn nhé!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2018-10-29T09:59:25Z</dcterms:created>
  <dcterms:modified xsi:type="dcterms:W3CDTF">2019-04-02T05:54:27Z</dcterms:modified>
</cp:coreProperties>
</file>