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870" r:id="rId2"/>
    <p:sldId id="859" r:id="rId3"/>
    <p:sldId id="901" r:id="rId4"/>
    <p:sldId id="925" r:id="rId5"/>
    <p:sldId id="926" r:id="rId6"/>
    <p:sldId id="927" r:id="rId7"/>
    <p:sldId id="928" r:id="rId8"/>
    <p:sldId id="929" r:id="rId9"/>
    <p:sldId id="930" r:id="rId10"/>
    <p:sldId id="931" r:id="rId11"/>
    <p:sldId id="932" r:id="rId12"/>
    <p:sldId id="933" r:id="rId13"/>
    <p:sldId id="935" r:id="rId14"/>
    <p:sldId id="934" r:id="rId15"/>
    <p:sldId id="936" r:id="rId16"/>
    <p:sldId id="937" r:id="rId17"/>
    <p:sldId id="938" r:id="rId18"/>
    <p:sldId id="939" r:id="rId19"/>
    <p:sldId id="940" r:id="rId20"/>
    <p:sldId id="941" r:id="rId21"/>
    <p:sldId id="942" r:id="rId22"/>
    <p:sldId id="723" r:id="rId2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870"/>
            <p14:sldId id="859"/>
            <p14:sldId id="901"/>
            <p14:sldId id="925"/>
            <p14:sldId id="926"/>
            <p14:sldId id="927"/>
            <p14:sldId id="928"/>
            <p14:sldId id="929"/>
            <p14:sldId id="930"/>
            <p14:sldId id="931"/>
            <p14:sldId id="932"/>
            <p14:sldId id="933"/>
            <p14:sldId id="935"/>
            <p14:sldId id="934"/>
            <p14:sldId id="936"/>
            <p14:sldId id="937"/>
            <p14:sldId id="938"/>
            <p14:sldId id="939"/>
            <p14:sldId id="940"/>
            <p14:sldId id="941"/>
            <p14:sldId id="942"/>
            <p14:sldId id="7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10D"/>
    <a:srgbClr val="355216"/>
    <a:srgbClr val="FDEED7"/>
    <a:srgbClr val="FDE9CB"/>
    <a:srgbClr val="FDF3B5"/>
    <a:srgbClr val="FEF4EC"/>
    <a:srgbClr val="E3E6E2"/>
    <a:srgbClr val="CDD2CC"/>
    <a:srgbClr val="D3DDD1"/>
    <a:srgbClr val="FDE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5" autoAdjust="0"/>
    <p:restoredTop sz="94057" autoAdjust="0"/>
  </p:normalViewPr>
  <p:slideViewPr>
    <p:cSldViewPr>
      <p:cViewPr>
        <p:scale>
          <a:sx n="100" d="100"/>
          <a:sy n="100" d="100"/>
        </p:scale>
        <p:origin x="-918" y="-21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7" Type="http://schemas.openxmlformats.org/officeDocument/2006/relationships/image" Target="../media/image73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6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7" Type="http://schemas.openxmlformats.org/officeDocument/2006/relationships/image" Target="../media/image83.wmf"/><Relationship Id="rId2" Type="http://schemas.openxmlformats.org/officeDocument/2006/relationships/image" Target="../media/image75.wmf"/><Relationship Id="rId1" Type="http://schemas.openxmlformats.org/officeDocument/2006/relationships/image" Target="../media/image79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image" Target="../media/image86.wmf"/><Relationship Id="rId7" Type="http://schemas.openxmlformats.org/officeDocument/2006/relationships/image" Target="../media/image90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10" Type="http://schemas.openxmlformats.org/officeDocument/2006/relationships/image" Target="../media/image93.wmf"/><Relationship Id="rId4" Type="http://schemas.openxmlformats.org/officeDocument/2006/relationships/image" Target="../media/image87.wmf"/><Relationship Id="rId9" Type="http://schemas.openxmlformats.org/officeDocument/2006/relationships/image" Target="../media/image92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image" Target="../media/image86.wmf"/><Relationship Id="rId7" Type="http://schemas.openxmlformats.org/officeDocument/2006/relationships/image" Target="../media/image97.wmf"/><Relationship Id="rId2" Type="http://schemas.openxmlformats.org/officeDocument/2006/relationships/image" Target="../media/image94.wmf"/><Relationship Id="rId1" Type="http://schemas.openxmlformats.org/officeDocument/2006/relationships/image" Target="../media/image84.wmf"/><Relationship Id="rId6" Type="http://schemas.openxmlformats.org/officeDocument/2006/relationships/image" Target="../media/image96.wmf"/><Relationship Id="rId11" Type="http://schemas.openxmlformats.org/officeDocument/2006/relationships/image" Target="../media/image101.wmf"/><Relationship Id="rId5" Type="http://schemas.openxmlformats.org/officeDocument/2006/relationships/image" Target="../media/image95.wmf"/><Relationship Id="rId10" Type="http://schemas.openxmlformats.org/officeDocument/2006/relationships/image" Target="../media/image100.wmf"/><Relationship Id="rId4" Type="http://schemas.openxmlformats.org/officeDocument/2006/relationships/image" Target="../media/image87.wmf"/><Relationship Id="rId9" Type="http://schemas.openxmlformats.org/officeDocument/2006/relationships/image" Target="../media/image99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image" Target="../media/image104.wmf"/><Relationship Id="rId7" Type="http://schemas.openxmlformats.org/officeDocument/2006/relationships/image" Target="../media/image108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6" Type="http://schemas.openxmlformats.org/officeDocument/2006/relationships/image" Target="../media/image107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Relationship Id="rId9" Type="http://schemas.openxmlformats.org/officeDocument/2006/relationships/image" Target="../media/image11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4" Type="http://schemas.openxmlformats.org/officeDocument/2006/relationships/image" Target="../media/image11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6" Type="http://schemas.openxmlformats.org/officeDocument/2006/relationships/image" Target="../media/image120.wmf"/><Relationship Id="rId5" Type="http://schemas.openxmlformats.org/officeDocument/2006/relationships/image" Target="../media/image119.wmf"/><Relationship Id="rId4" Type="http://schemas.openxmlformats.org/officeDocument/2006/relationships/image" Target="../media/image11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5" Type="http://schemas.openxmlformats.org/officeDocument/2006/relationships/image" Target="../media/image127.wmf"/><Relationship Id="rId4" Type="http://schemas.openxmlformats.org/officeDocument/2006/relationships/image" Target="../media/image12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Relationship Id="rId6" Type="http://schemas.openxmlformats.org/officeDocument/2006/relationships/image" Target="../media/image133.wmf"/><Relationship Id="rId5" Type="http://schemas.openxmlformats.org/officeDocument/2006/relationships/image" Target="../media/image132.wmf"/><Relationship Id="rId4" Type="http://schemas.openxmlformats.org/officeDocument/2006/relationships/image" Target="../media/image13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11" Type="http://schemas.openxmlformats.org/officeDocument/2006/relationships/image" Target="../media/image60.wmf"/><Relationship Id="rId5" Type="http://schemas.openxmlformats.org/officeDocument/2006/relationships/image" Target="../media/image54.wmf"/><Relationship Id="rId10" Type="http://schemas.openxmlformats.org/officeDocument/2006/relationships/image" Target="../media/image59.wmf"/><Relationship Id="rId4" Type="http://schemas.openxmlformats.org/officeDocument/2006/relationships/image" Target="../media/image53.wmf"/><Relationship Id="rId9" Type="http://schemas.openxmlformats.org/officeDocument/2006/relationships/image" Target="../media/image5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image" Target="../media/image67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66.wmf"/><Relationship Id="rId5" Type="http://schemas.openxmlformats.org/officeDocument/2006/relationships/image" Target="../media/image18.png"/><Relationship Id="rId15" Type="http://schemas.openxmlformats.org/officeDocument/2006/relationships/image" Target="../media/image68.wmf"/><Relationship Id="rId10" Type="http://schemas.openxmlformats.org/officeDocument/2006/relationships/oleObject" Target="../embeddings/oleObject67.bin"/><Relationship Id="rId4" Type="http://schemas.openxmlformats.org/officeDocument/2006/relationships/image" Target="../media/image17.png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6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67.wmf"/><Relationship Id="rId18" Type="http://schemas.openxmlformats.org/officeDocument/2006/relationships/oleObject" Target="../embeddings/oleObject76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9.wmf"/><Relationship Id="rId12" Type="http://schemas.openxmlformats.org/officeDocument/2006/relationships/oleObject" Target="../embeddings/oleObject73.bin"/><Relationship Id="rId17" Type="http://schemas.openxmlformats.org/officeDocument/2006/relationships/image" Target="../media/image7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5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66.wmf"/><Relationship Id="rId5" Type="http://schemas.openxmlformats.org/officeDocument/2006/relationships/image" Target="../media/image18.png"/><Relationship Id="rId15" Type="http://schemas.openxmlformats.org/officeDocument/2006/relationships/image" Target="../media/image71.wmf"/><Relationship Id="rId10" Type="http://schemas.openxmlformats.org/officeDocument/2006/relationships/oleObject" Target="../embeddings/oleObject72.bin"/><Relationship Id="rId19" Type="http://schemas.openxmlformats.org/officeDocument/2006/relationships/image" Target="../media/image73.wmf"/><Relationship Id="rId4" Type="http://schemas.openxmlformats.org/officeDocument/2006/relationships/image" Target="../media/image17.png"/><Relationship Id="rId9" Type="http://schemas.openxmlformats.org/officeDocument/2006/relationships/image" Target="../media/image70.wmf"/><Relationship Id="rId14" Type="http://schemas.openxmlformats.org/officeDocument/2006/relationships/oleObject" Target="../embeddings/oleObject7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image" Target="../media/image77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8.w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77.bin"/><Relationship Id="rId11" Type="http://schemas.openxmlformats.org/officeDocument/2006/relationships/image" Target="../media/image76.wmf"/><Relationship Id="rId5" Type="http://schemas.openxmlformats.org/officeDocument/2006/relationships/image" Target="../media/image18.png"/><Relationship Id="rId15" Type="http://schemas.openxmlformats.org/officeDocument/2006/relationships/oleObject" Target="../embeddings/oleObject81.bin"/><Relationship Id="rId10" Type="http://schemas.openxmlformats.org/officeDocument/2006/relationships/oleObject" Target="../embeddings/oleObject79.bin"/><Relationship Id="rId4" Type="http://schemas.openxmlformats.org/officeDocument/2006/relationships/image" Target="../media/image17.png"/><Relationship Id="rId9" Type="http://schemas.openxmlformats.org/officeDocument/2006/relationships/image" Target="../media/image75.wmf"/><Relationship Id="rId14" Type="http://schemas.openxmlformats.org/officeDocument/2006/relationships/image" Target="../media/image8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13" Type="http://schemas.openxmlformats.org/officeDocument/2006/relationships/image" Target="../media/image80.wmf"/><Relationship Id="rId18" Type="http://schemas.openxmlformats.org/officeDocument/2006/relationships/image" Target="../media/image82.wmf"/><Relationship Id="rId3" Type="http://schemas.openxmlformats.org/officeDocument/2006/relationships/notesSlide" Target="../notesSlides/notesSlide13.xml"/><Relationship Id="rId21" Type="http://schemas.openxmlformats.org/officeDocument/2006/relationships/oleObject" Target="../embeddings/oleObject88.bin"/><Relationship Id="rId7" Type="http://schemas.openxmlformats.org/officeDocument/2006/relationships/image" Target="../media/image79.wmf"/><Relationship Id="rId12" Type="http://schemas.openxmlformats.org/officeDocument/2006/relationships/oleObject" Target="../embeddings/oleObject85.bin"/><Relationship Id="rId17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4.png"/><Relationship Id="rId20" Type="http://schemas.openxmlformats.org/officeDocument/2006/relationships/image" Target="../media/image82.wmf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82.bin"/><Relationship Id="rId11" Type="http://schemas.openxmlformats.org/officeDocument/2006/relationships/image" Target="../media/image76.wmf"/><Relationship Id="rId5" Type="http://schemas.openxmlformats.org/officeDocument/2006/relationships/image" Target="../media/image18.png"/><Relationship Id="rId15" Type="http://schemas.openxmlformats.org/officeDocument/2006/relationships/image" Target="../media/image81.wmf"/><Relationship Id="rId10" Type="http://schemas.openxmlformats.org/officeDocument/2006/relationships/oleObject" Target="../embeddings/oleObject84.bin"/><Relationship Id="rId19" Type="http://schemas.openxmlformats.org/officeDocument/2006/relationships/oleObject" Target="../embeddings/oleObject870.bin"/><Relationship Id="rId4" Type="http://schemas.openxmlformats.org/officeDocument/2006/relationships/image" Target="../media/image17.png"/><Relationship Id="rId9" Type="http://schemas.openxmlformats.org/officeDocument/2006/relationships/image" Target="../media/image75.wmf"/><Relationship Id="rId14" Type="http://schemas.openxmlformats.org/officeDocument/2006/relationships/oleObject" Target="../embeddings/oleObject86.bin"/><Relationship Id="rId22" Type="http://schemas.openxmlformats.org/officeDocument/2006/relationships/image" Target="../media/image8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13" Type="http://schemas.openxmlformats.org/officeDocument/2006/relationships/image" Target="../media/image87.wmf"/><Relationship Id="rId18" Type="http://schemas.openxmlformats.org/officeDocument/2006/relationships/oleObject" Target="../embeddings/oleObject95.bin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91.wmf"/><Relationship Id="rId7" Type="http://schemas.openxmlformats.org/officeDocument/2006/relationships/image" Target="../media/image84.wmf"/><Relationship Id="rId12" Type="http://schemas.openxmlformats.org/officeDocument/2006/relationships/oleObject" Target="../embeddings/oleObject92.bin"/><Relationship Id="rId17" Type="http://schemas.openxmlformats.org/officeDocument/2006/relationships/image" Target="../media/image89.wmf"/><Relationship Id="rId25" Type="http://schemas.openxmlformats.org/officeDocument/2006/relationships/image" Target="../media/image9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4.bin"/><Relationship Id="rId20" Type="http://schemas.openxmlformats.org/officeDocument/2006/relationships/oleObject" Target="../embeddings/oleObject96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89.bin"/><Relationship Id="rId11" Type="http://schemas.openxmlformats.org/officeDocument/2006/relationships/image" Target="../media/image86.wmf"/><Relationship Id="rId24" Type="http://schemas.openxmlformats.org/officeDocument/2006/relationships/oleObject" Target="../embeddings/oleObject98.bin"/><Relationship Id="rId5" Type="http://schemas.openxmlformats.org/officeDocument/2006/relationships/image" Target="../media/image18.png"/><Relationship Id="rId15" Type="http://schemas.openxmlformats.org/officeDocument/2006/relationships/image" Target="../media/image88.wmf"/><Relationship Id="rId23" Type="http://schemas.openxmlformats.org/officeDocument/2006/relationships/image" Target="../media/image92.wmf"/><Relationship Id="rId10" Type="http://schemas.openxmlformats.org/officeDocument/2006/relationships/oleObject" Target="../embeddings/oleObject91.bin"/><Relationship Id="rId19" Type="http://schemas.openxmlformats.org/officeDocument/2006/relationships/image" Target="../media/image90.wmf"/><Relationship Id="rId4" Type="http://schemas.openxmlformats.org/officeDocument/2006/relationships/image" Target="../media/image17.png"/><Relationship Id="rId9" Type="http://schemas.openxmlformats.org/officeDocument/2006/relationships/image" Target="../media/image85.wmf"/><Relationship Id="rId14" Type="http://schemas.openxmlformats.org/officeDocument/2006/relationships/oleObject" Target="../embeddings/oleObject93.bin"/><Relationship Id="rId22" Type="http://schemas.openxmlformats.org/officeDocument/2006/relationships/oleObject" Target="../embeddings/oleObject9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13" Type="http://schemas.openxmlformats.org/officeDocument/2006/relationships/image" Target="../media/image87.wmf"/><Relationship Id="rId18" Type="http://schemas.openxmlformats.org/officeDocument/2006/relationships/oleObject" Target="../embeddings/oleObject105.bin"/><Relationship Id="rId26" Type="http://schemas.openxmlformats.org/officeDocument/2006/relationships/oleObject" Target="../embeddings/oleObject109.bin"/><Relationship Id="rId3" Type="http://schemas.openxmlformats.org/officeDocument/2006/relationships/notesSlide" Target="../notesSlides/notesSlide15.xml"/><Relationship Id="rId21" Type="http://schemas.openxmlformats.org/officeDocument/2006/relationships/image" Target="../media/image98.wmf"/><Relationship Id="rId7" Type="http://schemas.openxmlformats.org/officeDocument/2006/relationships/image" Target="../media/image84.wmf"/><Relationship Id="rId12" Type="http://schemas.openxmlformats.org/officeDocument/2006/relationships/oleObject" Target="../embeddings/oleObject102.bin"/><Relationship Id="rId17" Type="http://schemas.openxmlformats.org/officeDocument/2006/relationships/image" Target="../media/image96.wmf"/><Relationship Id="rId25" Type="http://schemas.openxmlformats.org/officeDocument/2006/relationships/image" Target="../media/image10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4.bin"/><Relationship Id="rId20" Type="http://schemas.openxmlformats.org/officeDocument/2006/relationships/oleObject" Target="../embeddings/oleObject106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99.bin"/><Relationship Id="rId11" Type="http://schemas.openxmlformats.org/officeDocument/2006/relationships/image" Target="../media/image86.wmf"/><Relationship Id="rId24" Type="http://schemas.openxmlformats.org/officeDocument/2006/relationships/oleObject" Target="../embeddings/oleObject108.bin"/><Relationship Id="rId5" Type="http://schemas.openxmlformats.org/officeDocument/2006/relationships/image" Target="../media/image18.png"/><Relationship Id="rId15" Type="http://schemas.openxmlformats.org/officeDocument/2006/relationships/image" Target="../media/image95.wmf"/><Relationship Id="rId23" Type="http://schemas.openxmlformats.org/officeDocument/2006/relationships/image" Target="../media/image99.wmf"/><Relationship Id="rId10" Type="http://schemas.openxmlformats.org/officeDocument/2006/relationships/oleObject" Target="../embeddings/oleObject101.bin"/><Relationship Id="rId19" Type="http://schemas.openxmlformats.org/officeDocument/2006/relationships/image" Target="../media/image97.wmf"/><Relationship Id="rId4" Type="http://schemas.openxmlformats.org/officeDocument/2006/relationships/image" Target="../media/image17.png"/><Relationship Id="rId9" Type="http://schemas.openxmlformats.org/officeDocument/2006/relationships/image" Target="../media/image94.wmf"/><Relationship Id="rId14" Type="http://schemas.openxmlformats.org/officeDocument/2006/relationships/oleObject" Target="../embeddings/oleObject103.bin"/><Relationship Id="rId22" Type="http://schemas.openxmlformats.org/officeDocument/2006/relationships/oleObject" Target="../embeddings/oleObject107.bin"/><Relationship Id="rId27" Type="http://schemas.openxmlformats.org/officeDocument/2006/relationships/image" Target="../media/image10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13" Type="http://schemas.openxmlformats.org/officeDocument/2006/relationships/image" Target="../media/image105.wmf"/><Relationship Id="rId18" Type="http://schemas.openxmlformats.org/officeDocument/2006/relationships/oleObject" Target="../embeddings/oleObject116.bin"/><Relationship Id="rId3" Type="http://schemas.openxmlformats.org/officeDocument/2006/relationships/notesSlide" Target="../notesSlides/notesSlide16.xml"/><Relationship Id="rId21" Type="http://schemas.openxmlformats.org/officeDocument/2006/relationships/image" Target="../media/image109.wmf"/><Relationship Id="rId7" Type="http://schemas.openxmlformats.org/officeDocument/2006/relationships/image" Target="../media/image102.wmf"/><Relationship Id="rId12" Type="http://schemas.openxmlformats.org/officeDocument/2006/relationships/oleObject" Target="../embeddings/oleObject113.bin"/><Relationship Id="rId17" Type="http://schemas.openxmlformats.org/officeDocument/2006/relationships/image" Target="../media/image10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5.bin"/><Relationship Id="rId20" Type="http://schemas.openxmlformats.org/officeDocument/2006/relationships/oleObject" Target="../embeddings/oleObject117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10.bin"/><Relationship Id="rId11" Type="http://schemas.openxmlformats.org/officeDocument/2006/relationships/image" Target="../media/image104.wmf"/><Relationship Id="rId5" Type="http://schemas.openxmlformats.org/officeDocument/2006/relationships/image" Target="../media/image18.png"/><Relationship Id="rId15" Type="http://schemas.openxmlformats.org/officeDocument/2006/relationships/image" Target="../media/image106.wmf"/><Relationship Id="rId23" Type="http://schemas.openxmlformats.org/officeDocument/2006/relationships/image" Target="../media/image110.wmf"/><Relationship Id="rId10" Type="http://schemas.openxmlformats.org/officeDocument/2006/relationships/oleObject" Target="../embeddings/oleObject112.bin"/><Relationship Id="rId19" Type="http://schemas.openxmlformats.org/officeDocument/2006/relationships/image" Target="../media/image108.wmf"/><Relationship Id="rId4" Type="http://schemas.openxmlformats.org/officeDocument/2006/relationships/image" Target="../media/image17.png"/><Relationship Id="rId9" Type="http://schemas.openxmlformats.org/officeDocument/2006/relationships/image" Target="../media/image103.wmf"/><Relationship Id="rId14" Type="http://schemas.openxmlformats.org/officeDocument/2006/relationships/oleObject" Target="../embeddings/oleObject114.bin"/><Relationship Id="rId22" Type="http://schemas.openxmlformats.org/officeDocument/2006/relationships/oleObject" Target="../embeddings/oleObject11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0.bin"/><Relationship Id="rId13" Type="http://schemas.openxmlformats.org/officeDocument/2006/relationships/image" Target="../media/image113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11.wmf"/><Relationship Id="rId12" Type="http://schemas.openxmlformats.org/officeDocument/2006/relationships/oleObject" Target="../embeddings/oleObject12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3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19.bin"/><Relationship Id="rId11" Type="http://schemas.openxmlformats.org/officeDocument/2006/relationships/image" Target="../media/image117.png"/><Relationship Id="rId5" Type="http://schemas.openxmlformats.org/officeDocument/2006/relationships/image" Target="../media/image18.png"/><Relationship Id="rId15" Type="http://schemas.openxmlformats.org/officeDocument/2006/relationships/image" Target="../media/image114.wmf"/><Relationship Id="rId10" Type="http://schemas.openxmlformats.org/officeDocument/2006/relationships/image" Target="../media/image116.png"/><Relationship Id="rId4" Type="http://schemas.openxmlformats.org/officeDocument/2006/relationships/image" Target="../media/image17.png"/><Relationship Id="rId9" Type="http://schemas.openxmlformats.org/officeDocument/2006/relationships/image" Target="../media/image112.wmf"/><Relationship Id="rId14" Type="http://schemas.openxmlformats.org/officeDocument/2006/relationships/oleObject" Target="../embeddings/oleObject12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4.bin"/><Relationship Id="rId13" Type="http://schemas.openxmlformats.org/officeDocument/2006/relationships/oleObject" Target="../embeddings/oleObject126.bin"/><Relationship Id="rId18" Type="http://schemas.openxmlformats.org/officeDocument/2006/relationships/image" Target="../media/image119.wmf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127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17" Type="http://schemas.openxmlformats.org/officeDocument/2006/relationships/oleObject" Target="../embeddings/oleObject12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8.wmf"/><Relationship Id="rId20" Type="http://schemas.openxmlformats.org/officeDocument/2006/relationships/image" Target="../media/image120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24.png"/><Relationship Id="rId11" Type="http://schemas.openxmlformats.org/officeDocument/2006/relationships/image" Target="../media/image116.wmf"/><Relationship Id="rId5" Type="http://schemas.openxmlformats.org/officeDocument/2006/relationships/image" Target="../media/image18.png"/><Relationship Id="rId15" Type="http://schemas.openxmlformats.org/officeDocument/2006/relationships/oleObject" Target="../embeddings/oleObject127.bin"/><Relationship Id="rId10" Type="http://schemas.openxmlformats.org/officeDocument/2006/relationships/oleObject" Target="../embeddings/oleObject125.bin"/><Relationship Id="rId19" Type="http://schemas.openxmlformats.org/officeDocument/2006/relationships/oleObject" Target="../embeddings/oleObject129.bin"/><Relationship Id="rId4" Type="http://schemas.openxmlformats.org/officeDocument/2006/relationships/image" Target="../media/image17.png"/><Relationship Id="rId9" Type="http://schemas.openxmlformats.org/officeDocument/2006/relationships/image" Target="../media/image115.wmf"/><Relationship Id="rId14" Type="http://schemas.openxmlformats.org/officeDocument/2006/relationships/image" Target="../media/image11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8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11" Type="http://schemas.openxmlformats.org/officeDocument/2006/relationships/image" Target="../media/image122.png"/><Relationship Id="rId5" Type="http://schemas.openxmlformats.org/officeDocument/2006/relationships/image" Target="../media/image18.png"/><Relationship Id="rId10" Type="http://schemas.openxmlformats.org/officeDocument/2006/relationships/image" Target="../media/image133.png"/><Relationship Id="rId4" Type="http://schemas.openxmlformats.org/officeDocument/2006/relationships/image" Target="../media/image17.png"/><Relationship Id="rId9" Type="http://schemas.openxmlformats.org/officeDocument/2006/relationships/image" Target="../media/image1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10.wmf"/><Relationship Id="rId26" Type="http://schemas.openxmlformats.org/officeDocument/2006/relationships/image" Target="../media/image14.wmf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8.bin"/><Relationship Id="rId7" Type="http://schemas.openxmlformats.org/officeDocument/2006/relationships/oleObject" Target="../embeddings/oleObject1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6.bin"/><Relationship Id="rId25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wmf"/><Relationship Id="rId20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11" Type="http://schemas.openxmlformats.org/officeDocument/2006/relationships/oleObject" Target="../embeddings/oleObject3.bin"/><Relationship Id="rId24" Type="http://schemas.openxmlformats.org/officeDocument/2006/relationships/image" Target="../media/image13.wmf"/><Relationship Id="rId5" Type="http://schemas.openxmlformats.org/officeDocument/2006/relationships/image" Target="../media/image17.png"/><Relationship Id="rId15" Type="http://schemas.openxmlformats.org/officeDocument/2006/relationships/oleObject" Target="../embeddings/oleObject5.bin"/><Relationship Id="rId23" Type="http://schemas.openxmlformats.org/officeDocument/2006/relationships/oleObject" Target="../embeddings/oleObject9.bin"/><Relationship Id="rId28" Type="http://schemas.openxmlformats.org/officeDocument/2006/relationships/image" Target="../media/image15.wmf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7.bin"/><Relationship Id="rId4" Type="http://schemas.openxmlformats.org/officeDocument/2006/relationships/image" Target="../media/image16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8.wmf"/><Relationship Id="rId22" Type="http://schemas.openxmlformats.org/officeDocument/2006/relationships/image" Target="../media/image12.wmf"/><Relationship Id="rId27" Type="http://schemas.openxmlformats.org/officeDocument/2006/relationships/oleObject" Target="../embeddings/oleObject1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0.bin"/><Relationship Id="rId13" Type="http://schemas.openxmlformats.org/officeDocument/2006/relationships/image" Target="../media/image125.wmf"/><Relationship Id="rId18" Type="http://schemas.openxmlformats.org/officeDocument/2006/relationships/image" Target="../media/image140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29.png"/><Relationship Id="rId12" Type="http://schemas.openxmlformats.org/officeDocument/2006/relationships/oleObject" Target="../embeddings/oleObject132.bin"/><Relationship Id="rId17" Type="http://schemas.openxmlformats.org/officeDocument/2006/relationships/image" Target="../media/image12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4.bin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8.png"/><Relationship Id="rId11" Type="http://schemas.openxmlformats.org/officeDocument/2006/relationships/image" Target="../media/image124.wmf"/><Relationship Id="rId5" Type="http://schemas.openxmlformats.org/officeDocument/2006/relationships/image" Target="../media/image17.png"/><Relationship Id="rId15" Type="http://schemas.openxmlformats.org/officeDocument/2006/relationships/image" Target="../media/image126.wmf"/><Relationship Id="rId10" Type="http://schemas.openxmlformats.org/officeDocument/2006/relationships/oleObject" Target="../embeddings/oleObject131.bin"/><Relationship Id="rId19" Type="http://schemas.openxmlformats.org/officeDocument/2006/relationships/image" Target="../media/image141.png"/><Relationship Id="rId4" Type="http://schemas.openxmlformats.org/officeDocument/2006/relationships/image" Target="../media/image128.png"/><Relationship Id="rId9" Type="http://schemas.openxmlformats.org/officeDocument/2006/relationships/image" Target="../media/image123.wmf"/><Relationship Id="rId14" Type="http://schemas.openxmlformats.org/officeDocument/2006/relationships/oleObject" Target="../embeddings/oleObject133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oleObject" Target="../embeddings/oleObject136.bin"/><Relationship Id="rId18" Type="http://schemas.openxmlformats.org/officeDocument/2006/relationships/oleObject" Target="../embeddings/oleObject138.bin"/><Relationship Id="rId3" Type="http://schemas.openxmlformats.org/officeDocument/2006/relationships/notesSlide" Target="../notesSlides/notesSlide21.xml"/><Relationship Id="rId21" Type="http://schemas.openxmlformats.org/officeDocument/2006/relationships/image" Target="../media/image132.wmf"/><Relationship Id="rId7" Type="http://schemas.openxmlformats.org/officeDocument/2006/relationships/image" Target="../media/image134.png"/><Relationship Id="rId12" Type="http://schemas.openxmlformats.org/officeDocument/2006/relationships/image" Target="../media/image128.wmf"/><Relationship Id="rId17" Type="http://schemas.openxmlformats.org/officeDocument/2006/relationships/image" Target="../media/image13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7.bin"/><Relationship Id="rId20" Type="http://schemas.openxmlformats.org/officeDocument/2006/relationships/oleObject" Target="../embeddings/oleObject139.bin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48.png"/><Relationship Id="rId11" Type="http://schemas.openxmlformats.org/officeDocument/2006/relationships/oleObject" Target="../embeddings/oleObject135.bin"/><Relationship Id="rId5" Type="http://schemas.openxmlformats.org/officeDocument/2006/relationships/image" Target="../media/image18.png"/><Relationship Id="rId15" Type="http://schemas.openxmlformats.org/officeDocument/2006/relationships/image" Target="../media/image153.png"/><Relationship Id="rId23" Type="http://schemas.openxmlformats.org/officeDocument/2006/relationships/image" Target="../media/image133.wmf"/><Relationship Id="rId10" Type="http://schemas.openxmlformats.org/officeDocument/2006/relationships/image" Target="../media/image152.png"/><Relationship Id="rId19" Type="http://schemas.openxmlformats.org/officeDocument/2006/relationships/image" Target="../media/image131.wmf"/><Relationship Id="rId4" Type="http://schemas.openxmlformats.org/officeDocument/2006/relationships/image" Target="../media/image17.png"/><Relationship Id="rId9" Type="http://schemas.openxmlformats.org/officeDocument/2006/relationships/image" Target="../media/image151.png"/><Relationship Id="rId14" Type="http://schemas.openxmlformats.org/officeDocument/2006/relationships/image" Target="../media/image129.wmf"/><Relationship Id="rId22" Type="http://schemas.openxmlformats.org/officeDocument/2006/relationships/oleObject" Target="../embeddings/oleObject14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2.wmf"/><Relationship Id="rId18" Type="http://schemas.openxmlformats.org/officeDocument/2006/relationships/oleObject" Target="../embeddings/oleObject18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6.wm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19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1.wmf"/><Relationship Id="rId5" Type="http://schemas.openxmlformats.org/officeDocument/2006/relationships/image" Target="../media/image18.png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25.wmf"/><Relationship Id="rId4" Type="http://schemas.openxmlformats.org/officeDocument/2006/relationships/image" Target="../media/image17.png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1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25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wmf"/><Relationship Id="rId20" Type="http://schemas.openxmlformats.org/officeDocument/2006/relationships/image" Target="../media/image26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11" Type="http://schemas.openxmlformats.org/officeDocument/2006/relationships/oleObject" Target="../embeddings/oleObject22.bin"/><Relationship Id="rId5" Type="http://schemas.openxmlformats.org/officeDocument/2006/relationships/image" Target="../media/image17.png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21.wmf"/><Relationship Id="rId19" Type="http://schemas.openxmlformats.org/officeDocument/2006/relationships/oleObject" Target="../embeddings/oleObject26.bin"/><Relationship Id="rId4" Type="http://schemas.openxmlformats.org/officeDocument/2006/relationships/image" Target="../media/image27.png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2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30.wmf"/><Relationship Id="rId18" Type="http://schemas.openxmlformats.org/officeDocument/2006/relationships/oleObject" Target="../embeddings/oleObject33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34.wmf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2.bin"/><Relationship Id="rId20" Type="http://schemas.openxmlformats.org/officeDocument/2006/relationships/oleObject" Target="../embeddings/oleObject34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29.wmf"/><Relationship Id="rId5" Type="http://schemas.openxmlformats.org/officeDocument/2006/relationships/image" Target="../media/image18.png"/><Relationship Id="rId15" Type="http://schemas.openxmlformats.org/officeDocument/2006/relationships/image" Target="../media/image31.wmf"/><Relationship Id="rId23" Type="http://schemas.openxmlformats.org/officeDocument/2006/relationships/image" Target="../media/image35.wmf"/><Relationship Id="rId10" Type="http://schemas.openxmlformats.org/officeDocument/2006/relationships/oleObject" Target="../embeddings/oleObject29.bin"/><Relationship Id="rId19" Type="http://schemas.openxmlformats.org/officeDocument/2006/relationships/image" Target="../media/image33.wmf"/><Relationship Id="rId4" Type="http://schemas.openxmlformats.org/officeDocument/2006/relationships/image" Target="../media/image17.png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31.bin"/><Relationship Id="rId22" Type="http://schemas.openxmlformats.org/officeDocument/2006/relationships/oleObject" Target="../embeddings/oleObject3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39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38.wmf"/><Relationship Id="rId1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1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png"/><Relationship Id="rId11" Type="http://schemas.openxmlformats.org/officeDocument/2006/relationships/oleObject" Target="../embeddings/oleObject38.bin"/><Relationship Id="rId5" Type="http://schemas.openxmlformats.org/officeDocument/2006/relationships/image" Target="../media/image42.png"/><Relationship Id="rId15" Type="http://schemas.openxmlformats.org/officeDocument/2006/relationships/oleObject" Target="../embeddings/oleObject40.bin"/><Relationship Id="rId10" Type="http://schemas.openxmlformats.org/officeDocument/2006/relationships/image" Target="../media/image37.wmf"/><Relationship Id="rId4" Type="http://schemas.openxmlformats.org/officeDocument/2006/relationships/image" Target="../media/image17.png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3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44.wmf"/><Relationship Id="rId18" Type="http://schemas.openxmlformats.org/officeDocument/2006/relationships/oleObject" Target="../embeddings/oleObject48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48.wmf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7.bin"/><Relationship Id="rId20" Type="http://schemas.openxmlformats.org/officeDocument/2006/relationships/oleObject" Target="../embeddings/oleObject49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43.wmf"/><Relationship Id="rId5" Type="http://schemas.openxmlformats.org/officeDocument/2006/relationships/image" Target="../media/image18.png"/><Relationship Id="rId15" Type="http://schemas.openxmlformats.org/officeDocument/2006/relationships/image" Target="../media/image45.wmf"/><Relationship Id="rId23" Type="http://schemas.openxmlformats.org/officeDocument/2006/relationships/image" Target="../media/image49.wmf"/><Relationship Id="rId10" Type="http://schemas.openxmlformats.org/officeDocument/2006/relationships/oleObject" Target="../embeddings/oleObject44.bin"/><Relationship Id="rId19" Type="http://schemas.openxmlformats.org/officeDocument/2006/relationships/image" Target="../media/image47.wmf"/><Relationship Id="rId4" Type="http://schemas.openxmlformats.org/officeDocument/2006/relationships/image" Target="../media/image17.png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46.bin"/><Relationship Id="rId22" Type="http://schemas.openxmlformats.org/officeDocument/2006/relationships/oleObject" Target="../embeddings/oleObject5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54.bin"/><Relationship Id="rId18" Type="http://schemas.openxmlformats.org/officeDocument/2006/relationships/image" Target="../media/image55.wmf"/><Relationship Id="rId26" Type="http://schemas.openxmlformats.org/officeDocument/2006/relationships/oleObject" Target="../embeddings/oleObject60.bin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62.png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56.bin"/><Relationship Id="rId25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4.wmf"/><Relationship Id="rId20" Type="http://schemas.openxmlformats.org/officeDocument/2006/relationships/image" Target="../media/image56.wmf"/><Relationship Id="rId29" Type="http://schemas.openxmlformats.org/officeDocument/2006/relationships/image" Target="../media/image60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png"/><Relationship Id="rId11" Type="http://schemas.openxmlformats.org/officeDocument/2006/relationships/oleObject" Target="../embeddings/oleObject53.bin"/><Relationship Id="rId24" Type="http://schemas.openxmlformats.org/officeDocument/2006/relationships/oleObject" Target="../embeddings/oleObject59.bin"/><Relationship Id="rId5" Type="http://schemas.openxmlformats.org/officeDocument/2006/relationships/image" Target="../media/image17.png"/><Relationship Id="rId15" Type="http://schemas.openxmlformats.org/officeDocument/2006/relationships/oleObject" Target="../embeddings/oleObject55.bin"/><Relationship Id="rId23" Type="http://schemas.openxmlformats.org/officeDocument/2006/relationships/image" Target="../media/image57.wmf"/><Relationship Id="rId28" Type="http://schemas.openxmlformats.org/officeDocument/2006/relationships/oleObject" Target="../embeddings/oleObject61.bin"/><Relationship Id="rId10" Type="http://schemas.openxmlformats.org/officeDocument/2006/relationships/image" Target="../media/image51.wmf"/><Relationship Id="rId19" Type="http://schemas.openxmlformats.org/officeDocument/2006/relationships/oleObject" Target="../embeddings/oleObject57.bin"/><Relationship Id="rId4" Type="http://schemas.openxmlformats.org/officeDocument/2006/relationships/image" Target="../media/image61.png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53.wmf"/><Relationship Id="rId22" Type="http://schemas.openxmlformats.org/officeDocument/2006/relationships/oleObject" Target="../embeddings/oleObject58.bin"/><Relationship Id="rId27" Type="http://schemas.openxmlformats.org/officeDocument/2006/relationships/image" Target="../media/image5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png"/><Relationship Id="rId11" Type="http://schemas.openxmlformats.org/officeDocument/2006/relationships/oleObject" Target="../embeddings/oleObject64.bin"/><Relationship Id="rId5" Type="http://schemas.openxmlformats.org/officeDocument/2006/relationships/image" Target="../media/image17.png"/><Relationship Id="rId10" Type="http://schemas.openxmlformats.org/officeDocument/2006/relationships/image" Target="../media/image62.wmf"/><Relationship Id="rId4" Type="http://schemas.openxmlformats.org/officeDocument/2006/relationships/image" Target="../media/image66.png"/><Relationship Id="rId9" Type="http://schemas.openxmlformats.org/officeDocument/2006/relationships/oleObject" Target="../embeddings/oleObject6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845033" y="2453262"/>
            <a:ext cx="4724400" cy="1371599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2" y="2151063"/>
            <a:ext cx="1757346" cy="325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76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8" r="8730" b="12852"/>
          <a:stretch/>
        </p:blipFill>
        <p:spPr bwMode="auto">
          <a:xfrm>
            <a:off x="6323012" y="2606455"/>
            <a:ext cx="3875088" cy="106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9" b="19851"/>
          <a:stretch/>
        </p:blipFill>
        <p:spPr bwMode="auto">
          <a:xfrm>
            <a:off x="4987924" y="1692414"/>
            <a:ext cx="6545263" cy="54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78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0"/>
            <a:ext cx="9837881" cy="1718919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360612" y="228600"/>
            <a:ext cx="9525000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Tìm giới hạn các dãy số sau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7" y="1003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2741" y="405153"/>
            <a:ext cx="1453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5.26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23930" y="2562724"/>
            <a:ext cx="1684482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a. 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2" y="1934717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257216"/>
              </p:ext>
            </p:extLst>
          </p:nvPr>
        </p:nvGraphicFramePr>
        <p:xfrm>
          <a:off x="3656012" y="2298552"/>
          <a:ext cx="3829050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91" name="Equation" r:id="rId6" imgW="1625400" imgH="431640" progId="Equation.DSMT4">
                  <p:embed/>
                </p:oleObj>
              </mc:Choice>
              <mc:Fallback>
                <p:oleObj name="Equation" r:id="rId6" imgW="1625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12" y="2298552"/>
                        <a:ext cx="3829050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46854"/>
              </p:ext>
            </p:extLst>
          </p:nvPr>
        </p:nvGraphicFramePr>
        <p:xfrm>
          <a:off x="4722812" y="3505200"/>
          <a:ext cx="3265488" cy="161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92" name="Equation" r:id="rId8" imgW="1384200" imgH="685800" progId="Equation.DSMT4">
                  <p:embed/>
                </p:oleObj>
              </mc:Choice>
              <mc:Fallback>
                <p:oleObj name="Equation" r:id="rId8" imgW="13842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2812" y="3505200"/>
                        <a:ext cx="3265488" cy="161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857844"/>
              </p:ext>
            </p:extLst>
          </p:nvPr>
        </p:nvGraphicFramePr>
        <p:xfrm>
          <a:off x="2876549" y="751798"/>
          <a:ext cx="296862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93" name="Equation" r:id="rId10" imgW="1257120" imgH="431640" progId="Equation.DSMT4">
                  <p:embed/>
                </p:oleObj>
              </mc:Choice>
              <mc:Fallback>
                <p:oleObj name="Equation" r:id="rId10" imgW="12571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6549" y="751798"/>
                        <a:ext cx="2968625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209773"/>
              </p:ext>
            </p:extLst>
          </p:nvPr>
        </p:nvGraphicFramePr>
        <p:xfrm>
          <a:off x="8078787" y="820738"/>
          <a:ext cx="197802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94" name="Equation" r:id="rId12" imgW="838080" imgH="419040" progId="Equation.DSMT4">
                  <p:embed/>
                </p:oleObj>
              </mc:Choice>
              <mc:Fallback>
                <p:oleObj name="Equation" r:id="rId12" imgW="8380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8787" y="820738"/>
                        <a:ext cx="197802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690992"/>
              </p:ext>
            </p:extLst>
          </p:nvPr>
        </p:nvGraphicFramePr>
        <p:xfrm>
          <a:off x="4722812" y="5029200"/>
          <a:ext cx="3116263" cy="149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95" name="Equation" r:id="rId14" imgW="1320480" imgH="634680" progId="Equation.DSMT4">
                  <p:embed/>
                </p:oleObj>
              </mc:Choice>
              <mc:Fallback>
                <p:oleObj name="Equation" r:id="rId14" imgW="132048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2812" y="5029200"/>
                        <a:ext cx="3116263" cy="149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316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0"/>
            <a:ext cx="9837881" cy="1718919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360612" y="228600"/>
            <a:ext cx="9525000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Tìm giới hạn các dãy số sau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7" y="1003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2741" y="405153"/>
            <a:ext cx="1453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5.26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79605" y="2657332"/>
            <a:ext cx="1684482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b. 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2" y="1934717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142979"/>
              </p:ext>
            </p:extLst>
          </p:nvPr>
        </p:nvGraphicFramePr>
        <p:xfrm>
          <a:off x="4875212" y="2385371"/>
          <a:ext cx="1793875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57" name="Equation" r:id="rId6" imgW="761760" imgH="457200" progId="Equation.DSMT4">
                  <p:embed/>
                </p:oleObj>
              </mc:Choice>
              <mc:Fallback>
                <p:oleObj name="Equation" r:id="rId6" imgW="7617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5212" y="2385371"/>
                        <a:ext cx="1793875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481163"/>
              </p:ext>
            </p:extLst>
          </p:nvPr>
        </p:nvGraphicFramePr>
        <p:xfrm>
          <a:off x="4875212" y="3456933"/>
          <a:ext cx="1557338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58" name="Equation" r:id="rId8" imgW="660240" imgH="419040" progId="Equation.DSMT4">
                  <p:embed/>
                </p:oleObj>
              </mc:Choice>
              <mc:Fallback>
                <p:oleObj name="Equation" r:id="rId8" imgW="6602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5212" y="3456933"/>
                        <a:ext cx="1557338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967525"/>
              </p:ext>
            </p:extLst>
          </p:nvPr>
        </p:nvGraphicFramePr>
        <p:xfrm>
          <a:off x="2876549" y="751798"/>
          <a:ext cx="296862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59" name="Equation" r:id="rId10" imgW="1257120" imgH="431640" progId="Equation.DSMT4">
                  <p:embed/>
                </p:oleObj>
              </mc:Choice>
              <mc:Fallback>
                <p:oleObj name="Equation" r:id="rId10" imgW="12571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6549" y="751798"/>
                        <a:ext cx="2968625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467125"/>
              </p:ext>
            </p:extLst>
          </p:nvPr>
        </p:nvGraphicFramePr>
        <p:xfrm>
          <a:off x="8078787" y="820738"/>
          <a:ext cx="197802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60" name="Equation" r:id="rId12" imgW="838080" imgH="419040" progId="Equation.DSMT4">
                  <p:embed/>
                </p:oleObj>
              </mc:Choice>
              <mc:Fallback>
                <p:oleObj name="Equation" r:id="rId12" imgW="8380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8787" y="820738"/>
                        <a:ext cx="197802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272885"/>
              </p:ext>
            </p:extLst>
          </p:nvPr>
        </p:nvGraphicFramePr>
        <p:xfrm>
          <a:off x="6669087" y="2371725"/>
          <a:ext cx="80803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61" name="Equation" r:id="rId14" imgW="342720" imgH="419040" progId="Equation.DSMT4">
                  <p:embed/>
                </p:oleObj>
              </mc:Choice>
              <mc:Fallback>
                <p:oleObj name="Equation" r:id="rId14" imgW="3427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9087" y="2371725"/>
                        <a:ext cx="808037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961693"/>
              </p:ext>
            </p:extLst>
          </p:nvPr>
        </p:nvGraphicFramePr>
        <p:xfrm>
          <a:off x="7522430" y="2362200"/>
          <a:ext cx="62706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62" name="Equation" r:id="rId16" imgW="266400" imgH="419040" progId="Equation.DSMT4">
                  <p:embed/>
                </p:oleObj>
              </mc:Choice>
              <mc:Fallback>
                <p:oleObj name="Equation" r:id="rId16" imgW="266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2430" y="2362200"/>
                        <a:ext cx="627062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Left Brace 1"/>
          <p:cNvSpPr/>
          <p:nvPr/>
        </p:nvSpPr>
        <p:spPr>
          <a:xfrm>
            <a:off x="4611687" y="2561582"/>
            <a:ext cx="45719" cy="181927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910733" y="4666608"/>
            <a:ext cx="1386754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Do đó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499647"/>
              </p:ext>
            </p:extLst>
          </p:nvPr>
        </p:nvGraphicFramePr>
        <p:xfrm>
          <a:off x="5145087" y="4380857"/>
          <a:ext cx="3414713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63" name="Equation" r:id="rId18" imgW="1447560" imgH="419040" progId="Equation.DSMT4">
                  <p:embed/>
                </p:oleObj>
              </mc:Choice>
              <mc:Fallback>
                <p:oleObj name="Equation" r:id="rId18" imgW="14475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087" y="4380857"/>
                        <a:ext cx="3414713" cy="98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002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0"/>
            <a:ext cx="9837881" cy="1718919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360612" y="228600"/>
            <a:ext cx="9525000" cy="92330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Viết các số thập phân vô hạn tuần hoàn sau đây dưới dạng phân số.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7" y="1003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2741" y="405153"/>
            <a:ext cx="1453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5.27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11624" y="2466975"/>
            <a:ext cx="1684482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a. 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2" y="1934717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355802"/>
              </p:ext>
            </p:extLst>
          </p:nvPr>
        </p:nvGraphicFramePr>
        <p:xfrm>
          <a:off x="3579812" y="2478383"/>
          <a:ext cx="798512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40" name="Equation" r:id="rId6" imgW="3390840" imgH="203040" progId="Equation.DSMT4">
                  <p:embed/>
                </p:oleObj>
              </mc:Choice>
              <mc:Fallback>
                <p:oleObj name="Equation" r:id="rId6" imgW="33908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812" y="2478383"/>
                        <a:ext cx="7985125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389769"/>
              </p:ext>
            </p:extLst>
          </p:nvPr>
        </p:nvGraphicFramePr>
        <p:xfrm>
          <a:off x="3146272" y="1226979"/>
          <a:ext cx="1650207" cy="525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41" name="Equation" r:id="rId8" imgW="634680" imgH="203040" progId="Equation.DSMT4">
                  <p:embed/>
                </p:oleObj>
              </mc:Choice>
              <mc:Fallback>
                <p:oleObj name="Equation" r:id="rId8" imgW="634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272" y="1226979"/>
                        <a:ext cx="1650207" cy="5256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029397"/>
              </p:ext>
            </p:extLst>
          </p:nvPr>
        </p:nvGraphicFramePr>
        <p:xfrm>
          <a:off x="8177847" y="1227059"/>
          <a:ext cx="187896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42" name="Equation" r:id="rId10" imgW="723600" imgH="203040" progId="Equation.DSMT4">
                  <p:embed/>
                </p:oleObj>
              </mc:Choice>
              <mc:Fallback>
                <p:oleObj name="Equation" r:id="rId10" imgW="723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7847" y="1227059"/>
                        <a:ext cx="187896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188639"/>
              </p:ext>
            </p:extLst>
          </p:nvPr>
        </p:nvGraphicFramePr>
        <p:xfrm>
          <a:off x="4494212" y="3048000"/>
          <a:ext cx="4216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43" name="Equation" r:id="rId12" imgW="1790640" imgH="241200" progId="Equation.DSMT4">
                  <p:embed/>
                </p:oleObj>
              </mc:Choice>
              <mc:Fallback>
                <p:oleObj name="Equation" r:id="rId12" imgW="1790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212" y="3048000"/>
                        <a:ext cx="42164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903412" y="3733800"/>
                <a:ext cx="9677399" cy="893364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Đây là tổng của cấp số nhân lùi vô hạn với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𝒖</m:t>
                    </m:r>
                    <m:r>
                      <a:rPr lang="en-US" b="1" i="1" baseline="-2500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𝟏𝟎𝟎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b="1">
                    <a:latin typeface="Arial" pitchFamily="34" charset="0"/>
                    <a:cs typeface="Arial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𝒒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𝟏𝟎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nên :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12" y="3733800"/>
                <a:ext cx="9677399" cy="893364"/>
              </a:xfrm>
              <a:prstGeom prst="rect">
                <a:avLst/>
              </a:prstGeom>
              <a:blipFill rotWithShape="1">
                <a:blip r:embed="rId14"/>
                <a:stretch>
                  <a:fillRect l="-630" t="-3425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180272"/>
              </p:ext>
            </p:extLst>
          </p:nvPr>
        </p:nvGraphicFramePr>
        <p:xfrm>
          <a:off x="4471987" y="4343400"/>
          <a:ext cx="4365625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44" name="Equation" r:id="rId15" imgW="1854000" imgH="444240" progId="Equation.DSMT4">
                  <p:embed/>
                </p:oleObj>
              </mc:Choice>
              <mc:Fallback>
                <p:oleObj name="Equation" r:id="rId15" imgW="18540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987" y="4343400"/>
                        <a:ext cx="4365625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303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0"/>
            <a:ext cx="9837881" cy="1718919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360612" y="228600"/>
            <a:ext cx="9525000" cy="92330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Viết các số thập phân vô hạn tuần hoàn sau đây dưới dạng phân số.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7" y="1003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2741" y="405153"/>
            <a:ext cx="1453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5.27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35424" y="2314575"/>
            <a:ext cx="1684482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b. 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2" y="1934717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960142"/>
              </p:ext>
            </p:extLst>
          </p:nvPr>
        </p:nvGraphicFramePr>
        <p:xfrm>
          <a:off x="3638550" y="2325688"/>
          <a:ext cx="771525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81" name="Equation" r:id="rId6" imgW="3276360" imgH="203040" progId="Equation.DSMT4">
                  <p:embed/>
                </p:oleObj>
              </mc:Choice>
              <mc:Fallback>
                <p:oleObj name="Equation" r:id="rId6" imgW="3276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8550" y="2325688"/>
                        <a:ext cx="7715250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239374"/>
              </p:ext>
            </p:extLst>
          </p:nvPr>
        </p:nvGraphicFramePr>
        <p:xfrm>
          <a:off x="3146272" y="1226979"/>
          <a:ext cx="1650207" cy="525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82" name="Equation" r:id="rId8" imgW="634680" imgH="203040" progId="Equation.DSMT4">
                  <p:embed/>
                </p:oleObj>
              </mc:Choice>
              <mc:Fallback>
                <p:oleObj name="Equation" r:id="rId8" imgW="634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272" y="1226979"/>
                        <a:ext cx="1650207" cy="5256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261573"/>
              </p:ext>
            </p:extLst>
          </p:nvPr>
        </p:nvGraphicFramePr>
        <p:xfrm>
          <a:off x="8177847" y="1227059"/>
          <a:ext cx="187896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83" name="Equation" r:id="rId10" imgW="723600" imgH="203040" progId="Equation.DSMT4">
                  <p:embed/>
                </p:oleObj>
              </mc:Choice>
              <mc:Fallback>
                <p:oleObj name="Equation" r:id="rId10" imgW="723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7847" y="1227059"/>
                        <a:ext cx="187896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142917"/>
              </p:ext>
            </p:extLst>
          </p:nvPr>
        </p:nvGraphicFramePr>
        <p:xfrm>
          <a:off x="4722812" y="2845095"/>
          <a:ext cx="6040437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84" name="Equation" r:id="rId12" imgW="2565360" imgH="228600" progId="Equation.DSMT4">
                  <p:embed/>
                </p:oleObj>
              </mc:Choice>
              <mc:Fallback>
                <p:oleObj name="Equation" r:id="rId12" imgW="2565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2812" y="2845095"/>
                        <a:ext cx="6040437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866148"/>
              </p:ext>
            </p:extLst>
          </p:nvPr>
        </p:nvGraphicFramePr>
        <p:xfrm>
          <a:off x="2314573" y="4343400"/>
          <a:ext cx="8702675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85" name="Equation" r:id="rId14" imgW="3695400" imgH="444240" progId="Equation.DSMT4">
                  <p:embed/>
                </p:oleObj>
              </mc:Choice>
              <mc:Fallback>
                <p:oleObj name="Equation" r:id="rId14" imgW="36954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4573" y="4343400"/>
                        <a:ext cx="8702675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827212" y="3543300"/>
            <a:ext cx="9677399" cy="931464"/>
            <a:chOff x="1827212" y="3543300"/>
            <a:chExt cx="9677399" cy="9314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827212" y="3581400"/>
                  <a:ext cx="9677399" cy="893364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Vì 				     là tổng của cấp số nhân lùi vô hạn với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𝒖</m:t>
                      </m:r>
                      <m:r>
                        <a:rPr lang="en-US" b="1" i="1" baseline="-25000"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𝟏𝟑𝟐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và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𝒒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𝟏𝟎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nên :</a:t>
                  </a:r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7212" y="3581400"/>
                  <a:ext cx="9677399" cy="893364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693" t="-3425" b="-109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6" name="Object 1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600296124"/>
                    </p:ext>
                  </p:extLst>
                </p:nvPr>
              </p:nvGraphicFramePr>
              <p:xfrm>
                <a:off x="2360612" y="3543300"/>
                <a:ext cx="4784147" cy="4921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71086" name="Equation" r:id="rId17" imgW="2234880" imgH="228600" progId="Equation.DSMT4">
                        <p:embed/>
                      </p:oleObj>
                    </mc:Choice>
                    <mc:Fallback>
                      <p:oleObj name="Equation" r:id="rId17" imgW="2234880" imgH="2286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60612" y="3543300"/>
                              <a:ext cx="4784147" cy="4921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6" name="Object 1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600296124"/>
                    </p:ext>
                  </p:extLst>
                </p:nvPr>
              </p:nvGraphicFramePr>
              <p:xfrm>
                <a:off x="2360612" y="3543300"/>
                <a:ext cx="4784147" cy="4921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71072" name="Equation" r:id="rId19" imgW="2234880" imgH="228600" progId="Equation.DSMT4">
                        <p:embed/>
                      </p:oleObj>
                    </mc:Choice>
                    <mc:Fallback>
                      <p:oleObj name="Equation" r:id="rId19" imgW="2234880" imgH="2286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60612" y="3543300"/>
                              <a:ext cx="4784147" cy="4921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sp>
        <p:nvSpPr>
          <p:cNvPr id="17" name="TextBox 16"/>
          <p:cNvSpPr txBox="1"/>
          <p:nvPr/>
        </p:nvSpPr>
        <p:spPr>
          <a:xfrm>
            <a:off x="1841761" y="5506096"/>
            <a:ext cx="1433251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Do đó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902398"/>
              </p:ext>
            </p:extLst>
          </p:nvPr>
        </p:nvGraphicFramePr>
        <p:xfrm>
          <a:off x="3094098" y="5256212"/>
          <a:ext cx="370840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87" name="Equation" r:id="rId21" imgW="1574640" imgH="419040" progId="Equation.DSMT4">
                  <p:embed/>
                </p:oleObj>
              </mc:Choice>
              <mc:Fallback>
                <p:oleObj name="Equation" r:id="rId21" imgW="15746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4098" y="5256212"/>
                        <a:ext cx="3708400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570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0"/>
            <a:ext cx="9837881" cy="1619825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360612" y="228600"/>
            <a:ext cx="9525000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Tính các giới hạn sau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7" y="1003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2741" y="405153"/>
            <a:ext cx="1453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5.28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736" y="19050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466334"/>
              </p:ext>
            </p:extLst>
          </p:nvPr>
        </p:nvGraphicFramePr>
        <p:xfrm>
          <a:off x="2284412" y="762000"/>
          <a:ext cx="2181470" cy="863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08" name="Equation" r:id="rId6" imgW="1117440" imgH="444240" progId="Equation.DSMT4">
                  <p:embed/>
                </p:oleObj>
              </mc:Choice>
              <mc:Fallback>
                <p:oleObj name="Equation" r:id="rId6" imgW="11174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4412" y="762000"/>
                        <a:ext cx="2181470" cy="8635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428744"/>
              </p:ext>
            </p:extLst>
          </p:nvPr>
        </p:nvGraphicFramePr>
        <p:xfrm>
          <a:off x="1986224" y="2459037"/>
          <a:ext cx="5140351" cy="969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09" name="Equation" r:id="rId8" imgW="2641320" imgH="495000" progId="Equation.DSMT4">
                  <p:embed/>
                </p:oleObj>
              </mc:Choice>
              <mc:Fallback>
                <p:oleObj name="Equation" r:id="rId8" imgW="264132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6224" y="2459037"/>
                        <a:ext cx="5140351" cy="9695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743095"/>
              </p:ext>
            </p:extLst>
          </p:nvPr>
        </p:nvGraphicFramePr>
        <p:xfrm>
          <a:off x="5101330" y="762000"/>
          <a:ext cx="1635125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10" name="Equation" r:id="rId10" imgW="838080" imgH="431640" progId="Equation.DSMT4">
                  <p:embed/>
                </p:oleObj>
              </mc:Choice>
              <mc:Fallback>
                <p:oleObj name="Equation" r:id="rId10" imgW="838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1330" y="762000"/>
                        <a:ext cx="1635125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390178"/>
              </p:ext>
            </p:extLst>
          </p:nvPr>
        </p:nvGraphicFramePr>
        <p:xfrm>
          <a:off x="7371903" y="762000"/>
          <a:ext cx="1809750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11" name="Equation" r:id="rId12" imgW="927000" imgH="457200" progId="Equation.DSMT4">
                  <p:embed/>
                </p:oleObj>
              </mc:Choice>
              <mc:Fallback>
                <p:oleObj name="Equation" r:id="rId12" imgW="927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1903" y="762000"/>
                        <a:ext cx="1809750" cy="88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894484"/>
              </p:ext>
            </p:extLst>
          </p:nvPr>
        </p:nvGraphicFramePr>
        <p:xfrm>
          <a:off x="9817100" y="762000"/>
          <a:ext cx="2106613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12" name="Equation" r:id="rId14" imgW="1079280" imgH="469800" progId="Equation.DSMT4">
                  <p:embed/>
                </p:oleObj>
              </mc:Choice>
              <mc:Fallback>
                <p:oleObj name="Equation" r:id="rId14" imgW="10792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7100" y="762000"/>
                        <a:ext cx="2106613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142912"/>
              </p:ext>
            </p:extLst>
          </p:nvPr>
        </p:nvGraphicFramePr>
        <p:xfrm>
          <a:off x="7150099" y="2459037"/>
          <a:ext cx="2989263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13" name="Equation" r:id="rId16" imgW="1536480" imgH="469800" progId="Equation.DSMT4">
                  <p:embed/>
                </p:oleObj>
              </mc:Choice>
              <mc:Fallback>
                <p:oleObj name="Equation" r:id="rId16" imgW="15364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0099" y="2459037"/>
                        <a:ext cx="2989263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73845"/>
              </p:ext>
            </p:extLst>
          </p:nvPr>
        </p:nvGraphicFramePr>
        <p:xfrm>
          <a:off x="4189412" y="3449637"/>
          <a:ext cx="249555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14" name="Equation" r:id="rId18" imgW="1282680" imgH="457200" progId="Equation.DSMT4">
                  <p:embed/>
                </p:oleObj>
              </mc:Choice>
              <mc:Fallback>
                <p:oleObj name="Equation" r:id="rId18" imgW="12826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9412" y="3449637"/>
                        <a:ext cx="2495550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373818"/>
              </p:ext>
            </p:extLst>
          </p:nvPr>
        </p:nvGraphicFramePr>
        <p:xfrm>
          <a:off x="1903412" y="4768850"/>
          <a:ext cx="444817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15" name="Equation" r:id="rId20" imgW="2286000" imgH="444240" progId="Equation.DSMT4">
                  <p:embed/>
                </p:oleObj>
              </mc:Choice>
              <mc:Fallback>
                <p:oleObj name="Equation" r:id="rId20" imgW="22860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412" y="4768850"/>
                        <a:ext cx="4448175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992375"/>
              </p:ext>
            </p:extLst>
          </p:nvPr>
        </p:nvGraphicFramePr>
        <p:xfrm>
          <a:off x="6323012" y="4768850"/>
          <a:ext cx="190341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16" name="Equation" r:id="rId22" imgW="977760" imgH="419040" progId="Equation.DSMT4">
                  <p:embed/>
                </p:oleObj>
              </mc:Choice>
              <mc:Fallback>
                <p:oleObj name="Equation" r:id="rId22" imgW="9777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012" y="4768850"/>
                        <a:ext cx="1903413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277594"/>
              </p:ext>
            </p:extLst>
          </p:nvPr>
        </p:nvGraphicFramePr>
        <p:xfrm>
          <a:off x="8228012" y="4768850"/>
          <a:ext cx="2274888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17" name="Equation" r:id="rId24" imgW="1168200" imgH="419040" progId="Equation.DSMT4">
                  <p:embed/>
                </p:oleObj>
              </mc:Choice>
              <mc:Fallback>
                <p:oleObj name="Equation" r:id="rId24" imgW="11682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8012" y="4768850"/>
                        <a:ext cx="2274888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731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0"/>
            <a:ext cx="9837881" cy="1619825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360612" y="228600"/>
            <a:ext cx="9525000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Tính các giới hạn sau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7" y="1003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2741" y="405153"/>
            <a:ext cx="1453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5.28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569" y="1890962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433304"/>
              </p:ext>
            </p:extLst>
          </p:nvPr>
        </p:nvGraphicFramePr>
        <p:xfrm>
          <a:off x="2284412" y="762000"/>
          <a:ext cx="2181470" cy="863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34" name="Equation" r:id="rId6" imgW="1117440" imgH="444240" progId="Equation.DSMT4">
                  <p:embed/>
                </p:oleObj>
              </mc:Choice>
              <mc:Fallback>
                <p:oleObj name="Equation" r:id="rId6" imgW="11174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4412" y="762000"/>
                        <a:ext cx="2181470" cy="8635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512574"/>
              </p:ext>
            </p:extLst>
          </p:nvPr>
        </p:nvGraphicFramePr>
        <p:xfrm>
          <a:off x="3910329" y="2314575"/>
          <a:ext cx="233648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35" name="Equation" r:id="rId8" imgW="1091880" imgH="291960" progId="Equation.DSMT4">
                  <p:embed/>
                </p:oleObj>
              </mc:Choice>
              <mc:Fallback>
                <p:oleObj name="Equation" r:id="rId8" imgW="10918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0329" y="2314575"/>
                        <a:ext cx="2336483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857800"/>
              </p:ext>
            </p:extLst>
          </p:nvPr>
        </p:nvGraphicFramePr>
        <p:xfrm>
          <a:off x="5101330" y="762000"/>
          <a:ext cx="1635125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36" name="Equation" r:id="rId10" imgW="838080" imgH="431640" progId="Equation.DSMT4">
                  <p:embed/>
                </p:oleObj>
              </mc:Choice>
              <mc:Fallback>
                <p:oleObj name="Equation" r:id="rId10" imgW="838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1330" y="762000"/>
                        <a:ext cx="1635125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415588"/>
              </p:ext>
            </p:extLst>
          </p:nvPr>
        </p:nvGraphicFramePr>
        <p:xfrm>
          <a:off x="7371903" y="762000"/>
          <a:ext cx="1809750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37" name="Equation" r:id="rId12" imgW="927000" imgH="457200" progId="Equation.DSMT4">
                  <p:embed/>
                </p:oleObj>
              </mc:Choice>
              <mc:Fallback>
                <p:oleObj name="Equation" r:id="rId12" imgW="927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1903" y="762000"/>
                        <a:ext cx="1809750" cy="88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295342"/>
              </p:ext>
            </p:extLst>
          </p:nvPr>
        </p:nvGraphicFramePr>
        <p:xfrm>
          <a:off x="9805988" y="762000"/>
          <a:ext cx="2130425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38" name="Equation" r:id="rId14" imgW="1091880" imgH="469800" progId="Equation.DSMT4">
                  <p:embed/>
                </p:oleObj>
              </mc:Choice>
              <mc:Fallback>
                <p:oleObj name="Equation" r:id="rId14" imgW="10918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05988" y="762000"/>
                        <a:ext cx="2130425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413632"/>
              </p:ext>
            </p:extLst>
          </p:nvPr>
        </p:nvGraphicFramePr>
        <p:xfrm>
          <a:off x="1984636" y="4878387"/>
          <a:ext cx="4595812" cy="141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39" name="Equation" r:id="rId16" imgW="2361960" imgH="723600" progId="Equation.DSMT4">
                  <p:embed/>
                </p:oleObj>
              </mc:Choice>
              <mc:Fallback>
                <p:oleObj name="Equation" r:id="rId16" imgW="236196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636" y="4878387"/>
                        <a:ext cx="4595812" cy="1417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011624" y="2286000"/>
            <a:ext cx="1684482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c. 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677522"/>
              </p:ext>
            </p:extLst>
          </p:nvPr>
        </p:nvGraphicFramePr>
        <p:xfrm>
          <a:off x="3910329" y="3072606"/>
          <a:ext cx="1984375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40" name="Equation" r:id="rId18" imgW="927000" imgH="304560" progId="Equation.DSMT4">
                  <p:embed/>
                </p:oleObj>
              </mc:Choice>
              <mc:Fallback>
                <p:oleObj name="Equation" r:id="rId18" imgW="9270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0329" y="3072606"/>
                        <a:ext cx="1984375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89420"/>
              </p:ext>
            </p:extLst>
          </p:nvPr>
        </p:nvGraphicFramePr>
        <p:xfrm>
          <a:off x="3910329" y="3857625"/>
          <a:ext cx="247332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41" name="Equation" r:id="rId20" imgW="1155600" imgH="241200" progId="Equation.DSMT4">
                  <p:embed/>
                </p:oleObj>
              </mc:Choice>
              <mc:Fallback>
                <p:oleObj name="Equation" r:id="rId20" imgW="1155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0329" y="3857625"/>
                        <a:ext cx="2473325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703717"/>
              </p:ext>
            </p:extLst>
          </p:nvPr>
        </p:nvGraphicFramePr>
        <p:xfrm>
          <a:off x="7237412" y="2778420"/>
          <a:ext cx="2717800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42" name="Equation" r:id="rId22" imgW="1269720" imgH="457200" progId="Equation.DSMT4">
                  <p:embed/>
                </p:oleObj>
              </mc:Choice>
              <mc:Fallback>
                <p:oleObj name="Equation" r:id="rId22" imgW="12697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7412" y="2778420"/>
                        <a:ext cx="2717800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Left Brace 25"/>
          <p:cNvSpPr/>
          <p:nvPr/>
        </p:nvSpPr>
        <p:spPr>
          <a:xfrm>
            <a:off x="3696106" y="2409182"/>
            <a:ext cx="45719" cy="181927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950073"/>
              </p:ext>
            </p:extLst>
          </p:nvPr>
        </p:nvGraphicFramePr>
        <p:xfrm>
          <a:off x="6627812" y="4421187"/>
          <a:ext cx="2224088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43" name="Equation" r:id="rId24" imgW="1143000" imgH="901440" progId="Equation.DSMT4">
                  <p:embed/>
                </p:oleObj>
              </mc:Choice>
              <mc:Fallback>
                <p:oleObj name="Equation" r:id="rId24" imgW="1143000" imgH="901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7812" y="4421187"/>
                        <a:ext cx="2224088" cy="176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26375"/>
              </p:ext>
            </p:extLst>
          </p:nvPr>
        </p:nvGraphicFramePr>
        <p:xfrm>
          <a:off x="8913812" y="4421187"/>
          <a:ext cx="2668587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44" name="Equation" r:id="rId26" imgW="1371600" imgH="901440" progId="Equation.DSMT4">
                  <p:embed/>
                </p:oleObj>
              </mc:Choice>
              <mc:Fallback>
                <p:oleObj name="Equation" r:id="rId26" imgW="1371600" imgH="901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3812" y="4421187"/>
                        <a:ext cx="2668587" cy="176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431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0"/>
            <a:ext cx="9837881" cy="1619825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84412" y="152400"/>
            <a:ext cx="9525000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Tính các giới hạn một bên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7" y="1003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2741" y="405153"/>
            <a:ext cx="1453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5.29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736" y="19050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576206"/>
              </p:ext>
            </p:extLst>
          </p:nvPr>
        </p:nvGraphicFramePr>
        <p:xfrm>
          <a:off x="3351212" y="610040"/>
          <a:ext cx="1908651" cy="1058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33" name="Equation" r:id="rId6" imgW="888840" imgH="495000" progId="Equation.DSMT4">
                  <p:embed/>
                </p:oleObj>
              </mc:Choice>
              <mc:Fallback>
                <p:oleObj name="Equation" r:id="rId6" imgW="88884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2" y="610040"/>
                        <a:ext cx="1908651" cy="1058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560185"/>
              </p:ext>
            </p:extLst>
          </p:nvPr>
        </p:nvGraphicFramePr>
        <p:xfrm>
          <a:off x="3905251" y="2341563"/>
          <a:ext cx="2771775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34" name="Equation" r:id="rId8" imgW="1295280" imgH="279360" progId="Equation.DSMT4">
                  <p:embed/>
                </p:oleObj>
              </mc:Choice>
              <mc:Fallback>
                <p:oleObj name="Equation" r:id="rId8" imgW="12952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1" y="2341563"/>
                        <a:ext cx="2771775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803260"/>
              </p:ext>
            </p:extLst>
          </p:nvPr>
        </p:nvGraphicFramePr>
        <p:xfrm>
          <a:off x="8413750" y="609600"/>
          <a:ext cx="190817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35" name="Equation" r:id="rId10" imgW="888840" imgH="457200" progId="Equation.DSMT4">
                  <p:embed/>
                </p:oleObj>
              </mc:Choice>
              <mc:Fallback>
                <p:oleObj name="Equation" r:id="rId10" imgW="8888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0" y="609600"/>
                        <a:ext cx="1908175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240445"/>
              </p:ext>
            </p:extLst>
          </p:nvPr>
        </p:nvGraphicFramePr>
        <p:xfrm>
          <a:off x="2953384" y="3047841"/>
          <a:ext cx="4430237" cy="1066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36" name="Equation" r:id="rId12" imgW="2070000" imgH="495000" progId="Equation.DSMT4">
                  <p:embed/>
                </p:oleObj>
              </mc:Choice>
              <mc:Fallback>
                <p:oleObj name="Equation" r:id="rId12" imgW="207000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3384" y="3047841"/>
                        <a:ext cx="4430237" cy="10669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366430" y="2334339"/>
            <a:ext cx="1684482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a. 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800071"/>
              </p:ext>
            </p:extLst>
          </p:nvPr>
        </p:nvGraphicFramePr>
        <p:xfrm>
          <a:off x="7439818" y="3277949"/>
          <a:ext cx="2174082" cy="656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37" name="Equation" r:id="rId14" imgW="1015920" imgH="304560" progId="Equation.DSMT4">
                  <p:embed/>
                </p:oleObj>
              </mc:Choice>
              <mc:Fallback>
                <p:oleObj name="Equation" r:id="rId14" imgW="10159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9818" y="3277949"/>
                        <a:ext cx="2174082" cy="656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332299" y="4287044"/>
            <a:ext cx="1684482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b. 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743501"/>
              </p:ext>
            </p:extLst>
          </p:nvPr>
        </p:nvGraphicFramePr>
        <p:xfrm>
          <a:off x="4230687" y="4267200"/>
          <a:ext cx="1711325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38" name="Equation" r:id="rId16" imgW="799920" imgH="291960" progId="Equation.DSMT4">
                  <p:embed/>
                </p:oleObj>
              </mc:Choice>
              <mc:Fallback>
                <p:oleObj name="Equation" r:id="rId16" imgW="7999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687" y="4267200"/>
                        <a:ext cx="1711325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325282"/>
              </p:ext>
            </p:extLst>
          </p:nvPr>
        </p:nvGraphicFramePr>
        <p:xfrm>
          <a:off x="4230687" y="4942681"/>
          <a:ext cx="19002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39" name="Equation" r:id="rId18" imgW="888840" imgH="330120" progId="Equation.DSMT4">
                  <p:embed/>
                </p:oleObj>
              </mc:Choice>
              <mc:Fallback>
                <p:oleObj name="Equation" r:id="rId18" imgW="8888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687" y="4942681"/>
                        <a:ext cx="190023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737402"/>
              </p:ext>
            </p:extLst>
          </p:nvPr>
        </p:nvGraphicFramePr>
        <p:xfrm>
          <a:off x="4230687" y="5749925"/>
          <a:ext cx="233521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40" name="Equation" r:id="rId20" imgW="1091880" imgH="266400" progId="Equation.DSMT4">
                  <p:embed/>
                </p:oleObj>
              </mc:Choice>
              <mc:Fallback>
                <p:oleObj name="Equation" r:id="rId20" imgW="10918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687" y="5749925"/>
                        <a:ext cx="2335213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443591"/>
              </p:ext>
            </p:extLst>
          </p:nvPr>
        </p:nvGraphicFramePr>
        <p:xfrm>
          <a:off x="7373937" y="4876800"/>
          <a:ext cx="2606675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41" name="Equation" r:id="rId22" imgW="1218960" imgH="457200" progId="Equation.DSMT4">
                  <p:embed/>
                </p:oleObj>
              </mc:Choice>
              <mc:Fallback>
                <p:oleObj name="Equation" r:id="rId22" imgW="12189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3937" y="4876800"/>
                        <a:ext cx="2606675" cy="98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Left Brace 34"/>
          <p:cNvSpPr/>
          <p:nvPr/>
        </p:nvSpPr>
        <p:spPr>
          <a:xfrm>
            <a:off x="4005193" y="4419600"/>
            <a:ext cx="45719" cy="181927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9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86080"/>
            <a:ext cx="9837881" cy="1414120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84412" y="467401"/>
            <a:ext cx="9525000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Chứng minh rằng giới hạn 	       không tồn tại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7" y="1003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21558" y="405153"/>
            <a:ext cx="14357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5.30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25" y="1704974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255883"/>
              </p:ext>
            </p:extLst>
          </p:nvPr>
        </p:nvGraphicFramePr>
        <p:xfrm>
          <a:off x="6657657" y="152399"/>
          <a:ext cx="1019810" cy="1075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1" name="Equation" r:id="rId6" imgW="431640" imgH="457200" progId="Equation.DSMT4">
                  <p:embed/>
                </p:oleObj>
              </mc:Choice>
              <mc:Fallback>
                <p:oleObj name="Equation" r:id="rId6" imgW="4316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7657" y="152399"/>
                        <a:ext cx="1019810" cy="10756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201990"/>
              </p:ext>
            </p:extLst>
          </p:nvPr>
        </p:nvGraphicFramePr>
        <p:xfrm>
          <a:off x="4576761" y="2499020"/>
          <a:ext cx="3532187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2" name="Equation" r:id="rId8" imgW="1650960" imgH="457200" progId="Equation.DSMT4">
                  <p:embed/>
                </p:oleObj>
              </mc:Choice>
              <mc:Fallback>
                <p:oleObj name="Equation" r:id="rId8" imgW="16509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6761" y="2499020"/>
                        <a:ext cx="3532187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513013" y="2057400"/>
                <a:ext cx="4419600" cy="4924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>
                    <a:latin typeface="Arial" pitchFamily="34" charset="0"/>
                    <a:cs typeface="Arial" pitchFamily="34" charset="0"/>
                  </a:rPr>
                  <a:t>+) Với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&gt;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b="1">
                    <a:latin typeface="Arial" pitchFamily="34" charset="0"/>
                    <a:cs typeface="Arial" pitchFamily="34" charset="0"/>
                  </a:rPr>
                  <a:t>, ta có: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|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|=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.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013" y="2057400"/>
                <a:ext cx="4419600" cy="492420"/>
              </a:xfrm>
              <a:prstGeom prst="rect">
                <a:avLst/>
              </a:prstGeom>
              <a:blipFill rotWithShape="1">
                <a:blip r:embed="rId10"/>
                <a:stretch>
                  <a:fillRect l="-1379" t="-6250" b="-2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3111499" y="2825750"/>
            <a:ext cx="14478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Khi đó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589212" y="3505200"/>
                <a:ext cx="4419600" cy="4924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+) Với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b="1">
                    <a:latin typeface="Arial" pitchFamily="34" charset="0"/>
                    <a:cs typeface="Arial" pitchFamily="34" charset="0"/>
                  </a:rPr>
                  <a:t>, ta có: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=−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.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212" y="3505200"/>
                <a:ext cx="4419600" cy="492420"/>
              </a:xfrm>
              <a:prstGeom prst="rect">
                <a:avLst/>
              </a:prstGeom>
              <a:blipFill rotWithShape="1">
                <a:blip r:embed="rId11"/>
                <a:stretch>
                  <a:fillRect l="-1517" t="-6173" b="-24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259567"/>
              </p:ext>
            </p:extLst>
          </p:nvPr>
        </p:nvGraphicFramePr>
        <p:xfrm>
          <a:off x="4359275" y="3962400"/>
          <a:ext cx="4319588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3" name="Equation" r:id="rId12" imgW="2019240" imgH="457200" progId="Equation.DSMT4">
                  <p:embed/>
                </p:oleObj>
              </mc:Choice>
              <mc:Fallback>
                <p:oleObj name="Equation" r:id="rId12" imgW="20192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9275" y="3962400"/>
                        <a:ext cx="4319588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046412" y="4289130"/>
            <a:ext cx="14478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Khi đó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077785"/>
              </p:ext>
            </p:extLst>
          </p:nvPr>
        </p:nvGraphicFramePr>
        <p:xfrm>
          <a:off x="3770312" y="4953000"/>
          <a:ext cx="2608263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4" name="Equation" r:id="rId14" imgW="1218960" imgH="457200" progId="Equation.DSMT4">
                  <p:embed/>
                </p:oleObj>
              </mc:Choice>
              <mc:Fallback>
                <p:oleObj name="Equation" r:id="rId14" imgW="12189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0312" y="4953000"/>
                        <a:ext cx="2608263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970212" y="5715000"/>
            <a:ext cx="5113972" cy="1075690"/>
            <a:chOff x="2970212" y="5782310"/>
            <a:chExt cx="5113972" cy="1075690"/>
          </a:xfrm>
        </p:grpSpPr>
        <p:sp>
          <p:nvSpPr>
            <p:cNvPr id="36" name="TextBox 35"/>
            <p:cNvSpPr txBox="1"/>
            <p:nvPr/>
          </p:nvSpPr>
          <p:spPr>
            <a:xfrm>
              <a:off x="2970212" y="6119370"/>
              <a:ext cx="4868863" cy="492420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b="1" smtClean="0">
                  <a:latin typeface="Arial" pitchFamily="34" charset="0"/>
                  <a:cs typeface="Arial" pitchFamily="34" charset="0"/>
                </a:rPr>
                <a:t>Vậy không tồn tại giới hạn 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5580955"/>
                </p:ext>
              </p:extLst>
            </p:nvPr>
          </p:nvGraphicFramePr>
          <p:xfrm>
            <a:off x="7064374" y="5782310"/>
            <a:ext cx="1019810" cy="10756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25" name="Equation" r:id="rId16" imgW="431640" imgH="457200" progId="Equation.DSMT4">
                    <p:embed/>
                  </p:oleObj>
                </mc:Choice>
                <mc:Fallback>
                  <p:oleObj name="Equation" r:id="rId16" imgW="43164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64374" y="5782310"/>
                          <a:ext cx="1019810" cy="10756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1577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86080"/>
            <a:ext cx="9837881" cy="1795120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84412" y="228600"/>
            <a:ext cx="95250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Giải thích tại sao các hàm số sau đây gián đoạn tại điểm đã cho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7" y="1003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2742" y="405153"/>
            <a:ext cx="1453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5.31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25" y="20574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623270" y="2369888"/>
                <a:ext cx="4419600" cy="678112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a) Với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≠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b="1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thì 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den>
                    </m:f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270" y="2369888"/>
                <a:ext cx="4419600" cy="678112"/>
              </a:xfrm>
              <a:prstGeom prst="rect">
                <a:avLst/>
              </a:prstGeom>
              <a:blipFill rotWithShape="1">
                <a:blip r:embed="rId6"/>
                <a:stretch>
                  <a:fillRect l="-1379" b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511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755" y="609600"/>
            <a:ext cx="9666287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119436" y="2873375"/>
            <a:ext cx="8080376" cy="917824"/>
            <a:chOff x="3119436" y="2873375"/>
            <a:chExt cx="8080376" cy="917824"/>
          </a:xfrm>
        </p:grpSpPr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8316860"/>
                </p:ext>
              </p:extLst>
            </p:nvPr>
          </p:nvGraphicFramePr>
          <p:xfrm>
            <a:off x="4341812" y="2889499"/>
            <a:ext cx="1928813" cy="901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153" name="Equation" r:id="rId8" imgW="901440" imgH="419040" progId="Equation.DSMT4">
                    <p:embed/>
                  </p:oleObj>
                </mc:Choice>
                <mc:Fallback>
                  <p:oleObj name="Equation" r:id="rId8" imgW="90144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1812" y="2889499"/>
                          <a:ext cx="1928813" cy="901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>
              <a:off x="3119436" y="3078162"/>
              <a:ext cx="8080376" cy="492420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b="1" smtClean="0">
                  <a:latin typeface="Arial" pitchFamily="34" charset="0"/>
                  <a:cs typeface="Arial" pitchFamily="34" charset="0"/>
                </a:rPr>
                <a:t>Ta có :		         nên không tồn tại 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6229969"/>
                </p:ext>
              </p:extLst>
            </p:nvPr>
          </p:nvGraphicFramePr>
          <p:xfrm>
            <a:off x="9066212" y="2873375"/>
            <a:ext cx="814388" cy="901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154" name="Equation" r:id="rId10" imgW="380880" imgH="419040" progId="Equation.DSMT4">
                    <p:embed/>
                  </p:oleObj>
                </mc:Choice>
                <mc:Fallback>
                  <p:oleObj name="Equation" r:id="rId10" imgW="38088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66212" y="2873375"/>
                          <a:ext cx="814388" cy="901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119436" y="3810000"/>
                <a:ext cx="6099176" cy="4924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>
                    <a:latin typeface="Arial" pitchFamily="34" charset="0"/>
                    <a:cs typeface="Arial" pitchFamily="34" charset="0"/>
                  </a:rPr>
                  <a:t>Vậy hàm số đã cho gián đoạn tại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436" y="3810000"/>
                <a:ext cx="6099176" cy="492420"/>
              </a:xfrm>
              <a:prstGeom prst="rect">
                <a:avLst/>
              </a:prstGeom>
              <a:blipFill rotWithShape="1">
                <a:blip r:embed="rId12"/>
                <a:stretch>
                  <a:fillRect l="-1100" t="-6173" b="-24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2654298" y="4408782"/>
            <a:ext cx="44196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b) 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383829"/>
              </p:ext>
            </p:extLst>
          </p:nvPr>
        </p:nvGraphicFramePr>
        <p:xfrm>
          <a:off x="4341812" y="4408782"/>
          <a:ext cx="3287713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55" name="Equation" r:id="rId13" imgW="1536480" imgH="304560" progId="Equation.DSMT4">
                  <p:embed/>
                </p:oleObj>
              </mc:Choice>
              <mc:Fallback>
                <p:oleObj name="Equation" r:id="rId13" imgW="1536480" imgH="30456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812" y="4408782"/>
                        <a:ext cx="3287713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718483"/>
              </p:ext>
            </p:extLst>
          </p:nvPr>
        </p:nvGraphicFramePr>
        <p:xfrm>
          <a:off x="4341812" y="5059362"/>
          <a:ext cx="3287713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56" name="Equation" r:id="rId15" imgW="1536480" imgH="304560" progId="Equation.DSMT4">
                  <p:embed/>
                </p:oleObj>
              </mc:Choice>
              <mc:Fallback>
                <p:oleObj name="Equation" r:id="rId15" imgW="15364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812" y="5059362"/>
                        <a:ext cx="3287713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3198812" y="5715000"/>
            <a:ext cx="7086600" cy="665163"/>
            <a:chOff x="3198812" y="5715000"/>
            <a:chExt cx="7086600" cy="665163"/>
          </a:xfrm>
        </p:grpSpPr>
        <p:sp>
          <p:nvSpPr>
            <p:cNvPr id="35" name="TextBox 34"/>
            <p:cNvSpPr txBox="1"/>
            <p:nvPr/>
          </p:nvSpPr>
          <p:spPr>
            <a:xfrm>
              <a:off x="3198812" y="5715000"/>
              <a:ext cx="7086600" cy="492420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b="1" smtClean="0">
                  <a:latin typeface="Arial" pitchFamily="34" charset="0"/>
                  <a:cs typeface="Arial" pitchFamily="34" charset="0"/>
                </a:rPr>
                <a:t>Vậy 		            không tồn tại 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1671817"/>
                </p:ext>
              </p:extLst>
            </p:nvPr>
          </p:nvGraphicFramePr>
          <p:xfrm>
            <a:off x="4037012" y="5724525"/>
            <a:ext cx="2608262" cy="655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157" name="Equation" r:id="rId17" imgW="1218960" imgH="304560" progId="Equation.DSMT4">
                    <p:embed/>
                  </p:oleObj>
                </mc:Choice>
                <mc:Fallback>
                  <p:oleObj name="Equation" r:id="rId17" imgW="1218960" imgH="3045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7012" y="5724525"/>
                          <a:ext cx="2608262" cy="655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2048077"/>
                </p:ext>
              </p:extLst>
            </p:nvPr>
          </p:nvGraphicFramePr>
          <p:xfrm>
            <a:off x="8837612" y="5740695"/>
            <a:ext cx="1168400" cy="628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158" name="Equation" r:id="rId19" imgW="545760" imgH="291960" progId="Equation.DSMT4">
                    <p:embed/>
                  </p:oleObj>
                </mc:Choice>
                <mc:Fallback>
                  <p:oleObj name="Equation" r:id="rId19" imgW="545760" imgH="291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37612" y="5740695"/>
                          <a:ext cx="1168400" cy="628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216274" y="6324600"/>
                <a:ext cx="8080376" cy="4924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Do đó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hàm số đã cho gián đoạn tại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274" y="6324600"/>
                <a:ext cx="8080376" cy="492420"/>
              </a:xfrm>
              <a:prstGeom prst="rect">
                <a:avLst/>
              </a:prstGeom>
              <a:blipFill rotWithShape="1">
                <a:blip r:embed="rId21"/>
                <a:stretch>
                  <a:fillRect l="-830" t="-6250" b="-2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220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1" grpId="0"/>
      <p:bldP spid="32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86080"/>
            <a:ext cx="9837881" cy="2557120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84411" y="228600"/>
                <a:ext cx="9677399" cy="861752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>
                    <a:latin typeface="Arial" pitchFamily="34" charset="0"/>
                    <a:cs typeface="Arial" pitchFamily="34" charset="0"/>
                  </a:rPr>
                  <a:t>Lực hấp dẫn tác dụng lên một đơn vị khối lượng ở khoảng cách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𝒓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 tính từ tâm Trái Đất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: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411" y="228600"/>
                <a:ext cx="9677399" cy="861752"/>
              </a:xfrm>
              <a:prstGeom prst="rect">
                <a:avLst/>
              </a:prstGeom>
              <a:blipFill rotWithShape="1">
                <a:blip r:embed="rId3"/>
                <a:stretch>
                  <a:fillRect l="-693" t="-3546" r="-63" b="-14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7" y="1003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2742" y="405153"/>
            <a:ext cx="1453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5.32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396" y="2867024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446212" y="3200400"/>
            <a:ext cx="10363198" cy="80019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vi-VN" sz="2200" b="1">
                <a:latin typeface="Arial" pitchFamily="34" charset="0"/>
                <a:cs typeface="Arial" pitchFamily="34" charset="0"/>
              </a:rPr>
              <a:t>Vì M và R lần lượt là khối lượng và bán kính của Trái Đất, G là hằng số hấp dẫn, do đó M, R, G đều khác 0, r là khoảng cách nên r &gt; 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284412" y="1929073"/>
                <a:ext cx="9677399" cy="861752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>
                    <a:latin typeface="Arial" pitchFamily="34" charset="0"/>
                    <a:cs typeface="Arial" pitchFamily="34" charset="0"/>
                  </a:rPr>
                  <a:t>trong đó M và R lần lượt là khối lượng và bán kính của Trái Đất, G là hằng số hấp dẫn. Xét tính liên tục của hàm số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𝑭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𝒓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412" y="1929073"/>
                <a:ext cx="9677399" cy="861752"/>
              </a:xfrm>
              <a:prstGeom prst="rect">
                <a:avLst/>
              </a:prstGeom>
              <a:blipFill rotWithShape="1">
                <a:blip r:embed="rId6"/>
                <a:stretch>
                  <a:fillRect l="-693" t="-2817" b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751012" y="4062152"/>
                <a:ext cx="8686800" cy="461643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Tập xác định của hàm số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𝑭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𝒓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 là (0; +∞).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012" y="4062152"/>
                <a:ext cx="8686800" cy="461643"/>
              </a:xfrm>
              <a:prstGeom prst="rect">
                <a:avLst/>
              </a:prstGeom>
              <a:blipFill rotWithShape="1">
                <a:blip r:embed="rId7"/>
                <a:stretch>
                  <a:fillRect l="-491" t="-2632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751011" y="4554572"/>
                <a:ext cx="10361613" cy="61053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+) Với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𝒓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𝑹</m:t>
                    </m:r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𝑭</m:t>
                    </m:r>
                    <m:d>
                      <m:dPr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𝒓</m:t>
                        </m:r>
                      </m:e>
                    </m:d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𝑮𝑴</m:t>
                        </m:r>
                      </m:num>
                      <m:den>
                        <m:sSup>
                          <m:sSupPr>
                            <m:ctrlPr>
                              <a:rPr lang="en-US" sz="22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200" b="1" i="1" smtClean="0">
                                <a:latin typeface="Cambria Math"/>
                                <a:cs typeface="Arial" pitchFamily="34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sz="2200" b="1" i="1" smtClean="0">
                                <a:latin typeface="Cambria Math"/>
                                <a:cs typeface="Arial" pitchFamily="34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.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𝒓</m:t>
                    </m:r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là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hàm đa thức nên nó liên tục trên (0; R).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011" y="4554572"/>
                <a:ext cx="10361613" cy="610530"/>
              </a:xfrm>
              <a:prstGeom prst="rect">
                <a:avLst/>
              </a:prstGeom>
              <a:blipFill rotWithShape="1">
                <a:blip r:embed="rId8"/>
                <a:stretch>
                  <a:fillRect l="-412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739898" y="5145715"/>
                <a:ext cx="10361613" cy="61053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+) Với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𝒓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&gt;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𝑹</m:t>
                    </m:r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𝑭</m:t>
                    </m:r>
                    <m:d>
                      <m:dPr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𝒓</m:t>
                        </m:r>
                      </m:e>
                    </m:d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𝑮𝑴</m:t>
                        </m:r>
                      </m:num>
                      <m:den>
                        <m:sSup>
                          <m:sSupPr>
                            <m:ctrlPr>
                              <a:rPr lang="en-US" sz="22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200" b="1" i="1" smtClean="0">
                                <a:latin typeface="Cambria Math"/>
                                <a:cs typeface="Arial" pitchFamily="34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sz="2200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là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hàm 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phân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thức nên nó liên tục trên (R; +∞)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898" y="5145715"/>
                <a:ext cx="10361613" cy="610530"/>
              </a:xfrm>
              <a:prstGeom prst="rect">
                <a:avLst/>
              </a:prstGeom>
              <a:blipFill rotWithShape="1">
                <a:blip r:embed="rId9"/>
                <a:stretch>
                  <a:fillRect l="-412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739898" y="5727926"/>
                <a:ext cx="10361613" cy="61053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+) Tại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𝒓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𝑹</m:t>
                    </m:r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/>
                        <a:cs typeface="Arial" pitchFamily="34" charset="0"/>
                      </a:rPr>
                      <m:t>𝑭</m:t>
                    </m:r>
                    <m:d>
                      <m:dPr>
                        <m:ctrlPr>
                          <a:rPr lang="en-US" sz="2200" b="1" i="1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/>
                            <a:cs typeface="Arial" pitchFamily="34" charset="0"/>
                          </a:rPr>
                          <m:t>𝒓</m:t>
                        </m:r>
                      </m:e>
                    </m:d>
                    <m:r>
                      <a:rPr lang="en-US" sz="2200" b="1" i="1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/>
                            <a:cs typeface="Arial" pitchFamily="34" charset="0"/>
                          </a:rPr>
                          <m:t>𝑮𝑴</m:t>
                        </m:r>
                      </m:num>
                      <m:den>
                        <m:sSup>
                          <m:sSupPr>
                            <m:ctrlPr>
                              <a:rPr lang="en-US" sz="2200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latin typeface="Cambria Math"/>
                                <a:cs typeface="Arial" pitchFamily="34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sz="2200" b="1" i="1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898" y="5727926"/>
                <a:ext cx="10361613" cy="610530"/>
              </a:xfrm>
              <a:prstGeom prst="rect">
                <a:avLst/>
              </a:prstGeom>
              <a:blipFill rotWithShape="1">
                <a:blip r:embed="rId10"/>
                <a:stretch>
                  <a:fillRect l="-412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6136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59476"/>
            <a:ext cx="24955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54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  <p:bldP spid="29" grpId="0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0"/>
            <a:ext cx="9837881" cy="1735611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60611" y="140516"/>
                <a:ext cx="9534405" cy="623867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Cho 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dãy số (u</a:t>
                </a:r>
                <a:r>
                  <a:rPr lang="en-US" sz="2600" b="1" baseline="-25000" smtClean="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) 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  <m:sub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sub>
                    </m:sSub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6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600" b="1" i="1" smtClean="0">
                                <a:latin typeface="Cambria Math"/>
                                <a:cs typeface="Arial" pitchFamily="34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600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e>
                    </m:rad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. Mệnh đề đúng là </a:t>
                </a:r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11" y="140516"/>
                <a:ext cx="9534405" cy="623867"/>
              </a:xfrm>
              <a:prstGeom prst="rect">
                <a:avLst/>
              </a:prstGeom>
              <a:blipFill rotWithShape="1">
                <a:blip r:embed="rId4"/>
                <a:stretch>
                  <a:fillRect l="-767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5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5.18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52899" y="2479380"/>
            <a:ext cx="1828801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8212" y="1066800"/>
            <a:ext cx="9686805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		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B.		 </a:t>
            </a:r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		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	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176038" y="1087532"/>
            <a:ext cx="518784" cy="5187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925" y="19812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351212" y="6213180"/>
            <a:ext cx="2758328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Chọn đáp án </a:t>
            </a:r>
            <a:r>
              <a:rPr lang="en-US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vi-VN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152935"/>
              </p:ext>
            </p:extLst>
          </p:nvPr>
        </p:nvGraphicFramePr>
        <p:xfrm>
          <a:off x="2870575" y="1038304"/>
          <a:ext cx="1714818" cy="626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13" name="Equation" r:id="rId7" imgW="799920" imgH="291960" progId="Equation.DSMT4">
                  <p:embed/>
                </p:oleObj>
              </mc:Choice>
              <mc:Fallback>
                <p:oleObj name="Equation" r:id="rId7" imgW="799920" imgH="2919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575" y="1038304"/>
                        <a:ext cx="1714818" cy="6269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826650"/>
              </p:ext>
            </p:extLst>
          </p:nvPr>
        </p:nvGraphicFramePr>
        <p:xfrm>
          <a:off x="5404644" y="1038304"/>
          <a:ext cx="1414463" cy="626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14" name="Equation" r:id="rId9" imgW="660240" imgH="291960" progId="Equation.DSMT4">
                  <p:embed/>
                </p:oleObj>
              </mc:Choice>
              <mc:Fallback>
                <p:oleObj name="Equation" r:id="rId9" imgW="66024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4644" y="1038304"/>
                        <a:ext cx="1414463" cy="6269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501609"/>
              </p:ext>
            </p:extLst>
          </p:nvPr>
        </p:nvGraphicFramePr>
        <p:xfrm>
          <a:off x="7769145" y="1038304"/>
          <a:ext cx="1713072" cy="626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15" name="Equation" r:id="rId11" imgW="799920" imgH="291960" progId="Equation.DSMT4">
                  <p:embed/>
                </p:oleObj>
              </mc:Choice>
              <mc:Fallback>
                <p:oleObj name="Equation" r:id="rId11" imgW="7999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9145" y="1038304"/>
                        <a:ext cx="1713072" cy="6269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478055"/>
              </p:ext>
            </p:extLst>
          </p:nvPr>
        </p:nvGraphicFramePr>
        <p:xfrm>
          <a:off x="10253583" y="1038304"/>
          <a:ext cx="1468596" cy="626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16" name="Equation" r:id="rId13" imgW="685800" imgH="291960" progId="Equation.DSMT4">
                  <p:embed/>
                </p:oleObj>
              </mc:Choice>
              <mc:Fallback>
                <p:oleObj name="Equation" r:id="rId13" imgW="6858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3583" y="1038304"/>
                        <a:ext cx="1468596" cy="6269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012274"/>
              </p:ext>
            </p:extLst>
          </p:nvPr>
        </p:nvGraphicFramePr>
        <p:xfrm>
          <a:off x="3665476" y="2430463"/>
          <a:ext cx="3462337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17" name="Equation" r:id="rId15" imgW="1777680" imgH="355320" progId="Equation.DSMT4">
                  <p:embed/>
                </p:oleObj>
              </mc:Choice>
              <mc:Fallback>
                <p:oleObj name="Equation" r:id="rId15" imgW="1777680" imgH="3553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476" y="2430463"/>
                        <a:ext cx="3462337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725202"/>
              </p:ext>
            </p:extLst>
          </p:nvPr>
        </p:nvGraphicFramePr>
        <p:xfrm>
          <a:off x="7164925" y="2181077"/>
          <a:ext cx="331470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18" name="Equation" r:id="rId17" imgW="1701720" imgH="558720" progId="Equation.DSMT4">
                  <p:embed/>
                </p:oleObj>
              </mc:Choice>
              <mc:Fallback>
                <p:oleObj name="Equation" r:id="rId17" imgW="170172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925" y="2181077"/>
                        <a:ext cx="3314700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925236"/>
              </p:ext>
            </p:extLst>
          </p:nvPr>
        </p:nvGraphicFramePr>
        <p:xfrm>
          <a:off x="4574755" y="3200400"/>
          <a:ext cx="2868612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19" name="Equation" r:id="rId19" imgW="1473120" imgH="533160" progId="Equation.DSMT4">
                  <p:embed/>
                </p:oleObj>
              </mc:Choice>
              <mc:Fallback>
                <p:oleObj name="Equation" r:id="rId19" imgW="147312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4755" y="3200400"/>
                        <a:ext cx="2868612" cy="103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058316"/>
              </p:ext>
            </p:extLst>
          </p:nvPr>
        </p:nvGraphicFramePr>
        <p:xfrm>
          <a:off x="7462417" y="3200400"/>
          <a:ext cx="3214687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20" name="Equation" r:id="rId21" imgW="1650960" imgH="558720" progId="Equation.DSMT4">
                  <p:embed/>
                </p:oleObj>
              </mc:Choice>
              <mc:Fallback>
                <p:oleObj name="Equation" r:id="rId21" imgW="165096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2417" y="3200400"/>
                        <a:ext cx="3214687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2405325" y="4439942"/>
            <a:ext cx="869688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Do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80956"/>
              </p:ext>
            </p:extLst>
          </p:nvPr>
        </p:nvGraphicFramePr>
        <p:xfrm>
          <a:off x="3046412" y="4440237"/>
          <a:ext cx="145891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21" name="Equation" r:id="rId23" imgW="749160" imgH="291960" progId="Equation.DSMT4">
                  <p:embed/>
                </p:oleObj>
              </mc:Choice>
              <mc:Fallback>
                <p:oleObj name="Equation" r:id="rId23" imgW="7491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412" y="4440237"/>
                        <a:ext cx="1458912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476282"/>
              </p:ext>
            </p:extLst>
          </p:nvPr>
        </p:nvGraphicFramePr>
        <p:xfrm>
          <a:off x="4646612" y="4170362"/>
          <a:ext cx="351155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22" name="Equation" r:id="rId25" imgW="1803240" imgH="533160" progId="Equation.DSMT4">
                  <p:embed/>
                </p:oleObj>
              </mc:Choice>
              <mc:Fallback>
                <p:oleObj name="Equation" r:id="rId25" imgW="180324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6612" y="4170362"/>
                        <a:ext cx="3511550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779344"/>
              </p:ext>
            </p:extLst>
          </p:nvPr>
        </p:nvGraphicFramePr>
        <p:xfrm>
          <a:off x="3120963" y="5109572"/>
          <a:ext cx="4006850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23" name="Equation" r:id="rId27" imgW="2057400" imgH="558720" progId="Equation.DSMT4">
                  <p:embed/>
                </p:oleObj>
              </mc:Choice>
              <mc:Fallback>
                <p:oleObj name="Equation" r:id="rId27" imgW="205740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0963" y="5109572"/>
                        <a:ext cx="4006850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565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 animBg="1"/>
      <p:bldP spid="25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86080"/>
            <a:ext cx="9837881" cy="2557120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84411" y="228600"/>
                <a:ext cx="9677399" cy="861752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>
                    <a:latin typeface="Arial" pitchFamily="34" charset="0"/>
                    <a:cs typeface="Arial" pitchFamily="34" charset="0"/>
                  </a:rPr>
                  <a:t>Lực hấp dẫn tác dụng lên một đơn vị khối lượng ở khoảng cách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𝒓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 tính từ tâm Trái Đất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: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411" y="228600"/>
                <a:ext cx="9677399" cy="861752"/>
              </a:xfrm>
              <a:prstGeom prst="rect">
                <a:avLst/>
              </a:prstGeom>
              <a:blipFill rotWithShape="1">
                <a:blip r:embed="rId4"/>
                <a:stretch>
                  <a:fillRect l="-693" t="-3546" r="-63" b="-14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7" y="1003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2742" y="405153"/>
            <a:ext cx="1453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5.32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396" y="2867024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284412" y="1929073"/>
                <a:ext cx="9677399" cy="861752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>
                    <a:latin typeface="Arial" pitchFamily="34" charset="0"/>
                    <a:cs typeface="Arial" pitchFamily="34" charset="0"/>
                  </a:rPr>
                  <a:t>trong đó M và R lần lượt là khối lượng và bán kính của Trái Đất, G là hằng số hấp dẫn. Xét tính liên tục của hàm số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𝑭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𝒓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412" y="1929073"/>
                <a:ext cx="9677399" cy="861752"/>
              </a:xfrm>
              <a:prstGeom prst="rect">
                <a:avLst/>
              </a:prstGeom>
              <a:blipFill rotWithShape="1">
                <a:blip r:embed="rId7"/>
                <a:stretch>
                  <a:fillRect l="-693" t="-2817" b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116687"/>
              </p:ext>
            </p:extLst>
          </p:nvPr>
        </p:nvGraphicFramePr>
        <p:xfrm>
          <a:off x="6094412" y="609600"/>
          <a:ext cx="2490384" cy="1395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84" name="Equation" r:id="rId8" imgW="1549080" imgH="863280" progId="Equation.DSMT4">
                  <p:embed/>
                </p:oleObj>
              </mc:Choice>
              <mc:Fallback>
                <p:oleObj name="Equation" r:id="rId8" imgW="154908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4412" y="609600"/>
                        <a:ext cx="2490384" cy="13954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15969"/>
              </p:ext>
            </p:extLst>
          </p:nvPr>
        </p:nvGraphicFramePr>
        <p:xfrm>
          <a:off x="2513012" y="3276600"/>
          <a:ext cx="328295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85" name="Equation" r:id="rId10" imgW="1688760" imgH="419040" progId="Equation.DSMT4">
                  <p:embed/>
                </p:oleObj>
              </mc:Choice>
              <mc:Fallback>
                <p:oleObj name="Equation" r:id="rId10" imgW="1688760" imgH="41904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3012" y="3276600"/>
                        <a:ext cx="328295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304215"/>
              </p:ext>
            </p:extLst>
          </p:nvPr>
        </p:nvGraphicFramePr>
        <p:xfrm>
          <a:off x="6197599" y="3276600"/>
          <a:ext cx="34798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86" name="Equation" r:id="rId12" imgW="1790640" imgH="419040" progId="Equation.DSMT4">
                  <p:embed/>
                </p:oleObj>
              </mc:Choice>
              <mc:Fallback>
                <p:oleObj name="Equation" r:id="rId12" imgW="17906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599" y="3276600"/>
                        <a:ext cx="347980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382174" y="4210050"/>
            <a:ext cx="7293638" cy="819150"/>
            <a:chOff x="2382174" y="4210050"/>
            <a:chExt cx="7293638" cy="819150"/>
          </a:xfrm>
        </p:grpSpPr>
        <p:sp>
          <p:nvSpPr>
            <p:cNvPr id="37" name="TextBox 36"/>
            <p:cNvSpPr txBox="1"/>
            <p:nvPr/>
          </p:nvSpPr>
          <p:spPr>
            <a:xfrm>
              <a:off x="2382174" y="4404193"/>
              <a:ext cx="4791080" cy="461643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Do đó :			nên </a:t>
              </a:r>
              <a:endParaRPr lang="vi-VN" sz="22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1261703"/>
                </p:ext>
              </p:extLst>
            </p:nvPr>
          </p:nvGraphicFramePr>
          <p:xfrm>
            <a:off x="3639475" y="4404193"/>
            <a:ext cx="2393950" cy="595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187" name="Equation" r:id="rId14" imgW="1231560" imgH="304560" progId="Equation.DSMT4">
                    <p:embed/>
                  </p:oleObj>
                </mc:Choice>
                <mc:Fallback>
                  <p:oleObj name="Equation" r:id="rId14" imgW="1231560" imgH="3045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9475" y="4404193"/>
                          <a:ext cx="2393950" cy="595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7698964"/>
                </p:ext>
              </p:extLst>
            </p:nvPr>
          </p:nvGraphicFramePr>
          <p:xfrm>
            <a:off x="6886575" y="4210050"/>
            <a:ext cx="2789237" cy="819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188" name="Equation" r:id="rId16" imgW="1434960" imgH="419040" progId="Equation.DSMT4">
                    <p:embed/>
                  </p:oleObj>
                </mc:Choice>
                <mc:Fallback>
                  <p:oleObj name="Equation" r:id="rId16" imgW="143496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6575" y="4210050"/>
                          <a:ext cx="2789237" cy="819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438400" y="5105400"/>
                <a:ext cx="5617238" cy="461643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pt-BR" sz="2200" b="1">
                    <a:latin typeface="Arial" pitchFamily="34" charset="0"/>
                    <a:cs typeface="Arial" pitchFamily="34" charset="0"/>
                  </a:rPr>
                  <a:t>Suy ra hàm số </a:t>
                </a:r>
                <a14:m>
                  <m:oMath xmlns:m="http://schemas.openxmlformats.org/officeDocument/2006/math">
                    <m:r>
                      <a:rPr lang="pt-BR" sz="2200" b="1" i="1" smtClean="0">
                        <a:latin typeface="Cambria Math"/>
                        <a:cs typeface="Arial" pitchFamily="34" charset="0"/>
                      </a:rPr>
                      <m:t>𝑭</m:t>
                    </m:r>
                    <m:r>
                      <a:rPr lang="pt-BR" sz="22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pt-BR" sz="2200" b="1" i="1" smtClean="0">
                        <a:latin typeface="Cambria Math"/>
                        <a:cs typeface="Arial" pitchFamily="34" charset="0"/>
                      </a:rPr>
                      <m:t>𝒓</m:t>
                    </m:r>
                    <m:r>
                      <a:rPr lang="pt-BR" sz="22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pt-BR" sz="2200" b="1">
                    <a:latin typeface="Arial" pitchFamily="34" charset="0"/>
                    <a:cs typeface="Arial" pitchFamily="34" charset="0"/>
                  </a:rPr>
                  <a:t> liên tục tại r = R.</a:t>
                </a:r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105400"/>
                <a:ext cx="5617238" cy="461643"/>
              </a:xfrm>
              <a:prstGeom prst="rect">
                <a:avLst/>
              </a:prstGeom>
              <a:blipFill rotWithShape="1">
                <a:blip r:embed="rId18"/>
                <a:stretch>
                  <a:fillRect l="-869" t="-4000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436812" y="5638800"/>
                <a:ext cx="6076026" cy="461643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pt-BR" sz="2200" b="1">
                    <a:latin typeface="Arial" pitchFamily="34" charset="0"/>
                    <a:cs typeface="Arial" pitchFamily="34" charset="0"/>
                  </a:rPr>
                  <a:t>Vậy hàm số </a:t>
                </a:r>
                <a14:m>
                  <m:oMath xmlns:m="http://schemas.openxmlformats.org/officeDocument/2006/math">
                    <m:r>
                      <a:rPr lang="pt-BR" sz="2200" b="1" i="1" smtClean="0">
                        <a:latin typeface="Cambria Math"/>
                        <a:cs typeface="Arial" pitchFamily="34" charset="0"/>
                      </a:rPr>
                      <m:t>𝑭</m:t>
                    </m:r>
                    <m:r>
                      <a:rPr lang="pt-BR" sz="22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pt-BR" sz="2200" b="1" i="1" smtClean="0">
                        <a:latin typeface="Cambria Math"/>
                        <a:cs typeface="Arial" pitchFamily="34" charset="0"/>
                      </a:rPr>
                      <m:t>𝒓</m:t>
                    </m:r>
                    <m:r>
                      <a:rPr lang="pt-BR" sz="22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pt-BR" sz="2200" b="1">
                    <a:latin typeface="Arial" pitchFamily="34" charset="0"/>
                    <a:cs typeface="Arial" pitchFamily="34" charset="0"/>
                  </a:rPr>
                  <a:t> liên tục trên (0; +∞).</a:t>
                </a:r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812" y="5638800"/>
                <a:ext cx="6076026" cy="461643"/>
              </a:xfrm>
              <a:prstGeom prst="rect">
                <a:avLst/>
              </a:prstGeom>
              <a:blipFill rotWithShape="1">
                <a:blip r:embed="rId19"/>
                <a:stretch>
                  <a:fillRect l="-803" t="-3947" b="-22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187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86080"/>
            <a:ext cx="9837881" cy="1543625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84411" y="586048"/>
            <a:ext cx="9677399" cy="86175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Tìm các giá trị của a để hàm số </a:t>
            </a:r>
          </a:p>
          <a:p>
            <a:r>
              <a:rPr lang="en-US" b="1" smtClean="0">
                <a:latin typeface="Arial" pitchFamily="34" charset="0"/>
                <a:cs typeface="Arial" pitchFamily="34" charset="0"/>
              </a:rPr>
              <a:t>Liên tục trên R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7" y="1003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2742" y="405153"/>
            <a:ext cx="1453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5.34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383" y="1828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598613" y="2209800"/>
                <a:ext cx="10363198" cy="461643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v"/>
                </a:pP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Tập xác định của hàm số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 là ℝ.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13" y="2209800"/>
                <a:ext cx="10363198" cy="461643"/>
              </a:xfrm>
              <a:prstGeom prst="rect">
                <a:avLst/>
              </a:prstGeom>
              <a:blipFill rotWithShape="1">
                <a:blip r:embed="rId6"/>
                <a:stretch>
                  <a:fillRect l="-294" t="-5333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818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817" y="290261"/>
            <a:ext cx="352425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986224" y="2671443"/>
                <a:ext cx="9975586" cy="461643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+) Với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thì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)=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là hàm đa thức nên nó liên tục trên (–∞; a).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224" y="2671443"/>
                <a:ext cx="9975586" cy="461643"/>
              </a:xfrm>
              <a:prstGeom prst="rect">
                <a:avLst/>
              </a:prstGeom>
              <a:blipFill rotWithShape="1">
                <a:blip r:embed="rId8"/>
                <a:stretch>
                  <a:fillRect l="-489" t="-2632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986225" y="3161022"/>
                <a:ext cx="9975586" cy="461643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+) Với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&gt;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thì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) = 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sz="2200" b="1" i="1" baseline="3000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vi-VN" sz="2200" b="1" i="1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là hàm đa thức nên nó liên tục trên (a; +∞).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225" y="3161022"/>
                <a:ext cx="9975586" cy="461643"/>
              </a:xfrm>
              <a:prstGeom prst="rect">
                <a:avLst/>
              </a:prstGeom>
              <a:blipFill rotWithShape="1">
                <a:blip r:embed="rId9"/>
                <a:stretch>
                  <a:fillRect l="-489" t="-4000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986223" y="3657600"/>
                <a:ext cx="9781781" cy="461643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+) </a:t>
                </a:r>
                <a:r>
                  <a:rPr lang="pt-BR" sz="2200" b="1">
                    <a:latin typeface="Arial" pitchFamily="34" charset="0"/>
                    <a:cs typeface="Arial" pitchFamily="34" charset="0"/>
                  </a:rPr>
                  <a:t>Tại </a:t>
                </a:r>
                <a14:m>
                  <m:oMath xmlns:m="http://schemas.openxmlformats.org/officeDocument/2006/math">
                    <m:r>
                      <a:rPr lang="pt-BR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pt-BR" sz="2200" b="1" i="1" smtClean="0">
                        <a:latin typeface="Cambria Math"/>
                        <a:cs typeface="Arial" pitchFamily="34" charset="0"/>
                      </a:rPr>
                      <m:t> = </m:t>
                    </m:r>
                    <m:r>
                      <a:rPr lang="pt-BR" sz="2200" b="1" i="1" smtClean="0">
                        <a:latin typeface="Cambria Math"/>
                        <a:cs typeface="Arial" pitchFamily="34" charset="0"/>
                      </a:rPr>
                      <m:t>𝒂</m:t>
                    </m:r>
                  </m:oMath>
                </a14:m>
                <a:r>
                  <a:rPr lang="pt-BR" sz="2200" b="1">
                    <a:latin typeface="Arial" pitchFamily="34" charset="0"/>
                    <a:cs typeface="Arial" pitchFamily="34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pt-BR" sz="2200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pt-BR" sz="22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pt-BR" sz="2200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pt-BR" sz="2200" b="1" i="1" smtClean="0">
                        <a:latin typeface="Cambria Math"/>
                        <a:cs typeface="Arial" pitchFamily="34" charset="0"/>
                      </a:rPr>
                      <m:t>) = </m:t>
                    </m:r>
                    <m:r>
                      <a:rPr lang="pt-BR" sz="2200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pt-BR" sz="2200" b="1" i="1" smtClean="0">
                        <a:latin typeface="Cambria Math"/>
                        <a:cs typeface="Arial" pitchFamily="34" charset="0"/>
                      </a:rPr>
                      <m:t> + </m:t>
                    </m:r>
                    <m:r>
                      <a:rPr lang="pt-BR" sz="22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pt-BR" sz="2200" b="1">
                    <a:latin typeface="Arial" pitchFamily="34" charset="0"/>
                    <a:cs typeface="Arial" pitchFamily="34" charset="0"/>
                  </a:rPr>
                  <a:t>.</a:t>
                </a:r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223" y="3657600"/>
                <a:ext cx="9781781" cy="461643"/>
              </a:xfrm>
              <a:prstGeom prst="rect">
                <a:avLst/>
              </a:prstGeom>
              <a:blipFill rotWithShape="1">
                <a:blip r:embed="rId10"/>
                <a:stretch>
                  <a:fillRect l="-499" t="-3947" b="-22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139735"/>
              </p:ext>
            </p:extLst>
          </p:nvPr>
        </p:nvGraphicFramePr>
        <p:xfrm>
          <a:off x="3041545" y="4191000"/>
          <a:ext cx="33305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10" name="Equation" r:id="rId11" imgW="1714320" imgH="291960" progId="Equation.DSMT4">
                  <p:embed/>
                </p:oleObj>
              </mc:Choice>
              <mc:Fallback>
                <p:oleObj name="Equation" r:id="rId11" imgW="1714320" imgH="29196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545" y="4191000"/>
                        <a:ext cx="333057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46906"/>
              </p:ext>
            </p:extLst>
          </p:nvPr>
        </p:nvGraphicFramePr>
        <p:xfrm>
          <a:off x="6824663" y="4129088"/>
          <a:ext cx="2936875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11" name="Equation" r:id="rId13" imgW="1511280" imgH="355320" progId="Equation.DSMT4">
                  <p:embed/>
                </p:oleObj>
              </mc:Choice>
              <mc:Fallback>
                <p:oleObj name="Equation" r:id="rId13" imgW="15112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4663" y="4129088"/>
                        <a:ext cx="2936875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986222" y="4800600"/>
                <a:ext cx="9781781" cy="461643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Để hàm số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 đã cho liên tục trên ℝ thì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 phải liên tục tại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𝒂</m:t>
                    </m:r>
                  </m:oMath>
                </a14:m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222" y="4800600"/>
                <a:ext cx="9781781" cy="461643"/>
              </a:xfrm>
              <a:prstGeom prst="rect">
                <a:avLst/>
              </a:prstGeom>
              <a:blipFill rotWithShape="1">
                <a:blip r:embed="rId15"/>
                <a:stretch>
                  <a:fillRect l="-499" t="-5333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396149"/>
              </p:ext>
            </p:extLst>
          </p:nvPr>
        </p:nvGraphicFramePr>
        <p:xfrm>
          <a:off x="2894012" y="5257800"/>
          <a:ext cx="33305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12" name="Equation" r:id="rId16" imgW="1714320" imgH="304560" progId="Equation.DSMT4">
                  <p:embed/>
                </p:oleObj>
              </mc:Choice>
              <mc:Fallback>
                <p:oleObj name="Equation" r:id="rId16" imgW="17143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2" y="5257800"/>
                        <a:ext cx="33305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269397"/>
              </p:ext>
            </p:extLst>
          </p:nvPr>
        </p:nvGraphicFramePr>
        <p:xfrm>
          <a:off x="3046412" y="5791200"/>
          <a:ext cx="15303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13" name="Equation" r:id="rId18" imgW="787320" imgH="215640" progId="Equation.DSMT4">
                  <p:embed/>
                </p:oleObj>
              </mc:Choice>
              <mc:Fallback>
                <p:oleObj name="Equation" r:id="rId18" imgW="7873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412" y="5791200"/>
                        <a:ext cx="153035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684862"/>
              </p:ext>
            </p:extLst>
          </p:nvPr>
        </p:nvGraphicFramePr>
        <p:xfrm>
          <a:off x="4999168" y="5791200"/>
          <a:ext cx="19748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14" name="Equation" r:id="rId20" imgW="1015920" imgH="215640" progId="Equation.DSMT4">
                  <p:embed/>
                </p:oleObj>
              </mc:Choice>
              <mc:Fallback>
                <p:oleObj name="Equation" r:id="rId20" imgW="10159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168" y="5791200"/>
                        <a:ext cx="197485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822733"/>
              </p:ext>
            </p:extLst>
          </p:nvPr>
        </p:nvGraphicFramePr>
        <p:xfrm>
          <a:off x="7237412" y="5334000"/>
          <a:ext cx="1510093" cy="1477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15" name="Equation" r:id="rId22" imgW="939600" imgH="914400" progId="Equation.DSMT4">
                  <p:embed/>
                </p:oleObj>
              </mc:Choice>
              <mc:Fallback>
                <p:oleObj name="Equation" r:id="rId22" imgW="9396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7412" y="5334000"/>
                        <a:ext cx="1510093" cy="1477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865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9" grpId="0"/>
      <p:bldP spid="20" grpId="0"/>
      <p:bldP spid="22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83107"/>
            <a:ext cx="5463146" cy="5917694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1167199" y="86911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1115994" y="121920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990697" y="101810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0"/>
            <a:ext cx="9837881" cy="1657925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360612" y="315002"/>
            <a:ext cx="9067800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		             . Giới hạn của dãy số (u</a:t>
            </a:r>
            <a:r>
              <a:rPr lang="en-US" sz="2600" b="1" baseline="-2500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) bằng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5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5.19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93812" y="2286000"/>
            <a:ext cx="11049000" cy="86175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vi-VN" b="1">
                <a:latin typeface="Arial" pitchFamily="34" charset="0"/>
                <a:cs typeface="Arial" pitchFamily="34" charset="0"/>
              </a:rPr>
              <a:t>Ta có: 2 + 2</a:t>
            </a:r>
            <a:r>
              <a:rPr lang="vi-VN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vi-VN" b="1">
                <a:latin typeface="Arial" pitchFamily="34" charset="0"/>
                <a:cs typeface="Arial" pitchFamily="34" charset="0"/>
              </a:rPr>
              <a:t> + ... + 2</a:t>
            </a:r>
            <a:r>
              <a:rPr lang="vi-VN" b="1" baseline="30000">
                <a:latin typeface="Arial" pitchFamily="34" charset="0"/>
                <a:cs typeface="Arial" pitchFamily="34" charset="0"/>
              </a:rPr>
              <a:t>n</a:t>
            </a:r>
            <a:r>
              <a:rPr lang="vi-VN" b="1">
                <a:latin typeface="Arial" pitchFamily="34" charset="0"/>
                <a:cs typeface="Arial" pitchFamily="34" charset="0"/>
              </a:rPr>
              <a:t>, đây là tổng của n số hạng đầu của cấp số nhân với số hạng đầu là u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1</a:t>
            </a:r>
            <a:r>
              <a:rPr lang="vi-VN" b="1">
                <a:latin typeface="Arial" pitchFamily="34" charset="0"/>
                <a:cs typeface="Arial" pitchFamily="34" charset="0"/>
              </a:rPr>
              <a:t> = 2 và công bội q = 2.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5007" y="1150308"/>
            <a:ext cx="9686805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  1		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   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 </a:t>
            </a:r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   -1		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600" b="1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  0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712311" y="1143000"/>
            <a:ext cx="518784" cy="5187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25" y="18769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057327"/>
              </p:ext>
            </p:extLst>
          </p:nvPr>
        </p:nvGraphicFramePr>
        <p:xfrm>
          <a:off x="3255168" y="133350"/>
          <a:ext cx="2610644" cy="897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42" name="Equation" r:id="rId6" imgW="1218960" imgH="419040" progId="Equation.DSMT4">
                  <p:embed/>
                </p:oleObj>
              </mc:Choice>
              <mc:Fallback>
                <p:oleObj name="Equation" r:id="rId6" imgW="1218960" imgH="41904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5168" y="133350"/>
                        <a:ext cx="2610644" cy="897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598612" y="3346303"/>
            <a:ext cx="12954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Do đó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116467"/>
              </p:ext>
            </p:extLst>
          </p:nvPr>
        </p:nvGraphicFramePr>
        <p:xfrm>
          <a:off x="3069906" y="3101816"/>
          <a:ext cx="3536156" cy="981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43" name="Equation" r:id="rId8" imgW="1650960" imgH="457200" progId="Equation.DSMT4">
                  <p:embed/>
                </p:oleObj>
              </mc:Choice>
              <mc:Fallback>
                <p:oleObj name="Equation" r:id="rId8" imgW="165096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9906" y="3101816"/>
                        <a:ext cx="3536156" cy="9813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400568"/>
              </p:ext>
            </p:extLst>
          </p:nvPr>
        </p:nvGraphicFramePr>
        <p:xfrm>
          <a:off x="6580027" y="3142854"/>
          <a:ext cx="1496536" cy="899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44" name="Equation" r:id="rId10" imgW="698400" imgH="419040" progId="Equation.DSMT4">
                  <p:embed/>
                </p:oleObj>
              </mc:Choice>
              <mc:Fallback>
                <p:oleObj name="Equation" r:id="rId10" imgW="698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0027" y="3142854"/>
                        <a:ext cx="1496536" cy="899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440358"/>
              </p:ext>
            </p:extLst>
          </p:nvPr>
        </p:nvGraphicFramePr>
        <p:xfrm>
          <a:off x="8119268" y="3334068"/>
          <a:ext cx="1632744" cy="516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45" name="Equation" r:id="rId12" imgW="761760" imgH="241200" progId="Equation.DSMT4">
                  <p:embed/>
                </p:oleObj>
              </mc:Choice>
              <mc:Fallback>
                <p:oleObj name="Equation" r:id="rId12" imgW="7617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9268" y="3334068"/>
                        <a:ext cx="1632744" cy="516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1598612" y="4302477"/>
            <a:ext cx="16002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Khi đó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004876"/>
              </p:ext>
            </p:extLst>
          </p:nvPr>
        </p:nvGraphicFramePr>
        <p:xfrm>
          <a:off x="3111419" y="4099900"/>
          <a:ext cx="4299268" cy="897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46" name="Equation" r:id="rId14" imgW="2006280" imgH="419040" progId="Equation.DSMT4">
                  <p:embed/>
                </p:oleObj>
              </mc:Choice>
              <mc:Fallback>
                <p:oleObj name="Equation" r:id="rId14" imgW="20062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419" y="4099900"/>
                        <a:ext cx="4299268" cy="897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43444"/>
              </p:ext>
            </p:extLst>
          </p:nvPr>
        </p:nvGraphicFramePr>
        <p:xfrm>
          <a:off x="7386000" y="4099900"/>
          <a:ext cx="1115854" cy="897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47" name="Equation" r:id="rId16" imgW="520560" imgH="419040" progId="Equation.DSMT4">
                  <p:embed/>
                </p:oleObj>
              </mc:Choice>
              <mc:Fallback>
                <p:oleObj name="Equation" r:id="rId16" imgW="5205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6000" y="4099900"/>
                        <a:ext cx="1115854" cy="897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839611"/>
              </p:ext>
            </p:extLst>
          </p:nvPr>
        </p:nvGraphicFramePr>
        <p:xfrm>
          <a:off x="8544084" y="4100048"/>
          <a:ext cx="1360328" cy="897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48" name="Equation" r:id="rId18" imgW="634680" imgH="419040" progId="Equation.DSMT4">
                  <p:embed/>
                </p:oleObj>
              </mc:Choice>
              <mc:Fallback>
                <p:oleObj name="Equation" r:id="rId18" imgW="6346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4084" y="4100048"/>
                        <a:ext cx="1360328" cy="897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1639489" y="5328297"/>
            <a:ext cx="94681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Vậy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057626"/>
              </p:ext>
            </p:extLst>
          </p:nvPr>
        </p:nvGraphicFramePr>
        <p:xfrm>
          <a:off x="2548254" y="5084683"/>
          <a:ext cx="3698558" cy="979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49" name="Equation" r:id="rId20" imgW="1726920" imgH="457200" progId="Equation.DSMT4">
                  <p:embed/>
                </p:oleObj>
              </mc:Choice>
              <mc:Fallback>
                <p:oleObj name="Equation" r:id="rId20" imgW="17269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8254" y="5084683"/>
                        <a:ext cx="3698558" cy="9796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3351212" y="6213180"/>
            <a:ext cx="2758328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Chọn đáp án </a:t>
            </a:r>
            <a:r>
              <a:rPr lang="en-US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vi-VN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48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 animBg="1"/>
      <p:bldP spid="23" grpId="0"/>
      <p:bldP spid="34" grpId="0"/>
      <p:bldP spid="38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0"/>
            <a:ext cx="9837881" cy="1657925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60612" y="152400"/>
                <a:ext cx="9525000" cy="102590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Cho cấp số nhân lùi vô hạn (u</a:t>
                </a:r>
                <a:r>
                  <a:rPr lang="en-US" b="1" baseline="-25000" smtClean="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) 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𝒖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sub>
                    </m:sSub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. </a:t>
                </a:r>
              </a:p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Tổng của cấp số nhân này bằng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12" y="152400"/>
                <a:ext cx="9525000" cy="1025900"/>
              </a:xfrm>
              <a:prstGeom prst="rect">
                <a:avLst/>
              </a:prstGeom>
              <a:blipFill rotWithShape="1">
                <a:blip r:embed="rId4"/>
                <a:stretch>
                  <a:fillRect l="-640" b="-1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8232" y="443253"/>
            <a:ext cx="14357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5.20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93812" y="2286000"/>
            <a:ext cx="11049000" cy="86175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vi-VN" b="1">
                <a:latin typeface="Arial" pitchFamily="34" charset="0"/>
                <a:cs typeface="Arial" pitchFamily="34" charset="0"/>
              </a:rPr>
              <a:t>Ta có: 2 + 2</a:t>
            </a:r>
            <a:r>
              <a:rPr lang="vi-VN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vi-VN" b="1">
                <a:latin typeface="Arial" pitchFamily="34" charset="0"/>
                <a:cs typeface="Arial" pitchFamily="34" charset="0"/>
              </a:rPr>
              <a:t> + ... + 2</a:t>
            </a:r>
            <a:r>
              <a:rPr lang="vi-VN" b="1" baseline="30000">
                <a:latin typeface="Arial" pitchFamily="34" charset="0"/>
                <a:cs typeface="Arial" pitchFamily="34" charset="0"/>
              </a:rPr>
              <a:t>n</a:t>
            </a:r>
            <a:r>
              <a:rPr lang="vi-VN" b="1">
                <a:latin typeface="Arial" pitchFamily="34" charset="0"/>
                <a:cs typeface="Arial" pitchFamily="34" charset="0"/>
              </a:rPr>
              <a:t>, đây là tổng của n số hạng đầu của cấp số nhân với số hạng đầu là u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1</a:t>
            </a:r>
            <a:r>
              <a:rPr lang="vi-VN" b="1">
                <a:latin typeface="Arial" pitchFamily="34" charset="0"/>
                <a:cs typeface="Arial" pitchFamily="34" charset="0"/>
              </a:rPr>
              <a:t> = 2 và công bội q = 2.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5007" y="1150308"/>
            <a:ext cx="9686805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  3		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   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 </a:t>
            </a:r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   1		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600" b="1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  6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712311" y="1143000"/>
            <a:ext cx="518784" cy="5187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25" y="18769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598612" y="3346303"/>
            <a:ext cx="12954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Do đó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812458"/>
              </p:ext>
            </p:extLst>
          </p:nvPr>
        </p:nvGraphicFramePr>
        <p:xfrm>
          <a:off x="3069906" y="3101816"/>
          <a:ext cx="3536156" cy="981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26" name="Equation" r:id="rId7" imgW="1650960" imgH="457200" progId="Equation.DSMT4">
                  <p:embed/>
                </p:oleObj>
              </mc:Choice>
              <mc:Fallback>
                <p:oleObj name="Equation" r:id="rId7" imgW="16509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9906" y="3101816"/>
                        <a:ext cx="3536156" cy="9813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93314"/>
              </p:ext>
            </p:extLst>
          </p:nvPr>
        </p:nvGraphicFramePr>
        <p:xfrm>
          <a:off x="6580027" y="3142854"/>
          <a:ext cx="1496536" cy="899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27" name="Equation" r:id="rId9" imgW="698400" imgH="419040" progId="Equation.DSMT4">
                  <p:embed/>
                </p:oleObj>
              </mc:Choice>
              <mc:Fallback>
                <p:oleObj name="Equation" r:id="rId9" imgW="698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0027" y="3142854"/>
                        <a:ext cx="1496536" cy="899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907612"/>
              </p:ext>
            </p:extLst>
          </p:nvPr>
        </p:nvGraphicFramePr>
        <p:xfrm>
          <a:off x="8119268" y="3334068"/>
          <a:ext cx="1632744" cy="516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28" name="Equation" r:id="rId11" imgW="761760" imgH="241200" progId="Equation.DSMT4">
                  <p:embed/>
                </p:oleObj>
              </mc:Choice>
              <mc:Fallback>
                <p:oleObj name="Equation" r:id="rId11" imgW="7617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9268" y="3334068"/>
                        <a:ext cx="1632744" cy="516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1598612" y="4302477"/>
            <a:ext cx="16002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Khi đó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182818"/>
              </p:ext>
            </p:extLst>
          </p:nvPr>
        </p:nvGraphicFramePr>
        <p:xfrm>
          <a:off x="3111419" y="4099900"/>
          <a:ext cx="4299268" cy="897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29" name="Equation" r:id="rId13" imgW="2006280" imgH="419040" progId="Equation.DSMT4">
                  <p:embed/>
                </p:oleObj>
              </mc:Choice>
              <mc:Fallback>
                <p:oleObj name="Equation" r:id="rId13" imgW="20062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419" y="4099900"/>
                        <a:ext cx="4299268" cy="897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814257"/>
              </p:ext>
            </p:extLst>
          </p:nvPr>
        </p:nvGraphicFramePr>
        <p:xfrm>
          <a:off x="7386000" y="4099900"/>
          <a:ext cx="1115854" cy="897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30" name="Equation" r:id="rId15" imgW="520560" imgH="419040" progId="Equation.DSMT4">
                  <p:embed/>
                </p:oleObj>
              </mc:Choice>
              <mc:Fallback>
                <p:oleObj name="Equation" r:id="rId15" imgW="5205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6000" y="4099900"/>
                        <a:ext cx="1115854" cy="897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276024"/>
              </p:ext>
            </p:extLst>
          </p:nvPr>
        </p:nvGraphicFramePr>
        <p:xfrm>
          <a:off x="8544084" y="4100048"/>
          <a:ext cx="1360328" cy="897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31" name="Equation" r:id="rId17" imgW="634680" imgH="419040" progId="Equation.DSMT4">
                  <p:embed/>
                </p:oleObj>
              </mc:Choice>
              <mc:Fallback>
                <p:oleObj name="Equation" r:id="rId17" imgW="6346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4084" y="4100048"/>
                        <a:ext cx="1360328" cy="897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1639489" y="5328297"/>
            <a:ext cx="94681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Vậy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29469"/>
              </p:ext>
            </p:extLst>
          </p:nvPr>
        </p:nvGraphicFramePr>
        <p:xfrm>
          <a:off x="2548254" y="5084683"/>
          <a:ext cx="3698558" cy="979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32" name="Equation" r:id="rId19" imgW="1726920" imgH="457200" progId="Equation.DSMT4">
                  <p:embed/>
                </p:oleObj>
              </mc:Choice>
              <mc:Fallback>
                <p:oleObj name="Equation" r:id="rId19" imgW="17269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8254" y="5084683"/>
                        <a:ext cx="3698558" cy="9796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3351212" y="6213180"/>
            <a:ext cx="2758328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Chọn đáp án </a:t>
            </a:r>
            <a:r>
              <a:rPr lang="en-US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vi-VN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30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 animBg="1"/>
      <p:bldP spid="23" grpId="0"/>
      <p:bldP spid="34" grpId="0"/>
      <p:bldP spid="38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0"/>
            <a:ext cx="9837881" cy="1657925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360612" y="269580"/>
            <a:ext cx="95250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Cho hàm số 			  . M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ệnh đề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đúng là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5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5.21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11387" y="2510835"/>
            <a:ext cx="16002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vi-VN" b="1">
                <a:latin typeface="Arial" pitchFamily="34" charset="0"/>
                <a:cs typeface="Arial" pitchFamily="34" charset="0"/>
              </a:rPr>
              <a:t>Ta có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8212" y="997908"/>
            <a:ext cx="9686805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		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 </a:t>
            </a:r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		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600" b="1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 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645516" y="990600"/>
            <a:ext cx="518784" cy="5187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25" y="18769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703512" y="4511528"/>
            <a:ext cx="12954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Do đó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741835"/>
              </p:ext>
            </p:extLst>
          </p:nvPr>
        </p:nvGraphicFramePr>
        <p:xfrm>
          <a:off x="3811587" y="2209800"/>
          <a:ext cx="6092825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86" name="Equation" r:id="rId6" imgW="2844720" imgH="482400" progId="Equation.DSMT4">
                  <p:embed/>
                </p:oleObj>
              </mc:Choice>
              <mc:Fallback>
                <p:oleObj name="Equation" r:id="rId6" imgW="28447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1587" y="2209800"/>
                        <a:ext cx="6092825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3829049" y="5349728"/>
            <a:ext cx="2758328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Chọn đáp án </a:t>
            </a:r>
            <a:r>
              <a:rPr lang="en-US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vi-VN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377367"/>
              </p:ext>
            </p:extLst>
          </p:nvPr>
        </p:nvGraphicFramePr>
        <p:xfrm>
          <a:off x="4341812" y="190500"/>
          <a:ext cx="30194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87" name="Equation" r:id="rId8" imgW="1409400" imgH="266400" progId="Equation.DSMT4">
                  <p:embed/>
                </p:oleObj>
              </mc:Choice>
              <mc:Fallback>
                <p:oleObj name="Equation" r:id="rId8" imgW="14094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812" y="190500"/>
                        <a:ext cx="30194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062034"/>
              </p:ext>
            </p:extLst>
          </p:nvPr>
        </p:nvGraphicFramePr>
        <p:xfrm>
          <a:off x="2674817" y="1011237"/>
          <a:ext cx="1854488" cy="568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88" name="Equation" r:id="rId10" imgW="952200" imgH="291960" progId="Equation.DSMT4">
                  <p:embed/>
                </p:oleObj>
              </mc:Choice>
              <mc:Fallback>
                <p:oleObj name="Equation" r:id="rId10" imgW="9522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4817" y="1011237"/>
                        <a:ext cx="1854488" cy="568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305833"/>
              </p:ext>
            </p:extLst>
          </p:nvPr>
        </p:nvGraphicFramePr>
        <p:xfrm>
          <a:off x="5452943" y="1011237"/>
          <a:ext cx="1631950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89" name="Equation" r:id="rId12" imgW="838080" imgH="291960" progId="Equation.DSMT4">
                  <p:embed/>
                </p:oleObj>
              </mc:Choice>
              <mc:Fallback>
                <p:oleObj name="Equation" r:id="rId12" imgW="8380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2943" y="1011237"/>
                        <a:ext cx="1631950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998592"/>
              </p:ext>
            </p:extLst>
          </p:nvPr>
        </p:nvGraphicFramePr>
        <p:xfrm>
          <a:off x="7754818" y="1011237"/>
          <a:ext cx="178117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90" name="Equation" r:id="rId14" imgW="914400" imgH="291960" progId="Equation.DSMT4">
                  <p:embed/>
                </p:oleObj>
              </mc:Choice>
              <mc:Fallback>
                <p:oleObj name="Equation" r:id="rId14" imgW="9144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4818" y="1011237"/>
                        <a:ext cx="1781175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537956"/>
              </p:ext>
            </p:extLst>
          </p:nvPr>
        </p:nvGraphicFramePr>
        <p:xfrm>
          <a:off x="10064630" y="838200"/>
          <a:ext cx="1881188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91" name="Equation" r:id="rId16" imgW="965160" imgH="419040" progId="Equation.DSMT4">
                  <p:embed/>
                </p:oleObj>
              </mc:Choice>
              <mc:Fallback>
                <p:oleObj name="Equation" r:id="rId16" imgW="965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4630" y="838200"/>
                        <a:ext cx="1881188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574305"/>
              </p:ext>
            </p:extLst>
          </p:nvPr>
        </p:nvGraphicFramePr>
        <p:xfrm>
          <a:off x="4527549" y="3286125"/>
          <a:ext cx="23939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92" name="Equation" r:id="rId18" imgW="1117440" imgH="457200" progId="Equation.DSMT4">
                  <p:embed/>
                </p:oleObj>
              </mc:Choice>
              <mc:Fallback>
                <p:oleObj name="Equation" r:id="rId18" imgW="11174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49" y="3286125"/>
                        <a:ext cx="239395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892947"/>
              </p:ext>
            </p:extLst>
          </p:nvPr>
        </p:nvGraphicFramePr>
        <p:xfrm>
          <a:off x="7008812" y="3286125"/>
          <a:ext cx="23939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93" name="Equation" r:id="rId20" imgW="1117440" imgH="457200" progId="Equation.DSMT4">
                  <p:embed/>
                </p:oleObj>
              </mc:Choice>
              <mc:Fallback>
                <p:oleObj name="Equation" r:id="rId20" imgW="11174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8812" y="3286125"/>
                        <a:ext cx="239395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887347"/>
              </p:ext>
            </p:extLst>
          </p:nvPr>
        </p:nvGraphicFramePr>
        <p:xfrm>
          <a:off x="3998912" y="4267200"/>
          <a:ext cx="476091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94" name="Equation" r:id="rId22" imgW="2222280" imgH="457200" progId="Equation.DSMT4">
                  <p:embed/>
                </p:oleObj>
              </mc:Choice>
              <mc:Fallback>
                <p:oleObj name="Equation" r:id="rId22" imgW="22222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8912" y="4267200"/>
                        <a:ext cx="4760913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274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 animBg="1"/>
      <p:bldP spid="23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0"/>
            <a:ext cx="9837881" cy="1657925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360612" y="329905"/>
            <a:ext cx="95250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Cho hàm số 		   . Khi đó                 bằng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5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5.22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60612" y="2971800"/>
            <a:ext cx="16002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vi-VN" b="1">
                <a:latin typeface="Arial" pitchFamily="34" charset="0"/>
                <a:cs typeface="Arial" pitchFamily="34" charset="0"/>
              </a:rPr>
              <a:t>Ta có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75007" y="1150308"/>
                <a:ext cx="9686805" cy="523198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sz="2600" b="1" smtClean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A.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  0		</a:t>
                </a:r>
                <a:r>
                  <a:rPr lang="en-US" sz="2600" b="1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en-US" sz="2600" b="1" smtClean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.    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sz="2600" b="1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		 </a:t>
                </a:r>
                <a:r>
                  <a:rPr lang="en-US" sz="2600" b="1" smtClean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C.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∞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en-US" sz="2600" b="1" smtClean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D.</a:t>
                </a: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  -1</a:t>
                </a:r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007" y="1150308"/>
                <a:ext cx="9686805" cy="523198"/>
              </a:xfrm>
              <a:prstGeom prst="rect">
                <a:avLst/>
              </a:prstGeom>
              <a:blipFill rotWithShape="1">
                <a:blip r:embed="rId5"/>
                <a:stretch>
                  <a:fillRect l="-755" t="-8140" b="-2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4712311" y="1143000"/>
            <a:ext cx="518784" cy="5187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25" y="18769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922707" y="4267200"/>
            <a:ext cx="12954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Do đó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340063"/>
              </p:ext>
            </p:extLst>
          </p:nvPr>
        </p:nvGraphicFramePr>
        <p:xfrm>
          <a:off x="3979037" y="2286000"/>
          <a:ext cx="4489450" cy="185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40" name="Equation" r:id="rId7" imgW="2095200" imgH="863280" progId="Equation.DSMT4">
                  <p:embed/>
                </p:oleObj>
              </mc:Choice>
              <mc:Fallback>
                <p:oleObj name="Equation" r:id="rId7" imgW="209520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9037" y="2286000"/>
                        <a:ext cx="4489450" cy="185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659460"/>
              </p:ext>
            </p:extLst>
          </p:nvPr>
        </p:nvGraphicFramePr>
        <p:xfrm>
          <a:off x="8685212" y="2700485"/>
          <a:ext cx="2395538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41" name="Equation" r:id="rId9" imgW="1117440" imgH="482400" progId="Equation.DSMT4">
                  <p:embed/>
                </p:oleObj>
              </mc:Choice>
              <mc:Fallback>
                <p:oleObj name="Equation" r:id="rId9" imgW="11174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5212" y="2700485"/>
                        <a:ext cx="2395538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4037012" y="5064420"/>
            <a:ext cx="2758328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Chọn đáp án </a:t>
            </a:r>
            <a:r>
              <a:rPr lang="en-US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vi-VN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408350"/>
              </p:ext>
            </p:extLst>
          </p:nvPr>
        </p:nvGraphicFramePr>
        <p:xfrm>
          <a:off x="4341812" y="76200"/>
          <a:ext cx="1876425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42" name="Equation" r:id="rId11" imgW="876240" imgH="495000" progId="Equation.DSMT4">
                  <p:embed/>
                </p:oleObj>
              </mc:Choice>
              <mc:Fallback>
                <p:oleObj name="Equation" r:id="rId11" imgW="87624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812" y="76200"/>
                        <a:ext cx="1876425" cy="106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097050"/>
              </p:ext>
            </p:extLst>
          </p:nvPr>
        </p:nvGraphicFramePr>
        <p:xfrm>
          <a:off x="7618412" y="329905"/>
          <a:ext cx="1250950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43" name="Equation" r:id="rId13" imgW="583920" imgH="304560" progId="Equation.DSMT4">
                  <p:embed/>
                </p:oleObj>
              </mc:Choice>
              <mc:Fallback>
                <p:oleObj name="Equation" r:id="rId13" imgW="5839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8412" y="329905"/>
                        <a:ext cx="1250950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494380"/>
              </p:ext>
            </p:extLst>
          </p:nvPr>
        </p:nvGraphicFramePr>
        <p:xfrm>
          <a:off x="3979037" y="2291703"/>
          <a:ext cx="4489450" cy="185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44" name="Equation" r:id="rId15" imgW="2095200" imgH="863280" progId="Equation.DSMT4">
                  <p:embed/>
                </p:oleObj>
              </mc:Choice>
              <mc:Fallback>
                <p:oleObj name="Equation" r:id="rId15" imgW="209520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9037" y="2291703"/>
                        <a:ext cx="4489450" cy="185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478315"/>
              </p:ext>
            </p:extLst>
          </p:nvPr>
        </p:nvGraphicFramePr>
        <p:xfrm>
          <a:off x="4167306" y="4267200"/>
          <a:ext cx="3344863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45" name="Equation" r:id="rId16" imgW="1562040" imgH="304560" progId="Equation.DSMT4">
                  <p:embed/>
                </p:oleObj>
              </mc:Choice>
              <mc:Fallback>
                <p:oleObj name="Equation" r:id="rId16" imgW="15620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306" y="4267200"/>
                        <a:ext cx="3344863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211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 animBg="1"/>
      <p:bldP spid="23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1"/>
            <a:ext cx="9837881" cy="1566520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360612" y="269580"/>
            <a:ext cx="95250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Cho hàm số 		. Hàm số f(x) liên tục trên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6" y="443253"/>
            <a:ext cx="1453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5.23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79612" y="2882608"/>
            <a:ext cx="16764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vi-VN" b="1">
                <a:latin typeface="Arial" pitchFamily="34" charset="0"/>
                <a:cs typeface="Arial" pitchFamily="34" charset="0"/>
              </a:rPr>
              <a:t>Ta có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75007" y="1074108"/>
            <a:ext cx="9686805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		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C.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		   </a:t>
            </a:r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D.</a:t>
            </a:r>
            <a:r>
              <a:rPr lang="en-US" sz="2600" b="1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 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859017" y="1078522"/>
            <a:ext cx="518784" cy="5187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25" y="18769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360612" y="4024168"/>
            <a:ext cx="43434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ập xác định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của hàm số là 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918673"/>
              </p:ext>
            </p:extLst>
          </p:nvPr>
        </p:nvGraphicFramePr>
        <p:xfrm>
          <a:off x="3503612" y="2286000"/>
          <a:ext cx="4551795" cy="1685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0" name="Equation" r:id="rId6" imgW="2336760" imgH="863280" progId="Equation.DSMT4">
                  <p:embed/>
                </p:oleObj>
              </mc:Choice>
              <mc:Fallback>
                <p:oleObj name="Equation" r:id="rId6" imgW="233676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2" y="2286000"/>
                        <a:ext cx="4551795" cy="16856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686477"/>
              </p:ext>
            </p:extLst>
          </p:nvPr>
        </p:nvGraphicFramePr>
        <p:xfrm>
          <a:off x="8075612" y="2611293"/>
          <a:ext cx="2287588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1" name="Equation" r:id="rId8" imgW="1066680" imgH="482400" progId="Equation.DSMT4">
                  <p:embed/>
                </p:oleObj>
              </mc:Choice>
              <mc:Fallback>
                <p:oleObj name="Equation" r:id="rId8" imgW="10666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5612" y="2611293"/>
                        <a:ext cx="2287588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839702"/>
              </p:ext>
            </p:extLst>
          </p:nvPr>
        </p:nvGraphicFramePr>
        <p:xfrm>
          <a:off x="4341812" y="101312"/>
          <a:ext cx="1606261" cy="96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2" name="Equation" r:id="rId10" imgW="825480" imgH="495000" progId="Equation.DSMT4">
                  <p:embed/>
                </p:oleObj>
              </mc:Choice>
              <mc:Fallback>
                <p:oleObj name="Equation" r:id="rId10" imgW="82548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812" y="101312"/>
                        <a:ext cx="1606261" cy="96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021518"/>
              </p:ext>
            </p:extLst>
          </p:nvPr>
        </p:nvGraphicFramePr>
        <p:xfrm>
          <a:off x="3008313" y="1131887"/>
          <a:ext cx="118745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3" name="Equation" r:id="rId12" imgW="609480" imgH="279360" progId="Equation.DSMT4">
                  <p:embed/>
                </p:oleObj>
              </mc:Choice>
              <mc:Fallback>
                <p:oleObj name="Equation" r:id="rId12" imgW="609480" imgH="27936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313" y="1131887"/>
                        <a:ext cx="1187450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188646"/>
              </p:ext>
            </p:extLst>
          </p:nvPr>
        </p:nvGraphicFramePr>
        <p:xfrm>
          <a:off x="5484812" y="1128713"/>
          <a:ext cx="111442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4" name="Equation" r:id="rId14" imgW="571320" imgH="279360" progId="Equation.DSMT4">
                  <p:embed/>
                </p:oleObj>
              </mc:Choice>
              <mc:Fallback>
                <p:oleObj name="Equation" r:id="rId14" imgW="5713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4812" y="1128713"/>
                        <a:ext cx="1114425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413709"/>
              </p:ext>
            </p:extLst>
          </p:nvPr>
        </p:nvGraphicFramePr>
        <p:xfrm>
          <a:off x="7504112" y="1131888"/>
          <a:ext cx="2400300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5" name="Equation" r:id="rId16" imgW="1231560" imgH="279360" progId="Equation.DSMT4">
                  <p:embed/>
                </p:oleObj>
              </mc:Choice>
              <mc:Fallback>
                <p:oleObj name="Equation" r:id="rId16" imgW="12315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4112" y="1131888"/>
                        <a:ext cx="2400300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52248"/>
              </p:ext>
            </p:extLst>
          </p:nvPr>
        </p:nvGraphicFramePr>
        <p:xfrm>
          <a:off x="10590212" y="1131888"/>
          <a:ext cx="1112838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6" name="Equation" r:id="rId18" imgW="571320" imgH="279360" progId="Equation.DSMT4">
                  <p:embed/>
                </p:oleObj>
              </mc:Choice>
              <mc:Fallback>
                <p:oleObj name="Equation" r:id="rId18" imgW="5713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90212" y="1131888"/>
                        <a:ext cx="1112838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766414"/>
              </p:ext>
            </p:extLst>
          </p:nvPr>
        </p:nvGraphicFramePr>
        <p:xfrm>
          <a:off x="6551612" y="4033693"/>
          <a:ext cx="324167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7" name="Equation" r:id="rId20" imgW="1511280" imgH="279360" progId="Equation.DSMT4">
                  <p:embed/>
                </p:oleObj>
              </mc:Choice>
              <mc:Fallback>
                <p:oleObj name="Equation" r:id="rId20" imgW="15112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2" y="4033693"/>
                        <a:ext cx="324167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360612" y="4709968"/>
            <a:ext cx="57912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S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uy </a:t>
            </a:r>
            <a:r>
              <a:rPr lang="vi-VN" b="1">
                <a:latin typeface="Arial" pitchFamily="34" charset="0"/>
                <a:cs typeface="Arial" pitchFamily="34" charset="0"/>
              </a:rPr>
              <a:t>ra hàm số đã cho liên tục trên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961572"/>
              </p:ext>
            </p:extLst>
          </p:nvPr>
        </p:nvGraphicFramePr>
        <p:xfrm>
          <a:off x="7466012" y="4709968"/>
          <a:ext cx="264318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8" name="Equation" r:id="rId22" imgW="1231560" imgH="279360" progId="Equation.DSMT4">
                  <p:embed/>
                </p:oleObj>
              </mc:Choice>
              <mc:Fallback>
                <p:oleObj name="Equation" r:id="rId22" imgW="12315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6012" y="4709968"/>
                        <a:ext cx="2643188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945684" y="5447456"/>
            <a:ext cx="2758328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Chọn đáp án </a:t>
            </a:r>
            <a:r>
              <a:rPr lang="en-US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vi-VN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18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 animBg="1"/>
      <p:bldP spid="23" grpId="0"/>
      <p:bldP spid="22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0"/>
            <a:ext cx="9837881" cy="1871319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60612" y="388642"/>
                <a:ext cx="9525000" cy="861752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Cho hàm số 		                     .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liên tục tại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khi 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12" y="388642"/>
                <a:ext cx="9525000" cy="861752"/>
              </a:xfrm>
              <a:prstGeom prst="rect">
                <a:avLst/>
              </a:prstGeom>
              <a:blipFill rotWithShape="1">
                <a:blip r:embed="rId4"/>
                <a:stretch>
                  <a:fillRect l="-640" t="-3546" b="-14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6" y="443253"/>
            <a:ext cx="1453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5.24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51012" y="2718049"/>
            <a:ext cx="16764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vi-VN" b="1">
                <a:latin typeface="Arial" pitchFamily="34" charset="0"/>
                <a:cs typeface="Arial" pitchFamily="34" charset="0"/>
              </a:rPr>
              <a:t>Ta có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75007" y="1371600"/>
            <a:ext cx="9686805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		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C.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		   </a:t>
            </a:r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D.</a:t>
            </a:r>
            <a:r>
              <a:rPr lang="en-US" sz="2600" b="1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 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745365" y="1347439"/>
            <a:ext cx="518784" cy="5187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858" y="2095499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178364"/>
              </p:ext>
            </p:extLst>
          </p:nvPr>
        </p:nvGraphicFramePr>
        <p:xfrm>
          <a:off x="3432730" y="2514600"/>
          <a:ext cx="3319621" cy="899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85" name="Equation" r:id="rId7" imgW="1549080" imgH="419040" progId="Equation.DSMT4">
                  <p:embed/>
                </p:oleObj>
              </mc:Choice>
              <mc:Fallback>
                <p:oleObj name="Equation" r:id="rId7" imgW="15490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2730" y="2514600"/>
                        <a:ext cx="3319621" cy="899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119972"/>
              </p:ext>
            </p:extLst>
          </p:nvPr>
        </p:nvGraphicFramePr>
        <p:xfrm>
          <a:off x="6667630" y="2514996"/>
          <a:ext cx="2560637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86" name="Equation" r:id="rId9" imgW="1193760" imgH="419040" progId="Equation.DSMT4">
                  <p:embed/>
                </p:oleObj>
              </mc:Choice>
              <mc:Fallback>
                <p:oleObj name="Equation" r:id="rId9" imgW="11937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630" y="2514996"/>
                        <a:ext cx="2560637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560391"/>
              </p:ext>
            </p:extLst>
          </p:nvPr>
        </p:nvGraphicFramePr>
        <p:xfrm>
          <a:off x="4335462" y="76200"/>
          <a:ext cx="343535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87" name="Equation" r:id="rId11" imgW="1765080" imgH="685800" progId="Equation.DSMT4">
                  <p:embed/>
                </p:oleObj>
              </mc:Choice>
              <mc:Fallback>
                <p:oleObj name="Equation" r:id="rId11" imgW="176508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5462" y="76200"/>
                        <a:ext cx="343535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762704"/>
              </p:ext>
            </p:extLst>
          </p:nvPr>
        </p:nvGraphicFramePr>
        <p:xfrm>
          <a:off x="3181533" y="1439870"/>
          <a:ext cx="839423" cy="41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88" name="Equation" r:id="rId13" imgW="355320" imgH="177480" progId="Equation.DSMT4">
                  <p:embed/>
                </p:oleObj>
              </mc:Choice>
              <mc:Fallback>
                <p:oleObj name="Equation" r:id="rId13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1533" y="1439870"/>
                        <a:ext cx="839423" cy="418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523189"/>
              </p:ext>
            </p:extLst>
          </p:nvPr>
        </p:nvGraphicFramePr>
        <p:xfrm>
          <a:off x="5636887" y="1439870"/>
          <a:ext cx="808688" cy="420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89" name="Equation" r:id="rId15" imgW="342720" imgH="177480" progId="Equation.DSMT4">
                  <p:embed/>
                </p:oleObj>
              </mc:Choice>
              <mc:Fallback>
                <p:oleObj name="Equation" r:id="rId15" imgW="342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6887" y="1439870"/>
                        <a:ext cx="808688" cy="420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472210"/>
              </p:ext>
            </p:extLst>
          </p:nvPr>
        </p:nvGraphicFramePr>
        <p:xfrm>
          <a:off x="8195230" y="1439870"/>
          <a:ext cx="1018064" cy="41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90" name="Equation" r:id="rId17" imgW="431640" imgH="177480" progId="Equation.DSMT4">
                  <p:embed/>
                </p:oleObj>
              </mc:Choice>
              <mc:Fallback>
                <p:oleObj name="Equation" r:id="rId17" imgW="431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5230" y="1439870"/>
                        <a:ext cx="1018064" cy="418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498376"/>
              </p:ext>
            </p:extLst>
          </p:nvPr>
        </p:nvGraphicFramePr>
        <p:xfrm>
          <a:off x="10757654" y="1439870"/>
          <a:ext cx="777954" cy="41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91" name="Equation" r:id="rId19" imgW="330120" imgH="177480" progId="Equation.DSMT4">
                  <p:embed/>
                </p:oleObj>
              </mc:Choice>
              <mc:Fallback>
                <p:oleObj name="Equation" r:id="rId19" imgW="330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7654" y="1439870"/>
                        <a:ext cx="777954" cy="418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92349" y="4052989"/>
                <a:ext cx="5791200" cy="4924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>
                    <a:latin typeface="Arial" pitchFamily="34" charset="0"/>
                    <a:cs typeface="Arial" pitchFamily="34" charset="0"/>
                  </a:rPr>
                  <a:t>Để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b="1">
                    <a:latin typeface="Arial" pitchFamily="34" charset="0"/>
                    <a:cs typeface="Arial" pitchFamily="34" charset="0"/>
                  </a:rPr>
                  <a:t> liên tục tại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b="1">
                    <a:latin typeface="Arial" pitchFamily="34" charset="0"/>
                    <a:cs typeface="Arial" pitchFamily="34" charset="0"/>
                  </a:rPr>
                  <a:t>thì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349" y="4052989"/>
                <a:ext cx="5791200" cy="492420"/>
              </a:xfrm>
              <a:prstGeom prst="rect">
                <a:avLst/>
              </a:prstGeom>
              <a:blipFill rotWithShape="1">
                <a:blip r:embed="rId21"/>
                <a:stretch>
                  <a:fillRect l="-1053" t="-6173" b="-24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212289"/>
              </p:ext>
            </p:extLst>
          </p:nvPr>
        </p:nvGraphicFramePr>
        <p:xfrm>
          <a:off x="7618412" y="4052989"/>
          <a:ext cx="2070100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92" name="Equation" r:id="rId22" imgW="965160" imgH="291960" progId="Equation.DSMT4">
                  <p:embed/>
                </p:oleObj>
              </mc:Choice>
              <mc:Fallback>
                <p:oleObj name="Equation" r:id="rId22" imgW="9651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8412" y="4052989"/>
                        <a:ext cx="2070100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290001" y="5007268"/>
            <a:ext cx="2758328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Chọn đáp án </a:t>
            </a:r>
            <a:r>
              <a:rPr lang="en-US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vi-VN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044312"/>
              </p:ext>
            </p:extLst>
          </p:nvPr>
        </p:nvGraphicFramePr>
        <p:xfrm>
          <a:off x="9200832" y="2715483"/>
          <a:ext cx="2151380" cy="625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93" name="Equation" r:id="rId24" imgW="1002960" imgH="291960" progId="Equation.DSMT4">
                  <p:embed/>
                </p:oleObj>
              </mc:Choice>
              <mc:Fallback>
                <p:oleObj name="Equation" r:id="rId24" imgW="10029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0832" y="2715483"/>
                        <a:ext cx="2151380" cy="6251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994119"/>
              </p:ext>
            </p:extLst>
          </p:nvPr>
        </p:nvGraphicFramePr>
        <p:xfrm>
          <a:off x="3375422" y="3505200"/>
          <a:ext cx="1143793" cy="434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94" name="Equation" r:id="rId26" imgW="533160" imgH="203040" progId="Equation.DSMT4">
                  <p:embed/>
                </p:oleObj>
              </mc:Choice>
              <mc:Fallback>
                <p:oleObj name="Equation" r:id="rId26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5422" y="3505200"/>
                        <a:ext cx="1143793" cy="4348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707988"/>
              </p:ext>
            </p:extLst>
          </p:nvPr>
        </p:nvGraphicFramePr>
        <p:xfrm>
          <a:off x="8304212" y="4636041"/>
          <a:ext cx="128873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95" name="Equation" r:id="rId28" imgW="545760" imgH="177480" progId="Equation.DSMT4">
                  <p:embed/>
                </p:oleObj>
              </mc:Choice>
              <mc:Fallback>
                <p:oleObj name="Equation" r:id="rId28" imgW="5457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4212" y="4636041"/>
                        <a:ext cx="128873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Left Brace 31"/>
          <p:cNvSpPr/>
          <p:nvPr/>
        </p:nvSpPr>
        <p:spPr>
          <a:xfrm>
            <a:off x="3295397" y="2718049"/>
            <a:ext cx="45719" cy="124841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6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 animBg="1"/>
      <p:bldP spid="22" grpId="0"/>
      <p:bldP spid="25" grpId="0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1"/>
            <a:ext cx="9837881" cy="1490320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60612" y="228600"/>
                <a:ext cx="9525000" cy="1101177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Cho dãy số (u</a:t>
                </a:r>
                <a:r>
                  <a:rPr lang="en-US" sz="2600" b="1" baseline="-25000" smtClean="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) có tính chất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600" b="1" i="1" smtClean="0">
                                <a:latin typeface="Cambria Math"/>
                                <a:cs typeface="Arial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600" b="1" i="1" smtClean="0">
                                <a:latin typeface="Cambria Math"/>
                                <a:cs typeface="Arial" pitchFamily="34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e>
                    </m:d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f>
                      <m:f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. </a:t>
                </a:r>
                <a:br>
                  <a:rPr lang="en-US" sz="2600" b="1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Có kết luận gì về giới hạn của dãy số này ?</a:t>
                </a:r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12" y="228600"/>
                <a:ext cx="9525000" cy="1101177"/>
              </a:xfrm>
              <a:prstGeom prst="rect">
                <a:avLst/>
              </a:prstGeom>
              <a:blipFill rotWithShape="1">
                <a:blip r:embed="rId4"/>
                <a:stretch>
                  <a:fillRect l="-768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7" y="1003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2741" y="405153"/>
            <a:ext cx="1453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5.25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94012" y="2286000"/>
            <a:ext cx="16764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b="1" smtClean="0">
                <a:latin typeface="Arial" pitchFamily="34" charset="0"/>
                <a:cs typeface="Arial" pitchFamily="34" charset="0"/>
              </a:rPr>
              <a:t>Vì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2" y="1743741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607228"/>
              </p:ext>
            </p:extLst>
          </p:nvPr>
        </p:nvGraphicFramePr>
        <p:xfrm>
          <a:off x="4110356" y="2043588"/>
          <a:ext cx="1765458" cy="1980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40" name="Equation" r:id="rId7" imgW="749160" imgH="838080" progId="Equation.DSMT4">
                  <p:embed/>
                </p:oleObj>
              </mc:Choice>
              <mc:Fallback>
                <p:oleObj name="Equation" r:id="rId7" imgW="74916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0356" y="2043588"/>
                        <a:ext cx="1765458" cy="19802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314287"/>
              </p:ext>
            </p:extLst>
          </p:nvPr>
        </p:nvGraphicFramePr>
        <p:xfrm>
          <a:off x="6292056" y="2747146"/>
          <a:ext cx="2697956" cy="688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41" name="Equation" r:id="rId9" imgW="1143000" imgH="291960" progId="Equation.DSMT4">
                  <p:embed/>
                </p:oleObj>
              </mc:Choice>
              <mc:Fallback>
                <p:oleObj name="Equation" r:id="rId9" imgW="11430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2056" y="2747146"/>
                        <a:ext cx="2697956" cy="6880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503612" y="4114800"/>
            <a:ext cx="23622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Từ đó suy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76738"/>
              </p:ext>
            </p:extLst>
          </p:nvPr>
        </p:nvGraphicFramePr>
        <p:xfrm>
          <a:off x="5755957" y="4074001"/>
          <a:ext cx="1557655" cy="688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42" name="Equation" r:id="rId11" imgW="660240" imgH="291960" progId="Equation.DSMT4">
                  <p:embed/>
                </p:oleObj>
              </mc:Choice>
              <mc:Fallback>
                <p:oleObj name="Equation" r:id="rId11" imgW="66024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5957" y="4074001"/>
                        <a:ext cx="1557655" cy="6880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814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38707</TotalTime>
  <Words>987</Words>
  <PresentationFormat>Custom</PresentationFormat>
  <Paragraphs>136</Paragraphs>
  <Slides>22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2021-08-04T05:24:17Z</dcterms:created>
  <dcterms:modified xsi:type="dcterms:W3CDTF">2024-03-13T07:25:52Z</dcterms:modified>
</cp:coreProperties>
</file>