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18"/>
  </p:notesMasterIdLst>
  <p:sldIdLst>
    <p:sldId id="257" r:id="rId2"/>
    <p:sldId id="293" r:id="rId3"/>
    <p:sldId id="315" r:id="rId4"/>
    <p:sldId id="323" r:id="rId5"/>
    <p:sldId id="318" r:id="rId6"/>
    <p:sldId id="309" r:id="rId7"/>
    <p:sldId id="316" r:id="rId8"/>
    <p:sldId id="317" r:id="rId9"/>
    <p:sldId id="329" r:id="rId10"/>
    <p:sldId id="319" r:id="rId11"/>
    <p:sldId id="320" r:id="rId12"/>
    <p:sldId id="321" r:id="rId13"/>
    <p:sldId id="324" r:id="rId14"/>
    <p:sldId id="325" r:id="rId15"/>
    <p:sldId id="328" r:id="rId16"/>
    <p:sldId id="314" r:id="rId17"/>
  </p:sldIdLst>
  <p:sldSz cx="12192000" cy="6858000"/>
  <p:notesSz cx="6858000" cy="9144000"/>
  <p:defaultTextStyle>
    <a:defPPr>
      <a:defRPr lang="en-US"/>
    </a:defPPr>
    <a:lvl1pPr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5pPr>
    <a:lvl6pPr marL="2286000" algn="l" defTabSz="914400" rtl="0" eaLnBrk="1" latinLnBrk="0" hangingPunct="1">
      <a:defRPr sz="2800" kern="1200">
        <a:solidFill>
          <a:schemeClr val="tx1"/>
        </a:solidFill>
        <a:latin typeface="Times New Roman" panose="02020603050405020304" pitchFamily="18" charset="0"/>
        <a:ea typeface="+mn-ea"/>
        <a:cs typeface="+mn-cs"/>
      </a:defRPr>
    </a:lvl6pPr>
    <a:lvl7pPr marL="2743200" algn="l" defTabSz="914400" rtl="0" eaLnBrk="1" latinLnBrk="0" hangingPunct="1">
      <a:defRPr sz="2800" kern="1200">
        <a:solidFill>
          <a:schemeClr val="tx1"/>
        </a:solidFill>
        <a:latin typeface="Times New Roman" panose="02020603050405020304" pitchFamily="18" charset="0"/>
        <a:ea typeface="+mn-ea"/>
        <a:cs typeface="+mn-cs"/>
      </a:defRPr>
    </a:lvl7pPr>
    <a:lvl8pPr marL="3200400" algn="l" defTabSz="914400" rtl="0" eaLnBrk="1" latinLnBrk="0" hangingPunct="1">
      <a:defRPr sz="2800" kern="1200">
        <a:solidFill>
          <a:schemeClr val="tx1"/>
        </a:solidFill>
        <a:latin typeface="Times New Roman" panose="02020603050405020304" pitchFamily="18" charset="0"/>
        <a:ea typeface="+mn-ea"/>
        <a:cs typeface="+mn-cs"/>
      </a:defRPr>
    </a:lvl8pPr>
    <a:lvl9pPr marL="3657600" algn="l" defTabSz="914400" rtl="0" eaLnBrk="1" latinLnBrk="0" hangingPunct="1">
      <a:defRPr sz="28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D60093"/>
    <a:srgbClr val="FFFFFF"/>
    <a:srgbClr val="FFCCCC"/>
    <a:srgbClr val="DDDDDD"/>
    <a:srgbClr val="777777"/>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76" autoAdjust="0"/>
    <p:restoredTop sz="97810" autoAdjust="0"/>
  </p:normalViewPr>
  <p:slideViewPr>
    <p:cSldViewPr>
      <p:cViewPr>
        <p:scale>
          <a:sx n="60" d="100"/>
          <a:sy n="60" d="100"/>
        </p:scale>
        <p:origin x="834" y="162"/>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55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1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3.wmf"/><Relationship Id="rId7" Type="http://schemas.openxmlformats.org/officeDocument/2006/relationships/image" Target="../media/image37.wmf"/><Relationship Id="rId2" Type="http://schemas.openxmlformats.org/officeDocument/2006/relationships/image" Target="../media/image32.wmf"/><Relationship Id="rId1" Type="http://schemas.openxmlformats.org/officeDocument/2006/relationships/image" Target="../media/image31.wmf"/><Relationship Id="rId6" Type="http://schemas.openxmlformats.org/officeDocument/2006/relationships/image" Target="../media/image36.wmf"/><Relationship Id="rId5" Type="http://schemas.openxmlformats.org/officeDocument/2006/relationships/image" Target="../media/image35.wmf"/><Relationship Id="rId4" Type="http://schemas.openxmlformats.org/officeDocument/2006/relationships/image" Target="../media/image34.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13.wmf"/><Relationship Id="rId4" Type="http://schemas.openxmlformats.org/officeDocument/2006/relationships/image" Target="../media/image41.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52.wmf"/><Relationship Id="rId13" Type="http://schemas.openxmlformats.org/officeDocument/2006/relationships/image" Target="../media/image56.wmf"/><Relationship Id="rId3" Type="http://schemas.openxmlformats.org/officeDocument/2006/relationships/image" Target="../media/image47.wmf"/><Relationship Id="rId7" Type="http://schemas.openxmlformats.org/officeDocument/2006/relationships/image" Target="../media/image51.wmf"/><Relationship Id="rId12" Type="http://schemas.openxmlformats.org/officeDocument/2006/relationships/image" Target="../media/image55.wmf"/><Relationship Id="rId2" Type="http://schemas.openxmlformats.org/officeDocument/2006/relationships/image" Target="../media/image46.wmf"/><Relationship Id="rId1" Type="http://schemas.openxmlformats.org/officeDocument/2006/relationships/image" Target="../media/image45.wmf"/><Relationship Id="rId6" Type="http://schemas.openxmlformats.org/officeDocument/2006/relationships/image" Target="../media/image50.wmf"/><Relationship Id="rId11" Type="http://schemas.openxmlformats.org/officeDocument/2006/relationships/image" Target="../media/image36.wmf"/><Relationship Id="rId5" Type="http://schemas.openxmlformats.org/officeDocument/2006/relationships/image" Target="../media/image49.wmf"/><Relationship Id="rId10" Type="http://schemas.openxmlformats.org/officeDocument/2006/relationships/image" Target="../media/image54.wmf"/><Relationship Id="rId4" Type="http://schemas.openxmlformats.org/officeDocument/2006/relationships/image" Target="../media/image48.wmf"/><Relationship Id="rId9" Type="http://schemas.openxmlformats.org/officeDocument/2006/relationships/image" Target="../media/image5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3.wmf"/><Relationship Id="rId4"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13.wmf"/><Relationship Id="rId4"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1D8516D5-447F-40FE-A8E9-E4EF9EC88E6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63" name="Rectangle 3">
            <a:extLst>
              <a:ext uri="{FF2B5EF4-FFF2-40B4-BE49-F238E27FC236}">
                <a16:creationId xmlns:a16="http://schemas.microsoft.com/office/drawing/2014/main" id="{8EF5771E-E7E8-41EB-98C3-D44FB0C2464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a:extLst>
              <a:ext uri="{FF2B5EF4-FFF2-40B4-BE49-F238E27FC236}">
                <a16:creationId xmlns:a16="http://schemas.microsoft.com/office/drawing/2014/main" id="{70AB3B2E-D5AE-4FE1-A5D9-4196F68CC5C4}"/>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165" name="Rectangle 5">
            <a:extLst>
              <a:ext uri="{FF2B5EF4-FFF2-40B4-BE49-F238E27FC236}">
                <a16:creationId xmlns:a16="http://schemas.microsoft.com/office/drawing/2014/main" id="{7E66F667-A77F-447D-9772-AEBD32F3136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166" name="Rectangle 6">
            <a:extLst>
              <a:ext uri="{FF2B5EF4-FFF2-40B4-BE49-F238E27FC236}">
                <a16:creationId xmlns:a16="http://schemas.microsoft.com/office/drawing/2014/main" id="{18B1B653-B69D-4712-888F-E6A033FFE45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167" name="Rectangle 7">
            <a:extLst>
              <a:ext uri="{FF2B5EF4-FFF2-40B4-BE49-F238E27FC236}">
                <a16:creationId xmlns:a16="http://schemas.microsoft.com/office/drawing/2014/main" id="{A8D3CCFD-EDBC-4242-9533-30FD630A6E0F}"/>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D279DB34-D3EF-449C-AE82-FAA8B1D73E8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B3B63B04-ED57-4624-8722-1053A9ACCB8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AD812F2-D3C3-4C28-8E9A-EEF00F193613}" type="slidenum">
              <a:rPr lang="en-US" altLang="en-US"/>
              <a:pPr>
                <a:spcBef>
                  <a:spcPct val="0"/>
                </a:spcBef>
              </a:pPr>
              <a:t>1</a:t>
            </a:fld>
            <a:endParaRPr lang="en-US" altLang="en-US"/>
          </a:p>
        </p:txBody>
      </p:sp>
      <p:sp>
        <p:nvSpPr>
          <p:cNvPr id="5123" name="Rectangle 2">
            <a:extLst>
              <a:ext uri="{FF2B5EF4-FFF2-40B4-BE49-F238E27FC236}">
                <a16:creationId xmlns:a16="http://schemas.microsoft.com/office/drawing/2014/main" id="{770B88A6-2C6A-497F-BBB0-AC4AD4F83643}"/>
              </a:ext>
            </a:extLst>
          </p:cNvPr>
          <p:cNvSpPr>
            <a:spLocks noGrp="1" noRot="1" noChangeAspect="1" noChangeArrowheads="1" noTextEdit="1"/>
          </p:cNvSpPr>
          <p:nvPr>
            <p:ph type="sldImg"/>
          </p:nvPr>
        </p:nvSpPr>
        <p:spPr>
          <a:xfrm>
            <a:off x="381000" y="685800"/>
            <a:ext cx="6096000" cy="3429000"/>
          </a:xfrm>
          <a:ln/>
        </p:spPr>
      </p:sp>
      <p:sp>
        <p:nvSpPr>
          <p:cNvPr id="5124" name="Rectangle 3">
            <a:extLst>
              <a:ext uri="{FF2B5EF4-FFF2-40B4-BE49-F238E27FC236}">
                <a16:creationId xmlns:a16="http://schemas.microsoft.com/office/drawing/2014/main" id="{C4E2B089-6EBA-4AC9-B5F5-4E6841BE49D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37FD6512-2783-4C8B-943A-53D255A664B9}"/>
              </a:ext>
            </a:extLst>
          </p:cNvPr>
          <p:cNvSpPr>
            <a:spLocks noGrp="1" noRot="1" noChangeAspect="1" noTextEdit="1"/>
          </p:cNvSpPr>
          <p:nvPr>
            <p:ph type="sldImg"/>
          </p:nvPr>
        </p:nvSpPr>
        <p:spPr>
          <a:xfrm>
            <a:off x="381000" y="685800"/>
            <a:ext cx="6096000" cy="3429000"/>
          </a:xfrm>
          <a:ln/>
        </p:spPr>
      </p:sp>
      <p:sp>
        <p:nvSpPr>
          <p:cNvPr id="23555" name="Notes Placeholder 2">
            <a:extLst>
              <a:ext uri="{FF2B5EF4-FFF2-40B4-BE49-F238E27FC236}">
                <a16:creationId xmlns:a16="http://schemas.microsoft.com/office/drawing/2014/main" id="{F0251F75-77A1-4DA0-9481-049AF5FF5393}"/>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23556" name="Slide Number Placeholder 3">
            <a:extLst>
              <a:ext uri="{FF2B5EF4-FFF2-40B4-BE49-F238E27FC236}">
                <a16:creationId xmlns:a16="http://schemas.microsoft.com/office/drawing/2014/main" id="{CA2FE1D3-CDB1-4ED3-8EF6-03C04A5C040F}"/>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A40DC76-2E79-406C-983B-9D6BFAFB142E}" type="slidenum">
              <a:rPr lang="en-US" altLang="en-US"/>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997BF74-E3DB-4438-BE18-794D92D1ABDC}"/>
              </a:ext>
            </a:extLst>
          </p:cNvPr>
          <p:cNvSpPr>
            <a:spLocks noGrp="1" noRot="1" noChangeAspect="1" noTextEdit="1"/>
          </p:cNvSpPr>
          <p:nvPr>
            <p:ph type="sldImg"/>
          </p:nvPr>
        </p:nvSpPr>
        <p:spPr>
          <a:xfrm>
            <a:off x="381000" y="685800"/>
            <a:ext cx="6096000" cy="3429000"/>
          </a:xfrm>
          <a:ln/>
        </p:spPr>
      </p:sp>
      <p:sp>
        <p:nvSpPr>
          <p:cNvPr id="25603" name="Notes Placeholder 2">
            <a:extLst>
              <a:ext uri="{FF2B5EF4-FFF2-40B4-BE49-F238E27FC236}">
                <a16:creationId xmlns:a16="http://schemas.microsoft.com/office/drawing/2014/main" id="{AD6FAFA4-F411-46D1-958B-659E85DCA4C8}"/>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25604" name="Slide Number Placeholder 3">
            <a:extLst>
              <a:ext uri="{FF2B5EF4-FFF2-40B4-BE49-F238E27FC236}">
                <a16:creationId xmlns:a16="http://schemas.microsoft.com/office/drawing/2014/main" id="{E82716A0-EE19-4D8D-BB12-C9DE019C742D}"/>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039A1F5-BCA8-4987-A77D-FA38B275B992}" type="slidenum">
              <a:rPr lang="en-US" altLang="en-US"/>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B204B4B3-F593-4ED0-9DCC-60D558604EDF}"/>
              </a:ext>
            </a:extLst>
          </p:cNvPr>
          <p:cNvSpPr>
            <a:spLocks noGrp="1" noRot="1" noChangeAspect="1" noTextEdit="1"/>
          </p:cNvSpPr>
          <p:nvPr>
            <p:ph type="sldImg"/>
          </p:nvPr>
        </p:nvSpPr>
        <p:spPr>
          <a:xfrm>
            <a:off x="381000" y="685800"/>
            <a:ext cx="6096000" cy="3429000"/>
          </a:xfrm>
          <a:ln/>
        </p:spPr>
      </p:sp>
      <p:sp>
        <p:nvSpPr>
          <p:cNvPr id="27651" name="Notes Placeholder 2">
            <a:extLst>
              <a:ext uri="{FF2B5EF4-FFF2-40B4-BE49-F238E27FC236}">
                <a16:creationId xmlns:a16="http://schemas.microsoft.com/office/drawing/2014/main" id="{CA57F4BB-EFC4-4494-A4DE-D94C03A0F012}"/>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27652" name="Slide Number Placeholder 3">
            <a:extLst>
              <a:ext uri="{FF2B5EF4-FFF2-40B4-BE49-F238E27FC236}">
                <a16:creationId xmlns:a16="http://schemas.microsoft.com/office/drawing/2014/main" id="{3D1E9312-675D-40BE-A904-AFDD7CA892B6}"/>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8D67A6-3AAD-4544-B82C-5C0E34D80950}" type="slidenum">
              <a:rPr lang="en-US" altLang="en-US"/>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8BC316DC-5E53-4B57-84C3-992DA0F74A7A}"/>
              </a:ext>
            </a:extLst>
          </p:cNvPr>
          <p:cNvSpPr>
            <a:spLocks noGrp="1" noRot="1" noChangeAspect="1" noTextEdit="1"/>
          </p:cNvSpPr>
          <p:nvPr>
            <p:ph type="sldImg"/>
          </p:nvPr>
        </p:nvSpPr>
        <p:spPr>
          <a:xfrm>
            <a:off x="381000" y="685800"/>
            <a:ext cx="6096000" cy="3429000"/>
          </a:xfrm>
          <a:ln/>
        </p:spPr>
      </p:sp>
      <p:sp>
        <p:nvSpPr>
          <p:cNvPr id="29699" name="Notes Placeholder 2">
            <a:extLst>
              <a:ext uri="{FF2B5EF4-FFF2-40B4-BE49-F238E27FC236}">
                <a16:creationId xmlns:a16="http://schemas.microsoft.com/office/drawing/2014/main" id="{9090EE98-0EEB-4C4B-A449-099AB92A1BF4}"/>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29700" name="Slide Number Placeholder 3">
            <a:extLst>
              <a:ext uri="{FF2B5EF4-FFF2-40B4-BE49-F238E27FC236}">
                <a16:creationId xmlns:a16="http://schemas.microsoft.com/office/drawing/2014/main" id="{4352F8F5-5A85-4537-9919-BC2BF9344413}"/>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5300329-37FE-49E2-B560-545CB09260D4}" type="slidenum">
              <a:rPr lang="en-US" altLang="en-US"/>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6DA24391-22E8-475A-A777-45611E0A97E3}"/>
              </a:ext>
            </a:extLst>
          </p:cNvPr>
          <p:cNvSpPr>
            <a:spLocks noGrp="1" noRot="1" noChangeAspect="1" noTextEdit="1"/>
          </p:cNvSpPr>
          <p:nvPr>
            <p:ph type="sldImg"/>
          </p:nvPr>
        </p:nvSpPr>
        <p:spPr>
          <a:xfrm>
            <a:off x="381000" y="685800"/>
            <a:ext cx="6096000" cy="3429000"/>
          </a:xfrm>
          <a:ln/>
        </p:spPr>
      </p:sp>
      <p:sp>
        <p:nvSpPr>
          <p:cNvPr id="31747" name="Notes Placeholder 2">
            <a:extLst>
              <a:ext uri="{FF2B5EF4-FFF2-40B4-BE49-F238E27FC236}">
                <a16:creationId xmlns:a16="http://schemas.microsoft.com/office/drawing/2014/main" id="{EB2B158A-8501-45D6-9B46-7F231F94ED20}"/>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31748" name="Slide Number Placeholder 3">
            <a:extLst>
              <a:ext uri="{FF2B5EF4-FFF2-40B4-BE49-F238E27FC236}">
                <a16:creationId xmlns:a16="http://schemas.microsoft.com/office/drawing/2014/main" id="{A6087318-C708-4A92-9C25-572FA9BF1A04}"/>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EAFAE4B-01CE-4871-A3FC-56A399070058}" type="slidenum">
              <a:rPr lang="en-US" altLang="en-US"/>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22BFC03B-665F-48BA-B3C7-D6BC558C8615}"/>
              </a:ext>
            </a:extLst>
          </p:cNvPr>
          <p:cNvSpPr>
            <a:spLocks noGrp="1" noRot="1" noChangeAspect="1" noTextEdit="1"/>
          </p:cNvSpPr>
          <p:nvPr>
            <p:ph type="sldImg"/>
          </p:nvPr>
        </p:nvSpPr>
        <p:spPr>
          <a:xfrm>
            <a:off x="381000" y="685800"/>
            <a:ext cx="6096000" cy="3429000"/>
          </a:xfrm>
          <a:ln/>
        </p:spPr>
      </p:sp>
      <p:sp>
        <p:nvSpPr>
          <p:cNvPr id="33795" name="Notes Placeholder 2">
            <a:extLst>
              <a:ext uri="{FF2B5EF4-FFF2-40B4-BE49-F238E27FC236}">
                <a16:creationId xmlns:a16="http://schemas.microsoft.com/office/drawing/2014/main" id="{FEDDC833-5A47-4020-A17F-6D17178D41AF}"/>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33796" name="Slide Number Placeholder 3">
            <a:extLst>
              <a:ext uri="{FF2B5EF4-FFF2-40B4-BE49-F238E27FC236}">
                <a16:creationId xmlns:a16="http://schemas.microsoft.com/office/drawing/2014/main" id="{250EC179-E625-4ACA-94F9-6A12EC21600A}"/>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3DA4104-E149-4BE9-9E6C-1CCB0A3C6374}" type="slidenum">
              <a:rPr lang="en-US" altLang="en-US"/>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6D539577-56D1-461C-AD93-21FA69C2EF8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D27837D-8D70-4927-A2CF-1C3B2ECEC1BA}" type="slidenum">
              <a:rPr lang="en-US" altLang="en-US"/>
              <a:pPr>
                <a:spcBef>
                  <a:spcPct val="0"/>
                </a:spcBef>
              </a:pPr>
              <a:t>16</a:t>
            </a:fld>
            <a:endParaRPr lang="en-US" altLang="en-US"/>
          </a:p>
        </p:txBody>
      </p:sp>
      <p:sp>
        <p:nvSpPr>
          <p:cNvPr id="35843" name="Rectangle 2">
            <a:extLst>
              <a:ext uri="{FF2B5EF4-FFF2-40B4-BE49-F238E27FC236}">
                <a16:creationId xmlns:a16="http://schemas.microsoft.com/office/drawing/2014/main" id="{2D6CA983-662B-48D8-A7D7-26340DB82BA8}"/>
              </a:ext>
            </a:extLst>
          </p:cNvPr>
          <p:cNvSpPr>
            <a:spLocks noGrp="1" noRot="1" noChangeAspect="1" noChangeArrowheads="1" noTextEdit="1"/>
          </p:cNvSpPr>
          <p:nvPr>
            <p:ph type="sldImg"/>
          </p:nvPr>
        </p:nvSpPr>
        <p:spPr>
          <a:xfrm>
            <a:off x="381000" y="685800"/>
            <a:ext cx="6096000" cy="3429000"/>
          </a:xfrm>
          <a:ln/>
        </p:spPr>
      </p:sp>
      <p:sp>
        <p:nvSpPr>
          <p:cNvPr id="35844" name="Rectangle 3">
            <a:extLst>
              <a:ext uri="{FF2B5EF4-FFF2-40B4-BE49-F238E27FC236}">
                <a16:creationId xmlns:a16="http://schemas.microsoft.com/office/drawing/2014/main" id="{51A70796-E02A-42AB-822A-319C33D3C3E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BC17C8D6-1DB3-4480-A3E0-DD72991E307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89D140-9683-409D-BC6E-B917EFF3C83A}" type="slidenum">
              <a:rPr lang="en-US" altLang="en-US"/>
              <a:pPr>
                <a:spcBef>
                  <a:spcPct val="0"/>
                </a:spcBef>
              </a:pPr>
              <a:t>2</a:t>
            </a:fld>
            <a:endParaRPr lang="en-US" altLang="en-US"/>
          </a:p>
        </p:txBody>
      </p:sp>
      <p:sp>
        <p:nvSpPr>
          <p:cNvPr id="7171" name="Rectangle 2">
            <a:extLst>
              <a:ext uri="{FF2B5EF4-FFF2-40B4-BE49-F238E27FC236}">
                <a16:creationId xmlns:a16="http://schemas.microsoft.com/office/drawing/2014/main" id="{BDA75756-0719-481B-ACF6-F9B853FAB88A}"/>
              </a:ext>
            </a:extLst>
          </p:cNvPr>
          <p:cNvSpPr>
            <a:spLocks noGrp="1" noRot="1" noChangeAspect="1" noChangeArrowheads="1" noTextEdit="1"/>
          </p:cNvSpPr>
          <p:nvPr>
            <p:ph type="sldImg"/>
          </p:nvPr>
        </p:nvSpPr>
        <p:spPr>
          <a:xfrm>
            <a:off x="381000" y="685800"/>
            <a:ext cx="6096000" cy="3429000"/>
          </a:xfrm>
          <a:ln/>
        </p:spPr>
      </p:sp>
      <p:sp>
        <p:nvSpPr>
          <p:cNvPr id="7172" name="Rectangle 3">
            <a:extLst>
              <a:ext uri="{FF2B5EF4-FFF2-40B4-BE49-F238E27FC236}">
                <a16:creationId xmlns:a16="http://schemas.microsoft.com/office/drawing/2014/main" id="{400B9B30-FCE1-4ADB-8B54-4DEFDFD512A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9FCFE6C1-1C6B-4297-9AD4-BD965CF696EE}"/>
              </a:ext>
            </a:extLst>
          </p:cNvPr>
          <p:cNvSpPr>
            <a:spLocks noGrp="1" noRot="1" noChangeAspect="1" noTextEdit="1"/>
          </p:cNvSpPr>
          <p:nvPr>
            <p:ph type="sldImg"/>
          </p:nvPr>
        </p:nvSpPr>
        <p:spPr>
          <a:xfrm>
            <a:off x="381000" y="685800"/>
            <a:ext cx="6096000" cy="3429000"/>
          </a:xfrm>
          <a:ln/>
        </p:spPr>
      </p:sp>
      <p:sp>
        <p:nvSpPr>
          <p:cNvPr id="9219" name="Notes Placeholder 2">
            <a:extLst>
              <a:ext uri="{FF2B5EF4-FFF2-40B4-BE49-F238E27FC236}">
                <a16:creationId xmlns:a16="http://schemas.microsoft.com/office/drawing/2014/main" id="{25201A50-9B43-4C80-A33B-B1A58B69F396}"/>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9220" name="Slide Number Placeholder 3">
            <a:extLst>
              <a:ext uri="{FF2B5EF4-FFF2-40B4-BE49-F238E27FC236}">
                <a16:creationId xmlns:a16="http://schemas.microsoft.com/office/drawing/2014/main" id="{DEE67E5E-FD02-4E08-B1B8-C192375DBD10}"/>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EB95F2B-AA1E-479E-8115-3744C8E73B46}" type="slidenum">
              <a:rPr lang="en-US" altLang="en-US"/>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2E7EB9D2-ED20-4005-9E4E-2224BF5D1103}"/>
              </a:ext>
            </a:extLst>
          </p:cNvPr>
          <p:cNvSpPr>
            <a:spLocks noGrp="1" noRot="1" noChangeAspect="1" noTextEdit="1"/>
          </p:cNvSpPr>
          <p:nvPr>
            <p:ph type="sldImg"/>
          </p:nvPr>
        </p:nvSpPr>
        <p:spPr>
          <a:xfrm>
            <a:off x="381000" y="685800"/>
            <a:ext cx="6096000" cy="3429000"/>
          </a:xfrm>
          <a:ln/>
        </p:spPr>
      </p:sp>
      <p:sp>
        <p:nvSpPr>
          <p:cNvPr id="11267" name="Notes Placeholder 2">
            <a:extLst>
              <a:ext uri="{FF2B5EF4-FFF2-40B4-BE49-F238E27FC236}">
                <a16:creationId xmlns:a16="http://schemas.microsoft.com/office/drawing/2014/main" id="{07F5E4B5-D688-4FAF-AC9E-2CBD8A98788E}"/>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11268" name="Slide Number Placeholder 3">
            <a:extLst>
              <a:ext uri="{FF2B5EF4-FFF2-40B4-BE49-F238E27FC236}">
                <a16:creationId xmlns:a16="http://schemas.microsoft.com/office/drawing/2014/main" id="{3CA6F6E1-C891-4AAF-A313-83EBD09A8D0E}"/>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C0F33A9-D9D9-43E5-AA66-87C27C2F0EFA}" type="slidenum">
              <a:rPr lang="en-US" altLang="en-US"/>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A0F0AE9-A054-4729-8633-CC4273018208}"/>
              </a:ext>
            </a:extLst>
          </p:cNvPr>
          <p:cNvSpPr>
            <a:spLocks noGrp="1" noRot="1" noChangeAspect="1" noTextEdit="1"/>
          </p:cNvSpPr>
          <p:nvPr>
            <p:ph type="sldImg"/>
          </p:nvPr>
        </p:nvSpPr>
        <p:spPr>
          <a:xfrm>
            <a:off x="381000" y="685800"/>
            <a:ext cx="6096000" cy="3429000"/>
          </a:xfrm>
          <a:ln/>
        </p:spPr>
      </p:sp>
      <p:sp>
        <p:nvSpPr>
          <p:cNvPr id="13315" name="Notes Placeholder 2">
            <a:extLst>
              <a:ext uri="{FF2B5EF4-FFF2-40B4-BE49-F238E27FC236}">
                <a16:creationId xmlns:a16="http://schemas.microsoft.com/office/drawing/2014/main" id="{0C13A331-DB7F-40C3-AB1B-546C8E4FC9C5}"/>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13316" name="Slide Number Placeholder 3">
            <a:extLst>
              <a:ext uri="{FF2B5EF4-FFF2-40B4-BE49-F238E27FC236}">
                <a16:creationId xmlns:a16="http://schemas.microsoft.com/office/drawing/2014/main" id="{A3B2E056-B2F9-4D8B-B3CC-113B7694DF02}"/>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53D96AE-EF51-4F14-BC1B-0E14FE0DE70D}" type="slidenum">
              <a:rPr lang="en-US" altLang="en-US"/>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AFFE1F99-05A0-4F4F-BA5E-F38D30D99C94}"/>
              </a:ext>
            </a:extLst>
          </p:cNvPr>
          <p:cNvSpPr>
            <a:spLocks noGrp="1" noRot="1" noChangeAspect="1" noTextEdit="1"/>
          </p:cNvSpPr>
          <p:nvPr>
            <p:ph type="sldImg"/>
          </p:nvPr>
        </p:nvSpPr>
        <p:spPr>
          <a:xfrm>
            <a:off x="381000" y="685800"/>
            <a:ext cx="6096000" cy="3429000"/>
          </a:xfrm>
          <a:ln/>
        </p:spPr>
      </p:sp>
      <p:sp>
        <p:nvSpPr>
          <p:cNvPr id="15363" name="Notes Placeholder 2">
            <a:extLst>
              <a:ext uri="{FF2B5EF4-FFF2-40B4-BE49-F238E27FC236}">
                <a16:creationId xmlns:a16="http://schemas.microsoft.com/office/drawing/2014/main" id="{E896343F-C2FB-4EC5-81F2-40B0B147014C}"/>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15364" name="Slide Number Placeholder 3">
            <a:extLst>
              <a:ext uri="{FF2B5EF4-FFF2-40B4-BE49-F238E27FC236}">
                <a16:creationId xmlns:a16="http://schemas.microsoft.com/office/drawing/2014/main" id="{F435CA6C-06B8-41F9-BB4E-9F8594CC84B8}"/>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3D2F8DD-956D-4B00-A2DC-6E9763B6F360}" type="slidenum">
              <a:rPr lang="en-US" altLang="en-US"/>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8C7CEB9D-2597-4674-BCD0-BD04B3E50FC2}"/>
              </a:ext>
            </a:extLst>
          </p:cNvPr>
          <p:cNvSpPr>
            <a:spLocks noGrp="1" noRot="1" noChangeAspect="1" noTextEdit="1"/>
          </p:cNvSpPr>
          <p:nvPr>
            <p:ph type="sldImg"/>
          </p:nvPr>
        </p:nvSpPr>
        <p:spPr>
          <a:xfrm>
            <a:off x="381000" y="685800"/>
            <a:ext cx="6096000" cy="3429000"/>
          </a:xfrm>
          <a:ln/>
        </p:spPr>
      </p:sp>
      <p:sp>
        <p:nvSpPr>
          <p:cNvPr id="17411" name="Notes Placeholder 2">
            <a:extLst>
              <a:ext uri="{FF2B5EF4-FFF2-40B4-BE49-F238E27FC236}">
                <a16:creationId xmlns:a16="http://schemas.microsoft.com/office/drawing/2014/main" id="{5EF22485-8E1C-4DBB-806A-2D827CCE40DD}"/>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17412" name="Slide Number Placeholder 3">
            <a:extLst>
              <a:ext uri="{FF2B5EF4-FFF2-40B4-BE49-F238E27FC236}">
                <a16:creationId xmlns:a16="http://schemas.microsoft.com/office/drawing/2014/main" id="{9632D7A9-C7D7-46C8-BD2C-415AEDEF8FE8}"/>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284C3FF-8037-4258-88C0-86181603068C}" type="slidenum">
              <a:rPr lang="en-US" altLang="en-US"/>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5DD65B7C-41D9-4CDD-9BE3-597C9BA7EE2F}"/>
              </a:ext>
            </a:extLst>
          </p:cNvPr>
          <p:cNvSpPr>
            <a:spLocks noGrp="1" noRot="1" noChangeAspect="1" noTextEdit="1"/>
          </p:cNvSpPr>
          <p:nvPr>
            <p:ph type="sldImg"/>
          </p:nvPr>
        </p:nvSpPr>
        <p:spPr>
          <a:xfrm>
            <a:off x="381000" y="685800"/>
            <a:ext cx="6096000" cy="3429000"/>
          </a:xfrm>
          <a:ln/>
        </p:spPr>
      </p:sp>
      <p:sp>
        <p:nvSpPr>
          <p:cNvPr id="19459" name="Notes Placeholder 2">
            <a:extLst>
              <a:ext uri="{FF2B5EF4-FFF2-40B4-BE49-F238E27FC236}">
                <a16:creationId xmlns:a16="http://schemas.microsoft.com/office/drawing/2014/main" id="{F3A17C0B-8A89-4D73-843F-94CA13EC2609}"/>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19460" name="Slide Number Placeholder 3">
            <a:extLst>
              <a:ext uri="{FF2B5EF4-FFF2-40B4-BE49-F238E27FC236}">
                <a16:creationId xmlns:a16="http://schemas.microsoft.com/office/drawing/2014/main" id="{1B198C6A-0C7E-4368-9779-BABAA819A35C}"/>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5A59581-E203-4E68-8857-BDF6848C7F84}" type="slidenum">
              <a:rPr lang="en-US" altLang="en-US"/>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9625CBA5-32A5-4E09-977C-DD32251B7389}"/>
              </a:ext>
            </a:extLst>
          </p:cNvPr>
          <p:cNvSpPr>
            <a:spLocks noGrp="1" noRot="1" noChangeAspect="1" noTextEdit="1"/>
          </p:cNvSpPr>
          <p:nvPr>
            <p:ph type="sldImg"/>
          </p:nvPr>
        </p:nvSpPr>
        <p:spPr>
          <a:xfrm>
            <a:off x="381000" y="685800"/>
            <a:ext cx="6096000" cy="3429000"/>
          </a:xfrm>
          <a:ln/>
        </p:spPr>
      </p:sp>
      <p:sp>
        <p:nvSpPr>
          <p:cNvPr id="21507" name="Notes Placeholder 2">
            <a:extLst>
              <a:ext uri="{FF2B5EF4-FFF2-40B4-BE49-F238E27FC236}">
                <a16:creationId xmlns:a16="http://schemas.microsoft.com/office/drawing/2014/main" id="{3888620F-2992-438E-97F7-57FF74F63F6D}"/>
              </a:ext>
            </a:extLst>
          </p:cNvPr>
          <p:cNvSpPr>
            <a:spLocks noGrp="1"/>
          </p:cNvSpPr>
          <p:nvPr>
            <p:ph type="body" idx="1"/>
          </p:nvPr>
        </p:nvSpPr>
        <p:spPr>
          <a:noFill/>
        </p:spPr>
        <p:txBody>
          <a:bodyPr/>
          <a:lstStyle/>
          <a:p>
            <a:endParaRPr lang="en-US" altLang="en-US">
              <a:latin typeface="Arial" panose="020B0604020202020204" pitchFamily="34" charset="0"/>
            </a:endParaRPr>
          </a:p>
        </p:txBody>
      </p:sp>
      <p:sp>
        <p:nvSpPr>
          <p:cNvPr id="21508" name="Slide Number Placeholder 3">
            <a:extLst>
              <a:ext uri="{FF2B5EF4-FFF2-40B4-BE49-F238E27FC236}">
                <a16:creationId xmlns:a16="http://schemas.microsoft.com/office/drawing/2014/main" id="{19FFC5EC-8ACD-4CCB-AE7B-25BEE8D8358B}"/>
              </a:ext>
            </a:extLst>
          </p:cNvPr>
          <p:cNvSpPr>
            <a:spLocks noGrp="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B38221F-5D0F-437C-BC46-E81A41334CF6}" type="slidenum">
              <a:rPr lang="en-US" altLang="en-US"/>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A3715891-7E1B-4644-AFB4-C399E13511C4}"/>
              </a:ext>
            </a:extLst>
          </p:cNvPr>
          <p:cNvSpPr>
            <a:spLocks noChangeArrowheads="1"/>
          </p:cNvSpPr>
          <p:nvPr/>
        </p:nvSpPr>
        <p:spPr bwMode="hidden">
          <a:xfrm>
            <a:off x="304800" y="3200400"/>
            <a:ext cx="11684000" cy="1341438"/>
          </a:xfrm>
          <a:prstGeom prst="rect">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algn="ctr" eaLnBrk="1" hangingPunct="1">
              <a:defRPr/>
            </a:pPr>
            <a:endParaRPr kumimoji="1" lang="en-US" altLang="en-US" sz="2400"/>
          </a:p>
        </p:txBody>
      </p:sp>
      <p:pic>
        <p:nvPicPr>
          <p:cNvPr id="5" name="Picture 3" descr="ANABNR2">
            <a:extLst>
              <a:ext uri="{FF2B5EF4-FFF2-40B4-BE49-F238E27FC236}">
                <a16:creationId xmlns:a16="http://schemas.microsoft.com/office/drawing/2014/main" id="{DC47B5DB-56DD-4FE4-8402-53B6FDDC05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900" t="-1314" r="-2" b="-36961"/>
          <a:stretch>
            <a:fillRect/>
          </a:stretch>
        </p:blipFill>
        <p:spPr bwMode="auto">
          <a:xfrm>
            <a:off x="711200" y="3200400"/>
            <a:ext cx="112776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4">
            <a:extLst>
              <a:ext uri="{FF2B5EF4-FFF2-40B4-BE49-F238E27FC236}">
                <a16:creationId xmlns:a16="http://schemas.microsoft.com/office/drawing/2014/main" id="{E14E48A5-4BAE-4D06-9D14-D918920FA350}"/>
              </a:ext>
            </a:extLst>
          </p:cNvPr>
          <p:cNvSpPr>
            <a:spLocks noChangeArrowheads="1"/>
          </p:cNvSpPr>
          <p:nvPr/>
        </p:nvSpPr>
        <p:spPr bwMode="hidden">
          <a:xfrm>
            <a:off x="1060451" y="2895600"/>
            <a:ext cx="406400" cy="990600"/>
          </a:xfrm>
          <a:prstGeom prst="rect">
            <a:avLst/>
          </a:prstGeom>
          <a:solidFill>
            <a:schemeClr val="accent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algn="ctr" eaLnBrk="1" hangingPunct="1">
              <a:defRPr/>
            </a:pPr>
            <a:endParaRPr kumimoji="1" lang="en-US" altLang="en-US" sz="2400"/>
          </a:p>
        </p:txBody>
      </p:sp>
      <p:sp>
        <p:nvSpPr>
          <p:cNvPr id="63493" name="Rectangle 5"/>
          <p:cNvSpPr>
            <a:spLocks noGrp="1" noChangeArrowheads="1"/>
          </p:cNvSpPr>
          <p:nvPr>
            <p:ph type="ctrTitle"/>
          </p:nvPr>
        </p:nvSpPr>
        <p:spPr>
          <a:xfrm>
            <a:off x="1524000" y="1981200"/>
            <a:ext cx="10363200" cy="1143000"/>
          </a:xfrm>
        </p:spPr>
        <p:txBody>
          <a:bodyPr/>
          <a:lstStyle>
            <a:lvl1pPr>
              <a:defRPr/>
            </a:lvl1pPr>
          </a:lstStyle>
          <a:p>
            <a:pPr lvl="0"/>
            <a:r>
              <a:rPr lang="en-US" noProof="0"/>
              <a:t>Click to edit Master title style</a:t>
            </a:r>
          </a:p>
        </p:txBody>
      </p:sp>
      <p:sp>
        <p:nvSpPr>
          <p:cNvPr id="63494" name="Rectangle 6"/>
          <p:cNvSpPr>
            <a:spLocks noGrp="1" noChangeArrowheads="1"/>
          </p:cNvSpPr>
          <p:nvPr>
            <p:ph type="subTitle" idx="1"/>
          </p:nvPr>
        </p:nvSpPr>
        <p:spPr>
          <a:xfrm>
            <a:off x="2717800" y="4351338"/>
            <a:ext cx="8534400" cy="1371600"/>
          </a:xfrm>
        </p:spPr>
        <p:txBody>
          <a:bodyPr/>
          <a:lstStyle>
            <a:lvl1pPr marL="0" indent="0">
              <a:buFont typeface="Wingdings" pitchFamily="2" charset="2"/>
              <a:buNone/>
              <a:defRPr/>
            </a:lvl1pPr>
          </a:lstStyle>
          <a:p>
            <a:pPr lvl="0"/>
            <a:r>
              <a:rPr lang="en-US" noProof="0"/>
              <a:t>Click to edit Master subtitle style</a:t>
            </a:r>
          </a:p>
        </p:txBody>
      </p:sp>
      <p:sp>
        <p:nvSpPr>
          <p:cNvPr id="7" name="Rectangle 7">
            <a:extLst>
              <a:ext uri="{FF2B5EF4-FFF2-40B4-BE49-F238E27FC236}">
                <a16:creationId xmlns:a16="http://schemas.microsoft.com/office/drawing/2014/main" id="{CEAAD5DD-7636-40E3-9B8A-EE02E90C8988}"/>
              </a:ext>
            </a:extLst>
          </p:cNvPr>
          <p:cNvSpPr>
            <a:spLocks noGrp="1" noChangeArrowheads="1"/>
          </p:cNvSpPr>
          <p:nvPr>
            <p:ph type="dt" sz="half" idx="10"/>
          </p:nvPr>
        </p:nvSpPr>
        <p:spPr>
          <a:xfrm>
            <a:off x="914400" y="6324600"/>
            <a:ext cx="2540000" cy="457200"/>
          </a:xfrm>
        </p:spPr>
        <p:txBody>
          <a:bodyPr/>
          <a:lstStyle>
            <a:lvl1pPr>
              <a:defRPr/>
            </a:lvl1pPr>
          </a:lstStyle>
          <a:p>
            <a:pPr>
              <a:defRPr/>
            </a:pPr>
            <a:endParaRPr lang="en-US"/>
          </a:p>
        </p:txBody>
      </p:sp>
      <p:sp>
        <p:nvSpPr>
          <p:cNvPr id="8" name="Rectangle 8">
            <a:extLst>
              <a:ext uri="{FF2B5EF4-FFF2-40B4-BE49-F238E27FC236}">
                <a16:creationId xmlns:a16="http://schemas.microsoft.com/office/drawing/2014/main" id="{CE8DBCB1-253D-4236-9555-E2B219808AB8}"/>
              </a:ext>
            </a:extLst>
          </p:cNvPr>
          <p:cNvSpPr>
            <a:spLocks noGrp="1" noChangeArrowheads="1"/>
          </p:cNvSpPr>
          <p:nvPr>
            <p:ph type="ftr" sz="quarter" idx="11"/>
          </p:nvPr>
        </p:nvSpPr>
        <p:spPr>
          <a:xfrm>
            <a:off x="4165600" y="6324600"/>
            <a:ext cx="3860800" cy="457200"/>
          </a:xfrm>
        </p:spPr>
        <p:txBody>
          <a:bodyPr/>
          <a:lstStyle>
            <a:lvl1pPr>
              <a:defRPr/>
            </a:lvl1pPr>
          </a:lstStyle>
          <a:p>
            <a:pPr>
              <a:defRPr/>
            </a:pPr>
            <a:endParaRPr lang="en-US"/>
          </a:p>
        </p:txBody>
      </p:sp>
      <p:sp>
        <p:nvSpPr>
          <p:cNvPr id="9" name="Rectangle 9">
            <a:extLst>
              <a:ext uri="{FF2B5EF4-FFF2-40B4-BE49-F238E27FC236}">
                <a16:creationId xmlns:a16="http://schemas.microsoft.com/office/drawing/2014/main" id="{8DF100F8-DDC3-4462-9957-CC9E9489B7BC}"/>
              </a:ext>
            </a:extLst>
          </p:cNvPr>
          <p:cNvSpPr>
            <a:spLocks noGrp="1" noChangeArrowheads="1"/>
          </p:cNvSpPr>
          <p:nvPr>
            <p:ph type="sldNum" sz="quarter" idx="12"/>
          </p:nvPr>
        </p:nvSpPr>
        <p:spPr>
          <a:xfrm>
            <a:off x="8737600" y="6324600"/>
            <a:ext cx="2540000" cy="457200"/>
          </a:xfrm>
        </p:spPr>
        <p:txBody>
          <a:bodyPr/>
          <a:lstStyle>
            <a:lvl1pPr>
              <a:defRPr sz="1400"/>
            </a:lvl1pPr>
          </a:lstStyle>
          <a:p>
            <a:fld id="{EF6D6C3F-1487-40A9-B120-A2E3DC324C4F}" type="slidenum">
              <a:rPr lang="en-US" altLang="en-US"/>
              <a:pPr/>
              <a:t>‹#›</a:t>
            </a:fld>
            <a:endParaRPr lang="en-US" altLang="en-US"/>
          </a:p>
        </p:txBody>
      </p:sp>
    </p:spTree>
    <p:extLst>
      <p:ext uri="{BB962C8B-B14F-4D97-AF65-F5344CB8AC3E}">
        <p14:creationId xmlns:p14="http://schemas.microsoft.com/office/powerpoint/2010/main" val="828262095"/>
      </p:ext>
    </p:extLst>
  </p:cSld>
  <p:clrMapOvr>
    <a:masterClrMapping/>
  </p:clrMapOvr>
  <p:transition spd="med">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2EF997BE-CB04-4CC8-B1CE-D7A277040B4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EBC27DA7-03A7-4DB9-9B61-E6074F6470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8DE2D05B-78A5-4FF5-8D7B-21FE70430C55}"/>
              </a:ext>
            </a:extLst>
          </p:cNvPr>
          <p:cNvSpPr>
            <a:spLocks noGrp="1" noChangeArrowheads="1"/>
          </p:cNvSpPr>
          <p:nvPr>
            <p:ph type="sldNum" sz="quarter" idx="12"/>
          </p:nvPr>
        </p:nvSpPr>
        <p:spPr>
          <a:ln/>
        </p:spPr>
        <p:txBody>
          <a:bodyPr/>
          <a:lstStyle>
            <a:lvl1pPr>
              <a:defRPr/>
            </a:lvl1pPr>
          </a:lstStyle>
          <a:p>
            <a:fld id="{00585232-08C3-458C-877E-E001F80BDF39}" type="slidenum">
              <a:rPr lang="en-US" altLang="en-US"/>
              <a:pPr/>
              <a:t>‹#›</a:t>
            </a:fld>
            <a:endParaRPr lang="en-US" altLang="en-US" sz="1400"/>
          </a:p>
        </p:txBody>
      </p:sp>
    </p:spTree>
    <p:extLst>
      <p:ext uri="{BB962C8B-B14F-4D97-AF65-F5344CB8AC3E}">
        <p14:creationId xmlns:p14="http://schemas.microsoft.com/office/powerpoint/2010/main" val="914509152"/>
      </p:ext>
    </p:extLst>
  </p:cSld>
  <p:clrMapOvr>
    <a:masterClrMapping/>
  </p:clrMapOvr>
  <p:transition spd="med">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94800" y="838200"/>
            <a:ext cx="2590800" cy="5378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22400" y="838200"/>
            <a:ext cx="7569200" cy="5378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77548039-14EC-47AA-95D1-216028E7B8D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7B39B278-458F-415E-BB35-789A97E638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0F29B80C-43BF-4BF2-969D-4EA75F2478E6}"/>
              </a:ext>
            </a:extLst>
          </p:cNvPr>
          <p:cNvSpPr>
            <a:spLocks noGrp="1" noChangeArrowheads="1"/>
          </p:cNvSpPr>
          <p:nvPr>
            <p:ph type="sldNum" sz="quarter" idx="12"/>
          </p:nvPr>
        </p:nvSpPr>
        <p:spPr>
          <a:ln/>
        </p:spPr>
        <p:txBody>
          <a:bodyPr/>
          <a:lstStyle>
            <a:lvl1pPr>
              <a:defRPr/>
            </a:lvl1pPr>
          </a:lstStyle>
          <a:p>
            <a:fld id="{15388028-1F44-4791-9054-138F713AD72C}" type="slidenum">
              <a:rPr lang="en-US" altLang="en-US"/>
              <a:pPr/>
              <a:t>‹#›</a:t>
            </a:fld>
            <a:endParaRPr lang="en-US" altLang="en-US" sz="1400"/>
          </a:p>
        </p:txBody>
      </p:sp>
    </p:spTree>
    <p:extLst>
      <p:ext uri="{BB962C8B-B14F-4D97-AF65-F5344CB8AC3E}">
        <p14:creationId xmlns:p14="http://schemas.microsoft.com/office/powerpoint/2010/main" val="2045763905"/>
      </p:ext>
    </p:extLst>
  </p:cSld>
  <p:clrMapOvr>
    <a:masterClrMapping/>
  </p:clrMapOvr>
  <p:transition spd="med">
    <p:strips dir="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422400" y="838200"/>
            <a:ext cx="10363200" cy="537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7">
            <a:extLst>
              <a:ext uri="{FF2B5EF4-FFF2-40B4-BE49-F238E27FC236}">
                <a16:creationId xmlns:a16="http://schemas.microsoft.com/office/drawing/2014/main" id="{358DAF3B-20CD-4437-8830-064EB07C5CB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8">
            <a:extLst>
              <a:ext uri="{FF2B5EF4-FFF2-40B4-BE49-F238E27FC236}">
                <a16:creationId xmlns:a16="http://schemas.microsoft.com/office/drawing/2014/main" id="{FDBC4E15-36E1-447D-986F-3EF1E0C0D30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1">
            <a:extLst>
              <a:ext uri="{FF2B5EF4-FFF2-40B4-BE49-F238E27FC236}">
                <a16:creationId xmlns:a16="http://schemas.microsoft.com/office/drawing/2014/main" id="{CA6E69E7-3AAB-4AB2-9014-0A5C42ECC62D}"/>
              </a:ext>
            </a:extLst>
          </p:cNvPr>
          <p:cNvSpPr>
            <a:spLocks noGrp="1" noChangeArrowheads="1"/>
          </p:cNvSpPr>
          <p:nvPr>
            <p:ph type="sldNum" sz="quarter" idx="12"/>
          </p:nvPr>
        </p:nvSpPr>
        <p:spPr>
          <a:ln/>
        </p:spPr>
        <p:txBody>
          <a:bodyPr/>
          <a:lstStyle>
            <a:lvl1pPr>
              <a:defRPr/>
            </a:lvl1pPr>
          </a:lstStyle>
          <a:p>
            <a:fld id="{B9F3FF97-6EFE-4D04-A58E-7E195C8EE967}" type="slidenum">
              <a:rPr lang="en-US" altLang="en-US"/>
              <a:pPr/>
              <a:t>‹#›</a:t>
            </a:fld>
            <a:endParaRPr lang="en-US" altLang="en-US" sz="1400"/>
          </a:p>
        </p:txBody>
      </p:sp>
    </p:spTree>
    <p:extLst>
      <p:ext uri="{BB962C8B-B14F-4D97-AF65-F5344CB8AC3E}">
        <p14:creationId xmlns:p14="http://schemas.microsoft.com/office/powerpoint/2010/main" val="2201514950"/>
      </p:ext>
    </p:extLst>
  </p:cSld>
  <p:clrMapOvr>
    <a:masterClrMapping/>
  </p:clrMapOvr>
  <p:transition spd="med">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a:extLst>
              <a:ext uri="{FF2B5EF4-FFF2-40B4-BE49-F238E27FC236}">
                <a16:creationId xmlns:a16="http://schemas.microsoft.com/office/drawing/2014/main" id="{43C7C36D-F3A3-47B6-84F7-4C34AC1DDFA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EB716671-6ED0-4F1C-B33D-A6B0EB472E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F71773F0-ACE9-43E3-B17A-0B38542279E5}"/>
              </a:ext>
            </a:extLst>
          </p:cNvPr>
          <p:cNvSpPr>
            <a:spLocks noGrp="1" noChangeArrowheads="1"/>
          </p:cNvSpPr>
          <p:nvPr>
            <p:ph type="sldNum" sz="quarter" idx="12"/>
          </p:nvPr>
        </p:nvSpPr>
        <p:spPr>
          <a:ln/>
        </p:spPr>
        <p:txBody>
          <a:bodyPr/>
          <a:lstStyle>
            <a:lvl1pPr>
              <a:defRPr/>
            </a:lvl1pPr>
          </a:lstStyle>
          <a:p>
            <a:fld id="{211A7CF4-1E7E-41A9-8456-176786189322}" type="slidenum">
              <a:rPr lang="en-US" altLang="en-US"/>
              <a:pPr/>
              <a:t>‹#›</a:t>
            </a:fld>
            <a:endParaRPr lang="en-US" altLang="en-US" sz="1400"/>
          </a:p>
        </p:txBody>
      </p:sp>
    </p:spTree>
    <p:extLst>
      <p:ext uri="{BB962C8B-B14F-4D97-AF65-F5344CB8AC3E}">
        <p14:creationId xmlns:p14="http://schemas.microsoft.com/office/powerpoint/2010/main" val="2647994527"/>
      </p:ext>
    </p:extLst>
  </p:cSld>
  <p:clrMapOvr>
    <a:masterClrMapping/>
  </p:clrMapOvr>
  <p:transition spd="med">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a:extLst>
              <a:ext uri="{FF2B5EF4-FFF2-40B4-BE49-F238E27FC236}">
                <a16:creationId xmlns:a16="http://schemas.microsoft.com/office/drawing/2014/main" id="{F2DD9310-E80D-46B9-B9F2-263D9B60301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8">
            <a:extLst>
              <a:ext uri="{FF2B5EF4-FFF2-40B4-BE49-F238E27FC236}">
                <a16:creationId xmlns:a16="http://schemas.microsoft.com/office/drawing/2014/main" id="{0A5130A8-1744-4975-B165-F42ED379A0C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1">
            <a:extLst>
              <a:ext uri="{FF2B5EF4-FFF2-40B4-BE49-F238E27FC236}">
                <a16:creationId xmlns:a16="http://schemas.microsoft.com/office/drawing/2014/main" id="{BC4F1D3D-131B-4CE1-986A-8960DF9B2609}"/>
              </a:ext>
            </a:extLst>
          </p:cNvPr>
          <p:cNvSpPr>
            <a:spLocks noGrp="1" noChangeArrowheads="1"/>
          </p:cNvSpPr>
          <p:nvPr>
            <p:ph type="sldNum" sz="quarter" idx="12"/>
          </p:nvPr>
        </p:nvSpPr>
        <p:spPr>
          <a:ln/>
        </p:spPr>
        <p:txBody>
          <a:bodyPr/>
          <a:lstStyle>
            <a:lvl1pPr>
              <a:defRPr/>
            </a:lvl1pPr>
          </a:lstStyle>
          <a:p>
            <a:fld id="{13D75A1C-F457-4004-8071-A4A92A602BF5}" type="slidenum">
              <a:rPr lang="en-US" altLang="en-US"/>
              <a:pPr/>
              <a:t>‹#›</a:t>
            </a:fld>
            <a:endParaRPr lang="en-US" altLang="en-US" sz="1400"/>
          </a:p>
        </p:txBody>
      </p:sp>
    </p:spTree>
    <p:extLst>
      <p:ext uri="{BB962C8B-B14F-4D97-AF65-F5344CB8AC3E}">
        <p14:creationId xmlns:p14="http://schemas.microsoft.com/office/powerpoint/2010/main" val="1303561174"/>
      </p:ext>
    </p:extLst>
  </p:cSld>
  <p:clrMapOvr>
    <a:masterClrMapping/>
  </p:clrMapOvr>
  <p:transition spd="med">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22400" y="210185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705600" y="210185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a:extLst>
              <a:ext uri="{FF2B5EF4-FFF2-40B4-BE49-F238E27FC236}">
                <a16:creationId xmlns:a16="http://schemas.microsoft.com/office/drawing/2014/main" id="{6F0C040E-EE68-49DD-9FEE-B27B768BAC9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63A8C5F9-0FE4-4EAC-9037-369F1DCA88A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E1136ABC-0B62-43D5-A694-F76241FD471F}"/>
              </a:ext>
            </a:extLst>
          </p:cNvPr>
          <p:cNvSpPr>
            <a:spLocks noGrp="1" noChangeArrowheads="1"/>
          </p:cNvSpPr>
          <p:nvPr>
            <p:ph type="sldNum" sz="quarter" idx="12"/>
          </p:nvPr>
        </p:nvSpPr>
        <p:spPr>
          <a:ln/>
        </p:spPr>
        <p:txBody>
          <a:bodyPr/>
          <a:lstStyle>
            <a:lvl1pPr>
              <a:defRPr/>
            </a:lvl1pPr>
          </a:lstStyle>
          <a:p>
            <a:fld id="{4F7BB712-A79C-41D2-8F7A-922D404C4545}" type="slidenum">
              <a:rPr lang="en-US" altLang="en-US"/>
              <a:pPr/>
              <a:t>‹#›</a:t>
            </a:fld>
            <a:endParaRPr lang="en-US" altLang="en-US" sz="1400"/>
          </a:p>
        </p:txBody>
      </p:sp>
    </p:spTree>
    <p:extLst>
      <p:ext uri="{BB962C8B-B14F-4D97-AF65-F5344CB8AC3E}">
        <p14:creationId xmlns:p14="http://schemas.microsoft.com/office/powerpoint/2010/main" val="69453075"/>
      </p:ext>
    </p:extLst>
  </p:cSld>
  <p:clrMapOvr>
    <a:masterClrMapping/>
  </p:clrMapOvr>
  <p:transition spd="med">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a:extLst>
              <a:ext uri="{FF2B5EF4-FFF2-40B4-BE49-F238E27FC236}">
                <a16:creationId xmlns:a16="http://schemas.microsoft.com/office/drawing/2014/main" id="{90FB0432-51E6-4889-BF0F-7F1E56FCDBA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8">
            <a:extLst>
              <a:ext uri="{FF2B5EF4-FFF2-40B4-BE49-F238E27FC236}">
                <a16:creationId xmlns:a16="http://schemas.microsoft.com/office/drawing/2014/main" id="{9F2BFFE1-228C-483B-BD64-39A99EBB10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1">
            <a:extLst>
              <a:ext uri="{FF2B5EF4-FFF2-40B4-BE49-F238E27FC236}">
                <a16:creationId xmlns:a16="http://schemas.microsoft.com/office/drawing/2014/main" id="{B2955387-94EB-4800-B93D-DE19B9A9C6F0}"/>
              </a:ext>
            </a:extLst>
          </p:cNvPr>
          <p:cNvSpPr>
            <a:spLocks noGrp="1" noChangeArrowheads="1"/>
          </p:cNvSpPr>
          <p:nvPr>
            <p:ph type="sldNum" sz="quarter" idx="12"/>
          </p:nvPr>
        </p:nvSpPr>
        <p:spPr>
          <a:ln/>
        </p:spPr>
        <p:txBody>
          <a:bodyPr/>
          <a:lstStyle>
            <a:lvl1pPr>
              <a:defRPr/>
            </a:lvl1pPr>
          </a:lstStyle>
          <a:p>
            <a:fld id="{4780DD00-B8C6-46BB-BF3E-05A9D9461F4C}" type="slidenum">
              <a:rPr lang="en-US" altLang="en-US"/>
              <a:pPr/>
              <a:t>‹#›</a:t>
            </a:fld>
            <a:endParaRPr lang="en-US" altLang="en-US" sz="1400"/>
          </a:p>
        </p:txBody>
      </p:sp>
    </p:spTree>
    <p:extLst>
      <p:ext uri="{BB962C8B-B14F-4D97-AF65-F5344CB8AC3E}">
        <p14:creationId xmlns:p14="http://schemas.microsoft.com/office/powerpoint/2010/main" val="32894438"/>
      </p:ext>
    </p:extLst>
  </p:cSld>
  <p:clrMapOvr>
    <a:masterClrMapping/>
  </p:clrMapOvr>
  <p:transition spd="med">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a:extLst>
              <a:ext uri="{FF2B5EF4-FFF2-40B4-BE49-F238E27FC236}">
                <a16:creationId xmlns:a16="http://schemas.microsoft.com/office/drawing/2014/main" id="{6AC8F1B6-816E-4C4A-BBCB-378248B665E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8">
            <a:extLst>
              <a:ext uri="{FF2B5EF4-FFF2-40B4-BE49-F238E27FC236}">
                <a16:creationId xmlns:a16="http://schemas.microsoft.com/office/drawing/2014/main" id="{D3F028D5-ACE0-47CC-B867-AD895744134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1">
            <a:extLst>
              <a:ext uri="{FF2B5EF4-FFF2-40B4-BE49-F238E27FC236}">
                <a16:creationId xmlns:a16="http://schemas.microsoft.com/office/drawing/2014/main" id="{792F5533-47BB-4CFF-8B7E-E7C05EC546C8}"/>
              </a:ext>
            </a:extLst>
          </p:cNvPr>
          <p:cNvSpPr>
            <a:spLocks noGrp="1" noChangeArrowheads="1"/>
          </p:cNvSpPr>
          <p:nvPr>
            <p:ph type="sldNum" sz="quarter" idx="12"/>
          </p:nvPr>
        </p:nvSpPr>
        <p:spPr>
          <a:ln/>
        </p:spPr>
        <p:txBody>
          <a:bodyPr/>
          <a:lstStyle>
            <a:lvl1pPr>
              <a:defRPr/>
            </a:lvl1pPr>
          </a:lstStyle>
          <a:p>
            <a:fld id="{729248E8-9611-4A03-BAD4-3FC194ACA81F}" type="slidenum">
              <a:rPr lang="en-US" altLang="en-US"/>
              <a:pPr/>
              <a:t>‹#›</a:t>
            </a:fld>
            <a:endParaRPr lang="en-US" altLang="en-US" sz="1400"/>
          </a:p>
        </p:txBody>
      </p:sp>
    </p:spTree>
    <p:extLst>
      <p:ext uri="{BB962C8B-B14F-4D97-AF65-F5344CB8AC3E}">
        <p14:creationId xmlns:p14="http://schemas.microsoft.com/office/powerpoint/2010/main" val="3852976673"/>
      </p:ext>
    </p:extLst>
  </p:cSld>
  <p:clrMapOvr>
    <a:masterClrMapping/>
  </p:clrMapOvr>
  <p:transition spd="med">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B59078B2-60D3-4129-8523-2F4BDD93D61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8">
            <a:extLst>
              <a:ext uri="{FF2B5EF4-FFF2-40B4-BE49-F238E27FC236}">
                <a16:creationId xmlns:a16="http://schemas.microsoft.com/office/drawing/2014/main" id="{E6D761CB-BC95-438C-9279-E85C53B0722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1">
            <a:extLst>
              <a:ext uri="{FF2B5EF4-FFF2-40B4-BE49-F238E27FC236}">
                <a16:creationId xmlns:a16="http://schemas.microsoft.com/office/drawing/2014/main" id="{53D33237-F95D-461D-B0F3-B18B70B2103F}"/>
              </a:ext>
            </a:extLst>
          </p:cNvPr>
          <p:cNvSpPr>
            <a:spLocks noGrp="1" noChangeArrowheads="1"/>
          </p:cNvSpPr>
          <p:nvPr>
            <p:ph type="sldNum" sz="quarter" idx="12"/>
          </p:nvPr>
        </p:nvSpPr>
        <p:spPr>
          <a:ln/>
        </p:spPr>
        <p:txBody>
          <a:bodyPr/>
          <a:lstStyle>
            <a:lvl1pPr>
              <a:defRPr/>
            </a:lvl1pPr>
          </a:lstStyle>
          <a:p>
            <a:fld id="{F70463A4-DAED-4B19-AD10-91C111AF911F}" type="slidenum">
              <a:rPr lang="en-US" altLang="en-US"/>
              <a:pPr/>
              <a:t>‹#›</a:t>
            </a:fld>
            <a:endParaRPr lang="en-US" altLang="en-US" sz="1400"/>
          </a:p>
        </p:txBody>
      </p:sp>
    </p:spTree>
    <p:extLst>
      <p:ext uri="{BB962C8B-B14F-4D97-AF65-F5344CB8AC3E}">
        <p14:creationId xmlns:p14="http://schemas.microsoft.com/office/powerpoint/2010/main" val="3217688695"/>
      </p:ext>
    </p:extLst>
  </p:cSld>
  <p:clrMapOvr>
    <a:masterClrMapping/>
  </p:clrMapOvr>
  <p:transition spd="med">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a:extLst>
              <a:ext uri="{FF2B5EF4-FFF2-40B4-BE49-F238E27FC236}">
                <a16:creationId xmlns:a16="http://schemas.microsoft.com/office/drawing/2014/main" id="{DC7BD361-32CA-4257-A94C-2878E019360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155538BF-F1BB-44BD-87CA-BE349CBD63E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F4CC58FE-138B-4EFF-965C-445A28E4CBF4}"/>
              </a:ext>
            </a:extLst>
          </p:cNvPr>
          <p:cNvSpPr>
            <a:spLocks noGrp="1" noChangeArrowheads="1"/>
          </p:cNvSpPr>
          <p:nvPr>
            <p:ph type="sldNum" sz="quarter" idx="12"/>
          </p:nvPr>
        </p:nvSpPr>
        <p:spPr>
          <a:ln/>
        </p:spPr>
        <p:txBody>
          <a:bodyPr/>
          <a:lstStyle>
            <a:lvl1pPr>
              <a:defRPr/>
            </a:lvl1pPr>
          </a:lstStyle>
          <a:p>
            <a:fld id="{9695C395-2E2D-4C7E-AD12-0015EF7A68A7}" type="slidenum">
              <a:rPr lang="en-US" altLang="en-US"/>
              <a:pPr/>
              <a:t>‹#›</a:t>
            </a:fld>
            <a:endParaRPr lang="en-US" altLang="en-US" sz="1400"/>
          </a:p>
        </p:txBody>
      </p:sp>
    </p:spTree>
    <p:extLst>
      <p:ext uri="{BB962C8B-B14F-4D97-AF65-F5344CB8AC3E}">
        <p14:creationId xmlns:p14="http://schemas.microsoft.com/office/powerpoint/2010/main" val="1743998510"/>
      </p:ext>
    </p:extLst>
  </p:cSld>
  <p:clrMapOvr>
    <a:masterClrMapping/>
  </p:clrMapOvr>
  <p:transition spd="med">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a:extLst>
              <a:ext uri="{FF2B5EF4-FFF2-40B4-BE49-F238E27FC236}">
                <a16:creationId xmlns:a16="http://schemas.microsoft.com/office/drawing/2014/main" id="{32C4D60C-CC59-4F00-91C1-0E94A8D46E7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8">
            <a:extLst>
              <a:ext uri="{FF2B5EF4-FFF2-40B4-BE49-F238E27FC236}">
                <a16:creationId xmlns:a16="http://schemas.microsoft.com/office/drawing/2014/main" id="{C3435910-CCD0-41F1-A85E-EDD967F6B2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1">
            <a:extLst>
              <a:ext uri="{FF2B5EF4-FFF2-40B4-BE49-F238E27FC236}">
                <a16:creationId xmlns:a16="http://schemas.microsoft.com/office/drawing/2014/main" id="{D86012A0-5236-46EA-9DD0-E887DB882317}"/>
              </a:ext>
            </a:extLst>
          </p:cNvPr>
          <p:cNvSpPr>
            <a:spLocks noGrp="1" noChangeArrowheads="1"/>
          </p:cNvSpPr>
          <p:nvPr>
            <p:ph type="sldNum" sz="quarter" idx="12"/>
          </p:nvPr>
        </p:nvSpPr>
        <p:spPr>
          <a:ln/>
        </p:spPr>
        <p:txBody>
          <a:bodyPr/>
          <a:lstStyle>
            <a:lvl1pPr>
              <a:defRPr/>
            </a:lvl1pPr>
          </a:lstStyle>
          <a:p>
            <a:fld id="{2C2BA450-A279-4A53-9214-8395B224474D}" type="slidenum">
              <a:rPr lang="en-US" altLang="en-US"/>
              <a:pPr/>
              <a:t>‹#›</a:t>
            </a:fld>
            <a:endParaRPr lang="en-US" altLang="en-US" sz="1400"/>
          </a:p>
        </p:txBody>
      </p:sp>
    </p:spTree>
    <p:extLst>
      <p:ext uri="{BB962C8B-B14F-4D97-AF65-F5344CB8AC3E}">
        <p14:creationId xmlns:p14="http://schemas.microsoft.com/office/powerpoint/2010/main" val="208835917"/>
      </p:ext>
    </p:extLst>
  </p:cSld>
  <p:clrMapOvr>
    <a:masterClrMapping/>
  </p:clrMapOvr>
  <p:transition spd="med">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BB7607A-0B97-4A51-900B-6809C5BF95C1}"/>
              </a:ext>
            </a:extLst>
          </p:cNvPr>
          <p:cNvSpPr>
            <a:spLocks noChangeArrowheads="1"/>
          </p:cNvSpPr>
          <p:nvPr/>
        </p:nvSpPr>
        <p:spPr bwMode="hidden">
          <a:xfrm>
            <a:off x="203200" y="0"/>
            <a:ext cx="1930400" cy="685800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algn="ctr" eaLnBrk="1" hangingPunct="1">
              <a:defRPr/>
            </a:pPr>
            <a:endParaRPr kumimoji="1" lang="en-US" altLang="en-US" sz="2400"/>
          </a:p>
        </p:txBody>
      </p:sp>
      <p:sp>
        <p:nvSpPr>
          <p:cNvPr id="1027" name="Rectangle 3">
            <a:extLst>
              <a:ext uri="{FF2B5EF4-FFF2-40B4-BE49-F238E27FC236}">
                <a16:creationId xmlns:a16="http://schemas.microsoft.com/office/drawing/2014/main" id="{6E83C39C-F619-4D03-B67D-68D750703258}"/>
              </a:ext>
            </a:extLst>
          </p:cNvPr>
          <p:cNvSpPr>
            <a:spLocks noChangeArrowheads="1"/>
          </p:cNvSpPr>
          <p:nvPr/>
        </p:nvSpPr>
        <p:spPr bwMode="hidden">
          <a:xfrm>
            <a:off x="2235200" y="0"/>
            <a:ext cx="9956800" cy="1219200"/>
          </a:xfrm>
          <a:prstGeom prst="rect">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algn="ctr" eaLnBrk="1" hangingPunct="1">
              <a:defRPr/>
            </a:pPr>
            <a:endParaRPr kumimoji="1" lang="en-US" altLang="en-US" sz="2400"/>
          </a:p>
        </p:txBody>
      </p:sp>
      <p:sp>
        <p:nvSpPr>
          <p:cNvPr id="1028" name="Rectangle 4" descr="Stationery">
            <a:extLst>
              <a:ext uri="{FF2B5EF4-FFF2-40B4-BE49-F238E27FC236}">
                <a16:creationId xmlns:a16="http://schemas.microsoft.com/office/drawing/2014/main" id="{53D6C91A-9ECD-4674-AEAD-3CFCBD3FF6A3}"/>
              </a:ext>
            </a:extLst>
          </p:cNvPr>
          <p:cNvSpPr>
            <a:spLocks noChangeArrowheads="1"/>
          </p:cNvSpPr>
          <p:nvPr/>
        </p:nvSpPr>
        <p:spPr bwMode="auto">
          <a:xfrm>
            <a:off x="609600" y="0"/>
            <a:ext cx="1625600" cy="762000"/>
          </a:xfrm>
          <a:prstGeom prst="rect">
            <a:avLst/>
          </a:prstGeom>
          <a:blipFill dpi="0" rotWithShape="0">
            <a:blip r:embed="rId1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algn="ctr" eaLnBrk="1" hangingPunct="1">
              <a:defRPr/>
            </a:pPr>
            <a:endParaRPr kumimoji="1" lang="en-US" altLang="en-US" sz="2400"/>
          </a:p>
        </p:txBody>
      </p:sp>
      <p:sp>
        <p:nvSpPr>
          <p:cNvPr id="1029" name="Rectangle 5" descr="Stationery">
            <a:extLst>
              <a:ext uri="{FF2B5EF4-FFF2-40B4-BE49-F238E27FC236}">
                <a16:creationId xmlns:a16="http://schemas.microsoft.com/office/drawing/2014/main" id="{CAC73749-9B16-406E-9119-C8D1FE416442}"/>
              </a:ext>
            </a:extLst>
          </p:cNvPr>
          <p:cNvSpPr>
            <a:spLocks noChangeArrowheads="1"/>
          </p:cNvSpPr>
          <p:nvPr/>
        </p:nvSpPr>
        <p:spPr bwMode="auto">
          <a:xfrm>
            <a:off x="0" y="0"/>
            <a:ext cx="609600" cy="6858000"/>
          </a:xfrm>
          <a:prstGeom prst="rect">
            <a:avLst/>
          </a:prstGeom>
          <a:blipFill dpi="0" rotWithShape="0">
            <a:blip r:embed="rId1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algn="ctr" eaLnBrk="1" hangingPunct="1">
              <a:defRPr/>
            </a:pPr>
            <a:endParaRPr kumimoji="1" lang="en-US" altLang="en-US" sz="2400"/>
          </a:p>
        </p:txBody>
      </p:sp>
      <p:sp>
        <p:nvSpPr>
          <p:cNvPr id="1030" name="Rectangle 6">
            <a:extLst>
              <a:ext uri="{FF2B5EF4-FFF2-40B4-BE49-F238E27FC236}">
                <a16:creationId xmlns:a16="http://schemas.microsoft.com/office/drawing/2014/main" id="{5C5C3E9C-DB0C-40D3-8BA6-F9B827BAA507}"/>
              </a:ext>
            </a:extLst>
          </p:cNvPr>
          <p:cNvSpPr>
            <a:spLocks noGrp="1" noChangeArrowheads="1"/>
          </p:cNvSpPr>
          <p:nvPr>
            <p:ph type="title"/>
          </p:nvPr>
        </p:nvSpPr>
        <p:spPr bwMode="auto">
          <a:xfrm>
            <a:off x="1422400" y="8382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62471" name="Rectangle 7">
            <a:extLst>
              <a:ext uri="{FF2B5EF4-FFF2-40B4-BE49-F238E27FC236}">
                <a16:creationId xmlns:a16="http://schemas.microsoft.com/office/drawing/2014/main" id="{A371FE19-6CF9-4088-8C73-6DFFD4353137}"/>
              </a:ext>
            </a:extLst>
          </p:cNvPr>
          <p:cNvSpPr>
            <a:spLocks noGrp="1" noChangeArrowheads="1"/>
          </p:cNvSpPr>
          <p:nvPr>
            <p:ph type="dt" sz="half" idx="2"/>
          </p:nvPr>
        </p:nvSpPr>
        <p:spPr bwMode="auto">
          <a:xfrm>
            <a:off x="1422400" y="64135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solidFill>
                  <a:schemeClr val="tx2"/>
                </a:solidFill>
              </a:defRPr>
            </a:lvl1pPr>
          </a:lstStyle>
          <a:p>
            <a:pPr>
              <a:defRPr/>
            </a:pPr>
            <a:endParaRPr lang="en-US"/>
          </a:p>
        </p:txBody>
      </p:sp>
      <p:sp>
        <p:nvSpPr>
          <p:cNvPr id="62472" name="Rectangle 8">
            <a:extLst>
              <a:ext uri="{FF2B5EF4-FFF2-40B4-BE49-F238E27FC236}">
                <a16:creationId xmlns:a16="http://schemas.microsoft.com/office/drawing/2014/main" id="{E0651EAC-E180-4E19-83E3-D96744749493}"/>
              </a:ext>
            </a:extLst>
          </p:cNvPr>
          <p:cNvSpPr>
            <a:spLocks noGrp="1" noChangeArrowheads="1"/>
          </p:cNvSpPr>
          <p:nvPr>
            <p:ph type="ftr" sz="quarter" idx="3"/>
          </p:nvPr>
        </p:nvSpPr>
        <p:spPr bwMode="auto">
          <a:xfrm>
            <a:off x="4572000" y="64135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solidFill>
                  <a:schemeClr val="tx2"/>
                </a:solidFill>
              </a:defRPr>
            </a:lvl1pPr>
          </a:lstStyle>
          <a:p>
            <a:pPr>
              <a:defRPr/>
            </a:pPr>
            <a:endParaRPr lang="en-US"/>
          </a:p>
        </p:txBody>
      </p:sp>
      <p:pic>
        <p:nvPicPr>
          <p:cNvPr id="1033" name="Picture 9" descr="anabnr2">
            <a:extLst>
              <a:ext uri="{FF2B5EF4-FFF2-40B4-BE49-F238E27FC236}">
                <a16:creationId xmlns:a16="http://schemas.microsoft.com/office/drawing/2014/main" id="{CBB44F18-585B-411E-BFE4-BF4E29701354}"/>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638301" y="1"/>
            <a:ext cx="10553700"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Rectangle 10">
            <a:extLst>
              <a:ext uri="{FF2B5EF4-FFF2-40B4-BE49-F238E27FC236}">
                <a16:creationId xmlns:a16="http://schemas.microsoft.com/office/drawing/2014/main" id="{11B66258-5CB5-47BD-B72B-BCE6C9193212}"/>
              </a:ext>
            </a:extLst>
          </p:cNvPr>
          <p:cNvSpPr>
            <a:spLocks noChangeArrowheads="1"/>
          </p:cNvSpPr>
          <p:nvPr/>
        </p:nvSpPr>
        <p:spPr bwMode="auto">
          <a:xfrm>
            <a:off x="406400" y="457200"/>
            <a:ext cx="3352800" cy="304800"/>
          </a:xfrm>
          <a:prstGeom prst="rect">
            <a:avLst/>
          </a:prstGeom>
          <a:solidFill>
            <a:schemeClr val="accent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algn="ctr" eaLnBrk="1" hangingPunct="1">
              <a:defRPr/>
            </a:pPr>
            <a:endParaRPr kumimoji="1" lang="en-US" altLang="en-US" sz="2400"/>
          </a:p>
        </p:txBody>
      </p:sp>
      <p:sp>
        <p:nvSpPr>
          <p:cNvPr id="62475" name="Rectangle 11">
            <a:extLst>
              <a:ext uri="{FF2B5EF4-FFF2-40B4-BE49-F238E27FC236}">
                <a16:creationId xmlns:a16="http://schemas.microsoft.com/office/drawing/2014/main" id="{F2EFD0B1-1132-4559-91D7-A13CDC76AB3F}"/>
              </a:ext>
            </a:extLst>
          </p:cNvPr>
          <p:cNvSpPr>
            <a:spLocks noGrp="1" noChangeArrowheads="1"/>
          </p:cNvSpPr>
          <p:nvPr>
            <p:ph type="sldNum" sz="quarter" idx="4"/>
          </p:nvPr>
        </p:nvSpPr>
        <p:spPr bwMode="auto">
          <a:xfrm>
            <a:off x="10972800" y="64135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2400">
                <a:solidFill>
                  <a:schemeClr val="tx2"/>
                </a:solidFill>
              </a:defRPr>
            </a:lvl1pPr>
          </a:lstStyle>
          <a:p>
            <a:fld id="{10527741-B33A-47EB-8434-23A6C40A5257}" type="slidenum">
              <a:rPr lang="en-US" altLang="en-US"/>
              <a:pPr/>
              <a:t>‹#›</a:t>
            </a:fld>
            <a:endParaRPr lang="en-US" altLang="en-US" sz="1400"/>
          </a:p>
        </p:txBody>
      </p:sp>
      <p:sp>
        <p:nvSpPr>
          <p:cNvPr id="1036" name="Rectangle 12">
            <a:extLst>
              <a:ext uri="{FF2B5EF4-FFF2-40B4-BE49-F238E27FC236}">
                <a16:creationId xmlns:a16="http://schemas.microsoft.com/office/drawing/2014/main" id="{0AE865B1-8C87-4D29-99DF-88C62731E6B1}"/>
              </a:ext>
            </a:extLst>
          </p:cNvPr>
          <p:cNvSpPr>
            <a:spLocks noGrp="1" noChangeArrowheads="1"/>
          </p:cNvSpPr>
          <p:nvPr>
            <p:ph type="body" idx="1"/>
          </p:nvPr>
        </p:nvSpPr>
        <p:spPr bwMode="auto">
          <a:xfrm>
            <a:off x="1422400" y="210185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0"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Lst>
  <p:transition spd="med">
    <p:strips dir="ru"/>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eaLnBrk="0" fontAlgn="base" hangingPunct="0">
        <a:spcBef>
          <a:spcPct val="20000"/>
        </a:spcBef>
        <a:spcAft>
          <a:spcPct val="0"/>
        </a:spcAft>
        <a:buClr>
          <a:srgbClr val="A50021"/>
        </a:buClr>
        <a:buSzPct val="75000"/>
        <a:buFont typeface="Wingdings" panose="05000000000000000000" pitchFamily="2" charset="2"/>
        <a:buChar char="n"/>
        <a:defRPr sz="3200">
          <a:solidFill>
            <a:schemeClr val="tx1"/>
          </a:solidFill>
          <a:latin typeface="+mn-lt"/>
          <a:ea typeface="+mn-ea"/>
          <a:cs typeface="+mn-cs"/>
        </a:defRPr>
      </a:lvl1pPr>
      <a:lvl2pPr marL="1027113" indent="-455613" algn="l" rtl="0" eaLnBrk="0" fontAlgn="base" hangingPunct="0">
        <a:spcBef>
          <a:spcPct val="20000"/>
        </a:spcBef>
        <a:spcAft>
          <a:spcPct val="0"/>
        </a:spcAft>
        <a:buClr>
          <a:schemeClr val="accent2"/>
        </a:buClr>
        <a:buSzPct val="75000"/>
        <a:buFont typeface="Wingdings" panose="05000000000000000000" pitchFamily="2" charset="2"/>
        <a:buChar char="n"/>
        <a:defRPr sz="2800">
          <a:solidFill>
            <a:schemeClr val="tx1"/>
          </a:solidFill>
          <a:latin typeface="+mn-lt"/>
        </a:defRPr>
      </a:lvl2pPr>
      <a:lvl3pPr marL="1370013" indent="-228600" algn="l" rtl="0" eaLnBrk="0" fontAlgn="base" hangingPunct="0">
        <a:spcBef>
          <a:spcPct val="20000"/>
        </a:spcBef>
        <a:spcAft>
          <a:spcPct val="0"/>
        </a:spcAft>
        <a:buClr>
          <a:srgbClr val="666699"/>
        </a:buClr>
        <a:buSzPct val="70000"/>
        <a:buFont typeface="Wingdings" panose="05000000000000000000" pitchFamily="2" charset="2"/>
        <a:buChar char="n"/>
        <a:defRPr sz="2400">
          <a:solidFill>
            <a:schemeClr val="tx1"/>
          </a:solidFill>
          <a:latin typeface="+mn-lt"/>
        </a:defRPr>
      </a:lvl3pPr>
      <a:lvl4pPr marL="1712913" indent="-228600" algn="l" rtl="0" eaLnBrk="0" fontAlgn="base" hangingPunct="0">
        <a:spcBef>
          <a:spcPct val="20000"/>
        </a:spcBef>
        <a:spcAft>
          <a:spcPct val="0"/>
        </a:spcAft>
        <a:buSzPct val="60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6.gif"/><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7.bin"/><Relationship Id="rId13" Type="http://schemas.openxmlformats.org/officeDocument/2006/relationships/oleObject" Target="../embeddings/oleObject29.bin"/><Relationship Id="rId3" Type="http://schemas.openxmlformats.org/officeDocument/2006/relationships/notesSlide" Target="../notesSlides/notesSlide10.xml"/><Relationship Id="rId7" Type="http://schemas.openxmlformats.org/officeDocument/2006/relationships/image" Target="../media/image13.wmf"/><Relationship Id="rId12" Type="http://schemas.openxmlformats.org/officeDocument/2006/relationships/image" Target="../media/image10.gi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26.bin"/><Relationship Id="rId11" Type="http://schemas.openxmlformats.org/officeDocument/2006/relationships/image" Target="../media/image26.wmf"/><Relationship Id="rId5" Type="http://schemas.openxmlformats.org/officeDocument/2006/relationships/image" Target="../media/image28.gif"/><Relationship Id="rId10" Type="http://schemas.openxmlformats.org/officeDocument/2006/relationships/oleObject" Target="../embeddings/oleObject28.bin"/><Relationship Id="rId4" Type="http://schemas.openxmlformats.org/officeDocument/2006/relationships/image" Target="../media/image9.jpeg"/><Relationship Id="rId9" Type="http://schemas.openxmlformats.org/officeDocument/2006/relationships/image" Target="../media/image25.wmf"/><Relationship Id="rId14" Type="http://schemas.openxmlformats.org/officeDocument/2006/relationships/image" Target="../media/image27.wmf"/></Relationships>
</file>

<file path=ppt/slides/_rels/slide11.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notesSlide" Target="../notesSlides/notesSlide11.xml"/><Relationship Id="rId7"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13.wmf"/><Relationship Id="rId11" Type="http://schemas.openxmlformats.org/officeDocument/2006/relationships/image" Target="../media/image10.gif"/><Relationship Id="rId5" Type="http://schemas.openxmlformats.org/officeDocument/2006/relationships/oleObject" Target="../embeddings/oleObject30.bin"/><Relationship Id="rId10" Type="http://schemas.openxmlformats.org/officeDocument/2006/relationships/image" Target="../media/image30.wmf"/><Relationship Id="rId4" Type="http://schemas.openxmlformats.org/officeDocument/2006/relationships/image" Target="../media/image9.jpeg"/><Relationship Id="rId9" Type="http://schemas.openxmlformats.org/officeDocument/2006/relationships/oleObject" Target="../embeddings/oleObject32.bin"/></Relationships>
</file>

<file path=ppt/slides/_rels/slide12.x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oleObject" Target="../embeddings/oleObject37.bin"/><Relationship Id="rId18" Type="http://schemas.openxmlformats.org/officeDocument/2006/relationships/image" Target="../media/image36.wmf"/><Relationship Id="rId3" Type="http://schemas.openxmlformats.org/officeDocument/2006/relationships/notesSlide" Target="../notesSlides/notesSlide12.xml"/><Relationship Id="rId7" Type="http://schemas.openxmlformats.org/officeDocument/2006/relationships/oleObject" Target="../embeddings/oleObject34.bin"/><Relationship Id="rId12" Type="http://schemas.openxmlformats.org/officeDocument/2006/relationships/image" Target="../media/image34.wmf"/><Relationship Id="rId17" Type="http://schemas.openxmlformats.org/officeDocument/2006/relationships/oleObject" Target="../embeddings/oleObject38.bin"/><Relationship Id="rId2" Type="http://schemas.openxmlformats.org/officeDocument/2006/relationships/slideLayout" Target="../slideLayouts/slideLayout7.xml"/><Relationship Id="rId16" Type="http://schemas.openxmlformats.org/officeDocument/2006/relationships/image" Target="../media/image38.png"/><Relationship Id="rId20" Type="http://schemas.openxmlformats.org/officeDocument/2006/relationships/image" Target="../media/image37.wmf"/><Relationship Id="rId1" Type="http://schemas.openxmlformats.org/officeDocument/2006/relationships/vmlDrawing" Target="../drawings/vmlDrawing11.vml"/><Relationship Id="rId6" Type="http://schemas.openxmlformats.org/officeDocument/2006/relationships/image" Target="../media/image31.wmf"/><Relationship Id="rId11" Type="http://schemas.openxmlformats.org/officeDocument/2006/relationships/oleObject" Target="../embeddings/oleObject36.bin"/><Relationship Id="rId5" Type="http://schemas.openxmlformats.org/officeDocument/2006/relationships/oleObject" Target="../embeddings/oleObject33.bin"/><Relationship Id="rId15" Type="http://schemas.openxmlformats.org/officeDocument/2006/relationships/image" Target="../media/image10.gif"/><Relationship Id="rId10" Type="http://schemas.openxmlformats.org/officeDocument/2006/relationships/image" Target="../media/image33.wmf"/><Relationship Id="rId19" Type="http://schemas.openxmlformats.org/officeDocument/2006/relationships/oleObject" Target="../embeddings/oleObject39.bin"/><Relationship Id="rId4" Type="http://schemas.openxmlformats.org/officeDocument/2006/relationships/image" Target="../media/image9.jpeg"/><Relationship Id="rId9" Type="http://schemas.openxmlformats.org/officeDocument/2006/relationships/oleObject" Target="../embeddings/oleObject35.bin"/><Relationship Id="rId14" Type="http://schemas.openxmlformats.org/officeDocument/2006/relationships/image" Target="../media/image35.wmf"/></Relationships>
</file>

<file path=ppt/slides/_rels/slide13.xml.rels><?xml version="1.0" encoding="UTF-8" standalone="yes"?>
<Relationships xmlns="http://schemas.openxmlformats.org/package/2006/relationships"><Relationship Id="rId8" Type="http://schemas.openxmlformats.org/officeDocument/2006/relationships/image" Target="../media/image39.wmf"/><Relationship Id="rId13" Type="http://schemas.openxmlformats.org/officeDocument/2006/relationships/image" Target="../media/image10.gif"/><Relationship Id="rId3" Type="http://schemas.openxmlformats.org/officeDocument/2006/relationships/notesSlide" Target="../notesSlides/notesSlide13.xml"/><Relationship Id="rId7" Type="http://schemas.openxmlformats.org/officeDocument/2006/relationships/oleObject" Target="../embeddings/oleObject41.bin"/><Relationship Id="rId12" Type="http://schemas.openxmlformats.org/officeDocument/2006/relationships/image" Target="../media/image41.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13.wmf"/><Relationship Id="rId11" Type="http://schemas.openxmlformats.org/officeDocument/2006/relationships/oleObject" Target="../embeddings/oleObject43.bin"/><Relationship Id="rId5" Type="http://schemas.openxmlformats.org/officeDocument/2006/relationships/oleObject" Target="../embeddings/oleObject40.bin"/><Relationship Id="rId10" Type="http://schemas.openxmlformats.org/officeDocument/2006/relationships/image" Target="../media/image40.wmf"/><Relationship Id="rId4" Type="http://schemas.openxmlformats.org/officeDocument/2006/relationships/image" Target="../media/image9.jpeg"/><Relationship Id="rId9" Type="http://schemas.openxmlformats.org/officeDocument/2006/relationships/oleObject" Target="../embeddings/oleObject42.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notesSlide" Target="../notesSlides/notesSlide14.xml"/><Relationship Id="rId7" Type="http://schemas.openxmlformats.org/officeDocument/2006/relationships/image" Target="../media/image42.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44.bin"/><Relationship Id="rId5" Type="http://schemas.openxmlformats.org/officeDocument/2006/relationships/image" Target="../media/image44.png"/><Relationship Id="rId10" Type="http://schemas.openxmlformats.org/officeDocument/2006/relationships/image" Target="../media/image10.gif"/><Relationship Id="rId4" Type="http://schemas.openxmlformats.org/officeDocument/2006/relationships/image" Target="../media/image9.jpeg"/><Relationship Id="rId9" Type="http://schemas.openxmlformats.org/officeDocument/2006/relationships/image" Target="../media/image43.wmf"/></Relationships>
</file>

<file path=ppt/slides/_rels/slide15.xml.rels><?xml version="1.0" encoding="UTF-8" standalone="yes"?>
<Relationships xmlns="http://schemas.openxmlformats.org/package/2006/relationships"><Relationship Id="rId8" Type="http://schemas.openxmlformats.org/officeDocument/2006/relationships/image" Target="../media/image46.wmf"/><Relationship Id="rId13" Type="http://schemas.openxmlformats.org/officeDocument/2006/relationships/oleObject" Target="../embeddings/oleObject50.bin"/><Relationship Id="rId18" Type="http://schemas.openxmlformats.org/officeDocument/2006/relationships/image" Target="../media/image50.wmf"/><Relationship Id="rId26" Type="http://schemas.openxmlformats.org/officeDocument/2006/relationships/image" Target="../media/image54.wmf"/><Relationship Id="rId3" Type="http://schemas.openxmlformats.org/officeDocument/2006/relationships/notesSlide" Target="../notesSlides/notesSlide15.xml"/><Relationship Id="rId21" Type="http://schemas.openxmlformats.org/officeDocument/2006/relationships/oleObject" Target="../embeddings/oleObject53.bin"/><Relationship Id="rId7" Type="http://schemas.openxmlformats.org/officeDocument/2006/relationships/oleObject" Target="../embeddings/oleObject47.bin"/><Relationship Id="rId12" Type="http://schemas.openxmlformats.org/officeDocument/2006/relationships/image" Target="../media/image48.wmf"/><Relationship Id="rId17" Type="http://schemas.openxmlformats.org/officeDocument/2006/relationships/oleObject" Target="../embeddings/oleObject51.bin"/><Relationship Id="rId25" Type="http://schemas.openxmlformats.org/officeDocument/2006/relationships/oleObject" Target="../embeddings/oleObject55.bin"/><Relationship Id="rId2" Type="http://schemas.openxmlformats.org/officeDocument/2006/relationships/slideLayout" Target="../slideLayouts/slideLayout7.xml"/><Relationship Id="rId16" Type="http://schemas.openxmlformats.org/officeDocument/2006/relationships/image" Target="../media/image57.png"/><Relationship Id="rId20" Type="http://schemas.openxmlformats.org/officeDocument/2006/relationships/image" Target="../media/image51.wmf"/><Relationship Id="rId29" Type="http://schemas.openxmlformats.org/officeDocument/2006/relationships/oleObject" Target="../embeddings/oleObject57.bin"/><Relationship Id="rId1" Type="http://schemas.openxmlformats.org/officeDocument/2006/relationships/vmlDrawing" Target="../drawings/vmlDrawing14.vml"/><Relationship Id="rId6" Type="http://schemas.openxmlformats.org/officeDocument/2006/relationships/image" Target="../media/image45.wmf"/><Relationship Id="rId11" Type="http://schemas.openxmlformats.org/officeDocument/2006/relationships/oleObject" Target="../embeddings/oleObject49.bin"/><Relationship Id="rId24" Type="http://schemas.openxmlformats.org/officeDocument/2006/relationships/image" Target="../media/image53.wmf"/><Relationship Id="rId32" Type="http://schemas.openxmlformats.org/officeDocument/2006/relationships/image" Target="../media/image56.wmf"/><Relationship Id="rId5" Type="http://schemas.openxmlformats.org/officeDocument/2006/relationships/oleObject" Target="../embeddings/oleObject46.bin"/><Relationship Id="rId15" Type="http://schemas.openxmlformats.org/officeDocument/2006/relationships/image" Target="../media/image10.gif"/><Relationship Id="rId23" Type="http://schemas.openxmlformats.org/officeDocument/2006/relationships/oleObject" Target="../embeddings/oleObject54.bin"/><Relationship Id="rId28" Type="http://schemas.openxmlformats.org/officeDocument/2006/relationships/image" Target="../media/image36.wmf"/><Relationship Id="rId10" Type="http://schemas.openxmlformats.org/officeDocument/2006/relationships/image" Target="../media/image47.wmf"/><Relationship Id="rId19" Type="http://schemas.openxmlformats.org/officeDocument/2006/relationships/oleObject" Target="../embeddings/oleObject52.bin"/><Relationship Id="rId31" Type="http://schemas.openxmlformats.org/officeDocument/2006/relationships/oleObject" Target="../embeddings/oleObject58.bin"/><Relationship Id="rId4" Type="http://schemas.openxmlformats.org/officeDocument/2006/relationships/image" Target="../media/image9.jpeg"/><Relationship Id="rId9" Type="http://schemas.openxmlformats.org/officeDocument/2006/relationships/oleObject" Target="../embeddings/oleObject48.bin"/><Relationship Id="rId14" Type="http://schemas.openxmlformats.org/officeDocument/2006/relationships/image" Target="../media/image49.wmf"/><Relationship Id="rId22" Type="http://schemas.openxmlformats.org/officeDocument/2006/relationships/image" Target="../media/image52.wmf"/><Relationship Id="rId27" Type="http://schemas.openxmlformats.org/officeDocument/2006/relationships/oleObject" Target="../embeddings/oleObject56.bin"/><Relationship Id="rId30" Type="http://schemas.openxmlformats.org/officeDocument/2006/relationships/image" Target="../media/image55.wmf"/></Relationships>
</file>

<file path=ppt/slides/_rels/slide16.xml.rels><?xml version="1.0" encoding="UTF-8" standalone="yes"?>
<Relationships xmlns="http://schemas.openxmlformats.org/package/2006/relationships"><Relationship Id="rId3" Type="http://schemas.openxmlformats.org/officeDocument/2006/relationships/image" Target="../media/image58.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2.xml"/><Relationship Id="rId7"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1.bin"/><Relationship Id="rId4" Type="http://schemas.openxmlformats.org/officeDocument/2006/relationships/image" Target="../media/image6.gi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10.gi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notesSlide" Target="../notesSlides/notesSlide4.xml"/><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4.bin"/><Relationship Id="rId4" Type="http://schemas.openxmlformats.org/officeDocument/2006/relationships/image" Target="../media/image9.jpeg"/><Relationship Id="rId9" Type="http://schemas.openxmlformats.org/officeDocument/2006/relationships/image" Target="../media/image10.gi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11.wmf"/><Relationship Id="rId3" Type="http://schemas.openxmlformats.org/officeDocument/2006/relationships/notesSlide" Target="../notesSlides/notesSlide5.xml"/><Relationship Id="rId7" Type="http://schemas.openxmlformats.org/officeDocument/2006/relationships/image" Target="../media/image13.wmf"/><Relationship Id="rId12"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6.bin"/><Relationship Id="rId11" Type="http://schemas.openxmlformats.org/officeDocument/2006/relationships/image" Target="../media/image15.wmf"/><Relationship Id="rId5" Type="http://schemas.openxmlformats.org/officeDocument/2006/relationships/image" Target="../media/image10.gif"/><Relationship Id="rId10" Type="http://schemas.openxmlformats.org/officeDocument/2006/relationships/oleObject" Target="../embeddings/oleObject8.bin"/><Relationship Id="rId4" Type="http://schemas.openxmlformats.org/officeDocument/2006/relationships/image" Target="../media/image9.jpeg"/><Relationship Id="rId9" Type="http://schemas.openxmlformats.org/officeDocument/2006/relationships/image" Target="../media/image14.wmf"/></Relationships>
</file>

<file path=ppt/slides/_rels/slide6.xml.rels><?xml version="1.0" encoding="UTF-8" standalone="yes"?>
<Relationships xmlns="http://schemas.openxmlformats.org/package/2006/relationships"><Relationship Id="rId8" Type="http://schemas.openxmlformats.org/officeDocument/2006/relationships/image" Target="../media/image16.wmf"/><Relationship Id="rId13" Type="http://schemas.openxmlformats.org/officeDocument/2006/relationships/oleObject" Target="../embeddings/oleObject14.bin"/><Relationship Id="rId3" Type="http://schemas.openxmlformats.org/officeDocument/2006/relationships/notesSlide" Target="../notesSlides/notesSlide6.xml"/><Relationship Id="rId7" Type="http://schemas.openxmlformats.org/officeDocument/2006/relationships/oleObject" Target="../embeddings/oleObject11.bin"/><Relationship Id="rId12" Type="http://schemas.openxmlformats.org/officeDocument/2006/relationships/image" Target="../media/image17.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3.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oleObject" Target="../embeddings/oleObject12.bin"/><Relationship Id="rId4" Type="http://schemas.openxmlformats.org/officeDocument/2006/relationships/image" Target="../media/image9.jpeg"/><Relationship Id="rId9" Type="http://schemas.openxmlformats.org/officeDocument/2006/relationships/image" Target="../media/image10.gif"/><Relationship Id="rId14" Type="http://schemas.openxmlformats.org/officeDocument/2006/relationships/image" Target="../media/image18.wmf"/></Relationships>
</file>

<file path=ppt/slides/_rels/slide7.xml.rels><?xml version="1.0" encoding="UTF-8" standalone="yes"?>
<Relationships xmlns="http://schemas.openxmlformats.org/package/2006/relationships"><Relationship Id="rId8" Type="http://schemas.openxmlformats.org/officeDocument/2006/relationships/image" Target="../media/image19.wmf"/><Relationship Id="rId13" Type="http://schemas.openxmlformats.org/officeDocument/2006/relationships/image" Target="../media/image11.wmf"/><Relationship Id="rId3" Type="http://schemas.openxmlformats.org/officeDocument/2006/relationships/notesSlide" Target="../notesSlides/notesSlide7.xml"/><Relationship Id="rId7" Type="http://schemas.openxmlformats.org/officeDocument/2006/relationships/oleObject" Target="../embeddings/oleObject16.bin"/><Relationship Id="rId12"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3.wmf"/><Relationship Id="rId11" Type="http://schemas.openxmlformats.org/officeDocument/2006/relationships/image" Target="../media/image10.gif"/><Relationship Id="rId5" Type="http://schemas.openxmlformats.org/officeDocument/2006/relationships/oleObject" Target="../embeddings/oleObject15.bin"/><Relationship Id="rId15" Type="http://schemas.openxmlformats.org/officeDocument/2006/relationships/image" Target="../media/image12.wmf"/><Relationship Id="rId10" Type="http://schemas.openxmlformats.org/officeDocument/2006/relationships/image" Target="../media/image20.wmf"/><Relationship Id="rId4" Type="http://schemas.openxmlformats.org/officeDocument/2006/relationships/image" Target="../media/image9.jpeg"/><Relationship Id="rId9" Type="http://schemas.openxmlformats.org/officeDocument/2006/relationships/oleObject" Target="../embeddings/oleObject17.bin"/><Relationship Id="rId14" Type="http://schemas.openxmlformats.org/officeDocument/2006/relationships/oleObject" Target="../embeddings/oleObject19.bin"/></Relationships>
</file>

<file path=ppt/slides/_rels/slide8.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notesSlide" Target="../notesSlides/notesSlide8.xml"/><Relationship Id="rId7"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3.wmf"/><Relationship Id="rId11" Type="http://schemas.openxmlformats.org/officeDocument/2006/relationships/image" Target="../media/image10.gif"/><Relationship Id="rId5" Type="http://schemas.openxmlformats.org/officeDocument/2006/relationships/oleObject" Target="../embeddings/oleObject20.bin"/><Relationship Id="rId10" Type="http://schemas.openxmlformats.org/officeDocument/2006/relationships/image" Target="../media/image22.wmf"/><Relationship Id="rId4" Type="http://schemas.openxmlformats.org/officeDocument/2006/relationships/image" Target="../media/image9.jpeg"/><Relationship Id="rId9" Type="http://schemas.openxmlformats.org/officeDocument/2006/relationships/oleObject" Target="../embeddings/oleObject22.bin"/></Relationships>
</file>

<file path=ppt/slides/_rels/slide9.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notesSlide" Target="../notesSlides/notesSlide9.xml"/><Relationship Id="rId7"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3.wmf"/><Relationship Id="rId11" Type="http://schemas.openxmlformats.org/officeDocument/2006/relationships/image" Target="../media/image10.gif"/><Relationship Id="rId5" Type="http://schemas.openxmlformats.org/officeDocument/2006/relationships/oleObject" Target="../embeddings/oleObject23.bin"/><Relationship Id="rId10" Type="http://schemas.openxmlformats.org/officeDocument/2006/relationships/image" Target="../media/image24.wmf"/><Relationship Id="rId4" Type="http://schemas.openxmlformats.org/officeDocument/2006/relationships/image" Target="../media/image9.jpeg"/><Relationship Id="rId9" Type="http://schemas.openxmlformats.org/officeDocument/2006/relationships/oleObject" Target="../embeddings/oleObject2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5">
            <a:extLst>
              <a:ext uri="{FF2B5EF4-FFF2-40B4-BE49-F238E27FC236}">
                <a16:creationId xmlns:a16="http://schemas.microsoft.com/office/drawing/2014/main" id="{AC54ECEA-5DDF-4EF0-8E2E-A559B39D51C3}"/>
              </a:ext>
            </a:extLst>
          </p:cNvPr>
          <p:cNvSpPr txBox="1">
            <a:spLocks noChangeArrowheads="1"/>
          </p:cNvSpPr>
          <p:nvPr/>
        </p:nvSpPr>
        <p:spPr bwMode="auto">
          <a:xfrm>
            <a:off x="2514600" y="1462088"/>
            <a:ext cx="1447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50000"/>
              </a:spcBef>
              <a:buClrTx/>
              <a:buSzTx/>
              <a:buFontTx/>
              <a:buNone/>
            </a:pPr>
            <a:r>
              <a:rPr lang="en-US" altLang="en-US" sz="2800" b="1" i="1" u="sng">
                <a:solidFill>
                  <a:srgbClr val="FF00FF"/>
                </a:solidFill>
              </a:rPr>
              <a:t>Bài tập:</a:t>
            </a:r>
          </a:p>
        </p:txBody>
      </p:sp>
      <p:sp>
        <p:nvSpPr>
          <p:cNvPr id="3078" name="WordArt 6">
            <a:extLst>
              <a:ext uri="{FF2B5EF4-FFF2-40B4-BE49-F238E27FC236}">
                <a16:creationId xmlns:a16="http://schemas.microsoft.com/office/drawing/2014/main" id="{445C4FA2-4DCF-4659-B783-915157CAFCBA}"/>
              </a:ext>
            </a:extLst>
          </p:cNvPr>
          <p:cNvSpPr>
            <a:spLocks noChangeArrowheads="1" noChangeShapeType="1" noTextEdit="1"/>
          </p:cNvSpPr>
          <p:nvPr/>
        </p:nvSpPr>
        <p:spPr bwMode="auto">
          <a:xfrm>
            <a:off x="2133600" y="2209800"/>
            <a:ext cx="5105400" cy="1066800"/>
          </a:xfrm>
          <a:prstGeom prst="rect">
            <a:avLst/>
          </a:prstGeom>
        </p:spPr>
        <p:txBody>
          <a:bodyPr wrap="none" fromWordArt="1">
            <a:prstTxWarp prst="textWave1">
              <a:avLst>
                <a:gd name="adj1" fmla="val 13005"/>
                <a:gd name="adj2" fmla="val 0"/>
              </a:avLst>
            </a:prstTxWarp>
          </a:bodyPr>
          <a:lstStyle/>
          <a:p>
            <a:pPr algn="ctr"/>
            <a:r>
              <a:rPr lang="vi-VN" sz="3600" b="1" kern="10" normalizeH="1"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sy="50000" rotWithShape="0">
                    <a:srgbClr val="C0C0C0">
                      <a:alpha val="50000"/>
                    </a:srgbClr>
                  </a:outerShdw>
                </a:effectLst>
                <a:latin typeface="Arial" panose="020B0604020202020204" pitchFamily="34" charset="0"/>
                <a:cs typeface="Arial" panose="020B0604020202020204" pitchFamily="34" charset="0"/>
              </a:rPr>
              <a:t>SÓNG DỪNG</a:t>
            </a:r>
          </a:p>
        </p:txBody>
      </p:sp>
      <p:pic>
        <p:nvPicPr>
          <p:cNvPr id="4100" name="Picture 13" descr="Picture21">
            <a:extLst>
              <a:ext uri="{FF2B5EF4-FFF2-40B4-BE49-F238E27FC236}">
                <a16:creationId xmlns:a16="http://schemas.microsoft.com/office/drawing/2014/main" id="{7F0999D1-84BF-45A0-9E0E-708A3D0C3E9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12192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01" name="Group 16">
            <a:extLst>
              <a:ext uri="{FF2B5EF4-FFF2-40B4-BE49-F238E27FC236}">
                <a16:creationId xmlns:a16="http://schemas.microsoft.com/office/drawing/2014/main" id="{4FF9E3F8-1EF1-4873-BB13-90B37696DF44}"/>
              </a:ext>
            </a:extLst>
          </p:cNvPr>
          <p:cNvGrpSpPr>
            <a:grpSpLocks/>
          </p:cNvGrpSpPr>
          <p:nvPr/>
        </p:nvGrpSpPr>
        <p:grpSpPr bwMode="auto">
          <a:xfrm>
            <a:off x="2514601" y="3581400"/>
            <a:ext cx="4227513" cy="673100"/>
            <a:chOff x="604" y="1474"/>
            <a:chExt cx="4854" cy="819"/>
          </a:xfrm>
        </p:grpSpPr>
        <p:grpSp>
          <p:nvGrpSpPr>
            <p:cNvPr id="4109" name="Group 17">
              <a:extLst>
                <a:ext uri="{FF2B5EF4-FFF2-40B4-BE49-F238E27FC236}">
                  <a16:creationId xmlns:a16="http://schemas.microsoft.com/office/drawing/2014/main" id="{05989629-3CDA-4328-92A3-AB20BB09B6B5}"/>
                </a:ext>
              </a:extLst>
            </p:cNvPr>
            <p:cNvGrpSpPr>
              <a:grpSpLocks/>
            </p:cNvGrpSpPr>
            <p:nvPr/>
          </p:nvGrpSpPr>
          <p:grpSpPr bwMode="auto">
            <a:xfrm>
              <a:off x="604" y="1474"/>
              <a:ext cx="1580" cy="819"/>
              <a:chOff x="1341" y="492"/>
              <a:chExt cx="1728" cy="1134"/>
            </a:xfrm>
          </p:grpSpPr>
          <p:sp>
            <p:nvSpPr>
              <p:cNvPr id="4152" name="Line 18">
                <a:extLst>
                  <a:ext uri="{FF2B5EF4-FFF2-40B4-BE49-F238E27FC236}">
                    <a16:creationId xmlns:a16="http://schemas.microsoft.com/office/drawing/2014/main" id="{AEF19E99-CEFA-40D7-8076-7BCA70B35413}"/>
                  </a:ext>
                </a:extLst>
              </p:cNvPr>
              <p:cNvSpPr>
                <a:spLocks noChangeShapeType="1"/>
              </p:cNvSpPr>
              <p:nvPr/>
            </p:nvSpPr>
            <p:spPr bwMode="auto">
              <a:xfrm>
                <a:off x="1342" y="1056"/>
                <a:ext cx="1727"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4153" name="Group 19">
                <a:extLst>
                  <a:ext uri="{FF2B5EF4-FFF2-40B4-BE49-F238E27FC236}">
                    <a16:creationId xmlns:a16="http://schemas.microsoft.com/office/drawing/2014/main" id="{1B8D4675-8038-4CDE-B68C-DF094D8C242C}"/>
                  </a:ext>
                </a:extLst>
              </p:cNvPr>
              <p:cNvGrpSpPr>
                <a:grpSpLocks/>
              </p:cNvGrpSpPr>
              <p:nvPr/>
            </p:nvGrpSpPr>
            <p:grpSpPr bwMode="auto">
              <a:xfrm>
                <a:off x="1341" y="492"/>
                <a:ext cx="1728" cy="564"/>
                <a:chOff x="1344" y="492"/>
                <a:chExt cx="1728" cy="564"/>
              </a:xfrm>
            </p:grpSpPr>
            <p:sp>
              <p:nvSpPr>
                <p:cNvPr id="4160" name="Freeform 20">
                  <a:extLst>
                    <a:ext uri="{FF2B5EF4-FFF2-40B4-BE49-F238E27FC236}">
                      <a16:creationId xmlns:a16="http://schemas.microsoft.com/office/drawing/2014/main" id="{D94C44C1-B265-4889-A95D-737AE01F28C2}"/>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61" name="Freeform 21">
                  <a:extLst>
                    <a:ext uri="{FF2B5EF4-FFF2-40B4-BE49-F238E27FC236}">
                      <a16:creationId xmlns:a16="http://schemas.microsoft.com/office/drawing/2014/main" id="{9D22D15B-CFBB-4B55-9DB2-242A3088BF05}"/>
                    </a:ext>
                  </a:extLst>
                </p:cNvPr>
                <p:cNvSpPr>
                  <a:spLocks/>
                </p:cNvSpPr>
                <p:nvPr/>
              </p:nvSpPr>
              <p:spPr bwMode="auto">
                <a:xfrm>
                  <a:off x="1344" y="858"/>
                  <a:ext cx="1728" cy="198"/>
                </a:xfrm>
                <a:custGeom>
                  <a:avLst/>
                  <a:gdLst>
                    <a:gd name="T0" fmla="*/ 0 w 1728"/>
                    <a:gd name="T1" fmla="*/ 43 h 240"/>
                    <a:gd name="T2" fmla="*/ 864 w 1728"/>
                    <a:gd name="T3" fmla="*/ 0 h 240"/>
                    <a:gd name="T4" fmla="*/ 1728 w 1728"/>
                    <a:gd name="T5" fmla="*/ 4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62" name="Freeform 22">
                  <a:extLst>
                    <a:ext uri="{FF2B5EF4-FFF2-40B4-BE49-F238E27FC236}">
                      <a16:creationId xmlns:a16="http://schemas.microsoft.com/office/drawing/2014/main" id="{9EBBC4C6-526B-4167-AB3A-2B1C6E363610}"/>
                    </a:ext>
                  </a:extLst>
                </p:cNvPr>
                <p:cNvSpPr>
                  <a:spLocks/>
                </p:cNvSpPr>
                <p:nvPr/>
              </p:nvSpPr>
              <p:spPr bwMode="auto">
                <a:xfrm>
                  <a:off x="1344" y="738"/>
                  <a:ext cx="1728" cy="318"/>
                </a:xfrm>
                <a:custGeom>
                  <a:avLst/>
                  <a:gdLst>
                    <a:gd name="T0" fmla="*/ 0 w 1728"/>
                    <a:gd name="T1" fmla="*/ 3018 h 240"/>
                    <a:gd name="T2" fmla="*/ 864 w 1728"/>
                    <a:gd name="T3" fmla="*/ 0 h 240"/>
                    <a:gd name="T4" fmla="*/ 1728 w 1728"/>
                    <a:gd name="T5" fmla="*/ 301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63" name="Freeform 23">
                  <a:extLst>
                    <a:ext uri="{FF2B5EF4-FFF2-40B4-BE49-F238E27FC236}">
                      <a16:creationId xmlns:a16="http://schemas.microsoft.com/office/drawing/2014/main" id="{3673FC6F-E8B8-43BF-AD68-20FFFC8D2A40}"/>
                    </a:ext>
                  </a:extLst>
                </p:cNvPr>
                <p:cNvSpPr>
                  <a:spLocks/>
                </p:cNvSpPr>
                <p:nvPr/>
              </p:nvSpPr>
              <p:spPr bwMode="auto">
                <a:xfrm>
                  <a:off x="1344" y="618"/>
                  <a:ext cx="1728" cy="438"/>
                </a:xfrm>
                <a:custGeom>
                  <a:avLst/>
                  <a:gdLst>
                    <a:gd name="T0" fmla="*/ 0 w 1728"/>
                    <a:gd name="T1" fmla="*/ 53867 h 240"/>
                    <a:gd name="T2" fmla="*/ 864 w 1728"/>
                    <a:gd name="T3" fmla="*/ 0 h 240"/>
                    <a:gd name="T4" fmla="*/ 1728 w 1728"/>
                    <a:gd name="T5" fmla="*/ 5386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64" name="Freeform 24">
                  <a:extLst>
                    <a:ext uri="{FF2B5EF4-FFF2-40B4-BE49-F238E27FC236}">
                      <a16:creationId xmlns:a16="http://schemas.microsoft.com/office/drawing/2014/main" id="{A3527848-7FF6-4DD6-9297-0444B838E551}"/>
                    </a:ext>
                  </a:extLst>
                </p:cNvPr>
                <p:cNvSpPr>
                  <a:spLocks/>
                </p:cNvSpPr>
                <p:nvPr/>
              </p:nvSpPr>
              <p:spPr bwMode="auto">
                <a:xfrm>
                  <a:off x="1344" y="492"/>
                  <a:ext cx="1728" cy="564"/>
                </a:xfrm>
                <a:custGeom>
                  <a:avLst/>
                  <a:gdLst>
                    <a:gd name="T0" fmla="*/ 0 w 1728"/>
                    <a:gd name="T1" fmla="*/ 524478 h 240"/>
                    <a:gd name="T2" fmla="*/ 864 w 1728"/>
                    <a:gd name="T3" fmla="*/ 0 h 240"/>
                    <a:gd name="T4" fmla="*/ 1728 w 1728"/>
                    <a:gd name="T5" fmla="*/ 52447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154" name="Group 25">
                <a:extLst>
                  <a:ext uri="{FF2B5EF4-FFF2-40B4-BE49-F238E27FC236}">
                    <a16:creationId xmlns:a16="http://schemas.microsoft.com/office/drawing/2014/main" id="{06780937-7F6D-4AAC-B500-61370AD55519}"/>
                  </a:ext>
                </a:extLst>
              </p:cNvPr>
              <p:cNvGrpSpPr>
                <a:grpSpLocks/>
              </p:cNvGrpSpPr>
              <p:nvPr/>
            </p:nvGrpSpPr>
            <p:grpSpPr bwMode="auto">
              <a:xfrm flipV="1">
                <a:off x="1341" y="1062"/>
                <a:ext cx="1728" cy="564"/>
                <a:chOff x="1344" y="492"/>
                <a:chExt cx="1728" cy="564"/>
              </a:xfrm>
            </p:grpSpPr>
            <p:sp>
              <p:nvSpPr>
                <p:cNvPr id="4155" name="Freeform 26">
                  <a:extLst>
                    <a:ext uri="{FF2B5EF4-FFF2-40B4-BE49-F238E27FC236}">
                      <a16:creationId xmlns:a16="http://schemas.microsoft.com/office/drawing/2014/main" id="{40D20C56-086A-47CD-93DC-E3B397588DD5}"/>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56" name="Freeform 27">
                  <a:extLst>
                    <a:ext uri="{FF2B5EF4-FFF2-40B4-BE49-F238E27FC236}">
                      <a16:creationId xmlns:a16="http://schemas.microsoft.com/office/drawing/2014/main" id="{2F50BC5D-4640-4539-995A-05A2A545EDA4}"/>
                    </a:ext>
                  </a:extLst>
                </p:cNvPr>
                <p:cNvSpPr>
                  <a:spLocks/>
                </p:cNvSpPr>
                <p:nvPr/>
              </p:nvSpPr>
              <p:spPr bwMode="auto">
                <a:xfrm>
                  <a:off x="1344" y="858"/>
                  <a:ext cx="1728" cy="198"/>
                </a:xfrm>
                <a:custGeom>
                  <a:avLst/>
                  <a:gdLst>
                    <a:gd name="T0" fmla="*/ 0 w 1728"/>
                    <a:gd name="T1" fmla="*/ 43 h 240"/>
                    <a:gd name="T2" fmla="*/ 864 w 1728"/>
                    <a:gd name="T3" fmla="*/ 0 h 240"/>
                    <a:gd name="T4" fmla="*/ 1728 w 1728"/>
                    <a:gd name="T5" fmla="*/ 4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57" name="Freeform 28">
                  <a:extLst>
                    <a:ext uri="{FF2B5EF4-FFF2-40B4-BE49-F238E27FC236}">
                      <a16:creationId xmlns:a16="http://schemas.microsoft.com/office/drawing/2014/main" id="{440EE520-3C1A-47B6-9DE6-4A51FFA307B4}"/>
                    </a:ext>
                  </a:extLst>
                </p:cNvPr>
                <p:cNvSpPr>
                  <a:spLocks/>
                </p:cNvSpPr>
                <p:nvPr/>
              </p:nvSpPr>
              <p:spPr bwMode="auto">
                <a:xfrm>
                  <a:off x="1344" y="738"/>
                  <a:ext cx="1728" cy="318"/>
                </a:xfrm>
                <a:custGeom>
                  <a:avLst/>
                  <a:gdLst>
                    <a:gd name="T0" fmla="*/ 0 w 1728"/>
                    <a:gd name="T1" fmla="*/ 3018 h 240"/>
                    <a:gd name="T2" fmla="*/ 864 w 1728"/>
                    <a:gd name="T3" fmla="*/ 0 h 240"/>
                    <a:gd name="T4" fmla="*/ 1728 w 1728"/>
                    <a:gd name="T5" fmla="*/ 301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58" name="Freeform 29">
                  <a:extLst>
                    <a:ext uri="{FF2B5EF4-FFF2-40B4-BE49-F238E27FC236}">
                      <a16:creationId xmlns:a16="http://schemas.microsoft.com/office/drawing/2014/main" id="{F3EA0735-5B2A-41CB-A563-78F24DB200D8}"/>
                    </a:ext>
                  </a:extLst>
                </p:cNvPr>
                <p:cNvSpPr>
                  <a:spLocks/>
                </p:cNvSpPr>
                <p:nvPr/>
              </p:nvSpPr>
              <p:spPr bwMode="auto">
                <a:xfrm>
                  <a:off x="1344" y="618"/>
                  <a:ext cx="1728" cy="438"/>
                </a:xfrm>
                <a:custGeom>
                  <a:avLst/>
                  <a:gdLst>
                    <a:gd name="T0" fmla="*/ 0 w 1728"/>
                    <a:gd name="T1" fmla="*/ 53867 h 240"/>
                    <a:gd name="T2" fmla="*/ 864 w 1728"/>
                    <a:gd name="T3" fmla="*/ 0 h 240"/>
                    <a:gd name="T4" fmla="*/ 1728 w 1728"/>
                    <a:gd name="T5" fmla="*/ 5386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59" name="Freeform 30">
                  <a:extLst>
                    <a:ext uri="{FF2B5EF4-FFF2-40B4-BE49-F238E27FC236}">
                      <a16:creationId xmlns:a16="http://schemas.microsoft.com/office/drawing/2014/main" id="{5E9A7924-7A7A-4C95-89DA-A8ACB2C6D258}"/>
                    </a:ext>
                  </a:extLst>
                </p:cNvPr>
                <p:cNvSpPr>
                  <a:spLocks/>
                </p:cNvSpPr>
                <p:nvPr/>
              </p:nvSpPr>
              <p:spPr bwMode="auto">
                <a:xfrm>
                  <a:off x="1344" y="492"/>
                  <a:ext cx="1728" cy="564"/>
                </a:xfrm>
                <a:custGeom>
                  <a:avLst/>
                  <a:gdLst>
                    <a:gd name="T0" fmla="*/ 0 w 1728"/>
                    <a:gd name="T1" fmla="*/ 524478 h 240"/>
                    <a:gd name="T2" fmla="*/ 864 w 1728"/>
                    <a:gd name="T3" fmla="*/ 0 h 240"/>
                    <a:gd name="T4" fmla="*/ 1728 w 1728"/>
                    <a:gd name="T5" fmla="*/ 52447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nvGrpSpPr>
            <p:cNvPr id="4110" name="Group 31">
              <a:extLst>
                <a:ext uri="{FF2B5EF4-FFF2-40B4-BE49-F238E27FC236}">
                  <a16:creationId xmlns:a16="http://schemas.microsoft.com/office/drawing/2014/main" id="{28CB8F72-8764-4990-AB58-08872D73B5AA}"/>
                </a:ext>
              </a:extLst>
            </p:cNvPr>
            <p:cNvGrpSpPr>
              <a:grpSpLocks/>
            </p:cNvGrpSpPr>
            <p:nvPr/>
          </p:nvGrpSpPr>
          <p:grpSpPr bwMode="auto">
            <a:xfrm>
              <a:off x="2198" y="1474"/>
              <a:ext cx="1580" cy="819"/>
              <a:chOff x="1341" y="492"/>
              <a:chExt cx="1728" cy="1134"/>
            </a:xfrm>
          </p:grpSpPr>
          <p:sp>
            <p:nvSpPr>
              <p:cNvPr id="4139" name="Line 32">
                <a:extLst>
                  <a:ext uri="{FF2B5EF4-FFF2-40B4-BE49-F238E27FC236}">
                    <a16:creationId xmlns:a16="http://schemas.microsoft.com/office/drawing/2014/main" id="{460FAA85-237B-4A11-BBDC-BE131D887415}"/>
                  </a:ext>
                </a:extLst>
              </p:cNvPr>
              <p:cNvSpPr>
                <a:spLocks noChangeShapeType="1"/>
              </p:cNvSpPr>
              <p:nvPr/>
            </p:nvSpPr>
            <p:spPr bwMode="auto">
              <a:xfrm>
                <a:off x="1342" y="1056"/>
                <a:ext cx="1727"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4140" name="Group 33">
                <a:extLst>
                  <a:ext uri="{FF2B5EF4-FFF2-40B4-BE49-F238E27FC236}">
                    <a16:creationId xmlns:a16="http://schemas.microsoft.com/office/drawing/2014/main" id="{BDD1F289-9012-4EFF-A25B-74DB2E4F1555}"/>
                  </a:ext>
                </a:extLst>
              </p:cNvPr>
              <p:cNvGrpSpPr>
                <a:grpSpLocks/>
              </p:cNvGrpSpPr>
              <p:nvPr/>
            </p:nvGrpSpPr>
            <p:grpSpPr bwMode="auto">
              <a:xfrm>
                <a:off x="1341" y="492"/>
                <a:ext cx="1728" cy="564"/>
                <a:chOff x="1344" y="492"/>
                <a:chExt cx="1728" cy="564"/>
              </a:xfrm>
            </p:grpSpPr>
            <p:sp>
              <p:nvSpPr>
                <p:cNvPr id="4147" name="Freeform 34">
                  <a:extLst>
                    <a:ext uri="{FF2B5EF4-FFF2-40B4-BE49-F238E27FC236}">
                      <a16:creationId xmlns:a16="http://schemas.microsoft.com/office/drawing/2014/main" id="{EEC6023F-030E-4071-B706-F5EF68A22B90}"/>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48" name="Freeform 35">
                  <a:extLst>
                    <a:ext uri="{FF2B5EF4-FFF2-40B4-BE49-F238E27FC236}">
                      <a16:creationId xmlns:a16="http://schemas.microsoft.com/office/drawing/2014/main" id="{EE88B380-792F-4368-BB5F-5BDDD36B555E}"/>
                    </a:ext>
                  </a:extLst>
                </p:cNvPr>
                <p:cNvSpPr>
                  <a:spLocks/>
                </p:cNvSpPr>
                <p:nvPr/>
              </p:nvSpPr>
              <p:spPr bwMode="auto">
                <a:xfrm>
                  <a:off x="1344" y="858"/>
                  <a:ext cx="1728" cy="198"/>
                </a:xfrm>
                <a:custGeom>
                  <a:avLst/>
                  <a:gdLst>
                    <a:gd name="T0" fmla="*/ 0 w 1728"/>
                    <a:gd name="T1" fmla="*/ 43 h 240"/>
                    <a:gd name="T2" fmla="*/ 864 w 1728"/>
                    <a:gd name="T3" fmla="*/ 0 h 240"/>
                    <a:gd name="T4" fmla="*/ 1728 w 1728"/>
                    <a:gd name="T5" fmla="*/ 4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49" name="Freeform 36">
                  <a:extLst>
                    <a:ext uri="{FF2B5EF4-FFF2-40B4-BE49-F238E27FC236}">
                      <a16:creationId xmlns:a16="http://schemas.microsoft.com/office/drawing/2014/main" id="{209F8E2A-E562-47F1-B13B-B88F78755F06}"/>
                    </a:ext>
                  </a:extLst>
                </p:cNvPr>
                <p:cNvSpPr>
                  <a:spLocks/>
                </p:cNvSpPr>
                <p:nvPr/>
              </p:nvSpPr>
              <p:spPr bwMode="auto">
                <a:xfrm>
                  <a:off x="1344" y="738"/>
                  <a:ext cx="1728" cy="318"/>
                </a:xfrm>
                <a:custGeom>
                  <a:avLst/>
                  <a:gdLst>
                    <a:gd name="T0" fmla="*/ 0 w 1728"/>
                    <a:gd name="T1" fmla="*/ 3018 h 240"/>
                    <a:gd name="T2" fmla="*/ 864 w 1728"/>
                    <a:gd name="T3" fmla="*/ 0 h 240"/>
                    <a:gd name="T4" fmla="*/ 1728 w 1728"/>
                    <a:gd name="T5" fmla="*/ 301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50" name="Freeform 37">
                  <a:extLst>
                    <a:ext uri="{FF2B5EF4-FFF2-40B4-BE49-F238E27FC236}">
                      <a16:creationId xmlns:a16="http://schemas.microsoft.com/office/drawing/2014/main" id="{9BFBFB9B-A1EF-43B4-8097-B839B9343510}"/>
                    </a:ext>
                  </a:extLst>
                </p:cNvPr>
                <p:cNvSpPr>
                  <a:spLocks/>
                </p:cNvSpPr>
                <p:nvPr/>
              </p:nvSpPr>
              <p:spPr bwMode="auto">
                <a:xfrm>
                  <a:off x="1344" y="618"/>
                  <a:ext cx="1728" cy="438"/>
                </a:xfrm>
                <a:custGeom>
                  <a:avLst/>
                  <a:gdLst>
                    <a:gd name="T0" fmla="*/ 0 w 1728"/>
                    <a:gd name="T1" fmla="*/ 53867 h 240"/>
                    <a:gd name="T2" fmla="*/ 864 w 1728"/>
                    <a:gd name="T3" fmla="*/ 0 h 240"/>
                    <a:gd name="T4" fmla="*/ 1728 w 1728"/>
                    <a:gd name="T5" fmla="*/ 5386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51" name="Freeform 38">
                  <a:extLst>
                    <a:ext uri="{FF2B5EF4-FFF2-40B4-BE49-F238E27FC236}">
                      <a16:creationId xmlns:a16="http://schemas.microsoft.com/office/drawing/2014/main" id="{80122627-639D-4DF1-91B2-A0BC386EF9BB}"/>
                    </a:ext>
                  </a:extLst>
                </p:cNvPr>
                <p:cNvSpPr>
                  <a:spLocks/>
                </p:cNvSpPr>
                <p:nvPr/>
              </p:nvSpPr>
              <p:spPr bwMode="auto">
                <a:xfrm>
                  <a:off x="1344" y="492"/>
                  <a:ext cx="1728" cy="564"/>
                </a:xfrm>
                <a:custGeom>
                  <a:avLst/>
                  <a:gdLst>
                    <a:gd name="T0" fmla="*/ 0 w 1728"/>
                    <a:gd name="T1" fmla="*/ 524478 h 240"/>
                    <a:gd name="T2" fmla="*/ 864 w 1728"/>
                    <a:gd name="T3" fmla="*/ 0 h 240"/>
                    <a:gd name="T4" fmla="*/ 1728 w 1728"/>
                    <a:gd name="T5" fmla="*/ 52447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141" name="Group 39">
                <a:extLst>
                  <a:ext uri="{FF2B5EF4-FFF2-40B4-BE49-F238E27FC236}">
                    <a16:creationId xmlns:a16="http://schemas.microsoft.com/office/drawing/2014/main" id="{0B3BE852-50A7-4CD6-9018-61547A511F88}"/>
                  </a:ext>
                </a:extLst>
              </p:cNvPr>
              <p:cNvGrpSpPr>
                <a:grpSpLocks/>
              </p:cNvGrpSpPr>
              <p:nvPr/>
            </p:nvGrpSpPr>
            <p:grpSpPr bwMode="auto">
              <a:xfrm flipV="1">
                <a:off x="1341" y="1062"/>
                <a:ext cx="1728" cy="564"/>
                <a:chOff x="1344" y="492"/>
                <a:chExt cx="1728" cy="564"/>
              </a:xfrm>
            </p:grpSpPr>
            <p:sp>
              <p:nvSpPr>
                <p:cNvPr id="4142" name="Freeform 40">
                  <a:extLst>
                    <a:ext uri="{FF2B5EF4-FFF2-40B4-BE49-F238E27FC236}">
                      <a16:creationId xmlns:a16="http://schemas.microsoft.com/office/drawing/2014/main" id="{F6CC651E-30F2-4E54-883D-D7BCF9E426CE}"/>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43" name="Freeform 41">
                  <a:extLst>
                    <a:ext uri="{FF2B5EF4-FFF2-40B4-BE49-F238E27FC236}">
                      <a16:creationId xmlns:a16="http://schemas.microsoft.com/office/drawing/2014/main" id="{F8E95A0C-EB8F-41F7-99A4-067613584F9A}"/>
                    </a:ext>
                  </a:extLst>
                </p:cNvPr>
                <p:cNvSpPr>
                  <a:spLocks/>
                </p:cNvSpPr>
                <p:nvPr/>
              </p:nvSpPr>
              <p:spPr bwMode="auto">
                <a:xfrm>
                  <a:off x="1344" y="858"/>
                  <a:ext cx="1728" cy="198"/>
                </a:xfrm>
                <a:custGeom>
                  <a:avLst/>
                  <a:gdLst>
                    <a:gd name="T0" fmla="*/ 0 w 1728"/>
                    <a:gd name="T1" fmla="*/ 43 h 240"/>
                    <a:gd name="T2" fmla="*/ 864 w 1728"/>
                    <a:gd name="T3" fmla="*/ 0 h 240"/>
                    <a:gd name="T4" fmla="*/ 1728 w 1728"/>
                    <a:gd name="T5" fmla="*/ 4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44" name="Freeform 42">
                  <a:extLst>
                    <a:ext uri="{FF2B5EF4-FFF2-40B4-BE49-F238E27FC236}">
                      <a16:creationId xmlns:a16="http://schemas.microsoft.com/office/drawing/2014/main" id="{D12F07DF-6428-4BFB-A06A-158E73BCD7DF}"/>
                    </a:ext>
                  </a:extLst>
                </p:cNvPr>
                <p:cNvSpPr>
                  <a:spLocks/>
                </p:cNvSpPr>
                <p:nvPr/>
              </p:nvSpPr>
              <p:spPr bwMode="auto">
                <a:xfrm>
                  <a:off x="1344" y="738"/>
                  <a:ext cx="1728" cy="318"/>
                </a:xfrm>
                <a:custGeom>
                  <a:avLst/>
                  <a:gdLst>
                    <a:gd name="T0" fmla="*/ 0 w 1728"/>
                    <a:gd name="T1" fmla="*/ 3018 h 240"/>
                    <a:gd name="T2" fmla="*/ 864 w 1728"/>
                    <a:gd name="T3" fmla="*/ 0 h 240"/>
                    <a:gd name="T4" fmla="*/ 1728 w 1728"/>
                    <a:gd name="T5" fmla="*/ 301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45" name="Freeform 43">
                  <a:extLst>
                    <a:ext uri="{FF2B5EF4-FFF2-40B4-BE49-F238E27FC236}">
                      <a16:creationId xmlns:a16="http://schemas.microsoft.com/office/drawing/2014/main" id="{007AD397-7C2D-4D1D-9B95-93A790E4106B}"/>
                    </a:ext>
                  </a:extLst>
                </p:cNvPr>
                <p:cNvSpPr>
                  <a:spLocks/>
                </p:cNvSpPr>
                <p:nvPr/>
              </p:nvSpPr>
              <p:spPr bwMode="auto">
                <a:xfrm>
                  <a:off x="1344" y="618"/>
                  <a:ext cx="1728" cy="438"/>
                </a:xfrm>
                <a:custGeom>
                  <a:avLst/>
                  <a:gdLst>
                    <a:gd name="T0" fmla="*/ 0 w 1728"/>
                    <a:gd name="T1" fmla="*/ 53867 h 240"/>
                    <a:gd name="T2" fmla="*/ 864 w 1728"/>
                    <a:gd name="T3" fmla="*/ 0 h 240"/>
                    <a:gd name="T4" fmla="*/ 1728 w 1728"/>
                    <a:gd name="T5" fmla="*/ 5386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46" name="Freeform 44">
                  <a:extLst>
                    <a:ext uri="{FF2B5EF4-FFF2-40B4-BE49-F238E27FC236}">
                      <a16:creationId xmlns:a16="http://schemas.microsoft.com/office/drawing/2014/main" id="{2435605A-2FC3-4828-AECF-CD9A57EE741D}"/>
                    </a:ext>
                  </a:extLst>
                </p:cNvPr>
                <p:cNvSpPr>
                  <a:spLocks/>
                </p:cNvSpPr>
                <p:nvPr/>
              </p:nvSpPr>
              <p:spPr bwMode="auto">
                <a:xfrm>
                  <a:off x="1344" y="492"/>
                  <a:ext cx="1728" cy="564"/>
                </a:xfrm>
                <a:custGeom>
                  <a:avLst/>
                  <a:gdLst>
                    <a:gd name="T0" fmla="*/ 0 w 1728"/>
                    <a:gd name="T1" fmla="*/ 524478 h 240"/>
                    <a:gd name="T2" fmla="*/ 864 w 1728"/>
                    <a:gd name="T3" fmla="*/ 0 h 240"/>
                    <a:gd name="T4" fmla="*/ 1728 w 1728"/>
                    <a:gd name="T5" fmla="*/ 52447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nvGrpSpPr>
            <p:cNvPr id="4111" name="Group 45">
              <a:extLst>
                <a:ext uri="{FF2B5EF4-FFF2-40B4-BE49-F238E27FC236}">
                  <a16:creationId xmlns:a16="http://schemas.microsoft.com/office/drawing/2014/main" id="{DBD5C35F-EE4A-4721-81D3-137D9C4E59B4}"/>
                </a:ext>
              </a:extLst>
            </p:cNvPr>
            <p:cNvGrpSpPr>
              <a:grpSpLocks/>
            </p:cNvGrpSpPr>
            <p:nvPr/>
          </p:nvGrpSpPr>
          <p:grpSpPr bwMode="auto">
            <a:xfrm>
              <a:off x="3783" y="1474"/>
              <a:ext cx="1580" cy="819"/>
              <a:chOff x="1341" y="492"/>
              <a:chExt cx="1728" cy="1134"/>
            </a:xfrm>
          </p:grpSpPr>
          <p:sp>
            <p:nvSpPr>
              <p:cNvPr id="4126" name="Line 46">
                <a:extLst>
                  <a:ext uri="{FF2B5EF4-FFF2-40B4-BE49-F238E27FC236}">
                    <a16:creationId xmlns:a16="http://schemas.microsoft.com/office/drawing/2014/main" id="{6172C4D1-B85A-4F25-BBD2-3868AB2E0EFA}"/>
                  </a:ext>
                </a:extLst>
              </p:cNvPr>
              <p:cNvSpPr>
                <a:spLocks noChangeShapeType="1"/>
              </p:cNvSpPr>
              <p:nvPr/>
            </p:nvSpPr>
            <p:spPr bwMode="auto">
              <a:xfrm>
                <a:off x="1342" y="1056"/>
                <a:ext cx="1727"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4127" name="Group 47">
                <a:extLst>
                  <a:ext uri="{FF2B5EF4-FFF2-40B4-BE49-F238E27FC236}">
                    <a16:creationId xmlns:a16="http://schemas.microsoft.com/office/drawing/2014/main" id="{B78F2ACA-384F-44A8-BA60-200499E345E0}"/>
                  </a:ext>
                </a:extLst>
              </p:cNvPr>
              <p:cNvGrpSpPr>
                <a:grpSpLocks/>
              </p:cNvGrpSpPr>
              <p:nvPr/>
            </p:nvGrpSpPr>
            <p:grpSpPr bwMode="auto">
              <a:xfrm>
                <a:off x="1341" y="492"/>
                <a:ext cx="1728" cy="564"/>
                <a:chOff x="1344" y="492"/>
                <a:chExt cx="1728" cy="564"/>
              </a:xfrm>
            </p:grpSpPr>
            <p:sp>
              <p:nvSpPr>
                <p:cNvPr id="4134" name="Freeform 48">
                  <a:extLst>
                    <a:ext uri="{FF2B5EF4-FFF2-40B4-BE49-F238E27FC236}">
                      <a16:creationId xmlns:a16="http://schemas.microsoft.com/office/drawing/2014/main" id="{435DFCC5-1DDF-4018-B67D-379B2A6AFC93}"/>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35" name="Freeform 49">
                  <a:extLst>
                    <a:ext uri="{FF2B5EF4-FFF2-40B4-BE49-F238E27FC236}">
                      <a16:creationId xmlns:a16="http://schemas.microsoft.com/office/drawing/2014/main" id="{086C30BE-FB07-4857-BAA8-3925148AD0AA}"/>
                    </a:ext>
                  </a:extLst>
                </p:cNvPr>
                <p:cNvSpPr>
                  <a:spLocks/>
                </p:cNvSpPr>
                <p:nvPr/>
              </p:nvSpPr>
              <p:spPr bwMode="auto">
                <a:xfrm>
                  <a:off x="1344" y="858"/>
                  <a:ext cx="1728" cy="198"/>
                </a:xfrm>
                <a:custGeom>
                  <a:avLst/>
                  <a:gdLst>
                    <a:gd name="T0" fmla="*/ 0 w 1728"/>
                    <a:gd name="T1" fmla="*/ 43 h 240"/>
                    <a:gd name="T2" fmla="*/ 864 w 1728"/>
                    <a:gd name="T3" fmla="*/ 0 h 240"/>
                    <a:gd name="T4" fmla="*/ 1728 w 1728"/>
                    <a:gd name="T5" fmla="*/ 4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36" name="Freeform 50">
                  <a:extLst>
                    <a:ext uri="{FF2B5EF4-FFF2-40B4-BE49-F238E27FC236}">
                      <a16:creationId xmlns:a16="http://schemas.microsoft.com/office/drawing/2014/main" id="{3E716E97-6F72-4768-B836-C3DA6FBCB20D}"/>
                    </a:ext>
                  </a:extLst>
                </p:cNvPr>
                <p:cNvSpPr>
                  <a:spLocks/>
                </p:cNvSpPr>
                <p:nvPr/>
              </p:nvSpPr>
              <p:spPr bwMode="auto">
                <a:xfrm>
                  <a:off x="1344" y="738"/>
                  <a:ext cx="1728" cy="318"/>
                </a:xfrm>
                <a:custGeom>
                  <a:avLst/>
                  <a:gdLst>
                    <a:gd name="T0" fmla="*/ 0 w 1728"/>
                    <a:gd name="T1" fmla="*/ 3018 h 240"/>
                    <a:gd name="T2" fmla="*/ 864 w 1728"/>
                    <a:gd name="T3" fmla="*/ 0 h 240"/>
                    <a:gd name="T4" fmla="*/ 1728 w 1728"/>
                    <a:gd name="T5" fmla="*/ 301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37" name="Freeform 51">
                  <a:extLst>
                    <a:ext uri="{FF2B5EF4-FFF2-40B4-BE49-F238E27FC236}">
                      <a16:creationId xmlns:a16="http://schemas.microsoft.com/office/drawing/2014/main" id="{3B16AD5C-EE87-4DC7-9152-C5057F3BFEE0}"/>
                    </a:ext>
                  </a:extLst>
                </p:cNvPr>
                <p:cNvSpPr>
                  <a:spLocks/>
                </p:cNvSpPr>
                <p:nvPr/>
              </p:nvSpPr>
              <p:spPr bwMode="auto">
                <a:xfrm>
                  <a:off x="1344" y="618"/>
                  <a:ext cx="1728" cy="438"/>
                </a:xfrm>
                <a:custGeom>
                  <a:avLst/>
                  <a:gdLst>
                    <a:gd name="T0" fmla="*/ 0 w 1728"/>
                    <a:gd name="T1" fmla="*/ 53867 h 240"/>
                    <a:gd name="T2" fmla="*/ 864 w 1728"/>
                    <a:gd name="T3" fmla="*/ 0 h 240"/>
                    <a:gd name="T4" fmla="*/ 1728 w 1728"/>
                    <a:gd name="T5" fmla="*/ 5386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38" name="Freeform 52">
                  <a:extLst>
                    <a:ext uri="{FF2B5EF4-FFF2-40B4-BE49-F238E27FC236}">
                      <a16:creationId xmlns:a16="http://schemas.microsoft.com/office/drawing/2014/main" id="{CC341A4F-AC75-429B-9775-20EB37F80BDE}"/>
                    </a:ext>
                  </a:extLst>
                </p:cNvPr>
                <p:cNvSpPr>
                  <a:spLocks/>
                </p:cNvSpPr>
                <p:nvPr/>
              </p:nvSpPr>
              <p:spPr bwMode="auto">
                <a:xfrm>
                  <a:off x="1344" y="492"/>
                  <a:ext cx="1728" cy="564"/>
                </a:xfrm>
                <a:custGeom>
                  <a:avLst/>
                  <a:gdLst>
                    <a:gd name="T0" fmla="*/ 0 w 1728"/>
                    <a:gd name="T1" fmla="*/ 524478 h 240"/>
                    <a:gd name="T2" fmla="*/ 864 w 1728"/>
                    <a:gd name="T3" fmla="*/ 0 h 240"/>
                    <a:gd name="T4" fmla="*/ 1728 w 1728"/>
                    <a:gd name="T5" fmla="*/ 52447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128" name="Group 53">
                <a:extLst>
                  <a:ext uri="{FF2B5EF4-FFF2-40B4-BE49-F238E27FC236}">
                    <a16:creationId xmlns:a16="http://schemas.microsoft.com/office/drawing/2014/main" id="{2B1C7DD1-3B1C-4AC3-9728-A27592A1D570}"/>
                  </a:ext>
                </a:extLst>
              </p:cNvPr>
              <p:cNvGrpSpPr>
                <a:grpSpLocks/>
              </p:cNvGrpSpPr>
              <p:nvPr/>
            </p:nvGrpSpPr>
            <p:grpSpPr bwMode="auto">
              <a:xfrm flipV="1">
                <a:off x="1341" y="1062"/>
                <a:ext cx="1728" cy="564"/>
                <a:chOff x="1344" y="492"/>
                <a:chExt cx="1728" cy="564"/>
              </a:xfrm>
            </p:grpSpPr>
            <p:sp>
              <p:nvSpPr>
                <p:cNvPr id="4129" name="Freeform 54">
                  <a:extLst>
                    <a:ext uri="{FF2B5EF4-FFF2-40B4-BE49-F238E27FC236}">
                      <a16:creationId xmlns:a16="http://schemas.microsoft.com/office/drawing/2014/main" id="{EA900674-750A-4635-8236-42E936FF5D9E}"/>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30" name="Freeform 55">
                  <a:extLst>
                    <a:ext uri="{FF2B5EF4-FFF2-40B4-BE49-F238E27FC236}">
                      <a16:creationId xmlns:a16="http://schemas.microsoft.com/office/drawing/2014/main" id="{1AC12B90-E2A1-4B79-8CC3-A7C49339D0F2}"/>
                    </a:ext>
                  </a:extLst>
                </p:cNvPr>
                <p:cNvSpPr>
                  <a:spLocks/>
                </p:cNvSpPr>
                <p:nvPr/>
              </p:nvSpPr>
              <p:spPr bwMode="auto">
                <a:xfrm>
                  <a:off x="1344" y="858"/>
                  <a:ext cx="1728" cy="198"/>
                </a:xfrm>
                <a:custGeom>
                  <a:avLst/>
                  <a:gdLst>
                    <a:gd name="T0" fmla="*/ 0 w 1728"/>
                    <a:gd name="T1" fmla="*/ 43 h 240"/>
                    <a:gd name="T2" fmla="*/ 864 w 1728"/>
                    <a:gd name="T3" fmla="*/ 0 h 240"/>
                    <a:gd name="T4" fmla="*/ 1728 w 1728"/>
                    <a:gd name="T5" fmla="*/ 4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31" name="Freeform 56">
                  <a:extLst>
                    <a:ext uri="{FF2B5EF4-FFF2-40B4-BE49-F238E27FC236}">
                      <a16:creationId xmlns:a16="http://schemas.microsoft.com/office/drawing/2014/main" id="{5C42CBC7-C29E-4181-988C-CE6483699776}"/>
                    </a:ext>
                  </a:extLst>
                </p:cNvPr>
                <p:cNvSpPr>
                  <a:spLocks/>
                </p:cNvSpPr>
                <p:nvPr/>
              </p:nvSpPr>
              <p:spPr bwMode="auto">
                <a:xfrm>
                  <a:off x="1344" y="738"/>
                  <a:ext cx="1728" cy="318"/>
                </a:xfrm>
                <a:custGeom>
                  <a:avLst/>
                  <a:gdLst>
                    <a:gd name="T0" fmla="*/ 0 w 1728"/>
                    <a:gd name="T1" fmla="*/ 3018 h 240"/>
                    <a:gd name="T2" fmla="*/ 864 w 1728"/>
                    <a:gd name="T3" fmla="*/ 0 h 240"/>
                    <a:gd name="T4" fmla="*/ 1728 w 1728"/>
                    <a:gd name="T5" fmla="*/ 301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32" name="Freeform 57">
                  <a:extLst>
                    <a:ext uri="{FF2B5EF4-FFF2-40B4-BE49-F238E27FC236}">
                      <a16:creationId xmlns:a16="http://schemas.microsoft.com/office/drawing/2014/main" id="{7C6A9CA1-E3F5-4B32-8EB5-04C7F35A3CB6}"/>
                    </a:ext>
                  </a:extLst>
                </p:cNvPr>
                <p:cNvSpPr>
                  <a:spLocks/>
                </p:cNvSpPr>
                <p:nvPr/>
              </p:nvSpPr>
              <p:spPr bwMode="auto">
                <a:xfrm>
                  <a:off x="1344" y="618"/>
                  <a:ext cx="1728" cy="438"/>
                </a:xfrm>
                <a:custGeom>
                  <a:avLst/>
                  <a:gdLst>
                    <a:gd name="T0" fmla="*/ 0 w 1728"/>
                    <a:gd name="T1" fmla="*/ 53867 h 240"/>
                    <a:gd name="T2" fmla="*/ 864 w 1728"/>
                    <a:gd name="T3" fmla="*/ 0 h 240"/>
                    <a:gd name="T4" fmla="*/ 1728 w 1728"/>
                    <a:gd name="T5" fmla="*/ 5386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33" name="Freeform 58">
                  <a:extLst>
                    <a:ext uri="{FF2B5EF4-FFF2-40B4-BE49-F238E27FC236}">
                      <a16:creationId xmlns:a16="http://schemas.microsoft.com/office/drawing/2014/main" id="{952929CB-6B51-4213-BF55-5521EAE5D388}"/>
                    </a:ext>
                  </a:extLst>
                </p:cNvPr>
                <p:cNvSpPr>
                  <a:spLocks/>
                </p:cNvSpPr>
                <p:nvPr/>
              </p:nvSpPr>
              <p:spPr bwMode="auto">
                <a:xfrm>
                  <a:off x="1344" y="492"/>
                  <a:ext cx="1728" cy="564"/>
                </a:xfrm>
                <a:custGeom>
                  <a:avLst/>
                  <a:gdLst>
                    <a:gd name="T0" fmla="*/ 0 w 1728"/>
                    <a:gd name="T1" fmla="*/ 524478 h 240"/>
                    <a:gd name="T2" fmla="*/ 864 w 1728"/>
                    <a:gd name="T3" fmla="*/ 0 h 240"/>
                    <a:gd name="T4" fmla="*/ 1728 w 1728"/>
                    <a:gd name="T5" fmla="*/ 524478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nvGrpSpPr>
            <p:cNvPr id="4112" name="Group 59">
              <a:extLst>
                <a:ext uri="{FF2B5EF4-FFF2-40B4-BE49-F238E27FC236}">
                  <a16:creationId xmlns:a16="http://schemas.microsoft.com/office/drawing/2014/main" id="{119C6765-953B-4019-83B8-F4FA01D33BDF}"/>
                </a:ext>
              </a:extLst>
            </p:cNvPr>
            <p:cNvGrpSpPr>
              <a:grpSpLocks/>
            </p:cNvGrpSpPr>
            <p:nvPr/>
          </p:nvGrpSpPr>
          <p:grpSpPr bwMode="auto">
            <a:xfrm>
              <a:off x="5366" y="1828"/>
              <a:ext cx="92" cy="108"/>
              <a:chOff x="2016" y="2138"/>
              <a:chExt cx="323" cy="567"/>
            </a:xfrm>
          </p:grpSpPr>
          <p:sp>
            <p:nvSpPr>
              <p:cNvPr id="4113" name="Line 60">
                <a:extLst>
                  <a:ext uri="{FF2B5EF4-FFF2-40B4-BE49-F238E27FC236}">
                    <a16:creationId xmlns:a16="http://schemas.microsoft.com/office/drawing/2014/main" id="{376688A4-B6E2-4F6C-9937-FE63146B0DB3}"/>
                  </a:ext>
                </a:extLst>
              </p:cNvPr>
              <p:cNvSpPr>
                <a:spLocks noChangeShapeType="1"/>
              </p:cNvSpPr>
              <p:nvPr/>
            </p:nvSpPr>
            <p:spPr bwMode="auto">
              <a:xfrm>
                <a:off x="2017" y="2423"/>
                <a:ext cx="315" cy="0"/>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4114" name="Group 61">
                <a:extLst>
                  <a:ext uri="{FF2B5EF4-FFF2-40B4-BE49-F238E27FC236}">
                    <a16:creationId xmlns:a16="http://schemas.microsoft.com/office/drawing/2014/main" id="{4A5EECB2-49B2-4EDE-9C7F-79122C6AA8BA}"/>
                  </a:ext>
                </a:extLst>
              </p:cNvPr>
              <p:cNvGrpSpPr>
                <a:grpSpLocks/>
              </p:cNvGrpSpPr>
              <p:nvPr/>
            </p:nvGrpSpPr>
            <p:grpSpPr bwMode="auto">
              <a:xfrm>
                <a:off x="2016" y="2138"/>
                <a:ext cx="323" cy="285"/>
                <a:chOff x="2016" y="2138"/>
                <a:chExt cx="323" cy="285"/>
              </a:xfrm>
            </p:grpSpPr>
            <p:sp>
              <p:nvSpPr>
                <p:cNvPr id="4121" name="Freeform 62">
                  <a:extLst>
                    <a:ext uri="{FF2B5EF4-FFF2-40B4-BE49-F238E27FC236}">
                      <a16:creationId xmlns:a16="http://schemas.microsoft.com/office/drawing/2014/main" id="{F80B21FB-B78A-401A-823B-CF6B52230230}"/>
                    </a:ext>
                  </a:extLst>
                </p:cNvPr>
                <p:cNvSpPr>
                  <a:spLocks/>
                </p:cNvSpPr>
                <p:nvPr/>
              </p:nvSpPr>
              <p:spPr bwMode="auto">
                <a:xfrm>
                  <a:off x="2016" y="2375"/>
                  <a:ext cx="321" cy="48"/>
                </a:xfrm>
                <a:custGeom>
                  <a:avLst/>
                  <a:gdLst>
                    <a:gd name="T0" fmla="*/ 0 w 321"/>
                    <a:gd name="T1" fmla="*/ 48 h 48"/>
                    <a:gd name="T2" fmla="*/ 321 w 321"/>
                    <a:gd name="T3" fmla="*/ 0 h 48"/>
                    <a:gd name="T4" fmla="*/ 0 60000 65536"/>
                    <a:gd name="T5" fmla="*/ 0 60000 65536"/>
                  </a:gdLst>
                  <a:ahLst/>
                  <a:cxnLst>
                    <a:cxn ang="T4">
                      <a:pos x="T0" y="T1"/>
                    </a:cxn>
                    <a:cxn ang="T5">
                      <a:pos x="T2" y="T3"/>
                    </a:cxn>
                  </a:cxnLst>
                  <a:rect l="0" t="0" r="r" b="b"/>
                  <a:pathLst>
                    <a:path w="321" h="48">
                      <a:moveTo>
                        <a:pt x="0" y="48"/>
                      </a:moveTo>
                      <a:cubicBezTo>
                        <a:pt x="53" y="40"/>
                        <a:pt x="268" y="8"/>
                        <a:pt x="321" y="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22" name="Freeform 63">
                  <a:extLst>
                    <a:ext uri="{FF2B5EF4-FFF2-40B4-BE49-F238E27FC236}">
                      <a16:creationId xmlns:a16="http://schemas.microsoft.com/office/drawing/2014/main" id="{76291006-4080-46FD-8B37-D682CAB2B5FD}"/>
                    </a:ext>
                  </a:extLst>
                </p:cNvPr>
                <p:cNvSpPr>
                  <a:spLocks/>
                </p:cNvSpPr>
                <p:nvPr/>
              </p:nvSpPr>
              <p:spPr bwMode="auto">
                <a:xfrm>
                  <a:off x="2016" y="2322"/>
                  <a:ext cx="320" cy="101"/>
                </a:xfrm>
                <a:custGeom>
                  <a:avLst/>
                  <a:gdLst>
                    <a:gd name="T0" fmla="*/ 0 w 320"/>
                    <a:gd name="T1" fmla="*/ 101 h 101"/>
                    <a:gd name="T2" fmla="*/ 320 w 320"/>
                    <a:gd name="T3" fmla="*/ 0 h 101"/>
                    <a:gd name="T4" fmla="*/ 0 60000 65536"/>
                    <a:gd name="T5" fmla="*/ 0 60000 65536"/>
                  </a:gdLst>
                  <a:ahLst/>
                  <a:cxnLst>
                    <a:cxn ang="T4">
                      <a:pos x="T0" y="T1"/>
                    </a:cxn>
                    <a:cxn ang="T5">
                      <a:pos x="T2" y="T3"/>
                    </a:cxn>
                  </a:cxnLst>
                  <a:rect l="0" t="0" r="r" b="b"/>
                  <a:pathLst>
                    <a:path w="320" h="101">
                      <a:moveTo>
                        <a:pt x="0" y="101"/>
                      </a:moveTo>
                      <a:cubicBezTo>
                        <a:pt x="53" y="84"/>
                        <a:pt x="267" y="17"/>
                        <a:pt x="320" y="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23" name="Freeform 64">
                  <a:extLst>
                    <a:ext uri="{FF2B5EF4-FFF2-40B4-BE49-F238E27FC236}">
                      <a16:creationId xmlns:a16="http://schemas.microsoft.com/office/drawing/2014/main" id="{22FAFEE3-B732-4D2E-980F-EE3F127F2A39}"/>
                    </a:ext>
                  </a:extLst>
                </p:cNvPr>
                <p:cNvSpPr>
                  <a:spLocks/>
                </p:cNvSpPr>
                <p:nvPr/>
              </p:nvSpPr>
              <p:spPr bwMode="auto">
                <a:xfrm>
                  <a:off x="2016" y="2264"/>
                  <a:ext cx="321" cy="159"/>
                </a:xfrm>
                <a:custGeom>
                  <a:avLst/>
                  <a:gdLst>
                    <a:gd name="T0" fmla="*/ 0 w 321"/>
                    <a:gd name="T1" fmla="*/ 159 h 159"/>
                    <a:gd name="T2" fmla="*/ 321 w 321"/>
                    <a:gd name="T3" fmla="*/ 0 h 159"/>
                    <a:gd name="T4" fmla="*/ 0 60000 65536"/>
                    <a:gd name="T5" fmla="*/ 0 60000 65536"/>
                  </a:gdLst>
                  <a:ahLst/>
                  <a:cxnLst>
                    <a:cxn ang="T4">
                      <a:pos x="T0" y="T1"/>
                    </a:cxn>
                    <a:cxn ang="T5">
                      <a:pos x="T2" y="T3"/>
                    </a:cxn>
                  </a:cxnLst>
                  <a:rect l="0" t="0" r="r" b="b"/>
                  <a:pathLst>
                    <a:path w="321" h="159">
                      <a:moveTo>
                        <a:pt x="0" y="159"/>
                      </a:moveTo>
                      <a:cubicBezTo>
                        <a:pt x="53" y="133"/>
                        <a:pt x="268" y="26"/>
                        <a:pt x="321" y="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24" name="Freeform 65">
                  <a:extLst>
                    <a:ext uri="{FF2B5EF4-FFF2-40B4-BE49-F238E27FC236}">
                      <a16:creationId xmlns:a16="http://schemas.microsoft.com/office/drawing/2014/main" id="{A335A963-F63C-4BCE-B394-7A03F99CCB8D}"/>
                    </a:ext>
                  </a:extLst>
                </p:cNvPr>
                <p:cNvSpPr>
                  <a:spLocks/>
                </p:cNvSpPr>
                <p:nvPr/>
              </p:nvSpPr>
              <p:spPr bwMode="auto">
                <a:xfrm>
                  <a:off x="2016" y="2201"/>
                  <a:ext cx="323" cy="222"/>
                </a:xfrm>
                <a:custGeom>
                  <a:avLst/>
                  <a:gdLst>
                    <a:gd name="T0" fmla="*/ 0 w 323"/>
                    <a:gd name="T1" fmla="*/ 222 h 222"/>
                    <a:gd name="T2" fmla="*/ 323 w 323"/>
                    <a:gd name="T3" fmla="*/ 0 h 222"/>
                    <a:gd name="T4" fmla="*/ 0 60000 65536"/>
                    <a:gd name="T5" fmla="*/ 0 60000 65536"/>
                  </a:gdLst>
                  <a:ahLst/>
                  <a:cxnLst>
                    <a:cxn ang="T4">
                      <a:pos x="T0" y="T1"/>
                    </a:cxn>
                    <a:cxn ang="T5">
                      <a:pos x="T2" y="T3"/>
                    </a:cxn>
                  </a:cxnLst>
                  <a:rect l="0" t="0" r="r" b="b"/>
                  <a:pathLst>
                    <a:path w="323" h="222">
                      <a:moveTo>
                        <a:pt x="0" y="222"/>
                      </a:moveTo>
                      <a:cubicBezTo>
                        <a:pt x="54" y="185"/>
                        <a:pt x="269" y="37"/>
                        <a:pt x="323" y="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25" name="Freeform 66">
                  <a:extLst>
                    <a:ext uri="{FF2B5EF4-FFF2-40B4-BE49-F238E27FC236}">
                      <a16:creationId xmlns:a16="http://schemas.microsoft.com/office/drawing/2014/main" id="{7775FE67-E835-4282-9275-76DD65ABE20A}"/>
                    </a:ext>
                  </a:extLst>
                </p:cNvPr>
                <p:cNvSpPr>
                  <a:spLocks/>
                </p:cNvSpPr>
                <p:nvPr/>
              </p:nvSpPr>
              <p:spPr bwMode="auto">
                <a:xfrm>
                  <a:off x="2016" y="2138"/>
                  <a:ext cx="321" cy="285"/>
                </a:xfrm>
                <a:custGeom>
                  <a:avLst/>
                  <a:gdLst>
                    <a:gd name="T0" fmla="*/ 0 w 321"/>
                    <a:gd name="T1" fmla="*/ 285 h 285"/>
                    <a:gd name="T2" fmla="*/ 321 w 321"/>
                    <a:gd name="T3" fmla="*/ 0 h 285"/>
                    <a:gd name="T4" fmla="*/ 0 60000 65536"/>
                    <a:gd name="T5" fmla="*/ 0 60000 65536"/>
                  </a:gdLst>
                  <a:ahLst/>
                  <a:cxnLst>
                    <a:cxn ang="T4">
                      <a:pos x="T0" y="T1"/>
                    </a:cxn>
                    <a:cxn ang="T5">
                      <a:pos x="T2" y="T3"/>
                    </a:cxn>
                  </a:cxnLst>
                  <a:rect l="0" t="0" r="r" b="b"/>
                  <a:pathLst>
                    <a:path w="321" h="285">
                      <a:moveTo>
                        <a:pt x="0" y="285"/>
                      </a:moveTo>
                      <a:cubicBezTo>
                        <a:pt x="54" y="238"/>
                        <a:pt x="268" y="48"/>
                        <a:pt x="321" y="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4115" name="Group 67">
                <a:extLst>
                  <a:ext uri="{FF2B5EF4-FFF2-40B4-BE49-F238E27FC236}">
                    <a16:creationId xmlns:a16="http://schemas.microsoft.com/office/drawing/2014/main" id="{B63C9343-1452-4F82-8024-B617BA8A5659}"/>
                  </a:ext>
                </a:extLst>
              </p:cNvPr>
              <p:cNvGrpSpPr>
                <a:grpSpLocks/>
              </p:cNvGrpSpPr>
              <p:nvPr/>
            </p:nvGrpSpPr>
            <p:grpSpPr bwMode="auto">
              <a:xfrm flipV="1">
                <a:off x="2016" y="2420"/>
                <a:ext cx="323" cy="285"/>
                <a:chOff x="2016" y="2138"/>
                <a:chExt cx="323" cy="285"/>
              </a:xfrm>
            </p:grpSpPr>
            <p:sp>
              <p:nvSpPr>
                <p:cNvPr id="4116" name="Freeform 68">
                  <a:extLst>
                    <a:ext uri="{FF2B5EF4-FFF2-40B4-BE49-F238E27FC236}">
                      <a16:creationId xmlns:a16="http://schemas.microsoft.com/office/drawing/2014/main" id="{0152F0C6-D373-4812-9820-0D1D690369EB}"/>
                    </a:ext>
                  </a:extLst>
                </p:cNvPr>
                <p:cNvSpPr>
                  <a:spLocks/>
                </p:cNvSpPr>
                <p:nvPr/>
              </p:nvSpPr>
              <p:spPr bwMode="auto">
                <a:xfrm>
                  <a:off x="2016" y="2375"/>
                  <a:ext cx="321" cy="48"/>
                </a:xfrm>
                <a:custGeom>
                  <a:avLst/>
                  <a:gdLst>
                    <a:gd name="T0" fmla="*/ 0 w 321"/>
                    <a:gd name="T1" fmla="*/ 48 h 48"/>
                    <a:gd name="T2" fmla="*/ 321 w 321"/>
                    <a:gd name="T3" fmla="*/ 0 h 48"/>
                    <a:gd name="T4" fmla="*/ 0 60000 65536"/>
                    <a:gd name="T5" fmla="*/ 0 60000 65536"/>
                  </a:gdLst>
                  <a:ahLst/>
                  <a:cxnLst>
                    <a:cxn ang="T4">
                      <a:pos x="T0" y="T1"/>
                    </a:cxn>
                    <a:cxn ang="T5">
                      <a:pos x="T2" y="T3"/>
                    </a:cxn>
                  </a:cxnLst>
                  <a:rect l="0" t="0" r="r" b="b"/>
                  <a:pathLst>
                    <a:path w="321" h="48">
                      <a:moveTo>
                        <a:pt x="0" y="48"/>
                      </a:moveTo>
                      <a:cubicBezTo>
                        <a:pt x="53" y="40"/>
                        <a:pt x="268" y="8"/>
                        <a:pt x="321" y="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17" name="Freeform 69">
                  <a:extLst>
                    <a:ext uri="{FF2B5EF4-FFF2-40B4-BE49-F238E27FC236}">
                      <a16:creationId xmlns:a16="http://schemas.microsoft.com/office/drawing/2014/main" id="{C55E2060-5064-4D5B-8BAC-7D272FF74E7E}"/>
                    </a:ext>
                  </a:extLst>
                </p:cNvPr>
                <p:cNvSpPr>
                  <a:spLocks/>
                </p:cNvSpPr>
                <p:nvPr/>
              </p:nvSpPr>
              <p:spPr bwMode="auto">
                <a:xfrm>
                  <a:off x="2016" y="2322"/>
                  <a:ext cx="320" cy="101"/>
                </a:xfrm>
                <a:custGeom>
                  <a:avLst/>
                  <a:gdLst>
                    <a:gd name="T0" fmla="*/ 0 w 320"/>
                    <a:gd name="T1" fmla="*/ 101 h 101"/>
                    <a:gd name="T2" fmla="*/ 320 w 320"/>
                    <a:gd name="T3" fmla="*/ 0 h 101"/>
                    <a:gd name="T4" fmla="*/ 0 60000 65536"/>
                    <a:gd name="T5" fmla="*/ 0 60000 65536"/>
                  </a:gdLst>
                  <a:ahLst/>
                  <a:cxnLst>
                    <a:cxn ang="T4">
                      <a:pos x="T0" y="T1"/>
                    </a:cxn>
                    <a:cxn ang="T5">
                      <a:pos x="T2" y="T3"/>
                    </a:cxn>
                  </a:cxnLst>
                  <a:rect l="0" t="0" r="r" b="b"/>
                  <a:pathLst>
                    <a:path w="320" h="101">
                      <a:moveTo>
                        <a:pt x="0" y="101"/>
                      </a:moveTo>
                      <a:cubicBezTo>
                        <a:pt x="53" y="84"/>
                        <a:pt x="267" y="17"/>
                        <a:pt x="320" y="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18" name="Freeform 70">
                  <a:extLst>
                    <a:ext uri="{FF2B5EF4-FFF2-40B4-BE49-F238E27FC236}">
                      <a16:creationId xmlns:a16="http://schemas.microsoft.com/office/drawing/2014/main" id="{F5EDE729-CABE-47B5-89CD-3B0DB9FB8A58}"/>
                    </a:ext>
                  </a:extLst>
                </p:cNvPr>
                <p:cNvSpPr>
                  <a:spLocks/>
                </p:cNvSpPr>
                <p:nvPr/>
              </p:nvSpPr>
              <p:spPr bwMode="auto">
                <a:xfrm>
                  <a:off x="2016" y="2264"/>
                  <a:ext cx="321" cy="159"/>
                </a:xfrm>
                <a:custGeom>
                  <a:avLst/>
                  <a:gdLst>
                    <a:gd name="T0" fmla="*/ 0 w 321"/>
                    <a:gd name="T1" fmla="*/ 159 h 159"/>
                    <a:gd name="T2" fmla="*/ 321 w 321"/>
                    <a:gd name="T3" fmla="*/ 0 h 159"/>
                    <a:gd name="T4" fmla="*/ 0 60000 65536"/>
                    <a:gd name="T5" fmla="*/ 0 60000 65536"/>
                  </a:gdLst>
                  <a:ahLst/>
                  <a:cxnLst>
                    <a:cxn ang="T4">
                      <a:pos x="T0" y="T1"/>
                    </a:cxn>
                    <a:cxn ang="T5">
                      <a:pos x="T2" y="T3"/>
                    </a:cxn>
                  </a:cxnLst>
                  <a:rect l="0" t="0" r="r" b="b"/>
                  <a:pathLst>
                    <a:path w="321" h="159">
                      <a:moveTo>
                        <a:pt x="0" y="159"/>
                      </a:moveTo>
                      <a:cubicBezTo>
                        <a:pt x="53" y="133"/>
                        <a:pt x="268" y="26"/>
                        <a:pt x="321" y="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19" name="Freeform 71">
                  <a:extLst>
                    <a:ext uri="{FF2B5EF4-FFF2-40B4-BE49-F238E27FC236}">
                      <a16:creationId xmlns:a16="http://schemas.microsoft.com/office/drawing/2014/main" id="{1E6D79AF-8ECE-4F8E-B0DA-189CF5336726}"/>
                    </a:ext>
                  </a:extLst>
                </p:cNvPr>
                <p:cNvSpPr>
                  <a:spLocks/>
                </p:cNvSpPr>
                <p:nvPr/>
              </p:nvSpPr>
              <p:spPr bwMode="auto">
                <a:xfrm>
                  <a:off x="2016" y="2201"/>
                  <a:ext cx="323" cy="222"/>
                </a:xfrm>
                <a:custGeom>
                  <a:avLst/>
                  <a:gdLst>
                    <a:gd name="T0" fmla="*/ 0 w 323"/>
                    <a:gd name="T1" fmla="*/ 222 h 222"/>
                    <a:gd name="T2" fmla="*/ 323 w 323"/>
                    <a:gd name="T3" fmla="*/ 0 h 222"/>
                    <a:gd name="T4" fmla="*/ 0 60000 65536"/>
                    <a:gd name="T5" fmla="*/ 0 60000 65536"/>
                  </a:gdLst>
                  <a:ahLst/>
                  <a:cxnLst>
                    <a:cxn ang="T4">
                      <a:pos x="T0" y="T1"/>
                    </a:cxn>
                    <a:cxn ang="T5">
                      <a:pos x="T2" y="T3"/>
                    </a:cxn>
                  </a:cxnLst>
                  <a:rect l="0" t="0" r="r" b="b"/>
                  <a:pathLst>
                    <a:path w="323" h="222">
                      <a:moveTo>
                        <a:pt x="0" y="222"/>
                      </a:moveTo>
                      <a:cubicBezTo>
                        <a:pt x="54" y="185"/>
                        <a:pt x="269" y="37"/>
                        <a:pt x="323" y="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4120" name="Freeform 72">
                  <a:extLst>
                    <a:ext uri="{FF2B5EF4-FFF2-40B4-BE49-F238E27FC236}">
                      <a16:creationId xmlns:a16="http://schemas.microsoft.com/office/drawing/2014/main" id="{C200AD30-7E12-44CD-84ED-2B7C43C2B3C5}"/>
                    </a:ext>
                  </a:extLst>
                </p:cNvPr>
                <p:cNvSpPr>
                  <a:spLocks/>
                </p:cNvSpPr>
                <p:nvPr/>
              </p:nvSpPr>
              <p:spPr bwMode="auto">
                <a:xfrm>
                  <a:off x="2016" y="2138"/>
                  <a:ext cx="321" cy="285"/>
                </a:xfrm>
                <a:custGeom>
                  <a:avLst/>
                  <a:gdLst>
                    <a:gd name="T0" fmla="*/ 0 w 321"/>
                    <a:gd name="T1" fmla="*/ 285 h 285"/>
                    <a:gd name="T2" fmla="*/ 321 w 321"/>
                    <a:gd name="T3" fmla="*/ 0 h 285"/>
                    <a:gd name="T4" fmla="*/ 0 60000 65536"/>
                    <a:gd name="T5" fmla="*/ 0 60000 65536"/>
                  </a:gdLst>
                  <a:ahLst/>
                  <a:cxnLst>
                    <a:cxn ang="T4">
                      <a:pos x="T0" y="T1"/>
                    </a:cxn>
                    <a:cxn ang="T5">
                      <a:pos x="T2" y="T3"/>
                    </a:cxn>
                  </a:cxnLst>
                  <a:rect l="0" t="0" r="r" b="b"/>
                  <a:pathLst>
                    <a:path w="321" h="285">
                      <a:moveTo>
                        <a:pt x="0" y="285"/>
                      </a:moveTo>
                      <a:cubicBezTo>
                        <a:pt x="54" y="238"/>
                        <a:pt x="268" y="48"/>
                        <a:pt x="321" y="0"/>
                      </a:cubicBezTo>
                    </a:path>
                  </a:pathLst>
                </a:custGeom>
                <a:noFill/>
                <a:ln w="1905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sp>
        <p:nvSpPr>
          <p:cNvPr id="4102" name="WordArt 3">
            <a:extLst>
              <a:ext uri="{FF2B5EF4-FFF2-40B4-BE49-F238E27FC236}">
                <a16:creationId xmlns:a16="http://schemas.microsoft.com/office/drawing/2014/main" id="{B5BD66BF-F896-4A40-828C-B26591BB27D4}"/>
              </a:ext>
            </a:extLst>
          </p:cNvPr>
          <p:cNvSpPr>
            <a:spLocks noChangeArrowheads="1" noChangeShapeType="1" noTextEdit="1"/>
          </p:cNvSpPr>
          <p:nvPr/>
        </p:nvSpPr>
        <p:spPr bwMode="auto">
          <a:xfrm>
            <a:off x="3724276" y="76200"/>
            <a:ext cx="5114925" cy="990600"/>
          </a:xfrm>
          <a:prstGeom prst="rect">
            <a:avLst/>
          </a:prstGeom>
        </p:spPr>
        <p:txBody>
          <a:bodyPr wrap="none" fromWordArt="1">
            <a:prstTxWarp prst="textPlain">
              <a:avLst>
                <a:gd name="adj" fmla="val 50000"/>
              </a:avLst>
            </a:prstTxWarp>
          </a:bodyPr>
          <a:lstStyle/>
          <a:p>
            <a:r>
              <a:rPr lang="vi-VN" sz="3600" b="1" kern="10">
                <a:ln w="12700">
                  <a:solidFill>
                    <a:srgbClr val="FFC000"/>
                  </a:solidFill>
                  <a:round/>
                  <a:headEnd/>
                  <a:tailEnd/>
                </a:ln>
                <a:solidFill>
                  <a:srgbClr val="FF3399"/>
                </a:solidFill>
                <a:effectLst>
                  <a:outerShdw blurRad="41275" dist="20320" dir="1799969" algn="tl" rotWithShape="0">
                    <a:srgbClr val="000000">
                      <a:alpha val="39998"/>
                    </a:srgbClr>
                  </a:outerShdw>
                </a:effectLst>
                <a:latin typeface="Arial" panose="020B0604020202020204" pitchFamily="34" charset="0"/>
                <a:cs typeface="Arial" panose="020B0604020202020204" pitchFamily="34" charset="0"/>
              </a:rPr>
              <a:t>VẬT LÝ 12</a:t>
            </a:r>
          </a:p>
        </p:txBody>
      </p:sp>
      <p:pic>
        <p:nvPicPr>
          <p:cNvPr id="4103" name="Picture 4" descr="10831_1383999633_2">
            <a:extLst>
              <a:ext uri="{FF2B5EF4-FFF2-40B4-BE49-F238E27FC236}">
                <a16:creationId xmlns:a16="http://schemas.microsoft.com/office/drawing/2014/main" id="{E27F6FBE-BCDE-4CF8-BC48-D85871AD6E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1506538"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8" descr="Picture21">
            <a:extLst>
              <a:ext uri="{FF2B5EF4-FFF2-40B4-BE49-F238E27FC236}">
                <a16:creationId xmlns:a16="http://schemas.microsoft.com/office/drawing/2014/main" id="{DFC3D28A-341A-4E26-861D-44C25E62FD9C}"/>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434340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7" descr="h_1">
            <a:extLst>
              <a:ext uri="{FF2B5EF4-FFF2-40B4-BE49-F238E27FC236}">
                <a16:creationId xmlns:a16="http://schemas.microsoft.com/office/drawing/2014/main" id="{81AA3658-C50B-480B-8C51-BC8953CEA5B2}"/>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543050" y="542925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2" descr="Picture21">
            <a:extLst>
              <a:ext uri="{FF2B5EF4-FFF2-40B4-BE49-F238E27FC236}">
                <a16:creationId xmlns:a16="http://schemas.microsoft.com/office/drawing/2014/main" id="{D032F5FF-BF0F-49B5-B305-00227F8A5B2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080125" y="1190625"/>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0" descr="Picture21">
            <a:extLst>
              <a:ext uri="{FF2B5EF4-FFF2-40B4-BE49-F238E27FC236}">
                <a16:creationId xmlns:a16="http://schemas.microsoft.com/office/drawing/2014/main" id="{0A35593C-C6AA-447C-9A56-C49466B3FAE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601200" y="4953000"/>
            <a:ext cx="1066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Picture 9" descr="h_1">
            <a:extLst>
              <a:ext uri="{FF2B5EF4-FFF2-40B4-BE49-F238E27FC236}">
                <a16:creationId xmlns:a16="http://schemas.microsoft.com/office/drawing/2014/main" id="{FB3EBE0C-AEDC-454A-9BBC-A4D609206067}"/>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9239250" y="542925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3077"/>
                                        </p:tgtEl>
                                        <p:attrNameLst>
                                          <p:attrName>style.visibility</p:attrName>
                                        </p:attrNameLst>
                                      </p:cBhvr>
                                      <p:to>
                                        <p:strVal val="visible"/>
                                      </p:to>
                                    </p:set>
                                    <p:animEffect transition="in" filter="fade">
                                      <p:cBhvr>
                                        <p:cTn id="7" dur="500"/>
                                        <p:tgtEl>
                                          <p:spTgt spid="3077"/>
                                        </p:tgtEl>
                                      </p:cBhvr>
                                    </p:animEffect>
                                    <p:anim calcmode="lin" valueType="num">
                                      <p:cBhvr>
                                        <p:cTn id="8" dur="500" fill="hold"/>
                                        <p:tgtEl>
                                          <p:spTgt spid="3077"/>
                                        </p:tgtEl>
                                        <p:attrNameLst>
                                          <p:attrName>ppt_w</p:attrName>
                                        </p:attrNameLst>
                                      </p:cBhvr>
                                      <p:tavLst>
                                        <p:tav tm="0" fmla="#ppt_w*sin(2.5*pi*$)">
                                          <p:val>
                                            <p:fltVal val="0"/>
                                          </p:val>
                                        </p:tav>
                                        <p:tav tm="100000">
                                          <p:val>
                                            <p:fltVal val="1"/>
                                          </p:val>
                                        </p:tav>
                                      </p:tavLst>
                                    </p:anim>
                                    <p:anim calcmode="lin" valueType="num">
                                      <p:cBhvr>
                                        <p:cTn id="9" dur="500" fill="hold"/>
                                        <p:tgtEl>
                                          <p:spTgt spid="3077"/>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nodeType="clickEffect">
                                  <p:stCondLst>
                                    <p:cond delay="0"/>
                                  </p:stCondLst>
                                  <p:childTnLst>
                                    <p:set>
                                      <p:cBhvr>
                                        <p:cTn id="13" dur="1" fill="hold">
                                          <p:stCondLst>
                                            <p:cond delay="0"/>
                                          </p:stCondLst>
                                        </p:cTn>
                                        <p:tgtEl>
                                          <p:spTgt spid="3078"/>
                                        </p:tgtEl>
                                        <p:attrNameLst>
                                          <p:attrName>style.visibility</p:attrName>
                                        </p:attrNameLst>
                                      </p:cBhvr>
                                      <p:to>
                                        <p:strVal val="visible"/>
                                      </p:to>
                                    </p:set>
                                    <p:animEffect transition="in" filter="checkerboard(across)">
                                      <p:cBhvr>
                                        <p:cTn id="14"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714_example">
            <a:extLst>
              <a:ext uri="{FF2B5EF4-FFF2-40B4-BE49-F238E27FC236}">
                <a16:creationId xmlns:a16="http://schemas.microsoft.com/office/drawing/2014/main" id="{DB1F5AAF-FD9D-4C85-84D5-C7EBE4576B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9144000"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ext Box 3">
            <a:extLst>
              <a:ext uri="{FF2B5EF4-FFF2-40B4-BE49-F238E27FC236}">
                <a16:creationId xmlns:a16="http://schemas.microsoft.com/office/drawing/2014/main" id="{BE35FD87-AFB3-4243-88AA-32D39CE15442}"/>
              </a:ext>
            </a:extLst>
          </p:cNvPr>
          <p:cNvSpPr txBox="1">
            <a:spLocks noChangeArrowheads="1"/>
          </p:cNvSpPr>
          <p:nvPr/>
        </p:nvSpPr>
        <p:spPr bwMode="auto">
          <a:xfrm>
            <a:off x="3048000" y="258763"/>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12292" name="Rectangle 2">
            <a:extLst>
              <a:ext uri="{FF2B5EF4-FFF2-40B4-BE49-F238E27FC236}">
                <a16:creationId xmlns:a16="http://schemas.microsoft.com/office/drawing/2014/main" id="{FA58DBBD-72F0-4187-A6E0-2DC1341F2213}"/>
              </a:ext>
            </a:extLst>
          </p:cNvPr>
          <p:cNvSpPr>
            <a:spLocks noChangeArrowheads="1"/>
          </p:cNvSpPr>
          <p:nvPr/>
        </p:nvSpPr>
        <p:spPr bwMode="auto">
          <a:xfrm>
            <a:off x="1524000" y="966788"/>
            <a:ext cx="9144000" cy="246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A50021"/>
              </a:buClr>
              <a:buSzPct val="75000"/>
              <a:buFont typeface="Wingdings" panose="05000000000000000000" pitchFamily="2" charset="2"/>
              <a:buChar char="n"/>
              <a:tabLst>
                <a:tab pos="152400" algn="l"/>
              </a:tabLst>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tabLst>
                <a:tab pos="152400" algn="l"/>
              </a:tabLst>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tabLst>
                <a:tab pos="152400" algn="l"/>
              </a:tabLst>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tabLst>
                <a:tab pos="152400" algn="l"/>
              </a:tabLst>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tabLst>
                <a:tab pos="1524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Lst>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fr-FR" altLang="en-US" sz="2400" b="1">
                <a:solidFill>
                  <a:srgbClr val="0000FF"/>
                </a:solidFill>
                <a:latin typeface="Arial" panose="020B0604020202020204" pitchFamily="34" charset="0"/>
                <a:cs typeface="Arial" panose="020B0604020202020204" pitchFamily="34" charset="0"/>
              </a:rPr>
              <a:t>Câu 12: (ĐH 2008) </a:t>
            </a:r>
            <a:r>
              <a:rPr lang="fr-FR" altLang="en-US" sz="2400">
                <a:solidFill>
                  <a:srgbClr val="0000FF"/>
                </a:solidFill>
                <a:latin typeface="Arial" panose="020B0604020202020204" pitchFamily="34" charset="0"/>
                <a:cs typeface="Arial" panose="020B0604020202020204" pitchFamily="34" charset="0"/>
              </a:rPr>
              <a:t>Trong thí nghiệm về sóng dừng, trên 1 sợi dây đàn hồi dài 1,2 m với 2 đầu cố định, người ta quan sát thấy ngoài hai đầu dây cố định còn có 2 điểm khác trên dây không dao động. Biết khoảng thời gian giữa hai lần liên tiếp sợi dây duỗi thẳng là 0,05 s. Vận tốc truyền sóng trên dây là:</a:t>
            </a:r>
            <a:endParaRPr lang="en-US" altLang="en-US" sz="2400">
              <a:solidFill>
                <a:srgbClr val="0000FF"/>
              </a:solidFill>
              <a:latin typeface="Arial" panose="020B0604020202020204" pitchFamily="34" charset="0"/>
              <a:cs typeface="Arial" panose="020B0604020202020204" pitchFamily="34" charset="0"/>
            </a:endParaRPr>
          </a:p>
          <a:p>
            <a:pPr algn="just" eaLnBrk="1" hangingPunct="1">
              <a:spcBef>
                <a:spcPts val="1200"/>
              </a:spcBef>
              <a:buClrTx/>
              <a:buSzTx/>
              <a:buNone/>
            </a:pPr>
            <a:r>
              <a:rPr lang="fr-FR" altLang="en-US" sz="2400">
                <a:solidFill>
                  <a:srgbClr val="0000FF"/>
                </a:solidFill>
                <a:latin typeface="Arial" panose="020B0604020202020204" pitchFamily="34" charset="0"/>
                <a:cs typeface="Arial" panose="020B0604020202020204" pitchFamily="34" charset="0"/>
              </a:rPr>
              <a:t>		</a:t>
            </a:r>
            <a:r>
              <a:rPr lang="fr-FR" altLang="en-US" sz="2400" b="1">
                <a:solidFill>
                  <a:srgbClr val="0000FF"/>
                </a:solidFill>
                <a:latin typeface="Arial" panose="020B0604020202020204" pitchFamily="34" charset="0"/>
                <a:cs typeface="Arial" panose="020B0604020202020204" pitchFamily="34" charset="0"/>
              </a:rPr>
              <a:t>A. </a:t>
            </a:r>
            <a:r>
              <a:rPr lang="fr-FR" altLang="en-US" sz="2400">
                <a:solidFill>
                  <a:srgbClr val="0000FF"/>
                </a:solidFill>
                <a:latin typeface="Arial" panose="020B0604020202020204" pitchFamily="34" charset="0"/>
                <a:cs typeface="Arial" panose="020B0604020202020204" pitchFamily="34" charset="0"/>
              </a:rPr>
              <a:t>16 m/s. 	    </a:t>
            </a:r>
            <a:r>
              <a:rPr lang="fr-FR" altLang="en-US" sz="2400" b="1">
                <a:solidFill>
                  <a:srgbClr val="0000FF"/>
                </a:solidFill>
                <a:latin typeface="Arial" panose="020B0604020202020204" pitchFamily="34" charset="0"/>
                <a:cs typeface="Arial" panose="020B0604020202020204" pitchFamily="34" charset="0"/>
              </a:rPr>
              <a:t>B. </a:t>
            </a:r>
            <a:r>
              <a:rPr lang="fr-FR" altLang="en-US" sz="2400">
                <a:solidFill>
                  <a:srgbClr val="0000FF"/>
                </a:solidFill>
                <a:latin typeface="Arial" panose="020B0604020202020204" pitchFamily="34" charset="0"/>
                <a:cs typeface="Arial" panose="020B0604020202020204" pitchFamily="34" charset="0"/>
              </a:rPr>
              <a:t>4 m/s. 	       </a:t>
            </a:r>
            <a:r>
              <a:rPr lang="fr-FR" altLang="en-US" sz="2400" b="1">
                <a:solidFill>
                  <a:srgbClr val="0000FF"/>
                </a:solidFill>
                <a:latin typeface="Arial" panose="020B0604020202020204" pitchFamily="34" charset="0"/>
                <a:cs typeface="Arial" panose="020B0604020202020204" pitchFamily="34" charset="0"/>
              </a:rPr>
              <a:t>C. </a:t>
            </a:r>
            <a:r>
              <a:rPr lang="fr-FR" altLang="en-US" sz="2400">
                <a:solidFill>
                  <a:srgbClr val="0000FF"/>
                </a:solidFill>
                <a:latin typeface="Arial" panose="020B0604020202020204" pitchFamily="34" charset="0"/>
                <a:cs typeface="Arial" panose="020B0604020202020204" pitchFamily="34" charset="0"/>
              </a:rPr>
              <a:t>12 m/s. 	</a:t>
            </a:r>
            <a:r>
              <a:rPr lang="fr-FR" altLang="en-US" sz="2400" b="1">
                <a:solidFill>
                  <a:srgbClr val="0000FF"/>
                </a:solidFill>
                <a:latin typeface="Arial" panose="020B0604020202020204" pitchFamily="34" charset="0"/>
                <a:cs typeface="Arial" panose="020B0604020202020204" pitchFamily="34" charset="0"/>
              </a:rPr>
              <a:t>D. </a:t>
            </a:r>
            <a:r>
              <a:rPr lang="fr-FR" altLang="en-US" sz="2400">
                <a:solidFill>
                  <a:srgbClr val="0000FF"/>
                </a:solidFill>
                <a:latin typeface="Arial" panose="020B0604020202020204" pitchFamily="34" charset="0"/>
                <a:cs typeface="Arial" panose="020B0604020202020204" pitchFamily="34" charset="0"/>
              </a:rPr>
              <a:t>8 m/s.</a:t>
            </a:r>
          </a:p>
        </p:txBody>
      </p:sp>
      <p:cxnSp>
        <p:nvCxnSpPr>
          <p:cNvPr id="12293" name="Straight Connector 6">
            <a:extLst>
              <a:ext uri="{FF2B5EF4-FFF2-40B4-BE49-F238E27FC236}">
                <a16:creationId xmlns:a16="http://schemas.microsoft.com/office/drawing/2014/main" id="{96FCF9C7-761C-4C7B-A6DC-557E18B5D251}"/>
              </a:ext>
            </a:extLst>
          </p:cNvPr>
          <p:cNvCxnSpPr>
            <a:cxnSpLocks noChangeShapeType="1"/>
          </p:cNvCxnSpPr>
          <p:nvPr/>
        </p:nvCxnSpPr>
        <p:spPr bwMode="auto">
          <a:xfrm>
            <a:off x="2667000" y="1752600"/>
            <a:ext cx="37338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94" name="Straight Connector 6">
            <a:extLst>
              <a:ext uri="{FF2B5EF4-FFF2-40B4-BE49-F238E27FC236}">
                <a16:creationId xmlns:a16="http://schemas.microsoft.com/office/drawing/2014/main" id="{322F8D32-28BB-4A8C-B861-84862E2D55CF}"/>
              </a:ext>
            </a:extLst>
          </p:cNvPr>
          <p:cNvCxnSpPr>
            <a:cxnSpLocks noChangeShapeType="1"/>
          </p:cNvCxnSpPr>
          <p:nvPr/>
        </p:nvCxnSpPr>
        <p:spPr bwMode="auto">
          <a:xfrm>
            <a:off x="5410200" y="2066925"/>
            <a:ext cx="50292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95" name="Straight Connector 6">
            <a:extLst>
              <a:ext uri="{FF2B5EF4-FFF2-40B4-BE49-F238E27FC236}">
                <a16:creationId xmlns:a16="http://schemas.microsoft.com/office/drawing/2014/main" id="{12DC85F9-1E55-4DCB-BF20-4E8FEE509086}"/>
              </a:ext>
            </a:extLst>
          </p:cNvPr>
          <p:cNvCxnSpPr>
            <a:cxnSpLocks noChangeShapeType="1"/>
          </p:cNvCxnSpPr>
          <p:nvPr/>
        </p:nvCxnSpPr>
        <p:spPr bwMode="auto">
          <a:xfrm>
            <a:off x="5410200" y="2438400"/>
            <a:ext cx="48006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96" name="Straight Connector 6">
            <a:extLst>
              <a:ext uri="{FF2B5EF4-FFF2-40B4-BE49-F238E27FC236}">
                <a16:creationId xmlns:a16="http://schemas.microsoft.com/office/drawing/2014/main" id="{57DEB616-3D5F-4AAA-987B-32F340B02F94}"/>
              </a:ext>
            </a:extLst>
          </p:cNvPr>
          <p:cNvCxnSpPr>
            <a:cxnSpLocks noChangeShapeType="1"/>
          </p:cNvCxnSpPr>
          <p:nvPr/>
        </p:nvCxnSpPr>
        <p:spPr bwMode="auto">
          <a:xfrm>
            <a:off x="1639888" y="2819400"/>
            <a:ext cx="798512"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97" name="Straight Connector 6">
            <a:extLst>
              <a:ext uri="{FF2B5EF4-FFF2-40B4-BE49-F238E27FC236}">
                <a16:creationId xmlns:a16="http://schemas.microsoft.com/office/drawing/2014/main" id="{4F4C8472-5F9D-4C32-A624-F58BA5888572}"/>
              </a:ext>
            </a:extLst>
          </p:cNvPr>
          <p:cNvCxnSpPr>
            <a:cxnSpLocks noChangeShapeType="1"/>
          </p:cNvCxnSpPr>
          <p:nvPr/>
        </p:nvCxnSpPr>
        <p:spPr bwMode="auto">
          <a:xfrm>
            <a:off x="2667000" y="2819400"/>
            <a:ext cx="24384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7" name="Picture 9" descr="Song dung hai dau co dinh (4)">
            <a:extLst>
              <a:ext uri="{FF2B5EF4-FFF2-40B4-BE49-F238E27FC236}">
                <a16:creationId xmlns:a16="http://schemas.microsoft.com/office/drawing/2014/main" id="{A258EC8D-58F9-4725-A8C6-880897FF6A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4953000"/>
            <a:ext cx="82296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 name="Object 11">
            <a:extLst>
              <a:ext uri="{FF2B5EF4-FFF2-40B4-BE49-F238E27FC236}">
                <a16:creationId xmlns:a16="http://schemas.microsoft.com/office/drawing/2014/main" id="{44A88A96-C254-4E93-8BE2-E3CF6795B060}"/>
              </a:ext>
            </a:extLst>
          </p:cNvPr>
          <p:cNvGraphicFramePr>
            <a:graphicFrameLocks noChangeAspect="1"/>
          </p:cNvGraphicFramePr>
          <p:nvPr/>
        </p:nvGraphicFramePr>
        <p:xfrm>
          <a:off x="2438400" y="3429001"/>
          <a:ext cx="960438" cy="701675"/>
        </p:xfrm>
        <a:graphic>
          <a:graphicData uri="http://schemas.openxmlformats.org/presentationml/2006/ole">
            <mc:AlternateContent xmlns:mc="http://schemas.openxmlformats.org/markup-compatibility/2006">
              <mc:Choice xmlns:v="urn:schemas-microsoft-com:vml" Requires="v">
                <p:oleObj spid="_x0000_s22548" name="Equation" r:id="rId6" imgW="469696" imgH="393529" progId="Equation.DSMT4">
                  <p:embed/>
                </p:oleObj>
              </mc:Choice>
              <mc:Fallback>
                <p:oleObj name="Equation" r:id="rId6" imgW="469696" imgH="393529" progId="Equation.DSMT4">
                  <p:embed/>
                  <p:pic>
                    <p:nvPicPr>
                      <p:cNvPr id="0" name="Object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38400" y="3429001"/>
                        <a:ext cx="96043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3">
            <a:extLst>
              <a:ext uri="{FF2B5EF4-FFF2-40B4-BE49-F238E27FC236}">
                <a16:creationId xmlns:a16="http://schemas.microsoft.com/office/drawing/2014/main" id="{DBB61A2B-3715-40E7-90DF-1B5B0820C869}"/>
              </a:ext>
            </a:extLst>
          </p:cNvPr>
          <p:cNvGraphicFramePr>
            <a:graphicFrameLocks noChangeAspect="1"/>
          </p:cNvGraphicFramePr>
          <p:nvPr/>
        </p:nvGraphicFramePr>
        <p:xfrm>
          <a:off x="3746500" y="3429000"/>
          <a:ext cx="2882900" cy="700088"/>
        </p:xfrm>
        <a:graphic>
          <a:graphicData uri="http://schemas.openxmlformats.org/presentationml/2006/ole">
            <mc:AlternateContent xmlns:mc="http://schemas.openxmlformats.org/markup-compatibility/2006">
              <mc:Choice xmlns:v="urn:schemas-microsoft-com:vml" Requires="v">
                <p:oleObj spid="_x0000_s22549" name="Equation" r:id="rId8" imgW="1574800" imgH="393700" progId="Equation.DSMT4">
                  <p:embed/>
                </p:oleObj>
              </mc:Choice>
              <mc:Fallback>
                <p:oleObj name="Equation" r:id="rId8" imgW="1574800" imgH="393700" progId="Equation.DSMT4">
                  <p:embed/>
                  <p:pic>
                    <p:nvPicPr>
                      <p:cNvPr id="0" name="Object 1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46500" y="3429000"/>
                        <a:ext cx="28829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15">
            <a:extLst>
              <a:ext uri="{FF2B5EF4-FFF2-40B4-BE49-F238E27FC236}">
                <a16:creationId xmlns:a16="http://schemas.microsoft.com/office/drawing/2014/main" id="{89A94650-096A-4239-8980-D0B53F4A748A}"/>
              </a:ext>
            </a:extLst>
          </p:cNvPr>
          <p:cNvGraphicFramePr>
            <a:graphicFrameLocks noChangeAspect="1"/>
          </p:cNvGraphicFramePr>
          <p:nvPr/>
        </p:nvGraphicFramePr>
        <p:xfrm>
          <a:off x="3733800" y="4149726"/>
          <a:ext cx="3100388" cy="727075"/>
        </p:xfrm>
        <a:graphic>
          <a:graphicData uri="http://schemas.openxmlformats.org/presentationml/2006/ole">
            <mc:AlternateContent xmlns:mc="http://schemas.openxmlformats.org/markup-compatibility/2006">
              <mc:Choice xmlns:v="urn:schemas-microsoft-com:vml" Requires="v">
                <p:oleObj spid="_x0000_s22550" name="Equation" r:id="rId10" imgW="1638300" imgH="419100" progId="Equation.DSMT4">
                  <p:embed/>
                </p:oleObj>
              </mc:Choice>
              <mc:Fallback>
                <p:oleObj name="Equation" r:id="rId10" imgW="1638300" imgH="419100" progId="Equation.DSMT4">
                  <p:embed/>
                  <p:pic>
                    <p:nvPicPr>
                      <p:cNvPr id="0"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33800" y="4149726"/>
                        <a:ext cx="3100388"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2302" name="Picture 16" descr="Hinh dong (261)">
            <a:extLst>
              <a:ext uri="{FF2B5EF4-FFF2-40B4-BE49-F238E27FC236}">
                <a16:creationId xmlns:a16="http://schemas.microsoft.com/office/drawing/2014/main" id="{A9937A9C-9D59-48B7-8708-1F0E672E5758}"/>
              </a:ext>
            </a:extLst>
          </p:cNvPr>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8686800" y="28956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Object 14">
            <a:extLst>
              <a:ext uri="{FF2B5EF4-FFF2-40B4-BE49-F238E27FC236}">
                <a16:creationId xmlns:a16="http://schemas.microsoft.com/office/drawing/2014/main" id="{83C315AE-A545-4612-B6A0-E701B8F547B3}"/>
              </a:ext>
            </a:extLst>
          </p:cNvPr>
          <p:cNvGraphicFramePr>
            <a:graphicFrameLocks noChangeAspect="1"/>
          </p:cNvGraphicFramePr>
          <p:nvPr/>
        </p:nvGraphicFramePr>
        <p:xfrm>
          <a:off x="2384426" y="4141789"/>
          <a:ext cx="1349375" cy="701675"/>
        </p:xfrm>
        <a:graphic>
          <a:graphicData uri="http://schemas.openxmlformats.org/presentationml/2006/ole">
            <mc:AlternateContent xmlns:mc="http://schemas.openxmlformats.org/markup-compatibility/2006">
              <mc:Choice xmlns:v="urn:schemas-microsoft-com:vml" Requires="v">
                <p:oleObj spid="_x0000_s22551" name="Equation" r:id="rId13" imgW="660113" imgH="393529" progId="Equation.DSMT4">
                  <p:embed/>
                </p:oleObj>
              </mc:Choice>
              <mc:Fallback>
                <p:oleObj name="Equation" r:id="rId13" imgW="660113" imgH="393529" progId="Equation.DSMT4">
                  <p:embed/>
                  <p:pic>
                    <p:nvPicPr>
                      <p:cNvPr id="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84426" y="4141789"/>
                        <a:ext cx="13493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fade">
                                      <p:cBhvr>
                                        <p:cTn id="7" dur="1000"/>
                                        <p:tgtEl>
                                          <p:spTgt spid="12292"/>
                                        </p:tgtEl>
                                      </p:cBhvr>
                                    </p:animEffect>
                                    <p:anim calcmode="lin" valueType="num">
                                      <p:cBhvr>
                                        <p:cTn id="8" dur="1000" fill="hold"/>
                                        <p:tgtEl>
                                          <p:spTgt spid="12292"/>
                                        </p:tgtEl>
                                        <p:attrNameLst>
                                          <p:attrName>ppt_x</p:attrName>
                                        </p:attrNameLst>
                                      </p:cBhvr>
                                      <p:tavLst>
                                        <p:tav tm="0">
                                          <p:val>
                                            <p:strVal val="#ppt_x"/>
                                          </p:val>
                                        </p:tav>
                                        <p:tav tm="100000">
                                          <p:val>
                                            <p:strVal val="#ppt_x"/>
                                          </p:val>
                                        </p:tav>
                                      </p:tavLst>
                                    </p:anim>
                                    <p:anim calcmode="lin" valueType="num">
                                      <p:cBhvr>
                                        <p:cTn id="9" dur="1000" fill="hold"/>
                                        <p:tgtEl>
                                          <p:spTgt spid="1229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2293"/>
                                        </p:tgtEl>
                                        <p:attrNameLst>
                                          <p:attrName>style.visibility</p:attrName>
                                        </p:attrNameLst>
                                      </p:cBhvr>
                                      <p:to>
                                        <p:strVal val="visible"/>
                                      </p:to>
                                    </p:set>
                                    <p:animEffect transition="in" filter="wipe(left)">
                                      <p:cBhvr>
                                        <p:cTn id="14" dur="1000"/>
                                        <p:tgtEl>
                                          <p:spTgt spid="1229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2294"/>
                                        </p:tgtEl>
                                        <p:attrNameLst>
                                          <p:attrName>style.visibility</p:attrName>
                                        </p:attrNameLst>
                                      </p:cBhvr>
                                      <p:to>
                                        <p:strVal val="visible"/>
                                      </p:to>
                                    </p:set>
                                    <p:animEffect transition="in" filter="wipe(left)">
                                      <p:cBhvr>
                                        <p:cTn id="19" dur="1000"/>
                                        <p:tgtEl>
                                          <p:spTgt spid="1229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left)">
                                      <p:cBhvr>
                                        <p:cTn id="24" dur="1000"/>
                                        <p:tgtEl>
                                          <p:spTgt spid="1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1000"/>
                                        <p:tgtEl>
                                          <p:spTgt spid="14"/>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2295"/>
                                        </p:tgtEl>
                                        <p:attrNameLst>
                                          <p:attrName>style.visibility</p:attrName>
                                        </p:attrNameLst>
                                      </p:cBhvr>
                                      <p:to>
                                        <p:strVal val="visible"/>
                                      </p:to>
                                    </p:set>
                                    <p:animEffect transition="in" filter="wipe(left)">
                                      <p:cBhvr>
                                        <p:cTn id="34" dur="1000"/>
                                        <p:tgtEl>
                                          <p:spTgt spid="1229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2296"/>
                                        </p:tgtEl>
                                        <p:attrNameLst>
                                          <p:attrName>style.visibility</p:attrName>
                                        </p:attrNameLst>
                                      </p:cBhvr>
                                      <p:to>
                                        <p:strVal val="visible"/>
                                      </p:to>
                                    </p:set>
                                    <p:animEffect transition="in" filter="wipe(left)">
                                      <p:cBhvr>
                                        <p:cTn id="39" dur="1000"/>
                                        <p:tgtEl>
                                          <p:spTgt spid="1229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ipe(left)">
                                      <p:cBhvr>
                                        <p:cTn id="49" dur="1000"/>
                                        <p:tgtEl>
                                          <p:spTgt spid="15"/>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12297"/>
                                        </p:tgtEl>
                                        <p:attrNameLst>
                                          <p:attrName>style.visibility</p:attrName>
                                        </p:attrNameLst>
                                      </p:cBhvr>
                                      <p:to>
                                        <p:strVal val="visible"/>
                                      </p:to>
                                    </p:set>
                                    <p:animEffect transition="in" filter="wipe(left)">
                                      <p:cBhvr>
                                        <p:cTn id="54" dur="1000"/>
                                        <p:tgtEl>
                                          <p:spTgt spid="12297"/>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wipe(left)">
                                      <p:cBhvr>
                                        <p:cTn id="59" dur="1000"/>
                                        <p:tgtEl>
                                          <p:spTgt spid="1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53" presetClass="entr" presetSubtype="16" fill="hold" nodeType="clickEffect">
                                  <p:stCondLst>
                                    <p:cond delay="0"/>
                                  </p:stCondLst>
                                  <p:childTnLst>
                                    <p:set>
                                      <p:cBhvr>
                                        <p:cTn id="63" dur="1" fill="hold">
                                          <p:stCondLst>
                                            <p:cond delay="0"/>
                                          </p:stCondLst>
                                        </p:cTn>
                                        <p:tgtEl>
                                          <p:spTgt spid="12302"/>
                                        </p:tgtEl>
                                        <p:attrNameLst>
                                          <p:attrName>style.visibility</p:attrName>
                                        </p:attrNameLst>
                                      </p:cBhvr>
                                      <p:to>
                                        <p:strVal val="visible"/>
                                      </p:to>
                                    </p:set>
                                    <p:anim calcmode="lin" valueType="num">
                                      <p:cBhvr>
                                        <p:cTn id="64" dur="1000" fill="hold"/>
                                        <p:tgtEl>
                                          <p:spTgt spid="12302"/>
                                        </p:tgtEl>
                                        <p:attrNameLst>
                                          <p:attrName>ppt_w</p:attrName>
                                        </p:attrNameLst>
                                      </p:cBhvr>
                                      <p:tavLst>
                                        <p:tav tm="0">
                                          <p:val>
                                            <p:fltVal val="0"/>
                                          </p:val>
                                        </p:tav>
                                        <p:tav tm="100000">
                                          <p:val>
                                            <p:strVal val="#ppt_w"/>
                                          </p:val>
                                        </p:tav>
                                      </p:tavLst>
                                    </p:anim>
                                    <p:anim calcmode="lin" valueType="num">
                                      <p:cBhvr>
                                        <p:cTn id="65" dur="1000" fill="hold"/>
                                        <p:tgtEl>
                                          <p:spTgt spid="12302"/>
                                        </p:tgtEl>
                                        <p:attrNameLst>
                                          <p:attrName>ppt_h</p:attrName>
                                        </p:attrNameLst>
                                      </p:cBhvr>
                                      <p:tavLst>
                                        <p:tav tm="0">
                                          <p:val>
                                            <p:fltVal val="0"/>
                                          </p:val>
                                        </p:tav>
                                        <p:tav tm="100000">
                                          <p:val>
                                            <p:strVal val="#ppt_h"/>
                                          </p:val>
                                        </p:tav>
                                      </p:tavLst>
                                    </p:anim>
                                    <p:animEffect transition="in" filter="fade">
                                      <p:cBhvr>
                                        <p:cTn id="66" dur="1000"/>
                                        <p:tgtEl>
                                          <p:spTgt spid="12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714_example">
            <a:extLst>
              <a:ext uri="{FF2B5EF4-FFF2-40B4-BE49-F238E27FC236}">
                <a16:creationId xmlns:a16="http://schemas.microsoft.com/office/drawing/2014/main" id="{7DABDE5E-0A26-4D77-AFC2-1894BEE03A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9144000"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ext Box 3">
            <a:extLst>
              <a:ext uri="{FF2B5EF4-FFF2-40B4-BE49-F238E27FC236}">
                <a16:creationId xmlns:a16="http://schemas.microsoft.com/office/drawing/2014/main" id="{0B2E2A5E-1D99-44F5-B8C0-C371EDA86011}"/>
              </a:ext>
            </a:extLst>
          </p:cNvPr>
          <p:cNvSpPr txBox="1">
            <a:spLocks noChangeArrowheads="1"/>
          </p:cNvSpPr>
          <p:nvPr/>
        </p:nvSpPr>
        <p:spPr bwMode="auto">
          <a:xfrm>
            <a:off x="3048000" y="258763"/>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13316" name="Rectangle 5">
            <a:extLst>
              <a:ext uri="{FF2B5EF4-FFF2-40B4-BE49-F238E27FC236}">
                <a16:creationId xmlns:a16="http://schemas.microsoft.com/office/drawing/2014/main" id="{4288E349-AD2A-45F8-B019-75BBCC1075D5}"/>
              </a:ext>
            </a:extLst>
          </p:cNvPr>
          <p:cNvSpPr>
            <a:spLocks noChangeArrowheads="1"/>
          </p:cNvSpPr>
          <p:nvPr/>
        </p:nvSpPr>
        <p:spPr bwMode="auto">
          <a:xfrm>
            <a:off x="1524000" y="900114"/>
            <a:ext cx="9144000" cy="2986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A50021"/>
              </a:buClr>
              <a:buSzPct val="75000"/>
              <a:buFont typeface="Wingdings" panose="05000000000000000000" pitchFamily="2" charset="2"/>
              <a:buChar char="n"/>
              <a:tabLst>
                <a:tab pos="152400" algn="l"/>
                <a:tab pos="1524000" algn="l"/>
                <a:tab pos="3048000" algn="l"/>
                <a:tab pos="4648200" algn="l"/>
              </a:tabLst>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tabLst>
                <a:tab pos="152400" algn="l"/>
                <a:tab pos="1524000" algn="l"/>
                <a:tab pos="3048000" algn="l"/>
                <a:tab pos="4648200" algn="l"/>
              </a:tabLst>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tabLst>
                <a:tab pos="152400" algn="l"/>
                <a:tab pos="1524000" algn="l"/>
                <a:tab pos="3048000" algn="l"/>
                <a:tab pos="4648200" algn="l"/>
              </a:tabLst>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tabLst>
                <a:tab pos="152400" algn="l"/>
                <a:tab pos="1524000" algn="l"/>
                <a:tab pos="3048000" algn="l"/>
                <a:tab pos="4648200" algn="l"/>
              </a:tabLst>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tabLst>
                <a:tab pos="152400" algn="l"/>
                <a:tab pos="1524000" algn="l"/>
                <a:tab pos="3048000" algn="l"/>
                <a:tab pos="46482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 pos="1524000" algn="l"/>
                <a:tab pos="3048000" algn="l"/>
                <a:tab pos="46482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 pos="1524000" algn="l"/>
                <a:tab pos="3048000" algn="l"/>
                <a:tab pos="46482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 pos="1524000" algn="l"/>
                <a:tab pos="3048000" algn="l"/>
                <a:tab pos="46482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 pos="1524000" algn="l"/>
                <a:tab pos="3048000" algn="l"/>
                <a:tab pos="4648200" algn="l"/>
              </a:tabLst>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fr-FR" altLang="en-US" sz="2400" b="1">
                <a:solidFill>
                  <a:srgbClr val="0000FF"/>
                </a:solidFill>
                <a:latin typeface="Arial" panose="020B0604020202020204" pitchFamily="34" charset="0"/>
                <a:cs typeface="Arial" panose="020B0604020202020204" pitchFamily="34" charset="0"/>
              </a:rPr>
              <a:t>Câu 13: (ĐH 2010)</a:t>
            </a:r>
            <a:r>
              <a:rPr lang="fr-FR" altLang="en-US" sz="2400">
                <a:solidFill>
                  <a:srgbClr val="0000FF"/>
                </a:solidFill>
                <a:latin typeface="Arial" panose="020B0604020202020204" pitchFamily="34" charset="0"/>
                <a:cs typeface="Arial" panose="020B0604020202020204" pitchFamily="34" charset="0"/>
              </a:rPr>
              <a:t> Một sợi dây AB dài 100 cm căng ngang, đầu B cố định, đầu A gắn với một nhánh của âm thoa dao động điều hòa với tần số 40 Hz. Trên dây AB có 1 sóng dừng ổn định,          A được coi là nút sóng. Tốc độ truyền sóng trên dây là 20 m/s. Kể cả A và B, trên dây có</a:t>
            </a:r>
            <a:endParaRPr lang="en-US" altLang="en-US" sz="2400">
              <a:solidFill>
                <a:srgbClr val="0000FF"/>
              </a:solidFill>
              <a:latin typeface="Arial" panose="020B0604020202020204" pitchFamily="34" charset="0"/>
              <a:cs typeface="Arial" panose="020B0604020202020204" pitchFamily="34" charset="0"/>
            </a:endParaRPr>
          </a:p>
          <a:p>
            <a:pPr algn="just" eaLnBrk="1" hangingPunct="1">
              <a:spcBef>
                <a:spcPts val="1200"/>
              </a:spcBef>
              <a:buClrTx/>
              <a:buSzTx/>
              <a:buNone/>
            </a:pPr>
            <a:r>
              <a:rPr lang="fr-FR" altLang="en-US" sz="2400">
                <a:solidFill>
                  <a:srgbClr val="0000FF"/>
                </a:solidFill>
                <a:latin typeface="Arial" panose="020B0604020202020204" pitchFamily="34" charset="0"/>
                <a:cs typeface="Arial" panose="020B0604020202020204" pitchFamily="34" charset="0"/>
              </a:rPr>
              <a:t>	</a:t>
            </a:r>
            <a:r>
              <a:rPr lang="fr-FR" altLang="en-US" sz="2400" b="1">
                <a:solidFill>
                  <a:srgbClr val="0000FF"/>
                </a:solidFill>
                <a:latin typeface="Arial" panose="020B0604020202020204" pitchFamily="34" charset="0"/>
                <a:cs typeface="Arial" panose="020B0604020202020204" pitchFamily="34" charset="0"/>
              </a:rPr>
              <a:t>A.</a:t>
            </a:r>
            <a:r>
              <a:rPr lang="fr-FR" altLang="en-US" sz="2400">
                <a:solidFill>
                  <a:srgbClr val="0000FF"/>
                </a:solidFill>
                <a:latin typeface="Arial" panose="020B0604020202020204" pitchFamily="34" charset="0"/>
                <a:cs typeface="Arial" panose="020B0604020202020204" pitchFamily="34" charset="0"/>
              </a:rPr>
              <a:t> 3 nút và 2 bụng.		</a:t>
            </a:r>
            <a:r>
              <a:rPr lang="fr-FR" altLang="en-US" sz="2400" b="1">
                <a:solidFill>
                  <a:srgbClr val="0000FF"/>
                </a:solidFill>
                <a:latin typeface="Arial" panose="020B0604020202020204" pitchFamily="34" charset="0"/>
                <a:cs typeface="Arial" panose="020B0604020202020204" pitchFamily="34" charset="0"/>
              </a:rPr>
              <a:t>B.</a:t>
            </a:r>
            <a:r>
              <a:rPr lang="fr-FR" altLang="en-US" sz="2400">
                <a:solidFill>
                  <a:srgbClr val="0000FF"/>
                </a:solidFill>
                <a:latin typeface="Arial" panose="020B0604020202020204" pitchFamily="34" charset="0"/>
                <a:cs typeface="Arial" panose="020B0604020202020204" pitchFamily="34" charset="0"/>
              </a:rPr>
              <a:t> 7 nút và 6 bụng.</a:t>
            </a:r>
            <a:endParaRPr lang="en-US" altLang="en-US" sz="2400">
              <a:solidFill>
                <a:srgbClr val="0000FF"/>
              </a:solidFill>
              <a:latin typeface="Arial" panose="020B0604020202020204" pitchFamily="34" charset="0"/>
              <a:cs typeface="Arial" panose="020B0604020202020204" pitchFamily="34" charset="0"/>
            </a:endParaRPr>
          </a:p>
          <a:p>
            <a:pPr algn="just" eaLnBrk="1" hangingPunct="1">
              <a:spcBef>
                <a:spcPts val="1200"/>
              </a:spcBef>
              <a:buClrTx/>
              <a:buSzTx/>
              <a:buNone/>
            </a:pPr>
            <a:r>
              <a:rPr lang="fr-FR" altLang="en-US" sz="2400">
                <a:solidFill>
                  <a:srgbClr val="0000FF"/>
                </a:solidFill>
                <a:latin typeface="Arial" panose="020B0604020202020204" pitchFamily="34" charset="0"/>
                <a:cs typeface="Arial" panose="020B0604020202020204" pitchFamily="34" charset="0"/>
              </a:rPr>
              <a:t>	</a:t>
            </a:r>
            <a:r>
              <a:rPr lang="fr-FR" altLang="en-US" sz="2400" b="1">
                <a:solidFill>
                  <a:srgbClr val="0000FF"/>
                </a:solidFill>
                <a:latin typeface="Arial" panose="020B0604020202020204" pitchFamily="34" charset="0"/>
                <a:cs typeface="Arial" panose="020B0604020202020204" pitchFamily="34" charset="0"/>
              </a:rPr>
              <a:t>C.</a:t>
            </a:r>
            <a:r>
              <a:rPr lang="fr-FR" altLang="en-US" sz="2400">
                <a:solidFill>
                  <a:srgbClr val="0000FF"/>
                </a:solidFill>
                <a:latin typeface="Arial" panose="020B0604020202020204" pitchFamily="34" charset="0"/>
                <a:cs typeface="Arial" panose="020B0604020202020204" pitchFamily="34" charset="0"/>
              </a:rPr>
              <a:t> 9 nút và 8 bụng.		</a:t>
            </a:r>
            <a:r>
              <a:rPr lang="fr-FR" altLang="en-US" sz="2400" b="1">
                <a:solidFill>
                  <a:srgbClr val="0000FF"/>
                </a:solidFill>
                <a:latin typeface="Arial" panose="020B0604020202020204" pitchFamily="34" charset="0"/>
                <a:cs typeface="Arial" panose="020B0604020202020204" pitchFamily="34" charset="0"/>
              </a:rPr>
              <a:t>D.</a:t>
            </a:r>
            <a:r>
              <a:rPr lang="fr-FR" altLang="en-US" sz="2400">
                <a:solidFill>
                  <a:srgbClr val="0000FF"/>
                </a:solidFill>
                <a:latin typeface="Arial" panose="020B0604020202020204" pitchFamily="34" charset="0"/>
                <a:cs typeface="Arial" panose="020B0604020202020204" pitchFamily="34" charset="0"/>
              </a:rPr>
              <a:t> 5 nút và 4 bụng.</a:t>
            </a:r>
          </a:p>
        </p:txBody>
      </p:sp>
      <p:cxnSp>
        <p:nvCxnSpPr>
          <p:cNvPr id="13317" name="Straight Connector 6">
            <a:extLst>
              <a:ext uri="{FF2B5EF4-FFF2-40B4-BE49-F238E27FC236}">
                <a16:creationId xmlns:a16="http://schemas.microsoft.com/office/drawing/2014/main" id="{A2629096-4892-4877-866C-3F6298C399B4}"/>
              </a:ext>
            </a:extLst>
          </p:cNvPr>
          <p:cNvCxnSpPr>
            <a:cxnSpLocks noChangeShapeType="1"/>
          </p:cNvCxnSpPr>
          <p:nvPr/>
        </p:nvCxnSpPr>
        <p:spPr bwMode="auto">
          <a:xfrm>
            <a:off x="6553200" y="1295400"/>
            <a:ext cx="16383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18" name="Straight Connector 6">
            <a:extLst>
              <a:ext uri="{FF2B5EF4-FFF2-40B4-BE49-F238E27FC236}">
                <a16:creationId xmlns:a16="http://schemas.microsoft.com/office/drawing/2014/main" id="{47E00C48-E48E-4193-B0E4-F6C82057DE5F}"/>
              </a:ext>
            </a:extLst>
          </p:cNvPr>
          <p:cNvCxnSpPr>
            <a:cxnSpLocks noChangeShapeType="1"/>
          </p:cNvCxnSpPr>
          <p:nvPr/>
        </p:nvCxnSpPr>
        <p:spPr bwMode="auto">
          <a:xfrm>
            <a:off x="2895600" y="2016125"/>
            <a:ext cx="16383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19" name="Straight Connector 7">
            <a:extLst>
              <a:ext uri="{FF2B5EF4-FFF2-40B4-BE49-F238E27FC236}">
                <a16:creationId xmlns:a16="http://schemas.microsoft.com/office/drawing/2014/main" id="{E47ECCF2-91CE-4F8F-B526-E367554F8C25}"/>
              </a:ext>
            </a:extLst>
          </p:cNvPr>
          <p:cNvCxnSpPr>
            <a:cxnSpLocks noChangeShapeType="1"/>
          </p:cNvCxnSpPr>
          <p:nvPr/>
        </p:nvCxnSpPr>
        <p:spPr bwMode="auto">
          <a:xfrm>
            <a:off x="1687514" y="2403475"/>
            <a:ext cx="2846387"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320" name="Straight Connector 9">
            <a:extLst>
              <a:ext uri="{FF2B5EF4-FFF2-40B4-BE49-F238E27FC236}">
                <a16:creationId xmlns:a16="http://schemas.microsoft.com/office/drawing/2014/main" id="{F64566E8-A235-4047-A351-B5E5817F29E9}"/>
              </a:ext>
            </a:extLst>
          </p:cNvPr>
          <p:cNvCxnSpPr>
            <a:cxnSpLocks noChangeShapeType="1"/>
          </p:cNvCxnSpPr>
          <p:nvPr/>
        </p:nvCxnSpPr>
        <p:spPr bwMode="auto">
          <a:xfrm>
            <a:off x="9144000" y="2392363"/>
            <a:ext cx="9525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6" name="Object 5">
            <a:extLst>
              <a:ext uri="{FF2B5EF4-FFF2-40B4-BE49-F238E27FC236}">
                <a16:creationId xmlns:a16="http://schemas.microsoft.com/office/drawing/2014/main" id="{E491BF02-A256-4291-B19D-76F9E48D2E3C}"/>
              </a:ext>
            </a:extLst>
          </p:cNvPr>
          <p:cNvGraphicFramePr>
            <a:graphicFrameLocks noChangeAspect="1"/>
          </p:cNvGraphicFramePr>
          <p:nvPr/>
        </p:nvGraphicFramePr>
        <p:xfrm>
          <a:off x="4114800" y="4724401"/>
          <a:ext cx="960438" cy="701675"/>
        </p:xfrm>
        <a:graphic>
          <a:graphicData uri="http://schemas.openxmlformats.org/presentationml/2006/ole">
            <mc:AlternateContent xmlns:mc="http://schemas.openxmlformats.org/markup-compatibility/2006">
              <mc:Choice xmlns:v="urn:schemas-microsoft-com:vml" Requires="v">
                <p:oleObj spid="_x0000_s24592" name="Equation" r:id="rId5" imgW="469696" imgH="393529" progId="Equation.DSMT4">
                  <p:embed/>
                </p:oleObj>
              </mc:Choice>
              <mc:Fallback>
                <p:oleObj name="Equation" r:id="rId5" imgW="469696" imgH="393529"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14800" y="4724401"/>
                        <a:ext cx="96043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a:extLst>
              <a:ext uri="{FF2B5EF4-FFF2-40B4-BE49-F238E27FC236}">
                <a16:creationId xmlns:a16="http://schemas.microsoft.com/office/drawing/2014/main" id="{22E36F3D-D93B-4A03-B4D2-D507C73649D9}"/>
              </a:ext>
            </a:extLst>
          </p:cNvPr>
          <p:cNvGraphicFramePr>
            <a:graphicFrameLocks noChangeAspect="1"/>
          </p:cNvGraphicFramePr>
          <p:nvPr/>
        </p:nvGraphicFramePr>
        <p:xfrm>
          <a:off x="5387976" y="4724401"/>
          <a:ext cx="2232025" cy="746125"/>
        </p:xfrm>
        <a:graphic>
          <a:graphicData uri="http://schemas.openxmlformats.org/presentationml/2006/ole">
            <mc:AlternateContent xmlns:mc="http://schemas.openxmlformats.org/markup-compatibility/2006">
              <mc:Choice xmlns:v="urn:schemas-microsoft-com:vml" Requires="v">
                <p:oleObj spid="_x0000_s24593" name="Equation" r:id="rId7" imgW="1219200" imgH="419100" progId="Equation.DSMT4">
                  <p:embed/>
                </p:oleObj>
              </mc:Choice>
              <mc:Fallback>
                <p:oleObj name="Equation" r:id="rId7" imgW="1219200" imgH="419100" progId="Equation.DSMT4">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87976" y="4724401"/>
                        <a:ext cx="223202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a:extLst>
              <a:ext uri="{FF2B5EF4-FFF2-40B4-BE49-F238E27FC236}">
                <a16:creationId xmlns:a16="http://schemas.microsoft.com/office/drawing/2014/main" id="{6EADDDFD-85BD-4438-933B-826030CF6B39}"/>
              </a:ext>
            </a:extLst>
          </p:cNvPr>
          <p:cNvGraphicFramePr>
            <a:graphicFrameLocks noChangeAspect="1"/>
          </p:cNvGraphicFramePr>
          <p:nvPr/>
        </p:nvGraphicFramePr>
        <p:xfrm>
          <a:off x="4494214" y="3886200"/>
          <a:ext cx="2771775" cy="762000"/>
        </p:xfrm>
        <a:graphic>
          <a:graphicData uri="http://schemas.openxmlformats.org/presentationml/2006/ole">
            <mc:AlternateContent xmlns:mc="http://schemas.openxmlformats.org/markup-compatibility/2006">
              <mc:Choice xmlns:v="urn:schemas-microsoft-com:vml" Requires="v">
                <p:oleObj spid="_x0000_s24594" name="Equation" r:id="rId9" imgW="1397000" imgH="419100" progId="Equation.DSMT4">
                  <p:embed/>
                </p:oleObj>
              </mc:Choice>
              <mc:Fallback>
                <p:oleObj name="Equation" r:id="rId9" imgW="1397000" imgH="419100" progId="Equation.DSMT4">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94214" y="3886200"/>
                        <a:ext cx="27717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3324" name="Picture 16" descr="Hinh dong (261)">
            <a:extLst>
              <a:ext uri="{FF2B5EF4-FFF2-40B4-BE49-F238E27FC236}">
                <a16:creationId xmlns:a16="http://schemas.microsoft.com/office/drawing/2014/main" id="{0AD02F3C-F4B6-43B5-A590-0859F1D73CED}"/>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6019800" y="33528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6"/>
                                        </p:tgtEl>
                                        <p:attrNameLst>
                                          <p:attrName>style.visibility</p:attrName>
                                        </p:attrNameLst>
                                      </p:cBhvr>
                                      <p:to>
                                        <p:strVal val="visible"/>
                                      </p:to>
                                    </p:set>
                                    <p:animEffect transition="in" filter="fade">
                                      <p:cBhvr>
                                        <p:cTn id="7" dur="1000"/>
                                        <p:tgtEl>
                                          <p:spTgt spid="13316"/>
                                        </p:tgtEl>
                                      </p:cBhvr>
                                    </p:animEffect>
                                    <p:anim calcmode="lin" valueType="num">
                                      <p:cBhvr>
                                        <p:cTn id="8" dur="1000" fill="hold"/>
                                        <p:tgtEl>
                                          <p:spTgt spid="13316"/>
                                        </p:tgtEl>
                                        <p:attrNameLst>
                                          <p:attrName>ppt_x</p:attrName>
                                        </p:attrNameLst>
                                      </p:cBhvr>
                                      <p:tavLst>
                                        <p:tav tm="0">
                                          <p:val>
                                            <p:strVal val="#ppt_x"/>
                                          </p:val>
                                        </p:tav>
                                        <p:tav tm="100000">
                                          <p:val>
                                            <p:strVal val="#ppt_x"/>
                                          </p:val>
                                        </p:tav>
                                      </p:tavLst>
                                    </p:anim>
                                    <p:anim calcmode="lin" valueType="num">
                                      <p:cBhvr>
                                        <p:cTn id="9" dur="1000" fill="hold"/>
                                        <p:tgtEl>
                                          <p:spTgt spid="1331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3317"/>
                                        </p:tgtEl>
                                        <p:attrNameLst>
                                          <p:attrName>style.visibility</p:attrName>
                                        </p:attrNameLst>
                                      </p:cBhvr>
                                      <p:to>
                                        <p:strVal val="visible"/>
                                      </p:to>
                                    </p:set>
                                    <p:animEffect transition="in" filter="wipe(left)">
                                      <p:cBhvr>
                                        <p:cTn id="14" dur="1000"/>
                                        <p:tgtEl>
                                          <p:spTgt spid="1331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3319"/>
                                        </p:tgtEl>
                                        <p:attrNameLst>
                                          <p:attrName>style.visibility</p:attrName>
                                        </p:attrNameLst>
                                      </p:cBhvr>
                                      <p:to>
                                        <p:strVal val="visible"/>
                                      </p:to>
                                    </p:set>
                                    <p:animEffect transition="in" filter="wipe(left)">
                                      <p:cBhvr>
                                        <p:cTn id="19" dur="1000"/>
                                        <p:tgtEl>
                                          <p:spTgt spid="1331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3318"/>
                                        </p:tgtEl>
                                        <p:attrNameLst>
                                          <p:attrName>style.visibility</p:attrName>
                                        </p:attrNameLst>
                                      </p:cBhvr>
                                      <p:to>
                                        <p:strVal val="visible"/>
                                      </p:to>
                                    </p:set>
                                    <p:animEffect transition="in" filter="wipe(left)">
                                      <p:cBhvr>
                                        <p:cTn id="24" dur="1000"/>
                                        <p:tgtEl>
                                          <p:spTgt spid="1331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3320"/>
                                        </p:tgtEl>
                                        <p:attrNameLst>
                                          <p:attrName>style.visibility</p:attrName>
                                        </p:attrNameLst>
                                      </p:cBhvr>
                                      <p:to>
                                        <p:strVal val="visible"/>
                                      </p:to>
                                    </p:set>
                                    <p:animEffect transition="in" filter="wipe(left)">
                                      <p:cBhvr>
                                        <p:cTn id="29" dur="1000"/>
                                        <p:tgtEl>
                                          <p:spTgt spid="1332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left)">
                                      <p:cBhvr>
                                        <p:cTn id="34" dur="1000"/>
                                        <p:tgtEl>
                                          <p:spTgt spid="1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left)">
                                      <p:cBhvr>
                                        <p:cTn id="39" dur="1000"/>
                                        <p:tgtEl>
                                          <p:spTgt spid="6"/>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wipe(left)">
                                      <p:cBhvr>
                                        <p:cTn id="44" dur="1000"/>
                                        <p:tgtEl>
                                          <p:spTgt spid="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16" fill="hold" nodeType="clickEffect">
                                  <p:stCondLst>
                                    <p:cond delay="0"/>
                                  </p:stCondLst>
                                  <p:childTnLst>
                                    <p:set>
                                      <p:cBhvr>
                                        <p:cTn id="48" dur="1" fill="hold">
                                          <p:stCondLst>
                                            <p:cond delay="0"/>
                                          </p:stCondLst>
                                        </p:cTn>
                                        <p:tgtEl>
                                          <p:spTgt spid="13324"/>
                                        </p:tgtEl>
                                        <p:attrNameLst>
                                          <p:attrName>style.visibility</p:attrName>
                                        </p:attrNameLst>
                                      </p:cBhvr>
                                      <p:to>
                                        <p:strVal val="visible"/>
                                      </p:to>
                                    </p:set>
                                    <p:anim calcmode="lin" valueType="num">
                                      <p:cBhvr>
                                        <p:cTn id="49" dur="1000" fill="hold"/>
                                        <p:tgtEl>
                                          <p:spTgt spid="13324"/>
                                        </p:tgtEl>
                                        <p:attrNameLst>
                                          <p:attrName>ppt_w</p:attrName>
                                        </p:attrNameLst>
                                      </p:cBhvr>
                                      <p:tavLst>
                                        <p:tav tm="0">
                                          <p:val>
                                            <p:fltVal val="0"/>
                                          </p:val>
                                        </p:tav>
                                        <p:tav tm="100000">
                                          <p:val>
                                            <p:strVal val="#ppt_w"/>
                                          </p:val>
                                        </p:tav>
                                      </p:tavLst>
                                    </p:anim>
                                    <p:anim calcmode="lin" valueType="num">
                                      <p:cBhvr>
                                        <p:cTn id="50" dur="1000" fill="hold"/>
                                        <p:tgtEl>
                                          <p:spTgt spid="13324"/>
                                        </p:tgtEl>
                                        <p:attrNameLst>
                                          <p:attrName>ppt_h</p:attrName>
                                        </p:attrNameLst>
                                      </p:cBhvr>
                                      <p:tavLst>
                                        <p:tav tm="0">
                                          <p:val>
                                            <p:fltVal val="0"/>
                                          </p:val>
                                        </p:tav>
                                        <p:tav tm="100000">
                                          <p:val>
                                            <p:strVal val="#ppt_h"/>
                                          </p:val>
                                        </p:tav>
                                      </p:tavLst>
                                    </p:anim>
                                    <p:animEffect transition="in" filter="fade">
                                      <p:cBhvr>
                                        <p:cTn id="51" dur="1000"/>
                                        <p:tgtEl>
                                          <p:spTgt spid="133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714_example">
            <a:extLst>
              <a:ext uri="{FF2B5EF4-FFF2-40B4-BE49-F238E27FC236}">
                <a16:creationId xmlns:a16="http://schemas.microsoft.com/office/drawing/2014/main" id="{266DEDE7-5B2A-4440-A461-41EC04CCF9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9144000"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ext Box 3">
            <a:extLst>
              <a:ext uri="{FF2B5EF4-FFF2-40B4-BE49-F238E27FC236}">
                <a16:creationId xmlns:a16="http://schemas.microsoft.com/office/drawing/2014/main" id="{2802D791-561B-4E08-AAAE-244A8EA741D4}"/>
              </a:ext>
            </a:extLst>
          </p:cNvPr>
          <p:cNvSpPr txBox="1">
            <a:spLocks noChangeArrowheads="1"/>
          </p:cNvSpPr>
          <p:nvPr/>
        </p:nvSpPr>
        <p:spPr bwMode="auto">
          <a:xfrm>
            <a:off x="3048000" y="258763"/>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14340" name="Rectangle 3">
            <a:extLst>
              <a:ext uri="{FF2B5EF4-FFF2-40B4-BE49-F238E27FC236}">
                <a16:creationId xmlns:a16="http://schemas.microsoft.com/office/drawing/2014/main" id="{95411D73-0971-4236-A9CB-B185F12F542C}"/>
              </a:ext>
            </a:extLst>
          </p:cNvPr>
          <p:cNvSpPr>
            <a:spLocks noChangeArrowheads="1"/>
          </p:cNvSpPr>
          <p:nvPr/>
        </p:nvSpPr>
        <p:spPr bwMode="auto">
          <a:xfrm>
            <a:off x="1524000" y="914401"/>
            <a:ext cx="9144000" cy="227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A50021"/>
              </a:buClr>
              <a:buSzPct val="75000"/>
              <a:buFont typeface="Wingdings" panose="05000000000000000000" pitchFamily="2" charset="2"/>
              <a:buChar char="n"/>
              <a:tabLst>
                <a:tab pos="180975" algn="l"/>
                <a:tab pos="1371600" algn="l"/>
                <a:tab pos="2362200" algn="l"/>
                <a:tab pos="4500563" algn="l"/>
              </a:tabLst>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tabLst>
                <a:tab pos="180975" algn="l"/>
                <a:tab pos="1371600" algn="l"/>
                <a:tab pos="2362200" algn="l"/>
                <a:tab pos="4500563" algn="l"/>
              </a:tabLst>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tabLst>
                <a:tab pos="180975" algn="l"/>
                <a:tab pos="1371600" algn="l"/>
                <a:tab pos="2362200" algn="l"/>
                <a:tab pos="4500563" algn="l"/>
              </a:tabLst>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tabLst>
                <a:tab pos="180975" algn="l"/>
                <a:tab pos="1371600" algn="l"/>
                <a:tab pos="2362200" algn="l"/>
                <a:tab pos="4500563" algn="l"/>
              </a:tabLst>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tabLst>
                <a:tab pos="180975" algn="l"/>
                <a:tab pos="1371600" algn="l"/>
                <a:tab pos="2362200" algn="l"/>
                <a:tab pos="4500563"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tabLst>
                <a:tab pos="180975" algn="l"/>
                <a:tab pos="1371600" algn="l"/>
                <a:tab pos="2362200" algn="l"/>
                <a:tab pos="4500563"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tabLst>
                <a:tab pos="180975" algn="l"/>
                <a:tab pos="1371600" algn="l"/>
                <a:tab pos="2362200" algn="l"/>
                <a:tab pos="4500563"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tabLst>
                <a:tab pos="180975" algn="l"/>
                <a:tab pos="1371600" algn="l"/>
                <a:tab pos="2362200" algn="l"/>
                <a:tab pos="4500563"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tabLst>
                <a:tab pos="180975" algn="l"/>
                <a:tab pos="1371600" algn="l"/>
                <a:tab pos="2362200" algn="l"/>
                <a:tab pos="4500563" algn="l"/>
              </a:tabLst>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fr-FR" altLang="en-US" sz="2200" b="1">
                <a:solidFill>
                  <a:srgbClr val="0000FF"/>
                </a:solidFill>
                <a:latin typeface="Arial" panose="020B0604020202020204" pitchFamily="34" charset="0"/>
                <a:cs typeface="Arial" panose="020B0604020202020204" pitchFamily="34" charset="0"/>
              </a:rPr>
              <a:t>Câu 14. (ĐH 2011)</a:t>
            </a:r>
            <a:r>
              <a:rPr lang="fr-FR" altLang="en-US" sz="2200">
                <a:solidFill>
                  <a:srgbClr val="0000FF"/>
                </a:solidFill>
                <a:latin typeface="Arial" panose="020B0604020202020204" pitchFamily="34" charset="0"/>
                <a:cs typeface="Arial" panose="020B0604020202020204" pitchFamily="34" charset="0"/>
              </a:rPr>
              <a:t> Một sợi dây đàn hồi căng ngang, đang có sóng dừng ổn định. Trên dây, A là 1 điểm nút, B là một điểm bụng gần A nhất, C là trung điểm của AB, với AB = 10 cm. Biết khoảng thời gian ngắn nhất giữa 2 lần mà li độ dao động của phần tử tại B bằng biên độ dao động của phần tử tại C là 0,2 s. Tốc độ truyền sóng trên dây là</a:t>
            </a:r>
            <a:endParaRPr lang="fr-FR" altLang="en-US" sz="2200" b="1">
              <a:solidFill>
                <a:srgbClr val="0000FF"/>
              </a:solidFill>
              <a:latin typeface="Arial" panose="020B0604020202020204" pitchFamily="34" charset="0"/>
              <a:cs typeface="Arial" panose="020B0604020202020204" pitchFamily="34" charset="0"/>
            </a:endParaRPr>
          </a:p>
          <a:p>
            <a:pPr algn="just" eaLnBrk="1" hangingPunct="1">
              <a:spcBef>
                <a:spcPts val="1200"/>
              </a:spcBef>
              <a:buClrTx/>
              <a:buSzTx/>
              <a:buNone/>
            </a:pPr>
            <a:r>
              <a:rPr lang="fr-FR" altLang="en-US" sz="2200" b="1">
                <a:solidFill>
                  <a:srgbClr val="0000FF"/>
                </a:solidFill>
                <a:latin typeface="Arial" panose="020B0604020202020204" pitchFamily="34" charset="0"/>
                <a:cs typeface="Arial" panose="020B0604020202020204" pitchFamily="34" charset="0"/>
              </a:rPr>
              <a:t>	A. </a:t>
            </a:r>
            <a:r>
              <a:rPr lang="fr-FR" altLang="en-US" sz="2200">
                <a:solidFill>
                  <a:srgbClr val="0000FF"/>
                </a:solidFill>
                <a:latin typeface="Arial" panose="020B0604020202020204" pitchFamily="34" charset="0"/>
                <a:cs typeface="Arial" panose="020B0604020202020204" pitchFamily="34" charset="0"/>
              </a:rPr>
              <a:t>2 m/s.</a:t>
            </a:r>
            <a:r>
              <a:rPr lang="fr-FR" altLang="en-US" sz="2200" b="1">
                <a:solidFill>
                  <a:srgbClr val="0000FF"/>
                </a:solidFill>
                <a:latin typeface="Arial" panose="020B0604020202020204" pitchFamily="34" charset="0"/>
                <a:cs typeface="Arial" panose="020B0604020202020204" pitchFamily="34" charset="0"/>
              </a:rPr>
              <a:t>		B. </a:t>
            </a:r>
            <a:r>
              <a:rPr lang="fr-FR" altLang="en-US" sz="2200">
                <a:solidFill>
                  <a:srgbClr val="0000FF"/>
                </a:solidFill>
                <a:latin typeface="Arial" panose="020B0604020202020204" pitchFamily="34" charset="0"/>
                <a:cs typeface="Arial" panose="020B0604020202020204" pitchFamily="34" charset="0"/>
              </a:rPr>
              <a:t>0,5 m/s.	</a:t>
            </a:r>
            <a:r>
              <a:rPr lang="fr-FR" altLang="en-US" sz="2200" b="1">
                <a:solidFill>
                  <a:srgbClr val="0000FF"/>
                </a:solidFill>
                <a:latin typeface="Arial" panose="020B0604020202020204" pitchFamily="34" charset="0"/>
                <a:cs typeface="Arial" panose="020B0604020202020204" pitchFamily="34" charset="0"/>
              </a:rPr>
              <a:t>C. </a:t>
            </a:r>
            <a:r>
              <a:rPr lang="fr-FR" altLang="en-US" sz="2200">
                <a:solidFill>
                  <a:srgbClr val="0000FF"/>
                </a:solidFill>
                <a:latin typeface="Arial" panose="020B0604020202020204" pitchFamily="34" charset="0"/>
                <a:cs typeface="Arial" panose="020B0604020202020204" pitchFamily="34" charset="0"/>
              </a:rPr>
              <a:t>1 m/s.</a:t>
            </a:r>
            <a:r>
              <a:rPr lang="fr-FR" altLang="en-US" sz="2200" b="1">
                <a:solidFill>
                  <a:srgbClr val="0000FF"/>
                </a:solidFill>
                <a:latin typeface="Arial" panose="020B0604020202020204" pitchFamily="34" charset="0"/>
                <a:cs typeface="Arial" panose="020B0604020202020204" pitchFamily="34" charset="0"/>
              </a:rPr>
              <a:t>	D. </a:t>
            </a:r>
            <a:r>
              <a:rPr lang="fr-FR" altLang="en-US" sz="2200">
                <a:solidFill>
                  <a:srgbClr val="0000FF"/>
                </a:solidFill>
                <a:latin typeface="Arial" panose="020B0604020202020204" pitchFamily="34" charset="0"/>
                <a:cs typeface="Arial" panose="020B0604020202020204" pitchFamily="34" charset="0"/>
              </a:rPr>
              <a:t>0,25 m/s.</a:t>
            </a:r>
          </a:p>
        </p:txBody>
      </p:sp>
      <p:cxnSp>
        <p:nvCxnSpPr>
          <p:cNvPr id="14341" name="Straight Connector 6">
            <a:extLst>
              <a:ext uri="{FF2B5EF4-FFF2-40B4-BE49-F238E27FC236}">
                <a16:creationId xmlns:a16="http://schemas.microsoft.com/office/drawing/2014/main" id="{419706AE-4465-45EE-9CE7-6081F5059237}"/>
              </a:ext>
            </a:extLst>
          </p:cNvPr>
          <p:cNvCxnSpPr>
            <a:cxnSpLocks noChangeShapeType="1"/>
          </p:cNvCxnSpPr>
          <p:nvPr/>
        </p:nvCxnSpPr>
        <p:spPr bwMode="auto">
          <a:xfrm>
            <a:off x="4613275" y="1600200"/>
            <a:ext cx="19050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9" name="Straight Connector 6">
            <a:extLst>
              <a:ext uri="{FF2B5EF4-FFF2-40B4-BE49-F238E27FC236}">
                <a16:creationId xmlns:a16="http://schemas.microsoft.com/office/drawing/2014/main" id="{BA3E808E-B6FB-4ABD-905A-FEA72636B446}"/>
              </a:ext>
            </a:extLst>
          </p:cNvPr>
          <p:cNvCxnSpPr>
            <a:cxnSpLocks noChangeShapeType="1"/>
          </p:cNvCxnSpPr>
          <p:nvPr/>
        </p:nvCxnSpPr>
        <p:spPr bwMode="auto">
          <a:xfrm>
            <a:off x="6667500" y="1641475"/>
            <a:ext cx="37719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0" name="Straight Connector 6">
            <a:extLst>
              <a:ext uri="{FF2B5EF4-FFF2-40B4-BE49-F238E27FC236}">
                <a16:creationId xmlns:a16="http://schemas.microsoft.com/office/drawing/2014/main" id="{74ACEF75-E086-45FF-B2BB-663AFFC0F11E}"/>
              </a:ext>
            </a:extLst>
          </p:cNvPr>
          <p:cNvCxnSpPr>
            <a:cxnSpLocks noChangeShapeType="1"/>
          </p:cNvCxnSpPr>
          <p:nvPr/>
        </p:nvCxnSpPr>
        <p:spPr bwMode="auto">
          <a:xfrm>
            <a:off x="1649413" y="1939925"/>
            <a:ext cx="2963862"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1" name="Straight Connector 6">
            <a:extLst>
              <a:ext uri="{FF2B5EF4-FFF2-40B4-BE49-F238E27FC236}">
                <a16:creationId xmlns:a16="http://schemas.microsoft.com/office/drawing/2014/main" id="{CA01D82B-3ABC-4EB5-8CFF-455ECF1FF7F0}"/>
              </a:ext>
            </a:extLst>
          </p:cNvPr>
          <p:cNvCxnSpPr>
            <a:cxnSpLocks noChangeShapeType="1"/>
          </p:cNvCxnSpPr>
          <p:nvPr/>
        </p:nvCxnSpPr>
        <p:spPr bwMode="auto">
          <a:xfrm>
            <a:off x="5380038" y="1939925"/>
            <a:ext cx="1477962"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2" name="Straight Connector 6">
            <a:extLst>
              <a:ext uri="{FF2B5EF4-FFF2-40B4-BE49-F238E27FC236}">
                <a16:creationId xmlns:a16="http://schemas.microsoft.com/office/drawing/2014/main" id="{639A9920-565A-4934-A4D2-68C79FB8E28A}"/>
              </a:ext>
            </a:extLst>
          </p:cNvPr>
          <p:cNvCxnSpPr>
            <a:cxnSpLocks noChangeShapeType="1"/>
          </p:cNvCxnSpPr>
          <p:nvPr/>
        </p:nvCxnSpPr>
        <p:spPr bwMode="auto">
          <a:xfrm>
            <a:off x="4084639" y="2286000"/>
            <a:ext cx="528637"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3" name="Straight Connector 6">
            <a:extLst>
              <a:ext uri="{FF2B5EF4-FFF2-40B4-BE49-F238E27FC236}">
                <a16:creationId xmlns:a16="http://schemas.microsoft.com/office/drawing/2014/main" id="{65A5736F-3B4A-46DC-A208-F31405E5EBEB}"/>
              </a:ext>
            </a:extLst>
          </p:cNvPr>
          <p:cNvCxnSpPr>
            <a:cxnSpLocks noChangeShapeType="1"/>
          </p:cNvCxnSpPr>
          <p:nvPr/>
        </p:nvCxnSpPr>
        <p:spPr bwMode="auto">
          <a:xfrm>
            <a:off x="7696200" y="2292350"/>
            <a:ext cx="528638"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4" name="Straight Connector 6">
            <a:extLst>
              <a:ext uri="{FF2B5EF4-FFF2-40B4-BE49-F238E27FC236}">
                <a16:creationId xmlns:a16="http://schemas.microsoft.com/office/drawing/2014/main" id="{DD3CF998-A55E-4887-81CA-65BF47C227F8}"/>
              </a:ext>
            </a:extLst>
          </p:cNvPr>
          <p:cNvCxnSpPr>
            <a:cxnSpLocks noChangeShapeType="1"/>
          </p:cNvCxnSpPr>
          <p:nvPr/>
        </p:nvCxnSpPr>
        <p:spPr bwMode="auto">
          <a:xfrm>
            <a:off x="8382000" y="2292350"/>
            <a:ext cx="16002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5" name="Straight Connector 6">
            <a:extLst>
              <a:ext uri="{FF2B5EF4-FFF2-40B4-BE49-F238E27FC236}">
                <a16:creationId xmlns:a16="http://schemas.microsoft.com/office/drawing/2014/main" id="{54349009-2F66-42B5-97E7-6C824A6DA3BA}"/>
              </a:ext>
            </a:extLst>
          </p:cNvPr>
          <p:cNvCxnSpPr>
            <a:cxnSpLocks noChangeShapeType="1"/>
          </p:cNvCxnSpPr>
          <p:nvPr/>
        </p:nvCxnSpPr>
        <p:spPr bwMode="auto">
          <a:xfrm>
            <a:off x="3889375" y="2640013"/>
            <a:ext cx="528638"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6" name="Straight Connector 6">
            <a:extLst>
              <a:ext uri="{FF2B5EF4-FFF2-40B4-BE49-F238E27FC236}">
                <a16:creationId xmlns:a16="http://schemas.microsoft.com/office/drawing/2014/main" id="{EE1B0528-1AED-48D8-85CF-E8EBB580E2FA}"/>
              </a:ext>
            </a:extLst>
          </p:cNvPr>
          <p:cNvCxnSpPr>
            <a:cxnSpLocks noChangeShapeType="1"/>
          </p:cNvCxnSpPr>
          <p:nvPr/>
        </p:nvCxnSpPr>
        <p:spPr bwMode="auto">
          <a:xfrm>
            <a:off x="4851400" y="2632075"/>
            <a:ext cx="528638"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57" name="Straight Connector 6">
            <a:extLst>
              <a:ext uri="{FF2B5EF4-FFF2-40B4-BE49-F238E27FC236}">
                <a16:creationId xmlns:a16="http://schemas.microsoft.com/office/drawing/2014/main" id="{D6B927EC-1D55-4E97-AAAC-74F4D1D74AA1}"/>
              </a:ext>
            </a:extLst>
          </p:cNvPr>
          <p:cNvCxnSpPr>
            <a:cxnSpLocks noChangeShapeType="1"/>
          </p:cNvCxnSpPr>
          <p:nvPr/>
        </p:nvCxnSpPr>
        <p:spPr bwMode="auto">
          <a:xfrm>
            <a:off x="5610225" y="2632075"/>
            <a:ext cx="90805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4363" name="Object 37">
            <a:extLst>
              <a:ext uri="{FF2B5EF4-FFF2-40B4-BE49-F238E27FC236}">
                <a16:creationId xmlns:a16="http://schemas.microsoft.com/office/drawing/2014/main" id="{B3FBD279-2F08-4871-9834-28DDAD8041AF}"/>
              </a:ext>
            </a:extLst>
          </p:cNvPr>
          <p:cNvGraphicFramePr>
            <a:graphicFrameLocks noChangeAspect="1"/>
          </p:cNvGraphicFramePr>
          <p:nvPr/>
        </p:nvGraphicFramePr>
        <p:xfrm>
          <a:off x="5429250" y="3267075"/>
          <a:ext cx="1238250" cy="768350"/>
        </p:xfrm>
        <a:graphic>
          <a:graphicData uri="http://schemas.openxmlformats.org/presentationml/2006/ole">
            <mc:AlternateContent xmlns:mc="http://schemas.openxmlformats.org/markup-compatibility/2006">
              <mc:Choice xmlns:v="urn:schemas-microsoft-com:vml" Requires="v">
                <p:oleObj spid="_x0000_s26676" name="Equation" r:id="rId5" imgW="634725" imgH="393529" progId="Equation.DSMT4">
                  <p:embed/>
                </p:oleObj>
              </mc:Choice>
              <mc:Fallback>
                <p:oleObj name="Equation" r:id="rId5" imgW="634725" imgH="393529" progId="Equation.DSMT4">
                  <p:embed/>
                  <p:pic>
                    <p:nvPicPr>
                      <p:cNvPr id="0" name="Object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29250" y="3267075"/>
                        <a:ext cx="12382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64" name="Object 52">
            <a:extLst>
              <a:ext uri="{FF2B5EF4-FFF2-40B4-BE49-F238E27FC236}">
                <a16:creationId xmlns:a16="http://schemas.microsoft.com/office/drawing/2014/main" id="{40940C67-F217-43B4-9926-593668A69EF7}"/>
              </a:ext>
            </a:extLst>
          </p:cNvPr>
          <p:cNvGraphicFramePr>
            <a:graphicFrameLocks noChangeAspect="1"/>
          </p:cNvGraphicFramePr>
          <p:nvPr/>
        </p:nvGraphicFramePr>
        <p:xfrm>
          <a:off x="6977064" y="3486150"/>
          <a:ext cx="1481137" cy="323850"/>
        </p:xfrm>
        <a:graphic>
          <a:graphicData uri="http://schemas.openxmlformats.org/presentationml/2006/ole">
            <mc:AlternateContent xmlns:mc="http://schemas.openxmlformats.org/markup-compatibility/2006">
              <mc:Choice xmlns:v="urn:schemas-microsoft-com:vml" Requires="v">
                <p:oleObj spid="_x0000_s26677" name="Equation" r:id="rId7" imgW="812447" imgH="177723" progId="Equation.DSMT4">
                  <p:embed/>
                </p:oleObj>
              </mc:Choice>
              <mc:Fallback>
                <p:oleObj name="Equation" r:id="rId7" imgW="812447" imgH="177723" progId="Equation.DSMT4">
                  <p:embed/>
                  <p:pic>
                    <p:nvPicPr>
                      <p:cNvPr id="0" name="Object 5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77064" y="3486150"/>
                        <a:ext cx="148113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69" name="Object 57">
            <a:extLst>
              <a:ext uri="{FF2B5EF4-FFF2-40B4-BE49-F238E27FC236}">
                <a16:creationId xmlns:a16="http://schemas.microsoft.com/office/drawing/2014/main" id="{E09235C2-26D3-451E-BDA6-4015233FDF48}"/>
              </a:ext>
            </a:extLst>
          </p:cNvPr>
          <p:cNvGraphicFramePr>
            <a:graphicFrameLocks noChangeAspect="1"/>
          </p:cNvGraphicFramePr>
          <p:nvPr/>
        </p:nvGraphicFramePr>
        <p:xfrm>
          <a:off x="5438775" y="4032251"/>
          <a:ext cx="1079500" cy="728663"/>
        </p:xfrm>
        <a:graphic>
          <a:graphicData uri="http://schemas.openxmlformats.org/presentationml/2006/ole">
            <mc:AlternateContent xmlns:mc="http://schemas.openxmlformats.org/markup-compatibility/2006">
              <mc:Choice xmlns:v="urn:schemas-microsoft-com:vml" Requires="v">
                <p:oleObj spid="_x0000_s26678" name="Equation" r:id="rId9" imgW="583947" imgH="393529" progId="Equation.DSMT4">
                  <p:embed/>
                </p:oleObj>
              </mc:Choice>
              <mc:Fallback>
                <p:oleObj name="Equation" r:id="rId9" imgW="583947" imgH="393529" progId="Equation.DSMT4">
                  <p:embed/>
                  <p:pic>
                    <p:nvPicPr>
                      <p:cNvPr id="0" name="Object 5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38775" y="4032251"/>
                        <a:ext cx="1079500"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70" name="Object 58">
            <a:extLst>
              <a:ext uri="{FF2B5EF4-FFF2-40B4-BE49-F238E27FC236}">
                <a16:creationId xmlns:a16="http://schemas.microsoft.com/office/drawing/2014/main" id="{3EFDEE9E-E41B-4F74-923A-7DFE1D72FDA4}"/>
              </a:ext>
            </a:extLst>
          </p:cNvPr>
          <p:cNvGraphicFramePr>
            <a:graphicFrameLocks noChangeAspect="1"/>
          </p:cNvGraphicFramePr>
          <p:nvPr/>
        </p:nvGraphicFramePr>
        <p:xfrm>
          <a:off x="7021514" y="4200525"/>
          <a:ext cx="1360487" cy="376238"/>
        </p:xfrm>
        <a:graphic>
          <a:graphicData uri="http://schemas.openxmlformats.org/presentationml/2006/ole">
            <mc:AlternateContent xmlns:mc="http://schemas.openxmlformats.org/markup-compatibility/2006">
              <mc:Choice xmlns:v="urn:schemas-microsoft-com:vml" Requires="v">
                <p:oleObj spid="_x0000_s26679" name="Equation" r:id="rId11" imgW="736600" imgH="203200" progId="Equation.DSMT4">
                  <p:embed/>
                </p:oleObj>
              </mc:Choice>
              <mc:Fallback>
                <p:oleObj name="Equation" r:id="rId11" imgW="736600" imgH="203200" progId="Equation.DSMT4">
                  <p:embed/>
                  <p:pic>
                    <p:nvPicPr>
                      <p:cNvPr id="0" name="Object 5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21514" y="4200525"/>
                        <a:ext cx="1360487"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371" name="Object 61">
            <a:extLst>
              <a:ext uri="{FF2B5EF4-FFF2-40B4-BE49-F238E27FC236}">
                <a16:creationId xmlns:a16="http://schemas.microsoft.com/office/drawing/2014/main" id="{9B915541-ECC7-444E-97B3-2D4C4DEAFB49}"/>
              </a:ext>
            </a:extLst>
          </p:cNvPr>
          <p:cNvGraphicFramePr>
            <a:graphicFrameLocks noChangeAspect="1"/>
          </p:cNvGraphicFramePr>
          <p:nvPr/>
        </p:nvGraphicFramePr>
        <p:xfrm>
          <a:off x="5870575" y="4757739"/>
          <a:ext cx="2954338" cy="776287"/>
        </p:xfrm>
        <a:graphic>
          <a:graphicData uri="http://schemas.openxmlformats.org/presentationml/2006/ole">
            <mc:AlternateContent xmlns:mc="http://schemas.openxmlformats.org/markup-compatibility/2006">
              <mc:Choice xmlns:v="urn:schemas-microsoft-com:vml" Requires="v">
                <p:oleObj spid="_x0000_s26680" name="Equation" r:id="rId13" imgW="1600200" imgH="419100" progId="Equation.DSMT4">
                  <p:embed/>
                </p:oleObj>
              </mc:Choice>
              <mc:Fallback>
                <p:oleObj name="Equation" r:id="rId13" imgW="1600200" imgH="419100" progId="Equation.DSMT4">
                  <p:embed/>
                  <p:pic>
                    <p:nvPicPr>
                      <p:cNvPr id="0" name="Object 6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70575" y="4757739"/>
                        <a:ext cx="2954338"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4372" name="Picture 16" descr="Hinh dong (261)">
            <a:extLst>
              <a:ext uri="{FF2B5EF4-FFF2-40B4-BE49-F238E27FC236}">
                <a16:creationId xmlns:a16="http://schemas.microsoft.com/office/drawing/2014/main" id="{BB3B9A35-A3BA-472F-A1D5-336CAB69108B}"/>
              </a:ext>
            </a:extLst>
          </p:cNvPr>
          <p:cNvPicPr>
            <a:picLocks noChangeAspect="1" noChangeArrowheads="1" noCrop="1"/>
          </p:cNvPicPr>
          <p:nvPr/>
        </p:nvPicPr>
        <p:blipFill>
          <a:blip r:embed="rId15">
            <a:extLst>
              <a:ext uri="{28A0092B-C50C-407E-A947-70E740481C1C}">
                <a14:useLocalDpi xmlns:a14="http://schemas.microsoft.com/office/drawing/2010/main" val="0"/>
              </a:ext>
            </a:extLst>
          </a:blip>
          <a:srcRect/>
          <a:stretch>
            <a:fillRect/>
          </a:stretch>
        </p:blipFill>
        <p:spPr bwMode="auto">
          <a:xfrm>
            <a:off x="3673475" y="2681288"/>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6">
            <a:extLst>
              <a:ext uri="{FF2B5EF4-FFF2-40B4-BE49-F238E27FC236}">
                <a16:creationId xmlns:a16="http://schemas.microsoft.com/office/drawing/2014/main" id="{70521028-E679-4330-8E77-7661721F949F}"/>
              </a:ext>
            </a:extLst>
          </p:cNvPr>
          <p:cNvGrpSpPr>
            <a:grpSpLocks/>
          </p:cNvGrpSpPr>
          <p:nvPr/>
        </p:nvGrpSpPr>
        <p:grpSpPr bwMode="auto">
          <a:xfrm>
            <a:off x="1905001" y="3733801"/>
            <a:ext cx="3190875" cy="3108325"/>
            <a:chOff x="381000" y="3733800"/>
            <a:chExt cx="3190875" cy="3108325"/>
          </a:xfrm>
        </p:grpSpPr>
        <p:grpSp>
          <p:nvGrpSpPr>
            <p:cNvPr id="26660" name="Group 3">
              <a:extLst>
                <a:ext uri="{FF2B5EF4-FFF2-40B4-BE49-F238E27FC236}">
                  <a16:creationId xmlns:a16="http://schemas.microsoft.com/office/drawing/2014/main" id="{C4CCB659-E183-4AEB-AD1C-3FCD009375E8}"/>
                </a:ext>
              </a:extLst>
            </p:cNvPr>
            <p:cNvGrpSpPr>
              <a:grpSpLocks/>
            </p:cNvGrpSpPr>
            <p:nvPr/>
          </p:nvGrpSpPr>
          <p:grpSpPr bwMode="auto">
            <a:xfrm>
              <a:off x="381000" y="3733800"/>
              <a:ext cx="3190875" cy="3108325"/>
              <a:chOff x="381000" y="3733800"/>
              <a:chExt cx="3190875" cy="3108325"/>
            </a:xfrm>
          </p:grpSpPr>
          <p:pic>
            <p:nvPicPr>
              <p:cNvPr id="26662" name="Picture 5">
                <a:extLst>
                  <a:ext uri="{FF2B5EF4-FFF2-40B4-BE49-F238E27FC236}">
                    <a16:creationId xmlns:a16="http://schemas.microsoft.com/office/drawing/2014/main" id="{B28E9B8B-EED9-435D-93B5-4E0B08C502D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62000" y="3733800"/>
                <a:ext cx="2809875" cy="310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6663" name="Group 2">
                <a:extLst>
                  <a:ext uri="{FF2B5EF4-FFF2-40B4-BE49-F238E27FC236}">
                    <a16:creationId xmlns:a16="http://schemas.microsoft.com/office/drawing/2014/main" id="{36814E4E-C50E-4F75-8F16-A4FE67976BB8}"/>
                  </a:ext>
                </a:extLst>
              </p:cNvPr>
              <p:cNvGrpSpPr>
                <a:grpSpLocks/>
              </p:cNvGrpSpPr>
              <p:nvPr/>
            </p:nvGrpSpPr>
            <p:grpSpPr bwMode="auto">
              <a:xfrm>
                <a:off x="381000" y="5099050"/>
                <a:ext cx="2133600" cy="671513"/>
                <a:chOff x="381000" y="5099050"/>
                <a:chExt cx="2133600" cy="671513"/>
              </a:xfrm>
            </p:grpSpPr>
            <p:sp>
              <p:nvSpPr>
                <p:cNvPr id="26664" name="TextBox 2">
                  <a:extLst>
                    <a:ext uri="{FF2B5EF4-FFF2-40B4-BE49-F238E27FC236}">
                      <a16:creationId xmlns:a16="http://schemas.microsoft.com/office/drawing/2014/main" id="{E65D1890-2BFB-4A9A-9388-27F33A72677C}"/>
                    </a:ext>
                  </a:extLst>
                </p:cNvPr>
                <p:cNvSpPr txBox="1">
                  <a:spLocks noChangeArrowheads="1"/>
                </p:cNvSpPr>
                <p:nvPr/>
              </p:nvSpPr>
              <p:spPr bwMode="auto">
                <a:xfrm>
                  <a:off x="381000" y="5099050"/>
                  <a:ext cx="38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altLang="en-US" sz="2800" b="1">
                      <a:solidFill>
                        <a:srgbClr val="0000FF"/>
                      </a:solidFill>
                    </a:rPr>
                    <a:t>A</a:t>
                  </a:r>
                </a:p>
              </p:txBody>
            </p:sp>
            <p:sp>
              <p:nvSpPr>
                <p:cNvPr id="26665" name="TextBox 10">
                  <a:extLst>
                    <a:ext uri="{FF2B5EF4-FFF2-40B4-BE49-F238E27FC236}">
                      <a16:creationId xmlns:a16="http://schemas.microsoft.com/office/drawing/2014/main" id="{B3A419E5-6C69-4934-B5A4-2B16A7CB6EB8}"/>
                    </a:ext>
                  </a:extLst>
                </p:cNvPr>
                <p:cNvSpPr txBox="1">
                  <a:spLocks noChangeArrowheads="1"/>
                </p:cNvSpPr>
                <p:nvPr/>
              </p:nvSpPr>
              <p:spPr bwMode="auto">
                <a:xfrm>
                  <a:off x="2133600" y="5181600"/>
                  <a:ext cx="38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altLang="en-US" sz="2800" b="1">
                      <a:solidFill>
                        <a:srgbClr val="0000FF"/>
                      </a:solidFill>
                    </a:rPr>
                    <a:t>B</a:t>
                  </a:r>
                </a:p>
              </p:txBody>
            </p:sp>
            <p:grpSp>
              <p:nvGrpSpPr>
                <p:cNvPr id="26666" name="Group 7">
                  <a:extLst>
                    <a:ext uri="{FF2B5EF4-FFF2-40B4-BE49-F238E27FC236}">
                      <a16:creationId xmlns:a16="http://schemas.microsoft.com/office/drawing/2014/main" id="{775A14BC-6BC3-4DA7-9037-C357E540E028}"/>
                    </a:ext>
                  </a:extLst>
                </p:cNvPr>
                <p:cNvGrpSpPr>
                  <a:grpSpLocks/>
                </p:cNvGrpSpPr>
                <p:nvPr/>
              </p:nvGrpSpPr>
              <p:grpSpPr bwMode="auto">
                <a:xfrm>
                  <a:off x="1292225" y="5243513"/>
                  <a:ext cx="381000" cy="527050"/>
                  <a:chOff x="1333500" y="5244152"/>
                  <a:chExt cx="381000" cy="525993"/>
                </a:xfrm>
              </p:grpSpPr>
              <p:sp>
                <p:nvSpPr>
                  <p:cNvPr id="26667" name="TextBox 11">
                    <a:extLst>
                      <a:ext uri="{FF2B5EF4-FFF2-40B4-BE49-F238E27FC236}">
                        <a16:creationId xmlns:a16="http://schemas.microsoft.com/office/drawing/2014/main" id="{E46B64FE-86EC-4CC1-8438-E0C99EAA1387}"/>
                      </a:ext>
                    </a:extLst>
                  </p:cNvPr>
                  <p:cNvSpPr txBox="1">
                    <a:spLocks noChangeArrowheads="1"/>
                  </p:cNvSpPr>
                  <p:nvPr/>
                </p:nvSpPr>
                <p:spPr bwMode="auto">
                  <a:xfrm>
                    <a:off x="1333500" y="5246925"/>
                    <a:ext cx="381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altLang="en-US" sz="2800" b="1">
                        <a:solidFill>
                          <a:srgbClr val="0000FF"/>
                        </a:solidFill>
                      </a:rPr>
                      <a:t>C</a:t>
                    </a:r>
                  </a:p>
                </p:txBody>
              </p:sp>
              <p:sp>
                <p:nvSpPr>
                  <p:cNvPr id="26668" name="Oval 6">
                    <a:extLst>
                      <a:ext uri="{FF2B5EF4-FFF2-40B4-BE49-F238E27FC236}">
                        <a16:creationId xmlns:a16="http://schemas.microsoft.com/office/drawing/2014/main" id="{3D32FC1F-A303-4E8B-9A64-FC019336F3BA}"/>
                      </a:ext>
                    </a:extLst>
                  </p:cNvPr>
                  <p:cNvSpPr>
                    <a:spLocks noChangeArrowheads="1"/>
                  </p:cNvSpPr>
                  <p:nvPr/>
                </p:nvSpPr>
                <p:spPr bwMode="auto">
                  <a:xfrm>
                    <a:off x="1491929" y="5244152"/>
                    <a:ext cx="45719" cy="76200"/>
                  </a:xfrm>
                  <a:prstGeom prst="ellipse">
                    <a:avLst/>
                  </a:prstGeom>
                  <a:solidFill>
                    <a:srgbClr val="FF0000"/>
                  </a:solidFill>
                  <a:ln w="9525" algn="ctr">
                    <a:solidFill>
                      <a:srgbClr val="FF0000"/>
                    </a:solidFill>
                    <a:miter lim="800000"/>
                    <a:headEnd/>
                    <a:tailEnd/>
                  </a:ln>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solidFill>
                        <a:srgbClr val="FF0000"/>
                      </a:solidFill>
                    </a:endParaRPr>
                  </a:p>
                </p:txBody>
              </p:sp>
            </p:grpSp>
          </p:grpSp>
        </p:grpSp>
        <p:cxnSp>
          <p:nvCxnSpPr>
            <p:cNvPr id="26661" name="Straight Connector 5">
              <a:extLst>
                <a:ext uri="{FF2B5EF4-FFF2-40B4-BE49-F238E27FC236}">
                  <a16:creationId xmlns:a16="http://schemas.microsoft.com/office/drawing/2014/main" id="{49B63D25-EA35-45F4-847B-7829D7F1AA1A}"/>
                </a:ext>
              </a:extLst>
            </p:cNvPr>
            <p:cNvCxnSpPr>
              <a:cxnSpLocks noChangeShapeType="1"/>
            </p:cNvCxnSpPr>
            <p:nvPr/>
          </p:nvCxnSpPr>
          <p:spPr bwMode="auto">
            <a:xfrm flipH="1">
              <a:off x="2166938" y="3733800"/>
              <a:ext cx="0" cy="3108325"/>
            </a:xfrm>
            <a:prstGeom prst="line">
              <a:avLst/>
            </a:prstGeom>
            <a:noFill/>
            <a:ln w="9525" algn="ctr">
              <a:solidFill>
                <a:schemeClr val="tx1"/>
              </a:solidFill>
              <a:miter lim="800000"/>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oup 50">
            <a:extLst>
              <a:ext uri="{FF2B5EF4-FFF2-40B4-BE49-F238E27FC236}">
                <a16:creationId xmlns:a16="http://schemas.microsoft.com/office/drawing/2014/main" id="{72806B11-6E3D-4EC6-8817-6A430C45AF11}"/>
              </a:ext>
            </a:extLst>
          </p:cNvPr>
          <p:cNvGrpSpPr>
            <a:grpSpLocks/>
          </p:cNvGrpSpPr>
          <p:nvPr/>
        </p:nvGrpSpPr>
        <p:grpSpPr bwMode="auto">
          <a:xfrm>
            <a:off x="2514601" y="4038600"/>
            <a:ext cx="682625" cy="1295400"/>
            <a:chOff x="990600" y="4038600"/>
            <a:chExt cx="682625" cy="1295400"/>
          </a:xfrm>
        </p:grpSpPr>
        <p:cxnSp>
          <p:nvCxnSpPr>
            <p:cNvPr id="26658" name="Straight Connector 15">
              <a:extLst>
                <a:ext uri="{FF2B5EF4-FFF2-40B4-BE49-F238E27FC236}">
                  <a16:creationId xmlns:a16="http://schemas.microsoft.com/office/drawing/2014/main" id="{97CA1ED0-ABFE-4253-85F3-0C37DE53CEBB}"/>
                </a:ext>
              </a:extLst>
            </p:cNvPr>
            <p:cNvCxnSpPr>
              <a:cxnSpLocks noChangeShapeType="1"/>
            </p:cNvCxnSpPr>
            <p:nvPr/>
          </p:nvCxnSpPr>
          <p:spPr bwMode="auto">
            <a:xfrm>
              <a:off x="1473200" y="4357688"/>
              <a:ext cx="0" cy="976312"/>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659" name="TextBox 53">
              <a:extLst>
                <a:ext uri="{FF2B5EF4-FFF2-40B4-BE49-F238E27FC236}">
                  <a16:creationId xmlns:a16="http://schemas.microsoft.com/office/drawing/2014/main" id="{322112B3-DC1D-4ABD-A1CB-C5F6DD3A43E9}"/>
                </a:ext>
              </a:extLst>
            </p:cNvPr>
            <p:cNvSpPr txBox="1">
              <a:spLocks noChangeArrowheads="1"/>
            </p:cNvSpPr>
            <p:nvPr/>
          </p:nvSpPr>
          <p:spPr bwMode="auto">
            <a:xfrm>
              <a:off x="990600" y="4038600"/>
              <a:ext cx="6826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altLang="en-US" sz="2400" b="1">
                  <a:solidFill>
                    <a:srgbClr val="0000FF"/>
                  </a:solidFill>
                </a:rPr>
                <a:t>M’</a:t>
              </a:r>
            </a:p>
          </p:txBody>
        </p:sp>
      </p:grpSp>
      <p:grpSp>
        <p:nvGrpSpPr>
          <p:cNvPr id="8" name="Group 7">
            <a:extLst>
              <a:ext uri="{FF2B5EF4-FFF2-40B4-BE49-F238E27FC236}">
                <a16:creationId xmlns:a16="http://schemas.microsoft.com/office/drawing/2014/main" id="{1EAEA961-8B8B-4308-A6D0-A68FCC0C34E8}"/>
              </a:ext>
            </a:extLst>
          </p:cNvPr>
          <p:cNvGrpSpPr>
            <a:grpSpLocks/>
          </p:cNvGrpSpPr>
          <p:nvPr/>
        </p:nvGrpSpPr>
        <p:grpSpPr bwMode="auto">
          <a:xfrm>
            <a:off x="2997201" y="3632201"/>
            <a:ext cx="652463" cy="620713"/>
            <a:chOff x="1473200" y="3632200"/>
            <a:chExt cx="652463" cy="620713"/>
          </a:xfrm>
        </p:grpSpPr>
        <p:cxnSp>
          <p:nvCxnSpPr>
            <p:cNvPr id="26656" name="Straight Connector 54">
              <a:extLst>
                <a:ext uri="{FF2B5EF4-FFF2-40B4-BE49-F238E27FC236}">
                  <a16:creationId xmlns:a16="http://schemas.microsoft.com/office/drawing/2014/main" id="{D05F1E18-5387-4AD9-8DCD-9DD9BE5DD565}"/>
                </a:ext>
              </a:extLst>
            </p:cNvPr>
            <p:cNvCxnSpPr>
              <a:cxnSpLocks noChangeShapeType="1"/>
            </p:cNvCxnSpPr>
            <p:nvPr/>
          </p:nvCxnSpPr>
          <p:spPr bwMode="auto">
            <a:xfrm>
              <a:off x="1473200" y="3965575"/>
              <a:ext cx="652463" cy="0"/>
            </a:xfrm>
            <a:prstGeom prst="line">
              <a:avLst/>
            </a:prstGeom>
            <a:noFill/>
            <a:ln w="28575" algn="ctr">
              <a:solidFill>
                <a:srgbClr val="00B050"/>
              </a:solidFill>
              <a:prstDash val="sysDash"/>
              <a:miter lim="800000"/>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6657" name="Object 55">
              <a:extLst>
                <a:ext uri="{FF2B5EF4-FFF2-40B4-BE49-F238E27FC236}">
                  <a16:creationId xmlns:a16="http://schemas.microsoft.com/office/drawing/2014/main" id="{3F7D469E-9BF3-40F0-8A0A-B1C1EFAA7381}"/>
                </a:ext>
              </a:extLst>
            </p:cNvPr>
            <p:cNvGraphicFramePr>
              <a:graphicFrameLocks noChangeAspect="1"/>
            </p:cNvGraphicFramePr>
            <p:nvPr/>
          </p:nvGraphicFramePr>
          <p:xfrm>
            <a:off x="1687513" y="3632200"/>
            <a:ext cx="241300" cy="620713"/>
          </p:xfrm>
          <a:graphic>
            <a:graphicData uri="http://schemas.openxmlformats.org/presentationml/2006/ole">
              <mc:AlternateContent xmlns:mc="http://schemas.openxmlformats.org/markup-compatibility/2006">
                <mc:Choice xmlns:v="urn:schemas-microsoft-com:vml" Requires="v">
                  <p:oleObj spid="_x0000_s26681" name="Equation" r:id="rId17" imgW="152334" imgH="393529" progId="Equation.DSMT4">
                    <p:embed/>
                  </p:oleObj>
                </mc:Choice>
                <mc:Fallback>
                  <p:oleObj name="Equation" r:id="rId17" imgW="152334" imgH="393529" progId="Equation.DSMT4">
                    <p:embed/>
                    <p:pic>
                      <p:nvPicPr>
                        <p:cNvPr id="0" name="Object 5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687513" y="3632200"/>
                          <a:ext cx="2413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56" name="Object 56">
            <a:extLst>
              <a:ext uri="{FF2B5EF4-FFF2-40B4-BE49-F238E27FC236}">
                <a16:creationId xmlns:a16="http://schemas.microsoft.com/office/drawing/2014/main" id="{C9724F9C-EAD5-4F99-B91D-5CD30871654F}"/>
              </a:ext>
            </a:extLst>
          </p:cNvPr>
          <p:cNvGraphicFramePr>
            <a:graphicFrameLocks noChangeAspect="1"/>
          </p:cNvGraphicFramePr>
          <p:nvPr/>
        </p:nvGraphicFramePr>
        <p:xfrm>
          <a:off x="2428876" y="3641726"/>
          <a:ext cx="542925" cy="620713"/>
        </p:xfrm>
        <a:graphic>
          <a:graphicData uri="http://schemas.openxmlformats.org/presentationml/2006/ole">
            <mc:AlternateContent xmlns:mc="http://schemas.openxmlformats.org/markup-compatibility/2006">
              <mc:Choice xmlns:v="urn:schemas-microsoft-com:vml" Requires="v">
                <p:oleObj spid="_x0000_s26682" name="Equation" r:id="rId19" imgW="342751" imgH="393529" progId="Equation.DSMT4">
                  <p:embed/>
                </p:oleObj>
              </mc:Choice>
              <mc:Fallback>
                <p:oleObj name="Equation" r:id="rId19" imgW="342751" imgH="393529" progId="Equation.DSMT4">
                  <p:embed/>
                  <p:pic>
                    <p:nvPicPr>
                      <p:cNvPr id="0" name="Object 5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428876" y="3641726"/>
                        <a:ext cx="542925"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57" name="Group 56">
            <a:extLst>
              <a:ext uri="{FF2B5EF4-FFF2-40B4-BE49-F238E27FC236}">
                <a16:creationId xmlns:a16="http://schemas.microsoft.com/office/drawing/2014/main" id="{C87D6855-FD99-44FC-9784-B50D6ED4CC6C}"/>
              </a:ext>
            </a:extLst>
          </p:cNvPr>
          <p:cNvGrpSpPr>
            <a:grpSpLocks/>
          </p:cNvGrpSpPr>
          <p:nvPr/>
        </p:nvGrpSpPr>
        <p:grpSpPr bwMode="auto">
          <a:xfrm>
            <a:off x="3038475" y="3657600"/>
            <a:ext cx="965200" cy="1066800"/>
            <a:chOff x="1514475" y="3657600"/>
            <a:chExt cx="965200" cy="1066800"/>
          </a:xfrm>
        </p:grpSpPr>
        <p:cxnSp>
          <p:nvCxnSpPr>
            <p:cNvPr id="26650" name="Straight Connector 19">
              <a:extLst>
                <a:ext uri="{FF2B5EF4-FFF2-40B4-BE49-F238E27FC236}">
                  <a16:creationId xmlns:a16="http://schemas.microsoft.com/office/drawing/2014/main" id="{4CB3477A-2B67-464A-B57E-DA869B629869}"/>
                </a:ext>
              </a:extLst>
            </p:cNvPr>
            <p:cNvCxnSpPr>
              <a:cxnSpLocks noChangeShapeType="1"/>
            </p:cNvCxnSpPr>
            <p:nvPr/>
          </p:nvCxnSpPr>
          <p:spPr bwMode="auto">
            <a:xfrm>
              <a:off x="1514475" y="4343400"/>
              <a:ext cx="652463" cy="0"/>
            </a:xfrm>
            <a:prstGeom prst="line">
              <a:avLst/>
            </a:prstGeom>
            <a:noFill/>
            <a:ln w="9525" algn="ctr">
              <a:solidFill>
                <a:srgbClr val="0000FF"/>
              </a:solidFill>
              <a:prstDash val="sys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651" name="Oval 46">
              <a:extLst>
                <a:ext uri="{FF2B5EF4-FFF2-40B4-BE49-F238E27FC236}">
                  <a16:creationId xmlns:a16="http://schemas.microsoft.com/office/drawing/2014/main" id="{3E66F296-1852-4E83-B605-1593358C35D6}"/>
                </a:ext>
              </a:extLst>
            </p:cNvPr>
            <p:cNvSpPr>
              <a:spLocks noChangeArrowheads="1"/>
            </p:cNvSpPr>
            <p:nvPr/>
          </p:nvSpPr>
          <p:spPr bwMode="auto">
            <a:xfrm>
              <a:off x="2136775" y="4294188"/>
              <a:ext cx="73025" cy="76200"/>
            </a:xfrm>
            <a:prstGeom prst="ellipse">
              <a:avLst/>
            </a:prstGeom>
            <a:solidFill>
              <a:srgbClr val="FF0000"/>
            </a:solidFill>
            <a:ln w="9525" algn="ctr">
              <a:solidFill>
                <a:srgbClr val="FF0000"/>
              </a:solidFill>
              <a:miter lim="800000"/>
              <a:headEnd/>
              <a:tailEnd/>
            </a:ln>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solidFill>
                  <a:srgbClr val="FF0000"/>
                </a:solidFill>
              </a:endParaRPr>
            </a:p>
          </p:txBody>
        </p:sp>
        <p:sp>
          <p:nvSpPr>
            <p:cNvPr id="26652" name="Oval 47">
              <a:extLst>
                <a:ext uri="{FF2B5EF4-FFF2-40B4-BE49-F238E27FC236}">
                  <a16:creationId xmlns:a16="http://schemas.microsoft.com/office/drawing/2014/main" id="{7552E9D1-3ECC-4AC4-AAB9-C48B7B0693F1}"/>
                </a:ext>
              </a:extLst>
            </p:cNvPr>
            <p:cNvSpPr>
              <a:spLocks noChangeArrowheads="1"/>
            </p:cNvSpPr>
            <p:nvPr/>
          </p:nvSpPr>
          <p:spPr bwMode="auto">
            <a:xfrm>
              <a:off x="2133600" y="3962400"/>
              <a:ext cx="73025" cy="76200"/>
            </a:xfrm>
            <a:prstGeom prst="ellipse">
              <a:avLst/>
            </a:prstGeom>
            <a:solidFill>
              <a:srgbClr val="FF0000"/>
            </a:solidFill>
            <a:ln w="9525" algn="ctr">
              <a:solidFill>
                <a:srgbClr val="FF0000"/>
              </a:solidFill>
              <a:miter lim="800000"/>
              <a:headEnd/>
              <a:tailEnd/>
            </a:ln>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solidFill>
                  <a:srgbClr val="FF0000"/>
                </a:solidFill>
              </a:endParaRPr>
            </a:p>
          </p:txBody>
        </p:sp>
        <p:sp>
          <p:nvSpPr>
            <p:cNvPr id="26653" name="Left Bracket 34">
              <a:extLst>
                <a:ext uri="{FF2B5EF4-FFF2-40B4-BE49-F238E27FC236}">
                  <a16:creationId xmlns:a16="http://schemas.microsoft.com/office/drawing/2014/main" id="{378352AD-FE13-415D-811C-33875E10D5AB}"/>
                </a:ext>
              </a:extLst>
            </p:cNvPr>
            <p:cNvSpPr>
              <a:spLocks/>
            </p:cNvSpPr>
            <p:nvPr/>
          </p:nvSpPr>
          <p:spPr bwMode="auto">
            <a:xfrm>
              <a:off x="2087563" y="4038600"/>
              <a:ext cx="46037" cy="304800"/>
            </a:xfrm>
            <a:prstGeom prst="leftBracket">
              <a:avLst>
                <a:gd name="adj" fmla="val 8276"/>
              </a:avLst>
            </a:prstGeom>
            <a:noFill/>
            <a:ln w="28575"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p>
          </p:txBody>
        </p:sp>
        <p:sp>
          <p:nvSpPr>
            <p:cNvPr id="26654" name="TextBox 49">
              <a:extLst>
                <a:ext uri="{FF2B5EF4-FFF2-40B4-BE49-F238E27FC236}">
                  <a16:creationId xmlns:a16="http://schemas.microsoft.com/office/drawing/2014/main" id="{6460ACBA-1670-4522-AEE8-B7441E3923C1}"/>
                </a:ext>
              </a:extLst>
            </p:cNvPr>
            <p:cNvSpPr txBox="1">
              <a:spLocks noChangeArrowheads="1"/>
            </p:cNvSpPr>
            <p:nvPr/>
          </p:nvSpPr>
          <p:spPr bwMode="auto">
            <a:xfrm>
              <a:off x="2133600" y="4262438"/>
              <a:ext cx="346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altLang="en-US" sz="2400" b="1">
                  <a:solidFill>
                    <a:srgbClr val="0000FF"/>
                  </a:solidFill>
                </a:rPr>
                <a:t>M</a:t>
              </a:r>
            </a:p>
          </p:txBody>
        </p:sp>
        <p:sp>
          <p:nvSpPr>
            <p:cNvPr id="26655" name="TextBox 50">
              <a:extLst>
                <a:ext uri="{FF2B5EF4-FFF2-40B4-BE49-F238E27FC236}">
                  <a16:creationId xmlns:a16="http://schemas.microsoft.com/office/drawing/2014/main" id="{637FFA79-7D98-4799-87BE-EA579B56B7E4}"/>
                </a:ext>
              </a:extLst>
            </p:cNvPr>
            <p:cNvSpPr txBox="1">
              <a:spLocks noChangeArrowheads="1"/>
            </p:cNvSpPr>
            <p:nvPr/>
          </p:nvSpPr>
          <p:spPr bwMode="auto">
            <a:xfrm>
              <a:off x="2133600" y="3657600"/>
              <a:ext cx="3460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altLang="en-US" sz="2400" b="1">
                  <a:solidFill>
                    <a:srgbClr val="0000FF"/>
                  </a:solidFill>
                </a:rPr>
                <a:t>N</a:t>
              </a:r>
            </a:p>
          </p:txBody>
        </p:sp>
      </p:gr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fade">
                                      <p:cBhvr>
                                        <p:cTn id="7" dur="1000"/>
                                        <p:tgtEl>
                                          <p:spTgt spid="14340"/>
                                        </p:tgtEl>
                                      </p:cBhvr>
                                    </p:animEffect>
                                    <p:anim calcmode="lin" valueType="num">
                                      <p:cBhvr>
                                        <p:cTn id="8" dur="1000" fill="hold"/>
                                        <p:tgtEl>
                                          <p:spTgt spid="14340"/>
                                        </p:tgtEl>
                                        <p:attrNameLst>
                                          <p:attrName>ppt_x</p:attrName>
                                        </p:attrNameLst>
                                      </p:cBhvr>
                                      <p:tavLst>
                                        <p:tav tm="0">
                                          <p:val>
                                            <p:strVal val="#ppt_x"/>
                                          </p:val>
                                        </p:tav>
                                        <p:tav tm="100000">
                                          <p:val>
                                            <p:strVal val="#ppt_x"/>
                                          </p:val>
                                        </p:tav>
                                      </p:tavLst>
                                    </p:anim>
                                    <p:anim calcmode="lin" valueType="num">
                                      <p:cBhvr>
                                        <p:cTn id="9" dur="1000" fill="hold"/>
                                        <p:tgtEl>
                                          <p:spTgt spid="1434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4341"/>
                                        </p:tgtEl>
                                        <p:attrNameLst>
                                          <p:attrName>style.visibility</p:attrName>
                                        </p:attrNameLst>
                                      </p:cBhvr>
                                      <p:to>
                                        <p:strVal val="visible"/>
                                      </p:to>
                                    </p:set>
                                    <p:animEffect transition="in" filter="wipe(left)">
                                      <p:cBhvr>
                                        <p:cTn id="14" dur="1000"/>
                                        <p:tgtEl>
                                          <p:spTgt spid="1434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4349"/>
                                        </p:tgtEl>
                                        <p:attrNameLst>
                                          <p:attrName>style.visibility</p:attrName>
                                        </p:attrNameLst>
                                      </p:cBhvr>
                                      <p:to>
                                        <p:strVal val="visible"/>
                                      </p:to>
                                    </p:set>
                                    <p:animEffect transition="in" filter="wipe(left)">
                                      <p:cBhvr>
                                        <p:cTn id="19" dur="1000"/>
                                        <p:tgtEl>
                                          <p:spTgt spid="1434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4350"/>
                                        </p:tgtEl>
                                        <p:attrNameLst>
                                          <p:attrName>style.visibility</p:attrName>
                                        </p:attrNameLst>
                                      </p:cBhvr>
                                      <p:to>
                                        <p:strVal val="visible"/>
                                      </p:to>
                                    </p:set>
                                    <p:animEffect transition="in" filter="wipe(left)">
                                      <p:cBhvr>
                                        <p:cTn id="24" dur="1000"/>
                                        <p:tgtEl>
                                          <p:spTgt spid="1435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4351"/>
                                        </p:tgtEl>
                                        <p:attrNameLst>
                                          <p:attrName>style.visibility</p:attrName>
                                        </p:attrNameLst>
                                      </p:cBhvr>
                                      <p:to>
                                        <p:strVal val="visible"/>
                                      </p:to>
                                    </p:set>
                                    <p:animEffect transition="in" filter="wipe(left)">
                                      <p:cBhvr>
                                        <p:cTn id="34" dur="1000"/>
                                        <p:tgtEl>
                                          <p:spTgt spid="1435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4363"/>
                                        </p:tgtEl>
                                        <p:attrNameLst>
                                          <p:attrName>style.visibility</p:attrName>
                                        </p:attrNameLst>
                                      </p:cBhvr>
                                      <p:to>
                                        <p:strVal val="visible"/>
                                      </p:to>
                                    </p:set>
                                    <p:animEffect transition="in" filter="wipe(left)">
                                      <p:cBhvr>
                                        <p:cTn id="39" dur="1000"/>
                                        <p:tgtEl>
                                          <p:spTgt spid="1436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4364"/>
                                        </p:tgtEl>
                                        <p:attrNameLst>
                                          <p:attrName>style.visibility</p:attrName>
                                        </p:attrNameLst>
                                      </p:cBhvr>
                                      <p:to>
                                        <p:strVal val="visible"/>
                                      </p:to>
                                    </p:set>
                                    <p:animEffect transition="in" filter="wipe(left)">
                                      <p:cBhvr>
                                        <p:cTn id="44" dur="1000"/>
                                        <p:tgtEl>
                                          <p:spTgt spid="1436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14352"/>
                                        </p:tgtEl>
                                        <p:attrNameLst>
                                          <p:attrName>style.visibility</p:attrName>
                                        </p:attrNameLst>
                                      </p:cBhvr>
                                      <p:to>
                                        <p:strVal val="visible"/>
                                      </p:to>
                                    </p:set>
                                    <p:animEffect transition="in" filter="wipe(left)">
                                      <p:cBhvr>
                                        <p:cTn id="49" dur="1000"/>
                                        <p:tgtEl>
                                          <p:spTgt spid="1435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14353"/>
                                        </p:tgtEl>
                                        <p:attrNameLst>
                                          <p:attrName>style.visibility</p:attrName>
                                        </p:attrNameLst>
                                      </p:cBhvr>
                                      <p:to>
                                        <p:strVal val="visible"/>
                                      </p:to>
                                    </p:set>
                                    <p:animEffect transition="in" filter="wipe(left)">
                                      <p:cBhvr>
                                        <p:cTn id="54" dur="1000"/>
                                        <p:tgtEl>
                                          <p:spTgt spid="1435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14354"/>
                                        </p:tgtEl>
                                        <p:attrNameLst>
                                          <p:attrName>style.visibility</p:attrName>
                                        </p:attrNameLst>
                                      </p:cBhvr>
                                      <p:to>
                                        <p:strVal val="visible"/>
                                      </p:to>
                                    </p:set>
                                    <p:animEffect transition="in" filter="wipe(left)">
                                      <p:cBhvr>
                                        <p:cTn id="59" dur="1000"/>
                                        <p:tgtEl>
                                          <p:spTgt spid="14354"/>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14355"/>
                                        </p:tgtEl>
                                        <p:attrNameLst>
                                          <p:attrName>style.visibility</p:attrName>
                                        </p:attrNameLst>
                                      </p:cBhvr>
                                      <p:to>
                                        <p:strVal val="visible"/>
                                      </p:to>
                                    </p:set>
                                    <p:animEffect transition="in" filter="wipe(left)">
                                      <p:cBhvr>
                                        <p:cTn id="64" dur="1000"/>
                                        <p:tgtEl>
                                          <p:spTgt spid="14355"/>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14356"/>
                                        </p:tgtEl>
                                        <p:attrNameLst>
                                          <p:attrName>style.visibility</p:attrName>
                                        </p:attrNameLst>
                                      </p:cBhvr>
                                      <p:to>
                                        <p:strVal val="visible"/>
                                      </p:to>
                                    </p:set>
                                    <p:animEffect transition="in" filter="wipe(left)">
                                      <p:cBhvr>
                                        <p:cTn id="69" dur="1000"/>
                                        <p:tgtEl>
                                          <p:spTgt spid="14356"/>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4" fill="hold" nodeType="clickEffect">
                                  <p:stCondLst>
                                    <p:cond delay="0"/>
                                  </p:stCondLst>
                                  <p:childTnLst>
                                    <p:set>
                                      <p:cBhvr>
                                        <p:cTn id="73" dur="1" fill="hold">
                                          <p:stCondLst>
                                            <p:cond delay="0"/>
                                          </p:stCondLst>
                                        </p:cTn>
                                        <p:tgtEl>
                                          <p:spTgt spid="51"/>
                                        </p:tgtEl>
                                        <p:attrNameLst>
                                          <p:attrName>style.visibility</p:attrName>
                                        </p:attrNameLst>
                                      </p:cBhvr>
                                      <p:to>
                                        <p:strVal val="visible"/>
                                      </p:to>
                                    </p:set>
                                    <p:animEffect transition="in" filter="wipe(down)">
                                      <p:cBhvr>
                                        <p:cTn id="74" dur="1000"/>
                                        <p:tgtEl>
                                          <p:spTgt spid="51"/>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18" presetClass="entr" presetSubtype="3" fill="hold" nodeType="clickEffect">
                                  <p:stCondLst>
                                    <p:cond delay="0"/>
                                  </p:stCondLst>
                                  <p:childTnLst>
                                    <p:set>
                                      <p:cBhvr>
                                        <p:cTn id="78" dur="1" fill="hold">
                                          <p:stCondLst>
                                            <p:cond delay="0"/>
                                          </p:stCondLst>
                                        </p:cTn>
                                        <p:tgtEl>
                                          <p:spTgt spid="57"/>
                                        </p:tgtEl>
                                        <p:attrNameLst>
                                          <p:attrName>style.visibility</p:attrName>
                                        </p:attrNameLst>
                                      </p:cBhvr>
                                      <p:to>
                                        <p:strVal val="visible"/>
                                      </p:to>
                                    </p:set>
                                    <p:animEffect transition="in" filter="strips(upRight)">
                                      <p:cBhvr>
                                        <p:cTn id="79" dur="1000"/>
                                        <p:tgtEl>
                                          <p:spTgt spid="57"/>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6" presetClass="entr" presetSubtype="37" fill="hold" nodeType="clickEffect">
                                  <p:stCondLst>
                                    <p:cond delay="0"/>
                                  </p:stCondLst>
                                  <p:childTnLst>
                                    <p:set>
                                      <p:cBhvr>
                                        <p:cTn id="83" dur="1" fill="hold">
                                          <p:stCondLst>
                                            <p:cond delay="0"/>
                                          </p:stCondLst>
                                        </p:cTn>
                                        <p:tgtEl>
                                          <p:spTgt spid="8"/>
                                        </p:tgtEl>
                                        <p:attrNameLst>
                                          <p:attrName>style.visibility</p:attrName>
                                        </p:attrNameLst>
                                      </p:cBhvr>
                                      <p:to>
                                        <p:strVal val="visible"/>
                                      </p:to>
                                    </p:set>
                                    <p:animEffect transition="in" filter="barn(outVertical)">
                                      <p:cBhvr>
                                        <p:cTn id="84" dur="1000"/>
                                        <p:tgtEl>
                                          <p:spTgt spid="8"/>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2" fill="hold" nodeType="clickEffect">
                                  <p:stCondLst>
                                    <p:cond delay="0"/>
                                  </p:stCondLst>
                                  <p:childTnLst>
                                    <p:set>
                                      <p:cBhvr>
                                        <p:cTn id="88" dur="1" fill="hold">
                                          <p:stCondLst>
                                            <p:cond delay="0"/>
                                          </p:stCondLst>
                                        </p:cTn>
                                        <p:tgtEl>
                                          <p:spTgt spid="56"/>
                                        </p:tgtEl>
                                        <p:attrNameLst>
                                          <p:attrName>style.visibility</p:attrName>
                                        </p:attrNameLst>
                                      </p:cBhvr>
                                      <p:to>
                                        <p:strVal val="visible"/>
                                      </p:to>
                                    </p:set>
                                    <p:animEffect transition="in" filter="wipe(right)">
                                      <p:cBhvr>
                                        <p:cTn id="89" dur="1000"/>
                                        <p:tgtEl>
                                          <p:spTgt spid="56"/>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nodeType="clickEffect">
                                  <p:stCondLst>
                                    <p:cond delay="0"/>
                                  </p:stCondLst>
                                  <p:childTnLst>
                                    <p:set>
                                      <p:cBhvr>
                                        <p:cTn id="93" dur="1" fill="hold">
                                          <p:stCondLst>
                                            <p:cond delay="0"/>
                                          </p:stCondLst>
                                        </p:cTn>
                                        <p:tgtEl>
                                          <p:spTgt spid="14369"/>
                                        </p:tgtEl>
                                        <p:attrNameLst>
                                          <p:attrName>style.visibility</p:attrName>
                                        </p:attrNameLst>
                                      </p:cBhvr>
                                      <p:to>
                                        <p:strVal val="visible"/>
                                      </p:to>
                                    </p:set>
                                    <p:animEffect transition="in" filter="wipe(left)">
                                      <p:cBhvr>
                                        <p:cTn id="94" dur="1000"/>
                                        <p:tgtEl>
                                          <p:spTgt spid="14369"/>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8" fill="hold" nodeType="clickEffect">
                                  <p:stCondLst>
                                    <p:cond delay="0"/>
                                  </p:stCondLst>
                                  <p:childTnLst>
                                    <p:set>
                                      <p:cBhvr>
                                        <p:cTn id="98" dur="1" fill="hold">
                                          <p:stCondLst>
                                            <p:cond delay="0"/>
                                          </p:stCondLst>
                                        </p:cTn>
                                        <p:tgtEl>
                                          <p:spTgt spid="14370"/>
                                        </p:tgtEl>
                                        <p:attrNameLst>
                                          <p:attrName>style.visibility</p:attrName>
                                        </p:attrNameLst>
                                      </p:cBhvr>
                                      <p:to>
                                        <p:strVal val="visible"/>
                                      </p:to>
                                    </p:set>
                                    <p:animEffect transition="in" filter="wipe(left)">
                                      <p:cBhvr>
                                        <p:cTn id="99" dur="1000"/>
                                        <p:tgtEl>
                                          <p:spTgt spid="14370"/>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nodeType="clickEffect">
                                  <p:stCondLst>
                                    <p:cond delay="0"/>
                                  </p:stCondLst>
                                  <p:childTnLst>
                                    <p:set>
                                      <p:cBhvr>
                                        <p:cTn id="103" dur="1" fill="hold">
                                          <p:stCondLst>
                                            <p:cond delay="0"/>
                                          </p:stCondLst>
                                        </p:cTn>
                                        <p:tgtEl>
                                          <p:spTgt spid="14357"/>
                                        </p:tgtEl>
                                        <p:attrNameLst>
                                          <p:attrName>style.visibility</p:attrName>
                                        </p:attrNameLst>
                                      </p:cBhvr>
                                      <p:to>
                                        <p:strVal val="visible"/>
                                      </p:to>
                                    </p:set>
                                    <p:animEffect transition="in" filter="wipe(left)">
                                      <p:cBhvr>
                                        <p:cTn id="104" dur="1000"/>
                                        <p:tgtEl>
                                          <p:spTgt spid="14357"/>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8" fill="hold" nodeType="clickEffect">
                                  <p:stCondLst>
                                    <p:cond delay="0"/>
                                  </p:stCondLst>
                                  <p:childTnLst>
                                    <p:set>
                                      <p:cBhvr>
                                        <p:cTn id="108" dur="1" fill="hold">
                                          <p:stCondLst>
                                            <p:cond delay="0"/>
                                          </p:stCondLst>
                                        </p:cTn>
                                        <p:tgtEl>
                                          <p:spTgt spid="14371"/>
                                        </p:tgtEl>
                                        <p:attrNameLst>
                                          <p:attrName>style.visibility</p:attrName>
                                        </p:attrNameLst>
                                      </p:cBhvr>
                                      <p:to>
                                        <p:strVal val="visible"/>
                                      </p:to>
                                    </p:set>
                                    <p:animEffect transition="in" filter="wipe(left)">
                                      <p:cBhvr>
                                        <p:cTn id="109" dur="1000"/>
                                        <p:tgtEl>
                                          <p:spTgt spid="14371"/>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53" presetClass="entr" presetSubtype="16" fill="hold" nodeType="clickEffect">
                                  <p:stCondLst>
                                    <p:cond delay="0"/>
                                  </p:stCondLst>
                                  <p:childTnLst>
                                    <p:set>
                                      <p:cBhvr>
                                        <p:cTn id="113" dur="1" fill="hold">
                                          <p:stCondLst>
                                            <p:cond delay="0"/>
                                          </p:stCondLst>
                                        </p:cTn>
                                        <p:tgtEl>
                                          <p:spTgt spid="14372"/>
                                        </p:tgtEl>
                                        <p:attrNameLst>
                                          <p:attrName>style.visibility</p:attrName>
                                        </p:attrNameLst>
                                      </p:cBhvr>
                                      <p:to>
                                        <p:strVal val="visible"/>
                                      </p:to>
                                    </p:set>
                                    <p:anim calcmode="lin" valueType="num">
                                      <p:cBhvr>
                                        <p:cTn id="114" dur="1000" fill="hold"/>
                                        <p:tgtEl>
                                          <p:spTgt spid="14372"/>
                                        </p:tgtEl>
                                        <p:attrNameLst>
                                          <p:attrName>ppt_w</p:attrName>
                                        </p:attrNameLst>
                                      </p:cBhvr>
                                      <p:tavLst>
                                        <p:tav tm="0">
                                          <p:val>
                                            <p:fltVal val="0"/>
                                          </p:val>
                                        </p:tav>
                                        <p:tav tm="100000">
                                          <p:val>
                                            <p:strVal val="#ppt_w"/>
                                          </p:val>
                                        </p:tav>
                                      </p:tavLst>
                                    </p:anim>
                                    <p:anim calcmode="lin" valueType="num">
                                      <p:cBhvr>
                                        <p:cTn id="115" dur="1000" fill="hold"/>
                                        <p:tgtEl>
                                          <p:spTgt spid="14372"/>
                                        </p:tgtEl>
                                        <p:attrNameLst>
                                          <p:attrName>ppt_h</p:attrName>
                                        </p:attrNameLst>
                                      </p:cBhvr>
                                      <p:tavLst>
                                        <p:tav tm="0">
                                          <p:val>
                                            <p:fltVal val="0"/>
                                          </p:val>
                                        </p:tav>
                                        <p:tav tm="100000">
                                          <p:val>
                                            <p:strVal val="#ppt_h"/>
                                          </p:val>
                                        </p:tav>
                                      </p:tavLst>
                                    </p:anim>
                                    <p:animEffect transition="in" filter="fade">
                                      <p:cBhvr>
                                        <p:cTn id="116" dur="1000"/>
                                        <p:tgtEl>
                                          <p:spTgt spid="14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714_example">
            <a:extLst>
              <a:ext uri="{FF2B5EF4-FFF2-40B4-BE49-F238E27FC236}">
                <a16:creationId xmlns:a16="http://schemas.microsoft.com/office/drawing/2014/main" id="{21A11E78-3D08-40A2-91B4-F4F8CF0441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9144000"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ext Box 3">
            <a:extLst>
              <a:ext uri="{FF2B5EF4-FFF2-40B4-BE49-F238E27FC236}">
                <a16:creationId xmlns:a16="http://schemas.microsoft.com/office/drawing/2014/main" id="{CA9EDD57-1587-4688-BAC9-222A6C3B35A9}"/>
              </a:ext>
            </a:extLst>
          </p:cNvPr>
          <p:cNvSpPr txBox="1">
            <a:spLocks noChangeArrowheads="1"/>
          </p:cNvSpPr>
          <p:nvPr/>
        </p:nvSpPr>
        <p:spPr bwMode="auto">
          <a:xfrm>
            <a:off x="3048000" y="258763"/>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15364" name="Rectangle 3">
            <a:extLst>
              <a:ext uri="{FF2B5EF4-FFF2-40B4-BE49-F238E27FC236}">
                <a16:creationId xmlns:a16="http://schemas.microsoft.com/office/drawing/2014/main" id="{0A2B73C3-D3E3-4168-ADF7-31BADBAF4199}"/>
              </a:ext>
            </a:extLst>
          </p:cNvPr>
          <p:cNvSpPr>
            <a:spLocks noChangeArrowheads="1"/>
          </p:cNvSpPr>
          <p:nvPr/>
        </p:nvSpPr>
        <p:spPr bwMode="auto">
          <a:xfrm>
            <a:off x="1524000" y="955676"/>
            <a:ext cx="9144000"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A50021"/>
              </a:buClr>
              <a:buSzPct val="75000"/>
              <a:buFont typeface="Wingdings" panose="05000000000000000000" pitchFamily="2" charset="2"/>
              <a:buChar char="n"/>
              <a:tabLst>
                <a:tab pos="180975" algn="l"/>
                <a:tab pos="990600" algn="l"/>
                <a:tab pos="1828800" algn="l"/>
                <a:tab pos="2590800" algn="l"/>
                <a:tab pos="4500563" algn="l"/>
              </a:tabLst>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tabLst>
                <a:tab pos="180975" algn="l"/>
                <a:tab pos="990600" algn="l"/>
                <a:tab pos="1828800" algn="l"/>
                <a:tab pos="2590800" algn="l"/>
                <a:tab pos="4500563" algn="l"/>
              </a:tabLst>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tabLst>
                <a:tab pos="180975" algn="l"/>
                <a:tab pos="990600" algn="l"/>
                <a:tab pos="1828800" algn="l"/>
                <a:tab pos="2590800" algn="l"/>
                <a:tab pos="4500563" algn="l"/>
              </a:tabLst>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tabLst>
                <a:tab pos="180975" algn="l"/>
                <a:tab pos="990600" algn="l"/>
                <a:tab pos="1828800" algn="l"/>
                <a:tab pos="2590800" algn="l"/>
                <a:tab pos="4500563" algn="l"/>
              </a:tabLst>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tabLst>
                <a:tab pos="180975" algn="l"/>
                <a:tab pos="990600" algn="l"/>
                <a:tab pos="1828800" algn="l"/>
                <a:tab pos="2590800" algn="l"/>
                <a:tab pos="4500563"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tabLst>
                <a:tab pos="180975" algn="l"/>
                <a:tab pos="990600" algn="l"/>
                <a:tab pos="1828800" algn="l"/>
                <a:tab pos="2590800" algn="l"/>
                <a:tab pos="4500563"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tabLst>
                <a:tab pos="180975" algn="l"/>
                <a:tab pos="990600" algn="l"/>
                <a:tab pos="1828800" algn="l"/>
                <a:tab pos="2590800" algn="l"/>
                <a:tab pos="4500563"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tabLst>
                <a:tab pos="180975" algn="l"/>
                <a:tab pos="990600" algn="l"/>
                <a:tab pos="1828800" algn="l"/>
                <a:tab pos="2590800" algn="l"/>
                <a:tab pos="4500563"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tabLst>
                <a:tab pos="180975" algn="l"/>
                <a:tab pos="990600" algn="l"/>
                <a:tab pos="1828800" algn="l"/>
                <a:tab pos="2590800" algn="l"/>
                <a:tab pos="4500563" algn="l"/>
              </a:tabLst>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fr-FR" altLang="en-US" sz="2400" b="1">
                <a:solidFill>
                  <a:srgbClr val="0000FF"/>
                </a:solidFill>
                <a:latin typeface="Arial" panose="020B0604020202020204" pitchFamily="34" charset="0"/>
                <a:cs typeface="Arial" panose="020B0604020202020204" pitchFamily="34" charset="0"/>
              </a:rPr>
              <a:t>Câu 15:(ĐH2011)</a:t>
            </a:r>
            <a:r>
              <a:rPr lang="fr-FR" altLang="en-US" sz="2400">
                <a:solidFill>
                  <a:srgbClr val="0000FF"/>
                </a:solidFill>
                <a:latin typeface="Arial" panose="020B0604020202020204" pitchFamily="34" charset="0"/>
                <a:cs typeface="Arial" panose="020B0604020202020204" pitchFamily="34" charset="0"/>
              </a:rPr>
              <a:t> Một sợi dây đàn hồi căng ngang, 2 đầu cố định. Trên dây có sóng dừng, tốc độ truyền sóng không đổi. Khi tần số sóng trên dây là 42 Hz thì trên dây có 4 điểm bụng. Nếu trên dây có 6 điểm bụng thì tần số sóng trên dây là</a:t>
            </a:r>
            <a:endParaRPr lang="en-US" altLang="en-US" sz="2400">
              <a:solidFill>
                <a:srgbClr val="0000FF"/>
              </a:solidFill>
              <a:latin typeface="Arial" panose="020B0604020202020204" pitchFamily="34" charset="0"/>
              <a:cs typeface="Arial" panose="020B0604020202020204" pitchFamily="34" charset="0"/>
            </a:endParaRPr>
          </a:p>
          <a:p>
            <a:pPr algn="just" eaLnBrk="1" hangingPunct="1">
              <a:spcBef>
                <a:spcPts val="1200"/>
              </a:spcBef>
              <a:buClrTx/>
              <a:buSzTx/>
              <a:buNone/>
            </a:pPr>
            <a:r>
              <a:rPr lang="fr-FR" altLang="en-US" sz="2400" b="1">
                <a:solidFill>
                  <a:srgbClr val="0000FF"/>
                </a:solidFill>
                <a:latin typeface="Arial" panose="020B0604020202020204" pitchFamily="34" charset="0"/>
                <a:cs typeface="Arial" panose="020B0604020202020204" pitchFamily="34" charset="0"/>
              </a:rPr>
              <a:t>		A. </a:t>
            </a:r>
            <a:r>
              <a:rPr lang="fr-FR" altLang="en-US" sz="2400">
                <a:solidFill>
                  <a:srgbClr val="0000FF"/>
                </a:solidFill>
                <a:latin typeface="Arial" panose="020B0604020202020204" pitchFamily="34" charset="0"/>
                <a:cs typeface="Arial" panose="020B0604020202020204" pitchFamily="34" charset="0"/>
              </a:rPr>
              <a:t>252 Hz</a:t>
            </a:r>
            <a:r>
              <a:rPr lang="fr-FR" altLang="en-US" sz="2400" b="1">
                <a:solidFill>
                  <a:srgbClr val="0000FF"/>
                </a:solidFill>
                <a:latin typeface="Arial" panose="020B0604020202020204" pitchFamily="34" charset="0"/>
                <a:cs typeface="Arial" panose="020B0604020202020204" pitchFamily="34" charset="0"/>
              </a:rPr>
              <a:t>.	B. </a:t>
            </a:r>
            <a:r>
              <a:rPr lang="fr-FR" altLang="en-US" sz="2400">
                <a:solidFill>
                  <a:srgbClr val="0000FF"/>
                </a:solidFill>
                <a:latin typeface="Arial" panose="020B0604020202020204" pitchFamily="34" charset="0"/>
                <a:cs typeface="Arial" panose="020B0604020202020204" pitchFamily="34" charset="0"/>
              </a:rPr>
              <a:t>126 Hz.</a:t>
            </a:r>
            <a:r>
              <a:rPr lang="fr-FR" altLang="en-US" sz="2400" b="1">
                <a:solidFill>
                  <a:srgbClr val="0000FF"/>
                </a:solidFill>
                <a:latin typeface="Arial" panose="020B0604020202020204" pitchFamily="34" charset="0"/>
                <a:cs typeface="Arial" panose="020B0604020202020204" pitchFamily="34" charset="0"/>
              </a:rPr>
              <a:t>		C. </a:t>
            </a:r>
            <a:r>
              <a:rPr lang="fr-FR" altLang="en-US" sz="2400">
                <a:solidFill>
                  <a:srgbClr val="0000FF"/>
                </a:solidFill>
                <a:latin typeface="Arial" panose="020B0604020202020204" pitchFamily="34" charset="0"/>
                <a:cs typeface="Arial" panose="020B0604020202020204" pitchFamily="34" charset="0"/>
              </a:rPr>
              <a:t>28 Hz.</a:t>
            </a:r>
            <a:r>
              <a:rPr lang="fr-FR" altLang="en-US" sz="2400" b="1">
                <a:solidFill>
                  <a:srgbClr val="0000FF"/>
                </a:solidFill>
                <a:latin typeface="Arial" panose="020B0604020202020204" pitchFamily="34" charset="0"/>
                <a:cs typeface="Arial" panose="020B0604020202020204" pitchFamily="34" charset="0"/>
              </a:rPr>
              <a:t>	D. </a:t>
            </a:r>
            <a:r>
              <a:rPr lang="fr-FR" altLang="en-US" sz="2400">
                <a:solidFill>
                  <a:srgbClr val="0000FF"/>
                </a:solidFill>
                <a:latin typeface="Arial" panose="020B0604020202020204" pitchFamily="34" charset="0"/>
                <a:cs typeface="Arial" panose="020B0604020202020204" pitchFamily="34" charset="0"/>
              </a:rPr>
              <a:t>63 Hz.</a:t>
            </a:r>
          </a:p>
        </p:txBody>
      </p:sp>
      <p:cxnSp>
        <p:nvCxnSpPr>
          <p:cNvPr id="15365" name="Straight Connector 6">
            <a:extLst>
              <a:ext uri="{FF2B5EF4-FFF2-40B4-BE49-F238E27FC236}">
                <a16:creationId xmlns:a16="http://schemas.microsoft.com/office/drawing/2014/main" id="{0044184E-DD3E-4524-A960-957B0C4F700F}"/>
              </a:ext>
            </a:extLst>
          </p:cNvPr>
          <p:cNvCxnSpPr>
            <a:cxnSpLocks noChangeShapeType="1"/>
          </p:cNvCxnSpPr>
          <p:nvPr/>
        </p:nvCxnSpPr>
        <p:spPr bwMode="auto">
          <a:xfrm>
            <a:off x="8686800" y="1357313"/>
            <a:ext cx="17526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6" name="Straight Connector 6">
            <a:extLst>
              <a:ext uri="{FF2B5EF4-FFF2-40B4-BE49-F238E27FC236}">
                <a16:creationId xmlns:a16="http://schemas.microsoft.com/office/drawing/2014/main" id="{72AB86C7-DE63-4EFF-9C57-0B73F51A5CBA}"/>
              </a:ext>
            </a:extLst>
          </p:cNvPr>
          <p:cNvCxnSpPr>
            <a:cxnSpLocks noChangeShapeType="1"/>
          </p:cNvCxnSpPr>
          <p:nvPr/>
        </p:nvCxnSpPr>
        <p:spPr bwMode="auto">
          <a:xfrm>
            <a:off x="3886200" y="2079625"/>
            <a:ext cx="8763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7" name="Straight Connector 6">
            <a:extLst>
              <a:ext uri="{FF2B5EF4-FFF2-40B4-BE49-F238E27FC236}">
                <a16:creationId xmlns:a16="http://schemas.microsoft.com/office/drawing/2014/main" id="{84D2ECFF-9E1E-4BD8-A9A0-D0F7F3F580BE}"/>
              </a:ext>
            </a:extLst>
          </p:cNvPr>
          <p:cNvCxnSpPr>
            <a:cxnSpLocks noChangeShapeType="1"/>
          </p:cNvCxnSpPr>
          <p:nvPr/>
        </p:nvCxnSpPr>
        <p:spPr bwMode="auto">
          <a:xfrm>
            <a:off x="6858000" y="2079625"/>
            <a:ext cx="18288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8" name="Straight Connector 6">
            <a:extLst>
              <a:ext uri="{FF2B5EF4-FFF2-40B4-BE49-F238E27FC236}">
                <a16:creationId xmlns:a16="http://schemas.microsoft.com/office/drawing/2014/main" id="{771B1F6F-33CB-4593-A7EE-283C68E2C284}"/>
              </a:ext>
            </a:extLst>
          </p:cNvPr>
          <p:cNvCxnSpPr>
            <a:cxnSpLocks noChangeShapeType="1"/>
          </p:cNvCxnSpPr>
          <p:nvPr/>
        </p:nvCxnSpPr>
        <p:spPr bwMode="auto">
          <a:xfrm>
            <a:off x="2057400" y="2438400"/>
            <a:ext cx="16002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69" name="Straight Connector 6">
            <a:extLst>
              <a:ext uri="{FF2B5EF4-FFF2-40B4-BE49-F238E27FC236}">
                <a16:creationId xmlns:a16="http://schemas.microsoft.com/office/drawing/2014/main" id="{061FC0A9-3BD8-487F-BADD-1215E3695A54}"/>
              </a:ext>
            </a:extLst>
          </p:cNvPr>
          <p:cNvCxnSpPr>
            <a:cxnSpLocks noChangeShapeType="1"/>
          </p:cNvCxnSpPr>
          <p:nvPr/>
        </p:nvCxnSpPr>
        <p:spPr bwMode="auto">
          <a:xfrm>
            <a:off x="4191000" y="2438400"/>
            <a:ext cx="8001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1" name="Object 10">
            <a:extLst>
              <a:ext uri="{FF2B5EF4-FFF2-40B4-BE49-F238E27FC236}">
                <a16:creationId xmlns:a16="http://schemas.microsoft.com/office/drawing/2014/main" id="{8FEFB935-3B85-4BB0-9379-FB8D21681A95}"/>
              </a:ext>
            </a:extLst>
          </p:cNvPr>
          <p:cNvGraphicFramePr>
            <a:graphicFrameLocks noChangeAspect="1"/>
          </p:cNvGraphicFramePr>
          <p:nvPr/>
        </p:nvGraphicFramePr>
        <p:xfrm>
          <a:off x="2697164" y="3414714"/>
          <a:ext cx="1063625" cy="776287"/>
        </p:xfrm>
        <a:graphic>
          <a:graphicData uri="http://schemas.openxmlformats.org/presentationml/2006/ole">
            <mc:AlternateContent xmlns:mc="http://schemas.openxmlformats.org/markup-compatibility/2006">
              <mc:Choice xmlns:v="urn:schemas-microsoft-com:vml" Requires="v">
                <p:oleObj spid="_x0000_s28691" name="Equation" r:id="rId5" imgW="469696" imgH="393529" progId="Equation.DSMT4">
                  <p:embed/>
                </p:oleObj>
              </mc:Choice>
              <mc:Fallback>
                <p:oleObj name="Equation" r:id="rId5" imgW="469696" imgH="393529" progId="Equation.DSMT4">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7164" y="3414714"/>
                        <a:ext cx="1063625" cy="77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a:extLst>
              <a:ext uri="{FF2B5EF4-FFF2-40B4-BE49-F238E27FC236}">
                <a16:creationId xmlns:a16="http://schemas.microsoft.com/office/drawing/2014/main" id="{ACB1D700-EB92-4E0D-BCA0-CD29B7AE96B2}"/>
              </a:ext>
            </a:extLst>
          </p:cNvPr>
          <p:cNvGraphicFramePr>
            <a:graphicFrameLocks noChangeAspect="1"/>
          </p:cNvGraphicFramePr>
          <p:nvPr/>
        </p:nvGraphicFramePr>
        <p:xfrm>
          <a:off x="4067176" y="3392488"/>
          <a:ext cx="3019425" cy="850900"/>
        </p:xfrm>
        <a:graphic>
          <a:graphicData uri="http://schemas.openxmlformats.org/presentationml/2006/ole">
            <mc:AlternateContent xmlns:mc="http://schemas.openxmlformats.org/markup-compatibility/2006">
              <mc:Choice xmlns:v="urn:schemas-microsoft-com:vml" Requires="v">
                <p:oleObj spid="_x0000_s28692" name="Equation" r:id="rId7" imgW="1333500" imgH="431800" progId="Equation.DSMT4">
                  <p:embed/>
                </p:oleObj>
              </mc:Choice>
              <mc:Fallback>
                <p:oleObj name="Equation" r:id="rId7" imgW="1333500" imgH="431800" progId="Equation.DSMT4">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67176" y="3392488"/>
                        <a:ext cx="3019425"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a:extLst>
              <a:ext uri="{FF2B5EF4-FFF2-40B4-BE49-F238E27FC236}">
                <a16:creationId xmlns:a16="http://schemas.microsoft.com/office/drawing/2014/main" id="{FE329391-B945-4E2E-8F3E-CDEC79DB1A3F}"/>
              </a:ext>
            </a:extLst>
          </p:cNvPr>
          <p:cNvGraphicFramePr>
            <a:graphicFrameLocks noChangeAspect="1"/>
          </p:cNvGraphicFramePr>
          <p:nvPr/>
        </p:nvGraphicFramePr>
        <p:xfrm>
          <a:off x="4086226" y="4191000"/>
          <a:ext cx="1552575" cy="850900"/>
        </p:xfrm>
        <a:graphic>
          <a:graphicData uri="http://schemas.openxmlformats.org/presentationml/2006/ole">
            <mc:AlternateContent xmlns:mc="http://schemas.openxmlformats.org/markup-compatibility/2006">
              <mc:Choice xmlns:v="urn:schemas-microsoft-com:vml" Requires="v">
                <p:oleObj spid="_x0000_s28693" name="Equation" r:id="rId9" imgW="685800" imgH="431800" progId="Equation.DSMT4">
                  <p:embed/>
                </p:oleObj>
              </mc:Choice>
              <mc:Fallback>
                <p:oleObj name="Equation" r:id="rId9" imgW="685800" imgH="431800" progId="Equation.DSMT4">
                  <p:embed/>
                  <p:pic>
                    <p:nvPicPr>
                      <p:cNvPr id="0" name="Object 1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86226" y="4191000"/>
                        <a:ext cx="1552575"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a:extLst>
              <a:ext uri="{FF2B5EF4-FFF2-40B4-BE49-F238E27FC236}">
                <a16:creationId xmlns:a16="http://schemas.microsoft.com/office/drawing/2014/main" id="{55E42275-3419-4D54-BC83-FDC53928A998}"/>
              </a:ext>
            </a:extLst>
          </p:cNvPr>
          <p:cNvGraphicFramePr>
            <a:graphicFrameLocks noChangeAspect="1"/>
          </p:cNvGraphicFramePr>
          <p:nvPr/>
        </p:nvGraphicFramePr>
        <p:xfrm>
          <a:off x="4114801" y="5105400"/>
          <a:ext cx="2932113" cy="850900"/>
        </p:xfrm>
        <a:graphic>
          <a:graphicData uri="http://schemas.openxmlformats.org/presentationml/2006/ole">
            <mc:AlternateContent xmlns:mc="http://schemas.openxmlformats.org/markup-compatibility/2006">
              <mc:Choice xmlns:v="urn:schemas-microsoft-com:vml" Requires="v">
                <p:oleObj spid="_x0000_s28694" name="Equation" r:id="rId11" imgW="1295400" imgH="431800" progId="Equation.DSMT4">
                  <p:embed/>
                </p:oleObj>
              </mc:Choice>
              <mc:Fallback>
                <p:oleObj name="Equation" r:id="rId11" imgW="1295400" imgH="431800" progId="Equation.DSMT4">
                  <p:embed/>
                  <p:pic>
                    <p:nvPicPr>
                      <p:cNvPr id="0" name="Object 1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14801" y="5105400"/>
                        <a:ext cx="2932113"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5374" name="Picture 16" descr="Hinh dong (261)">
            <a:extLst>
              <a:ext uri="{FF2B5EF4-FFF2-40B4-BE49-F238E27FC236}">
                <a16:creationId xmlns:a16="http://schemas.microsoft.com/office/drawing/2014/main" id="{8FE44C53-8F05-4891-8348-8161EF06127A}"/>
              </a:ext>
            </a:extLst>
          </p:cNvPr>
          <p:cNvPicPr>
            <a:picLocks noChangeAspect="1" noChangeArrowheads="1" noCrop="1"/>
          </p:cNvPicPr>
          <p:nvPr/>
        </p:nvPicPr>
        <p:blipFill>
          <a:blip r:embed="rId13">
            <a:extLst>
              <a:ext uri="{28A0092B-C50C-407E-A947-70E740481C1C}">
                <a14:useLocalDpi xmlns:a14="http://schemas.microsoft.com/office/drawing/2010/main" val="0"/>
              </a:ext>
            </a:extLst>
          </a:blip>
          <a:srcRect/>
          <a:stretch>
            <a:fillRect/>
          </a:stretch>
        </p:blipFill>
        <p:spPr bwMode="auto">
          <a:xfrm>
            <a:off x="7772400" y="2497138"/>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Effect transition="in" filter="fade">
                                      <p:cBhvr>
                                        <p:cTn id="7" dur="1000"/>
                                        <p:tgtEl>
                                          <p:spTgt spid="15364"/>
                                        </p:tgtEl>
                                      </p:cBhvr>
                                    </p:animEffect>
                                    <p:anim calcmode="lin" valueType="num">
                                      <p:cBhvr>
                                        <p:cTn id="8" dur="1000" fill="hold"/>
                                        <p:tgtEl>
                                          <p:spTgt spid="15364"/>
                                        </p:tgtEl>
                                        <p:attrNameLst>
                                          <p:attrName>ppt_x</p:attrName>
                                        </p:attrNameLst>
                                      </p:cBhvr>
                                      <p:tavLst>
                                        <p:tav tm="0">
                                          <p:val>
                                            <p:strVal val="#ppt_x"/>
                                          </p:val>
                                        </p:tav>
                                        <p:tav tm="100000">
                                          <p:val>
                                            <p:strVal val="#ppt_x"/>
                                          </p:val>
                                        </p:tav>
                                      </p:tavLst>
                                    </p:anim>
                                    <p:anim calcmode="lin" valueType="num">
                                      <p:cBhvr>
                                        <p:cTn id="9" dur="1000" fill="hold"/>
                                        <p:tgtEl>
                                          <p:spTgt spid="1536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5365"/>
                                        </p:tgtEl>
                                        <p:attrNameLst>
                                          <p:attrName>style.visibility</p:attrName>
                                        </p:attrNameLst>
                                      </p:cBhvr>
                                      <p:to>
                                        <p:strVal val="visible"/>
                                      </p:to>
                                    </p:set>
                                    <p:animEffect transition="in" filter="wipe(left)">
                                      <p:cBhvr>
                                        <p:cTn id="14" dur="1000"/>
                                        <p:tgtEl>
                                          <p:spTgt spid="1536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5366"/>
                                        </p:tgtEl>
                                        <p:attrNameLst>
                                          <p:attrName>style.visibility</p:attrName>
                                        </p:attrNameLst>
                                      </p:cBhvr>
                                      <p:to>
                                        <p:strVal val="visible"/>
                                      </p:to>
                                    </p:set>
                                    <p:animEffect transition="in" filter="wipe(left)">
                                      <p:cBhvr>
                                        <p:cTn id="19" dur="1000"/>
                                        <p:tgtEl>
                                          <p:spTgt spid="1536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5367"/>
                                        </p:tgtEl>
                                        <p:attrNameLst>
                                          <p:attrName>style.visibility</p:attrName>
                                        </p:attrNameLst>
                                      </p:cBhvr>
                                      <p:to>
                                        <p:strVal val="visible"/>
                                      </p:to>
                                    </p:set>
                                    <p:animEffect transition="in" filter="wipe(left)">
                                      <p:cBhvr>
                                        <p:cTn id="24" dur="1000"/>
                                        <p:tgtEl>
                                          <p:spTgt spid="1536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5368"/>
                                        </p:tgtEl>
                                        <p:attrNameLst>
                                          <p:attrName>style.visibility</p:attrName>
                                        </p:attrNameLst>
                                      </p:cBhvr>
                                      <p:to>
                                        <p:strVal val="visible"/>
                                      </p:to>
                                    </p:set>
                                    <p:animEffect transition="in" filter="wipe(left)">
                                      <p:cBhvr>
                                        <p:cTn id="29" dur="1000"/>
                                        <p:tgtEl>
                                          <p:spTgt spid="1536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5369"/>
                                        </p:tgtEl>
                                        <p:attrNameLst>
                                          <p:attrName>style.visibility</p:attrName>
                                        </p:attrNameLst>
                                      </p:cBhvr>
                                      <p:to>
                                        <p:strVal val="visible"/>
                                      </p:to>
                                    </p:set>
                                    <p:animEffect transition="in" filter="wipe(left)">
                                      <p:cBhvr>
                                        <p:cTn id="34" dur="1000"/>
                                        <p:tgtEl>
                                          <p:spTgt spid="1536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left)">
                                      <p:cBhvr>
                                        <p:cTn id="39" dur="1000"/>
                                        <p:tgtEl>
                                          <p:spTgt spid="1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left)">
                                      <p:cBhvr>
                                        <p:cTn id="44" dur="1000"/>
                                        <p:tgtEl>
                                          <p:spTgt spid="1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wipe(left)">
                                      <p:cBhvr>
                                        <p:cTn id="49" dur="1000"/>
                                        <p:tgtEl>
                                          <p:spTgt spid="18"/>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wipe(left)">
                                      <p:cBhvr>
                                        <p:cTn id="54" dur="1000"/>
                                        <p:tgtEl>
                                          <p:spTgt spid="1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3" presetClass="entr" presetSubtype="16" fill="hold" nodeType="clickEffect">
                                  <p:stCondLst>
                                    <p:cond delay="0"/>
                                  </p:stCondLst>
                                  <p:childTnLst>
                                    <p:set>
                                      <p:cBhvr>
                                        <p:cTn id="58" dur="1" fill="hold">
                                          <p:stCondLst>
                                            <p:cond delay="0"/>
                                          </p:stCondLst>
                                        </p:cTn>
                                        <p:tgtEl>
                                          <p:spTgt spid="15374"/>
                                        </p:tgtEl>
                                        <p:attrNameLst>
                                          <p:attrName>style.visibility</p:attrName>
                                        </p:attrNameLst>
                                      </p:cBhvr>
                                      <p:to>
                                        <p:strVal val="visible"/>
                                      </p:to>
                                    </p:set>
                                    <p:anim calcmode="lin" valueType="num">
                                      <p:cBhvr>
                                        <p:cTn id="59" dur="1000" fill="hold"/>
                                        <p:tgtEl>
                                          <p:spTgt spid="15374"/>
                                        </p:tgtEl>
                                        <p:attrNameLst>
                                          <p:attrName>ppt_w</p:attrName>
                                        </p:attrNameLst>
                                      </p:cBhvr>
                                      <p:tavLst>
                                        <p:tav tm="0">
                                          <p:val>
                                            <p:fltVal val="0"/>
                                          </p:val>
                                        </p:tav>
                                        <p:tav tm="100000">
                                          <p:val>
                                            <p:strVal val="#ppt_w"/>
                                          </p:val>
                                        </p:tav>
                                      </p:tavLst>
                                    </p:anim>
                                    <p:anim calcmode="lin" valueType="num">
                                      <p:cBhvr>
                                        <p:cTn id="60" dur="1000" fill="hold"/>
                                        <p:tgtEl>
                                          <p:spTgt spid="15374"/>
                                        </p:tgtEl>
                                        <p:attrNameLst>
                                          <p:attrName>ppt_h</p:attrName>
                                        </p:attrNameLst>
                                      </p:cBhvr>
                                      <p:tavLst>
                                        <p:tav tm="0">
                                          <p:val>
                                            <p:fltVal val="0"/>
                                          </p:val>
                                        </p:tav>
                                        <p:tav tm="100000">
                                          <p:val>
                                            <p:strVal val="#ppt_h"/>
                                          </p:val>
                                        </p:tav>
                                      </p:tavLst>
                                    </p:anim>
                                    <p:animEffect transition="in" filter="fade">
                                      <p:cBhvr>
                                        <p:cTn id="61" dur="1000"/>
                                        <p:tgtEl>
                                          <p:spTgt spid="15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714_example">
            <a:extLst>
              <a:ext uri="{FF2B5EF4-FFF2-40B4-BE49-F238E27FC236}">
                <a16:creationId xmlns:a16="http://schemas.microsoft.com/office/drawing/2014/main" id="{F7F84EBB-0216-4F8B-B16F-1E5352D2DC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9144000"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ext Box 3">
            <a:extLst>
              <a:ext uri="{FF2B5EF4-FFF2-40B4-BE49-F238E27FC236}">
                <a16:creationId xmlns:a16="http://schemas.microsoft.com/office/drawing/2014/main" id="{CC680965-9FF6-4CE6-B675-E7F61DE47926}"/>
              </a:ext>
            </a:extLst>
          </p:cNvPr>
          <p:cNvSpPr txBox="1">
            <a:spLocks noChangeArrowheads="1"/>
          </p:cNvSpPr>
          <p:nvPr/>
        </p:nvSpPr>
        <p:spPr bwMode="auto">
          <a:xfrm>
            <a:off x="3048000" y="258763"/>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4" name="Rectangle 2">
            <a:extLst>
              <a:ext uri="{FF2B5EF4-FFF2-40B4-BE49-F238E27FC236}">
                <a16:creationId xmlns:a16="http://schemas.microsoft.com/office/drawing/2014/main" id="{5D41134F-5C25-4E9E-9253-893026B48856}"/>
              </a:ext>
            </a:extLst>
          </p:cNvPr>
          <p:cNvSpPr>
            <a:spLocks noChangeArrowheads="1"/>
          </p:cNvSpPr>
          <p:nvPr/>
        </p:nvSpPr>
        <p:spPr bwMode="auto">
          <a:xfrm>
            <a:off x="1557338" y="955676"/>
            <a:ext cx="9110662" cy="209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eaLnBrk="1" hangingPunct="1">
              <a:tabLst>
                <a:tab pos="914400" algn="l"/>
                <a:tab pos="1676400" algn="l"/>
                <a:tab pos="2514600" algn="l"/>
              </a:tabLst>
              <a:defRPr/>
            </a:pPr>
            <a:r>
              <a:rPr lang="fr-FR" sz="2400" b="1">
                <a:solidFill>
                  <a:srgbClr val="0000FF"/>
                </a:solidFill>
                <a:latin typeface="Arial" pitchFamily="34" charset="0"/>
                <a:cs typeface="Arial" pitchFamily="34" charset="0"/>
              </a:rPr>
              <a:t>Câu 16: (ĐH 2012) </a:t>
            </a:r>
            <a:r>
              <a:rPr lang="fr-FR" sz="2400">
                <a:solidFill>
                  <a:srgbClr val="0000FF"/>
                </a:solidFill>
                <a:latin typeface="Arial" pitchFamily="34" charset="0"/>
                <a:cs typeface="Arial" pitchFamily="34" charset="0"/>
              </a:rPr>
              <a:t>Trên 1 sợi dây căng ngang với 2 đầu cố định đang có sóng dừng. Không xét các điểm bụng hoặc nút, quan sát thấy những điểm có cùng biên độ và ở gần nhau nhất thì đều cách đều nhau 15cm. Bước sóng trên dây có giá trị  bằng </a:t>
            </a:r>
            <a:endParaRPr lang="en-US" sz="2400">
              <a:solidFill>
                <a:srgbClr val="0000FF"/>
              </a:solidFill>
              <a:latin typeface="Arial" pitchFamily="34" charset="0"/>
              <a:cs typeface="Arial" pitchFamily="34" charset="0"/>
            </a:endParaRPr>
          </a:p>
          <a:p>
            <a:pPr indent="152400" algn="just" eaLnBrk="1" hangingPunct="1">
              <a:spcBef>
                <a:spcPts val="1200"/>
              </a:spcBef>
              <a:tabLst>
                <a:tab pos="914400" algn="l"/>
                <a:tab pos="1676400" algn="l"/>
                <a:tab pos="2514600" algn="l"/>
              </a:tabLst>
              <a:defRPr/>
            </a:pPr>
            <a:r>
              <a:rPr lang="fr-FR" sz="2400" b="1">
                <a:solidFill>
                  <a:srgbClr val="0000FF"/>
                </a:solidFill>
                <a:latin typeface="Arial" pitchFamily="34" charset="0"/>
                <a:cs typeface="Arial" pitchFamily="34" charset="0"/>
              </a:rPr>
              <a:t>	A. </a:t>
            </a:r>
            <a:r>
              <a:rPr lang="fr-FR" sz="2400">
                <a:solidFill>
                  <a:srgbClr val="0000FF"/>
                </a:solidFill>
                <a:latin typeface="Arial" pitchFamily="34" charset="0"/>
                <a:cs typeface="Arial" pitchFamily="34" charset="0"/>
              </a:rPr>
              <a:t>30 cm.		</a:t>
            </a:r>
            <a:r>
              <a:rPr lang="pt-BR" sz="2400" b="1">
                <a:solidFill>
                  <a:srgbClr val="0000FF"/>
                </a:solidFill>
                <a:latin typeface="Arial" pitchFamily="34" charset="0"/>
                <a:cs typeface="Arial" pitchFamily="34" charset="0"/>
              </a:rPr>
              <a:t>B.</a:t>
            </a:r>
            <a:r>
              <a:rPr lang="pt-BR" sz="2400">
                <a:solidFill>
                  <a:srgbClr val="0000FF"/>
                </a:solidFill>
                <a:latin typeface="Arial" pitchFamily="34" charset="0"/>
                <a:cs typeface="Arial" pitchFamily="34" charset="0"/>
              </a:rPr>
              <a:t> 60 cm.	</a:t>
            </a:r>
            <a:r>
              <a:rPr lang="pt-BR" sz="2400" b="1">
                <a:solidFill>
                  <a:srgbClr val="0000FF"/>
                </a:solidFill>
                <a:latin typeface="Arial" pitchFamily="34" charset="0"/>
                <a:cs typeface="Arial" pitchFamily="34" charset="0"/>
              </a:rPr>
              <a:t>C. </a:t>
            </a:r>
            <a:r>
              <a:rPr lang="pt-BR" sz="2400">
                <a:solidFill>
                  <a:srgbClr val="0000FF"/>
                </a:solidFill>
                <a:latin typeface="Arial" pitchFamily="34" charset="0"/>
                <a:cs typeface="Arial" pitchFamily="34" charset="0"/>
              </a:rPr>
              <a:t>90 cm.	</a:t>
            </a:r>
            <a:r>
              <a:rPr lang="pt-BR" sz="2400" b="1">
                <a:solidFill>
                  <a:srgbClr val="0000FF"/>
                </a:solidFill>
                <a:latin typeface="Arial" pitchFamily="34" charset="0"/>
                <a:cs typeface="Arial" pitchFamily="34" charset="0"/>
              </a:rPr>
              <a:t>D.</a:t>
            </a:r>
            <a:r>
              <a:rPr lang="pt-BR" sz="2400">
                <a:solidFill>
                  <a:srgbClr val="0000FF"/>
                </a:solidFill>
                <a:latin typeface="Arial" pitchFamily="34" charset="0"/>
                <a:cs typeface="Arial" pitchFamily="34" charset="0"/>
              </a:rPr>
              <a:t> 45 cm. </a:t>
            </a:r>
          </a:p>
        </p:txBody>
      </p:sp>
      <p:cxnSp>
        <p:nvCxnSpPr>
          <p:cNvPr id="16389" name="Straight Connector 6">
            <a:extLst>
              <a:ext uri="{FF2B5EF4-FFF2-40B4-BE49-F238E27FC236}">
                <a16:creationId xmlns:a16="http://schemas.microsoft.com/office/drawing/2014/main" id="{28D4C02E-8743-4942-A1A7-1B0174A8A1F2}"/>
              </a:ext>
            </a:extLst>
          </p:cNvPr>
          <p:cNvCxnSpPr>
            <a:cxnSpLocks noChangeShapeType="1"/>
          </p:cNvCxnSpPr>
          <p:nvPr/>
        </p:nvCxnSpPr>
        <p:spPr bwMode="auto">
          <a:xfrm>
            <a:off x="8686800" y="1357313"/>
            <a:ext cx="17526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0" name="Straight Connector 6">
            <a:extLst>
              <a:ext uri="{FF2B5EF4-FFF2-40B4-BE49-F238E27FC236}">
                <a16:creationId xmlns:a16="http://schemas.microsoft.com/office/drawing/2014/main" id="{31026EF6-46D6-4E6C-AE8B-C8BA933A6D14}"/>
              </a:ext>
            </a:extLst>
          </p:cNvPr>
          <p:cNvCxnSpPr>
            <a:cxnSpLocks noChangeShapeType="1"/>
          </p:cNvCxnSpPr>
          <p:nvPr/>
        </p:nvCxnSpPr>
        <p:spPr bwMode="auto">
          <a:xfrm>
            <a:off x="2362200" y="2103438"/>
            <a:ext cx="41148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1" name="Straight Connector 6">
            <a:extLst>
              <a:ext uri="{FF2B5EF4-FFF2-40B4-BE49-F238E27FC236}">
                <a16:creationId xmlns:a16="http://schemas.microsoft.com/office/drawing/2014/main" id="{3D517CC8-601C-48FB-93EA-F9E50C0E0AC4}"/>
              </a:ext>
            </a:extLst>
          </p:cNvPr>
          <p:cNvCxnSpPr>
            <a:cxnSpLocks noChangeShapeType="1"/>
          </p:cNvCxnSpPr>
          <p:nvPr/>
        </p:nvCxnSpPr>
        <p:spPr bwMode="auto">
          <a:xfrm>
            <a:off x="4419600" y="1752600"/>
            <a:ext cx="47244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2" name="Straight Connector 6">
            <a:extLst>
              <a:ext uri="{FF2B5EF4-FFF2-40B4-BE49-F238E27FC236}">
                <a16:creationId xmlns:a16="http://schemas.microsoft.com/office/drawing/2014/main" id="{5E689D0A-9A4E-4FAB-A681-4F3274B752A5}"/>
              </a:ext>
            </a:extLst>
          </p:cNvPr>
          <p:cNvCxnSpPr>
            <a:cxnSpLocks noChangeShapeType="1"/>
          </p:cNvCxnSpPr>
          <p:nvPr/>
        </p:nvCxnSpPr>
        <p:spPr bwMode="auto">
          <a:xfrm>
            <a:off x="7435850" y="2103438"/>
            <a:ext cx="201295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3" name="Straight Connector 6">
            <a:extLst>
              <a:ext uri="{FF2B5EF4-FFF2-40B4-BE49-F238E27FC236}">
                <a16:creationId xmlns:a16="http://schemas.microsoft.com/office/drawing/2014/main" id="{44550DDB-8CDD-4AA2-9C9A-56CE0E06AFB4}"/>
              </a:ext>
            </a:extLst>
          </p:cNvPr>
          <p:cNvCxnSpPr>
            <a:cxnSpLocks noChangeShapeType="1"/>
          </p:cNvCxnSpPr>
          <p:nvPr/>
        </p:nvCxnSpPr>
        <p:spPr bwMode="auto">
          <a:xfrm>
            <a:off x="1557338" y="2438400"/>
            <a:ext cx="2862262"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94" name="Straight Connector 6">
            <a:extLst>
              <a:ext uri="{FF2B5EF4-FFF2-40B4-BE49-F238E27FC236}">
                <a16:creationId xmlns:a16="http://schemas.microsoft.com/office/drawing/2014/main" id="{BAB35513-9E5A-4DC3-8534-DB6135B02B9E}"/>
              </a:ext>
            </a:extLst>
          </p:cNvPr>
          <p:cNvCxnSpPr>
            <a:cxnSpLocks noChangeShapeType="1"/>
          </p:cNvCxnSpPr>
          <p:nvPr/>
        </p:nvCxnSpPr>
        <p:spPr bwMode="auto">
          <a:xfrm flipV="1">
            <a:off x="4648201" y="2438401"/>
            <a:ext cx="1465263" cy="3175"/>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6395" name="Picture 5">
            <a:extLst>
              <a:ext uri="{FF2B5EF4-FFF2-40B4-BE49-F238E27FC236}">
                <a16:creationId xmlns:a16="http://schemas.microsoft.com/office/drawing/2014/main" id="{80F45A02-EECD-4ACA-A16C-14F5B70355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1376" y="4516438"/>
            <a:ext cx="5457825"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6396" name="Straight Connector 14">
            <a:extLst>
              <a:ext uri="{FF2B5EF4-FFF2-40B4-BE49-F238E27FC236}">
                <a16:creationId xmlns:a16="http://schemas.microsoft.com/office/drawing/2014/main" id="{AECEF183-21AB-4629-AEDC-E6130E582780}"/>
              </a:ext>
            </a:extLst>
          </p:cNvPr>
          <p:cNvCxnSpPr>
            <a:cxnSpLocks noChangeShapeType="1"/>
          </p:cNvCxnSpPr>
          <p:nvPr/>
        </p:nvCxnSpPr>
        <p:spPr bwMode="auto">
          <a:xfrm>
            <a:off x="3724275" y="4827588"/>
            <a:ext cx="4724400" cy="0"/>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Group 2">
            <a:extLst>
              <a:ext uri="{FF2B5EF4-FFF2-40B4-BE49-F238E27FC236}">
                <a16:creationId xmlns:a16="http://schemas.microsoft.com/office/drawing/2014/main" id="{CF2D0F38-7552-43FD-96E0-B92718B0F458}"/>
              </a:ext>
            </a:extLst>
          </p:cNvPr>
          <p:cNvGrpSpPr>
            <a:grpSpLocks/>
          </p:cNvGrpSpPr>
          <p:nvPr/>
        </p:nvGrpSpPr>
        <p:grpSpPr bwMode="auto">
          <a:xfrm>
            <a:off x="3751263" y="4770439"/>
            <a:ext cx="3706812" cy="103187"/>
            <a:chOff x="2227263" y="4770438"/>
            <a:chExt cx="3706812" cy="103187"/>
          </a:xfrm>
        </p:grpSpPr>
        <p:sp>
          <p:nvSpPr>
            <p:cNvPr id="30739" name="Oval 19">
              <a:extLst>
                <a:ext uri="{FF2B5EF4-FFF2-40B4-BE49-F238E27FC236}">
                  <a16:creationId xmlns:a16="http://schemas.microsoft.com/office/drawing/2014/main" id="{42F30911-2BE8-47E0-AB80-5CB162842633}"/>
                </a:ext>
              </a:extLst>
            </p:cNvPr>
            <p:cNvSpPr>
              <a:spLocks noChangeArrowheads="1"/>
            </p:cNvSpPr>
            <p:nvPr/>
          </p:nvSpPr>
          <p:spPr bwMode="auto">
            <a:xfrm>
              <a:off x="3170238" y="4770438"/>
              <a:ext cx="71437" cy="76200"/>
            </a:xfrm>
            <a:prstGeom prst="ellipse">
              <a:avLst/>
            </a:prstGeom>
            <a:solidFill>
              <a:srgbClr val="FF0000"/>
            </a:solidFill>
            <a:ln w="9525" algn="ctr">
              <a:solidFill>
                <a:srgbClr val="FF0000"/>
              </a:solidFill>
              <a:miter lim="800000"/>
              <a:headEnd/>
              <a:tailEnd/>
            </a:ln>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solidFill>
                  <a:srgbClr val="FF0000"/>
                </a:solidFill>
              </a:endParaRPr>
            </a:p>
          </p:txBody>
        </p:sp>
        <p:sp>
          <p:nvSpPr>
            <p:cNvPr id="30740" name="Oval 20">
              <a:extLst>
                <a:ext uri="{FF2B5EF4-FFF2-40B4-BE49-F238E27FC236}">
                  <a16:creationId xmlns:a16="http://schemas.microsoft.com/office/drawing/2014/main" id="{D82A6152-9886-481C-8FDD-8E9C48662B0C}"/>
                </a:ext>
              </a:extLst>
            </p:cNvPr>
            <p:cNvSpPr>
              <a:spLocks noChangeArrowheads="1"/>
            </p:cNvSpPr>
            <p:nvPr/>
          </p:nvSpPr>
          <p:spPr bwMode="auto">
            <a:xfrm>
              <a:off x="2227263" y="4770438"/>
              <a:ext cx="73025" cy="76200"/>
            </a:xfrm>
            <a:prstGeom prst="ellipse">
              <a:avLst/>
            </a:prstGeom>
            <a:solidFill>
              <a:srgbClr val="FF0000"/>
            </a:solidFill>
            <a:ln w="9525" algn="ctr">
              <a:solidFill>
                <a:srgbClr val="FF0000"/>
              </a:solidFill>
              <a:miter lim="800000"/>
              <a:headEnd/>
              <a:tailEnd/>
            </a:ln>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solidFill>
                  <a:srgbClr val="FF0000"/>
                </a:solidFill>
              </a:endParaRPr>
            </a:p>
          </p:txBody>
        </p:sp>
        <p:sp>
          <p:nvSpPr>
            <p:cNvPr id="30741" name="Oval 22">
              <a:extLst>
                <a:ext uri="{FF2B5EF4-FFF2-40B4-BE49-F238E27FC236}">
                  <a16:creationId xmlns:a16="http://schemas.microsoft.com/office/drawing/2014/main" id="{C1A1BAF3-63D6-4B5B-A87E-CEABA168E87D}"/>
                </a:ext>
              </a:extLst>
            </p:cNvPr>
            <p:cNvSpPr>
              <a:spLocks noChangeArrowheads="1"/>
            </p:cNvSpPr>
            <p:nvPr/>
          </p:nvSpPr>
          <p:spPr bwMode="auto">
            <a:xfrm>
              <a:off x="4059238" y="4797425"/>
              <a:ext cx="73025" cy="76200"/>
            </a:xfrm>
            <a:prstGeom prst="ellipse">
              <a:avLst/>
            </a:prstGeom>
            <a:solidFill>
              <a:srgbClr val="FF0000"/>
            </a:solidFill>
            <a:ln w="9525" algn="ctr">
              <a:solidFill>
                <a:srgbClr val="FF0000"/>
              </a:solidFill>
              <a:miter lim="800000"/>
              <a:headEnd/>
              <a:tailEnd/>
            </a:ln>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solidFill>
                  <a:srgbClr val="FF0000"/>
                </a:solidFill>
              </a:endParaRPr>
            </a:p>
          </p:txBody>
        </p:sp>
        <p:sp>
          <p:nvSpPr>
            <p:cNvPr id="30742" name="Oval 23">
              <a:extLst>
                <a:ext uri="{FF2B5EF4-FFF2-40B4-BE49-F238E27FC236}">
                  <a16:creationId xmlns:a16="http://schemas.microsoft.com/office/drawing/2014/main" id="{72976CEA-E21B-4EC4-8706-13482CE82187}"/>
                </a:ext>
              </a:extLst>
            </p:cNvPr>
            <p:cNvSpPr>
              <a:spLocks noChangeArrowheads="1"/>
            </p:cNvSpPr>
            <p:nvPr/>
          </p:nvSpPr>
          <p:spPr bwMode="auto">
            <a:xfrm>
              <a:off x="5022850" y="4797425"/>
              <a:ext cx="73025" cy="76200"/>
            </a:xfrm>
            <a:prstGeom prst="ellipse">
              <a:avLst/>
            </a:prstGeom>
            <a:solidFill>
              <a:srgbClr val="FF0000"/>
            </a:solidFill>
            <a:ln w="9525" algn="ctr">
              <a:solidFill>
                <a:srgbClr val="FF0000"/>
              </a:solidFill>
              <a:miter lim="800000"/>
              <a:headEnd/>
              <a:tailEnd/>
            </a:ln>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solidFill>
                  <a:srgbClr val="FF0000"/>
                </a:solidFill>
              </a:endParaRPr>
            </a:p>
          </p:txBody>
        </p:sp>
        <p:sp>
          <p:nvSpPr>
            <p:cNvPr id="30743" name="Oval 24">
              <a:extLst>
                <a:ext uri="{FF2B5EF4-FFF2-40B4-BE49-F238E27FC236}">
                  <a16:creationId xmlns:a16="http://schemas.microsoft.com/office/drawing/2014/main" id="{E3E20BDC-E2EC-40D1-8AF3-6A6798E00770}"/>
                </a:ext>
              </a:extLst>
            </p:cNvPr>
            <p:cNvSpPr>
              <a:spLocks noChangeArrowheads="1"/>
            </p:cNvSpPr>
            <p:nvPr/>
          </p:nvSpPr>
          <p:spPr bwMode="auto">
            <a:xfrm>
              <a:off x="5861050" y="4797425"/>
              <a:ext cx="73025" cy="76200"/>
            </a:xfrm>
            <a:prstGeom prst="ellipse">
              <a:avLst/>
            </a:prstGeom>
            <a:solidFill>
              <a:srgbClr val="FF0000"/>
            </a:solidFill>
            <a:ln w="9525" algn="ctr">
              <a:solidFill>
                <a:srgbClr val="FF0000"/>
              </a:solidFill>
              <a:miter lim="800000"/>
              <a:headEnd/>
              <a:tailEnd/>
            </a:ln>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solidFill>
                  <a:srgbClr val="FF0000"/>
                </a:solidFill>
              </a:endParaRPr>
            </a:p>
          </p:txBody>
        </p:sp>
      </p:grpSp>
      <p:grpSp>
        <p:nvGrpSpPr>
          <p:cNvPr id="16402" name="Group 18">
            <a:extLst>
              <a:ext uri="{FF2B5EF4-FFF2-40B4-BE49-F238E27FC236}">
                <a16:creationId xmlns:a16="http://schemas.microsoft.com/office/drawing/2014/main" id="{9D9C3BFA-40E3-4671-9B9B-2A3AD893BA11}"/>
              </a:ext>
            </a:extLst>
          </p:cNvPr>
          <p:cNvGrpSpPr>
            <a:grpSpLocks/>
          </p:cNvGrpSpPr>
          <p:nvPr/>
        </p:nvGrpSpPr>
        <p:grpSpPr bwMode="auto">
          <a:xfrm>
            <a:off x="3800475" y="4114800"/>
            <a:ext cx="3621088" cy="350838"/>
            <a:chOff x="457200" y="4449763"/>
            <a:chExt cx="3621195" cy="350837"/>
          </a:xfrm>
        </p:grpSpPr>
        <p:cxnSp>
          <p:nvCxnSpPr>
            <p:cNvPr id="30737" name="Straight Connector 25">
              <a:extLst>
                <a:ext uri="{FF2B5EF4-FFF2-40B4-BE49-F238E27FC236}">
                  <a16:creationId xmlns:a16="http://schemas.microsoft.com/office/drawing/2014/main" id="{0B65AA08-096E-4F26-AEDE-B61D0D13DE4D}"/>
                </a:ext>
              </a:extLst>
            </p:cNvPr>
            <p:cNvCxnSpPr>
              <a:cxnSpLocks noChangeShapeType="1"/>
            </p:cNvCxnSpPr>
            <p:nvPr/>
          </p:nvCxnSpPr>
          <p:spPr bwMode="auto">
            <a:xfrm>
              <a:off x="457200" y="4800600"/>
              <a:ext cx="3621195" cy="0"/>
            </a:xfrm>
            <a:prstGeom prst="line">
              <a:avLst/>
            </a:prstGeom>
            <a:noFill/>
            <a:ln w="9525" algn="ctr">
              <a:solidFill>
                <a:srgbClr val="00B050"/>
              </a:solidFill>
              <a:miter lim="800000"/>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0738" name="Object 17">
              <a:extLst>
                <a:ext uri="{FF2B5EF4-FFF2-40B4-BE49-F238E27FC236}">
                  <a16:creationId xmlns:a16="http://schemas.microsoft.com/office/drawing/2014/main" id="{00B5DA0A-37A4-4677-B420-CB0E1DAB9AFA}"/>
                </a:ext>
              </a:extLst>
            </p:cNvPr>
            <p:cNvGraphicFramePr>
              <a:graphicFrameLocks noChangeAspect="1"/>
            </p:cNvGraphicFramePr>
            <p:nvPr/>
          </p:nvGraphicFramePr>
          <p:xfrm>
            <a:off x="2122488" y="4449763"/>
            <a:ext cx="315912" cy="350837"/>
          </p:xfrm>
          <a:graphic>
            <a:graphicData uri="http://schemas.openxmlformats.org/presentationml/2006/ole">
              <mc:AlternateContent xmlns:mc="http://schemas.openxmlformats.org/markup-compatibility/2006">
                <mc:Choice xmlns:v="urn:schemas-microsoft-com:vml" Requires="v">
                  <p:oleObj spid="_x0000_s30746" name="Equation" r:id="rId6" imgW="139579" imgH="177646" progId="Equation.DSMT4">
                    <p:embed/>
                  </p:oleObj>
                </mc:Choice>
                <mc:Fallback>
                  <p:oleObj name="Equation" r:id="rId6" imgW="139579" imgH="177646" progId="Equation.DSMT4">
                    <p:embed/>
                    <p:pic>
                      <p:nvPicPr>
                        <p:cNvPr id="0" name="Object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22488" y="4449763"/>
                          <a:ext cx="315912"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6403" name="Object 29">
            <a:extLst>
              <a:ext uri="{FF2B5EF4-FFF2-40B4-BE49-F238E27FC236}">
                <a16:creationId xmlns:a16="http://schemas.microsoft.com/office/drawing/2014/main" id="{C4576EF3-4E1D-4280-96A4-7237DB91FAED}"/>
              </a:ext>
            </a:extLst>
          </p:cNvPr>
          <p:cNvGraphicFramePr>
            <a:graphicFrameLocks noChangeAspect="1"/>
          </p:cNvGraphicFramePr>
          <p:nvPr/>
        </p:nvGraphicFramePr>
        <p:xfrm>
          <a:off x="4648200" y="3414713"/>
          <a:ext cx="2355850" cy="349250"/>
        </p:xfrm>
        <a:graphic>
          <a:graphicData uri="http://schemas.openxmlformats.org/presentationml/2006/ole">
            <mc:AlternateContent xmlns:mc="http://schemas.openxmlformats.org/markup-compatibility/2006">
              <mc:Choice xmlns:v="urn:schemas-microsoft-com:vml" Requires="v">
                <p:oleObj spid="_x0000_s30747" name="Equation" r:id="rId8" imgW="1040948" imgH="177723" progId="Equation.DSMT4">
                  <p:embed/>
                </p:oleObj>
              </mc:Choice>
              <mc:Fallback>
                <p:oleObj name="Equation" r:id="rId8" imgW="1040948" imgH="177723" progId="Equation.DSMT4">
                  <p:embed/>
                  <p:pic>
                    <p:nvPicPr>
                      <p:cNvPr id="0" name="Object 2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48200" y="3414713"/>
                        <a:ext cx="235585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6404" name="Picture 16" descr="Hinh dong (261)">
            <a:extLst>
              <a:ext uri="{FF2B5EF4-FFF2-40B4-BE49-F238E27FC236}">
                <a16:creationId xmlns:a16="http://schemas.microsoft.com/office/drawing/2014/main" id="{A8C54CA5-4AF5-42A4-8B87-D318F933CB11}"/>
              </a:ext>
            </a:extLst>
          </p:cNvPr>
          <p:cNvPicPr>
            <a:picLocks noChangeAspect="1" noChangeArrowheads="1" noCrop="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25908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6389"/>
                                        </p:tgtEl>
                                        <p:attrNameLst>
                                          <p:attrName>style.visibility</p:attrName>
                                        </p:attrNameLst>
                                      </p:cBhvr>
                                      <p:to>
                                        <p:strVal val="visible"/>
                                      </p:to>
                                    </p:set>
                                    <p:animEffect transition="in" filter="wipe(left)">
                                      <p:cBhvr>
                                        <p:cTn id="14" dur="1000"/>
                                        <p:tgtEl>
                                          <p:spTgt spid="1638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6391"/>
                                        </p:tgtEl>
                                        <p:attrNameLst>
                                          <p:attrName>style.visibility</p:attrName>
                                        </p:attrNameLst>
                                      </p:cBhvr>
                                      <p:to>
                                        <p:strVal val="visible"/>
                                      </p:to>
                                    </p:set>
                                    <p:animEffect transition="in" filter="wipe(left)">
                                      <p:cBhvr>
                                        <p:cTn id="19" dur="1000"/>
                                        <p:tgtEl>
                                          <p:spTgt spid="1639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6390"/>
                                        </p:tgtEl>
                                        <p:attrNameLst>
                                          <p:attrName>style.visibility</p:attrName>
                                        </p:attrNameLst>
                                      </p:cBhvr>
                                      <p:to>
                                        <p:strVal val="visible"/>
                                      </p:to>
                                    </p:set>
                                    <p:animEffect transition="in" filter="wipe(left)">
                                      <p:cBhvr>
                                        <p:cTn id="24" dur="1000"/>
                                        <p:tgtEl>
                                          <p:spTgt spid="1639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6392"/>
                                        </p:tgtEl>
                                        <p:attrNameLst>
                                          <p:attrName>style.visibility</p:attrName>
                                        </p:attrNameLst>
                                      </p:cBhvr>
                                      <p:to>
                                        <p:strVal val="visible"/>
                                      </p:to>
                                    </p:set>
                                    <p:animEffect transition="in" filter="wipe(left)">
                                      <p:cBhvr>
                                        <p:cTn id="29" dur="1000"/>
                                        <p:tgtEl>
                                          <p:spTgt spid="1639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6393"/>
                                        </p:tgtEl>
                                        <p:attrNameLst>
                                          <p:attrName>style.visibility</p:attrName>
                                        </p:attrNameLst>
                                      </p:cBhvr>
                                      <p:to>
                                        <p:strVal val="visible"/>
                                      </p:to>
                                    </p:set>
                                    <p:animEffect transition="in" filter="wipe(left)">
                                      <p:cBhvr>
                                        <p:cTn id="34" dur="1000"/>
                                        <p:tgtEl>
                                          <p:spTgt spid="1639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6394"/>
                                        </p:tgtEl>
                                        <p:attrNameLst>
                                          <p:attrName>style.visibility</p:attrName>
                                        </p:attrNameLst>
                                      </p:cBhvr>
                                      <p:to>
                                        <p:strVal val="visible"/>
                                      </p:to>
                                    </p:set>
                                    <p:animEffect transition="in" filter="wipe(left)">
                                      <p:cBhvr>
                                        <p:cTn id="39" dur="1000"/>
                                        <p:tgtEl>
                                          <p:spTgt spid="1639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nodeType="clickEffect">
                                  <p:stCondLst>
                                    <p:cond delay="0"/>
                                  </p:stCondLst>
                                  <p:childTnLst>
                                    <p:set>
                                      <p:cBhvr>
                                        <p:cTn id="43" dur="1" fill="hold">
                                          <p:stCondLst>
                                            <p:cond delay="0"/>
                                          </p:stCondLst>
                                        </p:cTn>
                                        <p:tgtEl>
                                          <p:spTgt spid="16395"/>
                                        </p:tgtEl>
                                        <p:attrNameLst>
                                          <p:attrName>style.visibility</p:attrName>
                                        </p:attrNameLst>
                                      </p:cBhvr>
                                      <p:to>
                                        <p:strVal val="visible"/>
                                      </p:to>
                                    </p:set>
                                    <p:animEffect transition="in" filter="fade">
                                      <p:cBhvr>
                                        <p:cTn id="44" dur="1000"/>
                                        <p:tgtEl>
                                          <p:spTgt spid="1639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16396"/>
                                        </p:tgtEl>
                                        <p:attrNameLst>
                                          <p:attrName>style.visibility</p:attrName>
                                        </p:attrNameLst>
                                      </p:cBhvr>
                                      <p:to>
                                        <p:strVal val="visible"/>
                                      </p:to>
                                    </p:set>
                                    <p:animEffect transition="in" filter="wipe(left)">
                                      <p:cBhvr>
                                        <p:cTn id="49" dur="1000"/>
                                        <p:tgtEl>
                                          <p:spTgt spid="1639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fade">
                                      <p:cBhvr>
                                        <p:cTn id="54" dur="1000"/>
                                        <p:tgtEl>
                                          <p:spTgt spid="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6" presetClass="entr" presetSubtype="37" fill="hold" nodeType="clickEffect">
                                  <p:stCondLst>
                                    <p:cond delay="0"/>
                                  </p:stCondLst>
                                  <p:childTnLst>
                                    <p:set>
                                      <p:cBhvr>
                                        <p:cTn id="58" dur="1" fill="hold">
                                          <p:stCondLst>
                                            <p:cond delay="0"/>
                                          </p:stCondLst>
                                        </p:cTn>
                                        <p:tgtEl>
                                          <p:spTgt spid="16402"/>
                                        </p:tgtEl>
                                        <p:attrNameLst>
                                          <p:attrName>style.visibility</p:attrName>
                                        </p:attrNameLst>
                                      </p:cBhvr>
                                      <p:to>
                                        <p:strVal val="visible"/>
                                      </p:to>
                                    </p:set>
                                    <p:animEffect transition="in" filter="barn(outVertical)">
                                      <p:cBhvr>
                                        <p:cTn id="59" dur="1000"/>
                                        <p:tgtEl>
                                          <p:spTgt spid="16402"/>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16403"/>
                                        </p:tgtEl>
                                        <p:attrNameLst>
                                          <p:attrName>style.visibility</p:attrName>
                                        </p:attrNameLst>
                                      </p:cBhvr>
                                      <p:to>
                                        <p:strVal val="visible"/>
                                      </p:to>
                                    </p:set>
                                    <p:animEffect transition="in" filter="wipe(left)">
                                      <p:cBhvr>
                                        <p:cTn id="64" dur="1000"/>
                                        <p:tgtEl>
                                          <p:spTgt spid="16403"/>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3" presetClass="entr" presetSubtype="16" fill="hold" nodeType="clickEffect">
                                  <p:stCondLst>
                                    <p:cond delay="0"/>
                                  </p:stCondLst>
                                  <p:childTnLst>
                                    <p:set>
                                      <p:cBhvr>
                                        <p:cTn id="68" dur="1" fill="hold">
                                          <p:stCondLst>
                                            <p:cond delay="0"/>
                                          </p:stCondLst>
                                        </p:cTn>
                                        <p:tgtEl>
                                          <p:spTgt spid="16404"/>
                                        </p:tgtEl>
                                        <p:attrNameLst>
                                          <p:attrName>style.visibility</p:attrName>
                                        </p:attrNameLst>
                                      </p:cBhvr>
                                      <p:to>
                                        <p:strVal val="visible"/>
                                      </p:to>
                                    </p:set>
                                    <p:anim calcmode="lin" valueType="num">
                                      <p:cBhvr>
                                        <p:cTn id="69" dur="1000" fill="hold"/>
                                        <p:tgtEl>
                                          <p:spTgt spid="16404"/>
                                        </p:tgtEl>
                                        <p:attrNameLst>
                                          <p:attrName>ppt_w</p:attrName>
                                        </p:attrNameLst>
                                      </p:cBhvr>
                                      <p:tavLst>
                                        <p:tav tm="0">
                                          <p:val>
                                            <p:fltVal val="0"/>
                                          </p:val>
                                        </p:tav>
                                        <p:tav tm="100000">
                                          <p:val>
                                            <p:strVal val="#ppt_w"/>
                                          </p:val>
                                        </p:tav>
                                      </p:tavLst>
                                    </p:anim>
                                    <p:anim calcmode="lin" valueType="num">
                                      <p:cBhvr>
                                        <p:cTn id="70" dur="1000" fill="hold"/>
                                        <p:tgtEl>
                                          <p:spTgt spid="16404"/>
                                        </p:tgtEl>
                                        <p:attrNameLst>
                                          <p:attrName>ppt_h</p:attrName>
                                        </p:attrNameLst>
                                      </p:cBhvr>
                                      <p:tavLst>
                                        <p:tav tm="0">
                                          <p:val>
                                            <p:fltVal val="0"/>
                                          </p:val>
                                        </p:tav>
                                        <p:tav tm="100000">
                                          <p:val>
                                            <p:strVal val="#ppt_h"/>
                                          </p:val>
                                        </p:tav>
                                      </p:tavLst>
                                    </p:anim>
                                    <p:animEffect transition="in" filter="fade">
                                      <p:cBhvr>
                                        <p:cTn id="71" dur="1000"/>
                                        <p:tgtEl>
                                          <p:spTgt spid="16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714_example">
            <a:extLst>
              <a:ext uri="{FF2B5EF4-FFF2-40B4-BE49-F238E27FC236}">
                <a16:creationId xmlns:a16="http://schemas.microsoft.com/office/drawing/2014/main" id="{F9A112C6-46A3-4B1D-84AA-759508E893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9144000"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Text Box 3">
            <a:extLst>
              <a:ext uri="{FF2B5EF4-FFF2-40B4-BE49-F238E27FC236}">
                <a16:creationId xmlns:a16="http://schemas.microsoft.com/office/drawing/2014/main" id="{B83ADD71-7D75-4550-8AA6-E5456B050694}"/>
              </a:ext>
            </a:extLst>
          </p:cNvPr>
          <p:cNvSpPr txBox="1">
            <a:spLocks noChangeArrowheads="1"/>
          </p:cNvSpPr>
          <p:nvPr/>
        </p:nvSpPr>
        <p:spPr bwMode="auto">
          <a:xfrm>
            <a:off x="3048000" y="258763"/>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18436" name="Rectangle 2">
            <a:extLst>
              <a:ext uri="{FF2B5EF4-FFF2-40B4-BE49-F238E27FC236}">
                <a16:creationId xmlns:a16="http://schemas.microsoft.com/office/drawing/2014/main" id="{ED2CF7C4-ABB2-4396-9C3F-F835DE6D40AC}"/>
              </a:ext>
            </a:extLst>
          </p:cNvPr>
          <p:cNvSpPr>
            <a:spLocks noChangeArrowheads="1"/>
          </p:cNvSpPr>
          <p:nvPr/>
        </p:nvSpPr>
        <p:spPr bwMode="auto">
          <a:xfrm>
            <a:off x="1524000" y="914401"/>
            <a:ext cx="9144000" cy="270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rgbClr val="A50021"/>
              </a:buClr>
              <a:buSzPct val="75000"/>
              <a:buFont typeface="Wingdings" panose="05000000000000000000" pitchFamily="2" charset="2"/>
              <a:buChar char="n"/>
              <a:tabLst>
                <a:tab pos="1066800" algn="l"/>
                <a:tab pos="1600200" algn="l"/>
                <a:tab pos="2133600" algn="l"/>
                <a:tab pos="2743200" algn="l"/>
              </a:tabLst>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tabLst>
                <a:tab pos="1066800" algn="l"/>
                <a:tab pos="1600200" algn="l"/>
                <a:tab pos="2133600" algn="l"/>
                <a:tab pos="2743200" algn="l"/>
              </a:tabLst>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tabLst>
                <a:tab pos="1066800" algn="l"/>
                <a:tab pos="1600200" algn="l"/>
                <a:tab pos="2133600" algn="l"/>
                <a:tab pos="2743200" algn="l"/>
              </a:tabLst>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tabLst>
                <a:tab pos="1066800" algn="l"/>
                <a:tab pos="1600200" algn="l"/>
                <a:tab pos="2133600" algn="l"/>
                <a:tab pos="2743200" algn="l"/>
              </a:tabLst>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tabLst>
                <a:tab pos="1066800" algn="l"/>
                <a:tab pos="1600200" algn="l"/>
                <a:tab pos="2133600" algn="l"/>
                <a:tab pos="27432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tabLst>
                <a:tab pos="1066800" algn="l"/>
                <a:tab pos="1600200" algn="l"/>
                <a:tab pos="2133600" algn="l"/>
                <a:tab pos="27432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tabLst>
                <a:tab pos="1066800" algn="l"/>
                <a:tab pos="1600200" algn="l"/>
                <a:tab pos="2133600" algn="l"/>
                <a:tab pos="27432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tabLst>
                <a:tab pos="1066800" algn="l"/>
                <a:tab pos="1600200" algn="l"/>
                <a:tab pos="2133600" algn="l"/>
                <a:tab pos="27432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tabLst>
                <a:tab pos="1066800" algn="l"/>
                <a:tab pos="1600200" algn="l"/>
                <a:tab pos="2133600" algn="l"/>
                <a:tab pos="2743200" algn="l"/>
              </a:tabLst>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en-US" altLang="en-US" sz="2000" b="1">
                <a:solidFill>
                  <a:srgbClr val="0000FF"/>
                </a:solidFill>
                <a:latin typeface="Arial" panose="020B0604020202020204" pitchFamily="34" charset="0"/>
                <a:cs typeface="Arial" panose="020B0604020202020204" pitchFamily="34" charset="0"/>
              </a:rPr>
              <a:t>Câu 17: (ĐH 2014)</a:t>
            </a:r>
            <a:r>
              <a:rPr lang="en-US" altLang="en-US" sz="2000">
                <a:solidFill>
                  <a:srgbClr val="0000FF"/>
                </a:solidFill>
                <a:latin typeface="Arial" panose="020B0604020202020204" pitchFamily="34" charset="0"/>
                <a:cs typeface="Arial" panose="020B0604020202020204" pitchFamily="34" charset="0"/>
              </a:rPr>
              <a:t> Trên một sợi dây đàn hồi đang có sóng dừng ổn định với khoảng cách giữa hai nút sóng liên tiếp là 6cm. Trên dây có những phần tử sóng dao động với tần số 5Hz và biên độ lớn nhất là 3cm. Gọi N là vị trí của một nút sóng; C và D là hai phần tử trên dây ở hai bên của N và có vị trí cân bằng cách N lần lượt là 10,5cm và 7cm. Tại thời điểm t</a:t>
            </a:r>
            <a:r>
              <a:rPr lang="en-US" altLang="en-US" sz="2000" baseline="-25000">
                <a:solidFill>
                  <a:srgbClr val="0000FF"/>
                </a:solidFill>
                <a:latin typeface="Arial" panose="020B0604020202020204" pitchFamily="34" charset="0"/>
                <a:cs typeface="Arial" panose="020B0604020202020204" pitchFamily="34" charset="0"/>
              </a:rPr>
              <a:t>1</a:t>
            </a:r>
            <a:r>
              <a:rPr lang="en-US" altLang="en-US" sz="2000">
                <a:solidFill>
                  <a:srgbClr val="0000FF"/>
                </a:solidFill>
                <a:latin typeface="Arial" panose="020B0604020202020204" pitchFamily="34" charset="0"/>
                <a:cs typeface="Arial" panose="020B0604020202020204" pitchFamily="34" charset="0"/>
              </a:rPr>
              <a:t>, phần tử C có li độ 1,5cm và đang hướng về vị trí cân bằng. Vào thời điểm t</a:t>
            </a:r>
            <a:r>
              <a:rPr lang="en-US" altLang="en-US" sz="2000" baseline="-25000">
                <a:solidFill>
                  <a:srgbClr val="0000FF"/>
                </a:solidFill>
                <a:latin typeface="Arial" panose="020B0604020202020204" pitchFamily="34" charset="0"/>
                <a:cs typeface="Arial" panose="020B0604020202020204" pitchFamily="34" charset="0"/>
              </a:rPr>
              <a:t>2</a:t>
            </a:r>
            <a:r>
              <a:rPr lang="en-US" altLang="en-US" sz="2000">
                <a:solidFill>
                  <a:srgbClr val="0000FF"/>
                </a:solidFill>
                <a:latin typeface="Arial" panose="020B0604020202020204" pitchFamily="34" charset="0"/>
                <a:cs typeface="Arial" panose="020B0604020202020204" pitchFamily="34" charset="0"/>
              </a:rPr>
              <a:t> = t</a:t>
            </a:r>
            <a:r>
              <a:rPr lang="en-US" altLang="en-US" sz="2000" baseline="-25000">
                <a:solidFill>
                  <a:srgbClr val="0000FF"/>
                </a:solidFill>
                <a:latin typeface="Arial" panose="020B0604020202020204" pitchFamily="34" charset="0"/>
                <a:cs typeface="Arial" panose="020B0604020202020204" pitchFamily="34" charset="0"/>
              </a:rPr>
              <a:t>1</a:t>
            </a:r>
            <a:r>
              <a:rPr lang="en-US" altLang="en-US" sz="2000">
                <a:solidFill>
                  <a:srgbClr val="0000FF"/>
                </a:solidFill>
                <a:latin typeface="Arial" panose="020B0604020202020204" pitchFamily="34" charset="0"/>
                <a:cs typeface="Arial" panose="020B0604020202020204" pitchFamily="34" charset="0"/>
              </a:rPr>
              <a:t> + 79/40 s, phần tử D có li độ là </a:t>
            </a:r>
          </a:p>
          <a:p>
            <a:pPr algn="just" eaLnBrk="1" hangingPunct="1">
              <a:spcBef>
                <a:spcPts val="1200"/>
              </a:spcBef>
              <a:buClrTx/>
              <a:buSzTx/>
              <a:buNone/>
            </a:pPr>
            <a:r>
              <a:rPr lang="en-US" altLang="en-US" sz="2000">
                <a:solidFill>
                  <a:srgbClr val="0000FF"/>
                </a:solidFill>
                <a:latin typeface="Arial" panose="020B0604020202020204" pitchFamily="34" charset="0"/>
                <a:cs typeface="Arial" panose="020B0604020202020204" pitchFamily="34" charset="0"/>
              </a:rPr>
              <a:t>   </a:t>
            </a:r>
            <a:r>
              <a:rPr lang="en-US" altLang="en-US" sz="2000" b="1">
                <a:solidFill>
                  <a:srgbClr val="0000FF"/>
                </a:solidFill>
                <a:latin typeface="Arial" panose="020B0604020202020204" pitchFamily="34" charset="0"/>
                <a:cs typeface="Arial" panose="020B0604020202020204" pitchFamily="34" charset="0"/>
              </a:rPr>
              <a:t>A.</a:t>
            </a:r>
            <a:r>
              <a:rPr lang="en-US" altLang="en-US" sz="2000">
                <a:solidFill>
                  <a:srgbClr val="0000FF"/>
                </a:solidFill>
                <a:latin typeface="Arial" panose="020B0604020202020204" pitchFamily="34" charset="0"/>
                <a:cs typeface="Arial" panose="020B0604020202020204" pitchFamily="34" charset="0"/>
              </a:rPr>
              <a:t> –1,50 cm.     	</a:t>
            </a:r>
            <a:r>
              <a:rPr lang="en-US" altLang="en-US" sz="2000" b="1">
                <a:solidFill>
                  <a:srgbClr val="0000FF"/>
                </a:solidFill>
                <a:latin typeface="Arial" panose="020B0604020202020204" pitchFamily="34" charset="0"/>
                <a:cs typeface="Arial" panose="020B0604020202020204" pitchFamily="34" charset="0"/>
              </a:rPr>
              <a:t>B.</a:t>
            </a:r>
            <a:r>
              <a:rPr lang="en-US" altLang="en-US" sz="2000">
                <a:solidFill>
                  <a:srgbClr val="0000FF"/>
                </a:solidFill>
                <a:latin typeface="Arial" panose="020B0604020202020204" pitchFamily="34" charset="0"/>
                <a:cs typeface="Arial" panose="020B0604020202020204" pitchFamily="34" charset="0"/>
              </a:rPr>
              <a:t> 1,50 cm.           </a:t>
            </a:r>
            <a:r>
              <a:rPr lang="en-US" altLang="en-US" sz="2000" b="1">
                <a:solidFill>
                  <a:srgbClr val="0000FF"/>
                </a:solidFill>
                <a:latin typeface="Arial" panose="020B0604020202020204" pitchFamily="34" charset="0"/>
                <a:cs typeface="Arial" panose="020B0604020202020204" pitchFamily="34" charset="0"/>
              </a:rPr>
              <a:t>C. </a:t>
            </a:r>
            <a:r>
              <a:rPr lang="en-US" altLang="en-US" sz="2000">
                <a:solidFill>
                  <a:srgbClr val="0000FF"/>
                </a:solidFill>
                <a:latin typeface="Arial" panose="020B0604020202020204" pitchFamily="34" charset="0"/>
                <a:cs typeface="Arial" panose="020B0604020202020204" pitchFamily="34" charset="0"/>
              </a:rPr>
              <a:t>– 0,75 cm.     	</a:t>
            </a:r>
            <a:r>
              <a:rPr lang="en-US" altLang="en-US" sz="2000" b="1">
                <a:solidFill>
                  <a:srgbClr val="0000FF"/>
                </a:solidFill>
                <a:latin typeface="Arial" panose="020B0604020202020204" pitchFamily="34" charset="0"/>
                <a:cs typeface="Arial" panose="020B0604020202020204" pitchFamily="34" charset="0"/>
              </a:rPr>
              <a:t>D.</a:t>
            </a:r>
            <a:r>
              <a:rPr lang="en-US" altLang="en-US" sz="2000">
                <a:solidFill>
                  <a:srgbClr val="0000FF"/>
                </a:solidFill>
                <a:latin typeface="Arial" panose="020B0604020202020204" pitchFamily="34" charset="0"/>
                <a:cs typeface="Arial" panose="020B0604020202020204" pitchFamily="34" charset="0"/>
              </a:rPr>
              <a:t> 0,75 cm. </a:t>
            </a:r>
          </a:p>
        </p:txBody>
      </p:sp>
      <p:cxnSp>
        <p:nvCxnSpPr>
          <p:cNvPr id="18437" name="Straight Connector 6">
            <a:extLst>
              <a:ext uri="{FF2B5EF4-FFF2-40B4-BE49-F238E27FC236}">
                <a16:creationId xmlns:a16="http://schemas.microsoft.com/office/drawing/2014/main" id="{9430479F-E70F-47BB-AC29-92871B5F55BC}"/>
              </a:ext>
            </a:extLst>
          </p:cNvPr>
          <p:cNvCxnSpPr>
            <a:cxnSpLocks noChangeShapeType="1"/>
          </p:cNvCxnSpPr>
          <p:nvPr/>
        </p:nvCxnSpPr>
        <p:spPr bwMode="auto">
          <a:xfrm>
            <a:off x="3810000" y="1524000"/>
            <a:ext cx="33528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 name="Object 2">
            <a:extLst>
              <a:ext uri="{FF2B5EF4-FFF2-40B4-BE49-F238E27FC236}">
                <a16:creationId xmlns:a16="http://schemas.microsoft.com/office/drawing/2014/main" id="{40E26DFE-064E-4495-A922-D367F05296BB}"/>
              </a:ext>
            </a:extLst>
          </p:cNvPr>
          <p:cNvGraphicFramePr>
            <a:graphicFrameLocks noChangeAspect="1"/>
          </p:cNvGraphicFramePr>
          <p:nvPr/>
        </p:nvGraphicFramePr>
        <p:xfrm>
          <a:off x="1905001" y="3694113"/>
          <a:ext cx="2335213" cy="685800"/>
        </p:xfrm>
        <a:graphic>
          <a:graphicData uri="http://schemas.openxmlformats.org/presentationml/2006/ole">
            <mc:AlternateContent xmlns:mc="http://schemas.openxmlformats.org/markup-compatibility/2006">
              <mc:Choice xmlns:v="urn:schemas-microsoft-com:vml" Requires="v">
                <p:oleObj spid="_x0000_s32841" name="Equation" r:id="rId5" imgW="1167893" imgH="393529" progId="Equation.DSMT4">
                  <p:embed/>
                </p:oleObj>
              </mc:Choice>
              <mc:Fallback>
                <p:oleObj name="Equation" r:id="rId5" imgW="1167893" imgH="393529"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1" y="3694113"/>
                        <a:ext cx="233521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8439" name="Straight Connector 6">
            <a:extLst>
              <a:ext uri="{FF2B5EF4-FFF2-40B4-BE49-F238E27FC236}">
                <a16:creationId xmlns:a16="http://schemas.microsoft.com/office/drawing/2014/main" id="{F748F2E7-6325-430C-A369-87E991705F80}"/>
              </a:ext>
            </a:extLst>
          </p:cNvPr>
          <p:cNvCxnSpPr>
            <a:cxnSpLocks noChangeShapeType="1"/>
          </p:cNvCxnSpPr>
          <p:nvPr/>
        </p:nvCxnSpPr>
        <p:spPr bwMode="auto">
          <a:xfrm>
            <a:off x="3886200" y="1870075"/>
            <a:ext cx="12954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40" name="Straight Connector 6">
            <a:extLst>
              <a:ext uri="{FF2B5EF4-FFF2-40B4-BE49-F238E27FC236}">
                <a16:creationId xmlns:a16="http://schemas.microsoft.com/office/drawing/2014/main" id="{715A41A5-4A1C-477F-BAE8-B4A9E77688A0}"/>
              </a:ext>
            </a:extLst>
          </p:cNvPr>
          <p:cNvCxnSpPr>
            <a:cxnSpLocks noChangeShapeType="1"/>
          </p:cNvCxnSpPr>
          <p:nvPr/>
        </p:nvCxnSpPr>
        <p:spPr bwMode="auto">
          <a:xfrm>
            <a:off x="5638800" y="1870075"/>
            <a:ext cx="27432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41" name="Straight Connector 6">
            <a:extLst>
              <a:ext uri="{FF2B5EF4-FFF2-40B4-BE49-F238E27FC236}">
                <a16:creationId xmlns:a16="http://schemas.microsoft.com/office/drawing/2014/main" id="{308F1535-A8DF-42D4-8290-525E1340D4A3}"/>
              </a:ext>
            </a:extLst>
          </p:cNvPr>
          <p:cNvCxnSpPr>
            <a:cxnSpLocks noChangeShapeType="1"/>
          </p:cNvCxnSpPr>
          <p:nvPr/>
        </p:nvCxnSpPr>
        <p:spPr bwMode="auto">
          <a:xfrm>
            <a:off x="3352800" y="2174875"/>
            <a:ext cx="6858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42" name="Straight Connector 6">
            <a:extLst>
              <a:ext uri="{FF2B5EF4-FFF2-40B4-BE49-F238E27FC236}">
                <a16:creationId xmlns:a16="http://schemas.microsoft.com/office/drawing/2014/main" id="{378B91CD-0153-449C-9D61-023650DD45F3}"/>
              </a:ext>
            </a:extLst>
          </p:cNvPr>
          <p:cNvCxnSpPr>
            <a:cxnSpLocks noChangeShapeType="1"/>
          </p:cNvCxnSpPr>
          <p:nvPr/>
        </p:nvCxnSpPr>
        <p:spPr bwMode="auto">
          <a:xfrm>
            <a:off x="4495800" y="2465388"/>
            <a:ext cx="18288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43" name="Straight Connector 6">
            <a:extLst>
              <a:ext uri="{FF2B5EF4-FFF2-40B4-BE49-F238E27FC236}">
                <a16:creationId xmlns:a16="http://schemas.microsoft.com/office/drawing/2014/main" id="{BC619574-1772-4BEA-A0FC-D0904BBBBC98}"/>
              </a:ext>
            </a:extLst>
          </p:cNvPr>
          <p:cNvCxnSpPr>
            <a:cxnSpLocks noChangeShapeType="1"/>
          </p:cNvCxnSpPr>
          <p:nvPr/>
        </p:nvCxnSpPr>
        <p:spPr bwMode="auto">
          <a:xfrm>
            <a:off x="6477000" y="2474913"/>
            <a:ext cx="18288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44" name="Straight Connector 6">
            <a:extLst>
              <a:ext uri="{FF2B5EF4-FFF2-40B4-BE49-F238E27FC236}">
                <a16:creationId xmlns:a16="http://schemas.microsoft.com/office/drawing/2014/main" id="{5B08ED73-FBE3-40DD-8BC5-65A02775EFFD}"/>
              </a:ext>
            </a:extLst>
          </p:cNvPr>
          <p:cNvCxnSpPr>
            <a:cxnSpLocks noChangeShapeType="1"/>
          </p:cNvCxnSpPr>
          <p:nvPr/>
        </p:nvCxnSpPr>
        <p:spPr bwMode="auto">
          <a:xfrm>
            <a:off x="8763000" y="2479675"/>
            <a:ext cx="18288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45" name="Straight Connector 6">
            <a:extLst>
              <a:ext uri="{FF2B5EF4-FFF2-40B4-BE49-F238E27FC236}">
                <a16:creationId xmlns:a16="http://schemas.microsoft.com/office/drawing/2014/main" id="{4C87FDD1-FB58-4FF0-899B-79978F8D950B}"/>
              </a:ext>
            </a:extLst>
          </p:cNvPr>
          <p:cNvCxnSpPr>
            <a:cxnSpLocks noChangeShapeType="1"/>
          </p:cNvCxnSpPr>
          <p:nvPr/>
        </p:nvCxnSpPr>
        <p:spPr bwMode="auto">
          <a:xfrm>
            <a:off x="1662113" y="2778125"/>
            <a:ext cx="6858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46" name="Straight Connector 6">
            <a:extLst>
              <a:ext uri="{FF2B5EF4-FFF2-40B4-BE49-F238E27FC236}">
                <a16:creationId xmlns:a16="http://schemas.microsoft.com/office/drawing/2014/main" id="{3596981B-9468-4265-BA15-6B9EEC637AD0}"/>
              </a:ext>
            </a:extLst>
          </p:cNvPr>
          <p:cNvCxnSpPr>
            <a:cxnSpLocks noChangeShapeType="1"/>
          </p:cNvCxnSpPr>
          <p:nvPr/>
        </p:nvCxnSpPr>
        <p:spPr bwMode="auto">
          <a:xfrm>
            <a:off x="2705100" y="2786063"/>
            <a:ext cx="33909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47" name="Straight Connector 6">
            <a:extLst>
              <a:ext uri="{FF2B5EF4-FFF2-40B4-BE49-F238E27FC236}">
                <a16:creationId xmlns:a16="http://schemas.microsoft.com/office/drawing/2014/main" id="{6178E322-C8F6-495B-BE91-F4222990C4EE}"/>
              </a:ext>
            </a:extLst>
          </p:cNvPr>
          <p:cNvCxnSpPr>
            <a:cxnSpLocks noChangeShapeType="1"/>
          </p:cNvCxnSpPr>
          <p:nvPr/>
        </p:nvCxnSpPr>
        <p:spPr bwMode="auto">
          <a:xfrm flipV="1">
            <a:off x="8001000" y="2778126"/>
            <a:ext cx="1905000" cy="11113"/>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68" name="Object 67">
            <a:extLst>
              <a:ext uri="{FF2B5EF4-FFF2-40B4-BE49-F238E27FC236}">
                <a16:creationId xmlns:a16="http://schemas.microsoft.com/office/drawing/2014/main" id="{F3917363-7E5E-4A3A-883E-F57ED86CE385}"/>
              </a:ext>
            </a:extLst>
          </p:cNvPr>
          <p:cNvGraphicFramePr>
            <a:graphicFrameLocks noChangeAspect="1"/>
          </p:cNvGraphicFramePr>
          <p:nvPr/>
        </p:nvGraphicFramePr>
        <p:xfrm>
          <a:off x="1892300" y="4227514"/>
          <a:ext cx="2908300" cy="725487"/>
        </p:xfrm>
        <a:graphic>
          <a:graphicData uri="http://schemas.openxmlformats.org/presentationml/2006/ole">
            <mc:AlternateContent xmlns:mc="http://schemas.openxmlformats.org/markup-compatibility/2006">
              <mc:Choice xmlns:v="urn:schemas-microsoft-com:vml" Requires="v">
                <p:oleObj spid="_x0000_s32842" name="Equation" r:id="rId7" imgW="1511300" imgH="431800" progId="Equation.DSMT4">
                  <p:embed/>
                </p:oleObj>
              </mc:Choice>
              <mc:Fallback>
                <p:oleObj name="Equation" r:id="rId7" imgW="1511300" imgH="431800" progId="Equation.DSMT4">
                  <p:embed/>
                  <p:pic>
                    <p:nvPicPr>
                      <p:cNvPr id="0" name="Object 6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92300" y="4227514"/>
                        <a:ext cx="29083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9" name="Object 68">
            <a:extLst>
              <a:ext uri="{FF2B5EF4-FFF2-40B4-BE49-F238E27FC236}">
                <a16:creationId xmlns:a16="http://schemas.microsoft.com/office/drawing/2014/main" id="{90DD293E-48F4-42D4-A1A7-274AE1469CBC}"/>
              </a:ext>
            </a:extLst>
          </p:cNvPr>
          <p:cNvGraphicFramePr>
            <a:graphicFrameLocks noChangeAspect="1"/>
          </p:cNvGraphicFramePr>
          <p:nvPr/>
        </p:nvGraphicFramePr>
        <p:xfrm>
          <a:off x="5218114" y="3668713"/>
          <a:ext cx="3127375" cy="641350"/>
        </p:xfrm>
        <a:graphic>
          <a:graphicData uri="http://schemas.openxmlformats.org/presentationml/2006/ole">
            <mc:AlternateContent xmlns:mc="http://schemas.openxmlformats.org/markup-compatibility/2006">
              <mc:Choice xmlns:v="urn:schemas-microsoft-com:vml" Requires="v">
                <p:oleObj spid="_x0000_s32843" name="Equation" r:id="rId9" imgW="1675673" imgH="393529" progId="Equation.DSMT4">
                  <p:embed/>
                </p:oleObj>
              </mc:Choice>
              <mc:Fallback>
                <p:oleObj name="Equation" r:id="rId9" imgW="1675673" imgH="393529" progId="Equation.DSMT4">
                  <p:embed/>
                  <p:pic>
                    <p:nvPicPr>
                      <p:cNvPr id="0" name="Object 6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18114" y="3668713"/>
                        <a:ext cx="31273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0" name="Arc 41">
            <a:extLst>
              <a:ext uri="{FF2B5EF4-FFF2-40B4-BE49-F238E27FC236}">
                <a16:creationId xmlns:a16="http://schemas.microsoft.com/office/drawing/2014/main" id="{711B2F28-BFFF-46ED-9D7E-8B301A151C80}"/>
              </a:ext>
            </a:extLst>
          </p:cNvPr>
          <p:cNvSpPr>
            <a:spLocks/>
          </p:cNvSpPr>
          <p:nvPr/>
        </p:nvSpPr>
        <p:spPr bwMode="auto">
          <a:xfrm flipH="1" flipV="1">
            <a:off x="6172201" y="4745038"/>
            <a:ext cx="2632075" cy="228600"/>
          </a:xfrm>
          <a:custGeom>
            <a:avLst/>
            <a:gdLst>
              <a:gd name="T0" fmla="*/ 0 w 43169"/>
              <a:gd name="T1" fmla="*/ 2147483646 h 21600"/>
              <a:gd name="T2" fmla="*/ 2147483646 w 43169"/>
              <a:gd name="T3" fmla="*/ 2147483646 h 21600"/>
              <a:gd name="T4" fmla="*/ 2147483646 w 43169"/>
              <a:gd name="T5" fmla="*/ 2147483646 h 21600"/>
              <a:gd name="T6" fmla="*/ 0 60000 65536"/>
              <a:gd name="T7" fmla="*/ 0 60000 65536"/>
              <a:gd name="T8" fmla="*/ 0 60000 65536"/>
            </a:gdLst>
            <a:ahLst/>
            <a:cxnLst>
              <a:cxn ang="T6">
                <a:pos x="T0" y="T1"/>
              </a:cxn>
              <a:cxn ang="T7">
                <a:pos x="T2" y="T3"/>
              </a:cxn>
              <a:cxn ang="T8">
                <a:pos x="T4" y="T5"/>
              </a:cxn>
            </a:cxnLst>
            <a:rect l="0" t="0" r="r" b="b"/>
            <a:pathLst>
              <a:path w="43169" h="21600" fill="none" extrusionOk="0">
                <a:moveTo>
                  <a:pt x="0" y="20440"/>
                </a:moveTo>
                <a:cubicBezTo>
                  <a:pt x="616" y="8977"/>
                  <a:pt x="10090" y="-1"/>
                  <a:pt x="21569" y="0"/>
                </a:cubicBezTo>
                <a:cubicBezTo>
                  <a:pt x="33498" y="0"/>
                  <a:pt x="43169" y="9670"/>
                  <a:pt x="43169" y="21600"/>
                </a:cubicBezTo>
              </a:path>
              <a:path w="43169" h="21600" stroke="0" extrusionOk="0">
                <a:moveTo>
                  <a:pt x="0" y="20440"/>
                </a:moveTo>
                <a:cubicBezTo>
                  <a:pt x="616" y="8977"/>
                  <a:pt x="10090" y="-1"/>
                  <a:pt x="21569" y="0"/>
                </a:cubicBezTo>
                <a:cubicBezTo>
                  <a:pt x="33498" y="0"/>
                  <a:pt x="43169" y="9670"/>
                  <a:pt x="43169" y="21600"/>
                </a:cubicBezTo>
                <a:lnTo>
                  <a:pt x="21569" y="21600"/>
                </a:lnTo>
                <a:lnTo>
                  <a:pt x="0" y="20440"/>
                </a:lnTo>
                <a:close/>
              </a:path>
            </a:pathLst>
          </a:cu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81" name="Arc 42">
            <a:extLst>
              <a:ext uri="{FF2B5EF4-FFF2-40B4-BE49-F238E27FC236}">
                <a16:creationId xmlns:a16="http://schemas.microsoft.com/office/drawing/2014/main" id="{89603A6B-A5E3-4705-9ECD-0B54B0E0813D}"/>
              </a:ext>
            </a:extLst>
          </p:cNvPr>
          <p:cNvSpPr>
            <a:spLocks/>
          </p:cNvSpPr>
          <p:nvPr/>
        </p:nvSpPr>
        <p:spPr bwMode="auto">
          <a:xfrm flipH="1">
            <a:off x="6172200" y="4506913"/>
            <a:ext cx="3124200" cy="215900"/>
          </a:xfrm>
          <a:custGeom>
            <a:avLst/>
            <a:gdLst>
              <a:gd name="T0" fmla="*/ 0 w 43169"/>
              <a:gd name="T1" fmla="*/ 2147483646 h 21600"/>
              <a:gd name="T2" fmla="*/ 2147483646 w 43169"/>
              <a:gd name="T3" fmla="*/ 2147483646 h 21600"/>
              <a:gd name="T4" fmla="*/ 2147483646 w 43169"/>
              <a:gd name="T5" fmla="*/ 2147483646 h 21600"/>
              <a:gd name="T6" fmla="*/ 0 60000 65536"/>
              <a:gd name="T7" fmla="*/ 0 60000 65536"/>
              <a:gd name="T8" fmla="*/ 0 60000 65536"/>
            </a:gdLst>
            <a:ahLst/>
            <a:cxnLst>
              <a:cxn ang="T6">
                <a:pos x="T0" y="T1"/>
              </a:cxn>
              <a:cxn ang="T7">
                <a:pos x="T2" y="T3"/>
              </a:cxn>
              <a:cxn ang="T8">
                <a:pos x="T4" y="T5"/>
              </a:cxn>
            </a:cxnLst>
            <a:rect l="0" t="0" r="r" b="b"/>
            <a:pathLst>
              <a:path w="43169" h="21600" fill="none" extrusionOk="0">
                <a:moveTo>
                  <a:pt x="0" y="20440"/>
                </a:moveTo>
                <a:cubicBezTo>
                  <a:pt x="616" y="8977"/>
                  <a:pt x="10090" y="-1"/>
                  <a:pt x="21569" y="0"/>
                </a:cubicBezTo>
                <a:cubicBezTo>
                  <a:pt x="33498" y="0"/>
                  <a:pt x="43169" y="9670"/>
                  <a:pt x="43169" y="21600"/>
                </a:cubicBezTo>
              </a:path>
              <a:path w="43169" h="21600" stroke="0" extrusionOk="0">
                <a:moveTo>
                  <a:pt x="0" y="20440"/>
                </a:moveTo>
                <a:cubicBezTo>
                  <a:pt x="616" y="8977"/>
                  <a:pt x="10090" y="-1"/>
                  <a:pt x="21569" y="0"/>
                </a:cubicBezTo>
                <a:cubicBezTo>
                  <a:pt x="33498" y="0"/>
                  <a:pt x="43169" y="9670"/>
                  <a:pt x="43169" y="21600"/>
                </a:cubicBezTo>
                <a:lnTo>
                  <a:pt x="21569" y="21600"/>
                </a:lnTo>
                <a:lnTo>
                  <a:pt x="0" y="20440"/>
                </a:lnTo>
                <a:close/>
              </a:path>
            </a:pathLst>
          </a:cu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grpSp>
        <p:nvGrpSpPr>
          <p:cNvPr id="85" name="Group 46">
            <a:extLst>
              <a:ext uri="{FF2B5EF4-FFF2-40B4-BE49-F238E27FC236}">
                <a16:creationId xmlns:a16="http://schemas.microsoft.com/office/drawing/2014/main" id="{5AD5F9C2-3A82-4488-B310-25FCE792527D}"/>
              </a:ext>
            </a:extLst>
          </p:cNvPr>
          <p:cNvGrpSpPr>
            <a:grpSpLocks/>
          </p:cNvGrpSpPr>
          <p:nvPr/>
        </p:nvGrpSpPr>
        <p:grpSpPr bwMode="auto">
          <a:xfrm>
            <a:off x="8534400" y="4237039"/>
            <a:ext cx="533400" cy="547687"/>
            <a:chOff x="4533" y="3226"/>
            <a:chExt cx="433" cy="422"/>
          </a:xfrm>
        </p:grpSpPr>
        <p:sp>
          <p:nvSpPr>
            <p:cNvPr id="32826" name="Line 47">
              <a:extLst>
                <a:ext uri="{FF2B5EF4-FFF2-40B4-BE49-F238E27FC236}">
                  <a16:creationId xmlns:a16="http://schemas.microsoft.com/office/drawing/2014/main" id="{0BCDB1A3-8943-4A78-94C0-71AEFD71D90F}"/>
                </a:ext>
              </a:extLst>
            </p:cNvPr>
            <p:cNvSpPr>
              <a:spLocks noChangeShapeType="1"/>
            </p:cNvSpPr>
            <p:nvPr/>
          </p:nvSpPr>
          <p:spPr bwMode="auto">
            <a:xfrm>
              <a:off x="4752" y="3552"/>
              <a:ext cx="0" cy="96"/>
            </a:xfrm>
            <a:prstGeom prst="line">
              <a:avLst/>
            </a:prstGeom>
            <a:noFill/>
            <a:ln w="9525">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aphicFrame>
          <p:nvGraphicFramePr>
            <p:cNvPr id="32827" name="Object 48">
              <a:extLst>
                <a:ext uri="{FF2B5EF4-FFF2-40B4-BE49-F238E27FC236}">
                  <a16:creationId xmlns:a16="http://schemas.microsoft.com/office/drawing/2014/main" id="{5A60DFDC-30F2-47CF-AB3B-1BD25D3B458F}"/>
                </a:ext>
              </a:extLst>
            </p:cNvPr>
            <p:cNvGraphicFramePr>
              <a:graphicFrameLocks noChangeAspect="1"/>
            </p:cNvGraphicFramePr>
            <p:nvPr/>
          </p:nvGraphicFramePr>
          <p:xfrm>
            <a:off x="4533" y="3226"/>
            <a:ext cx="433" cy="420"/>
          </p:xfrm>
          <a:graphic>
            <a:graphicData uri="http://schemas.openxmlformats.org/presentationml/2006/ole">
              <mc:AlternateContent xmlns:mc="http://schemas.openxmlformats.org/markup-compatibility/2006">
                <mc:Choice xmlns:v="urn:schemas-microsoft-com:vml" Requires="v">
                  <p:oleObj spid="_x0000_s32844" name="Equation" r:id="rId11" imgW="444307" imgH="431613" progId="Equation.DSMT4">
                    <p:embed/>
                  </p:oleObj>
                </mc:Choice>
                <mc:Fallback>
                  <p:oleObj name="Equation" r:id="rId11" imgW="444307" imgH="431613" progId="Equation.DSMT4">
                    <p:embed/>
                    <p:pic>
                      <p:nvPicPr>
                        <p:cNvPr id="0" name="Object 4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33" y="3226"/>
                          <a:ext cx="433" cy="4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90" name="Object 89">
            <a:extLst>
              <a:ext uri="{FF2B5EF4-FFF2-40B4-BE49-F238E27FC236}">
                <a16:creationId xmlns:a16="http://schemas.microsoft.com/office/drawing/2014/main" id="{CFD658D5-E4A1-43AF-9FE3-A20082C76E41}"/>
              </a:ext>
            </a:extLst>
          </p:cNvPr>
          <p:cNvGraphicFramePr>
            <a:graphicFrameLocks noChangeAspect="1"/>
          </p:cNvGraphicFramePr>
          <p:nvPr/>
        </p:nvGraphicFramePr>
        <p:xfrm>
          <a:off x="5227638" y="4338639"/>
          <a:ext cx="1173162" cy="382587"/>
        </p:xfrm>
        <a:graphic>
          <a:graphicData uri="http://schemas.openxmlformats.org/presentationml/2006/ole">
            <mc:AlternateContent xmlns:mc="http://schemas.openxmlformats.org/markup-compatibility/2006">
              <mc:Choice xmlns:v="urn:schemas-microsoft-com:vml" Requires="v">
                <p:oleObj spid="_x0000_s32845" name="Equation" r:id="rId13" imgW="609600" imgH="228600" progId="Equation.DSMT4">
                  <p:embed/>
                </p:oleObj>
              </mc:Choice>
              <mc:Fallback>
                <p:oleObj name="Equation" r:id="rId13" imgW="609600" imgH="228600" progId="Equation.DSMT4">
                  <p:embed/>
                  <p:pic>
                    <p:nvPicPr>
                      <p:cNvPr id="0" name="Object 8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27638" y="4338639"/>
                        <a:ext cx="1173162"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8460" name="Picture 16" descr="Hinh dong (261)">
            <a:extLst>
              <a:ext uri="{FF2B5EF4-FFF2-40B4-BE49-F238E27FC236}">
                <a16:creationId xmlns:a16="http://schemas.microsoft.com/office/drawing/2014/main" id="{2C97EFD7-75CF-4A61-9CCE-0F9A9281700B}"/>
              </a:ext>
            </a:extLst>
          </p:cNvPr>
          <p:cNvPicPr>
            <a:picLocks noChangeAspect="1" noChangeArrowheads="1" noCrop="1"/>
          </p:cNvPicPr>
          <p:nvPr/>
        </p:nvPicPr>
        <p:blipFill>
          <a:blip r:embed="rId15">
            <a:extLst>
              <a:ext uri="{28A0092B-C50C-407E-A947-70E740481C1C}">
                <a14:useLocalDpi xmlns:a14="http://schemas.microsoft.com/office/drawing/2010/main" val="0"/>
              </a:ext>
            </a:extLst>
          </a:blip>
          <a:srcRect/>
          <a:stretch>
            <a:fillRect/>
          </a:stretch>
        </p:blipFill>
        <p:spPr bwMode="auto">
          <a:xfrm>
            <a:off x="1524000" y="3124200"/>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5">
            <a:extLst>
              <a:ext uri="{FF2B5EF4-FFF2-40B4-BE49-F238E27FC236}">
                <a16:creationId xmlns:a16="http://schemas.microsoft.com/office/drawing/2014/main" id="{8E5AF72C-BEB0-43E4-A4E8-5C0BBD53BA52}"/>
              </a:ext>
            </a:extLst>
          </p:cNvPr>
          <p:cNvGrpSpPr>
            <a:grpSpLocks/>
          </p:cNvGrpSpPr>
          <p:nvPr/>
        </p:nvGrpSpPr>
        <p:grpSpPr bwMode="auto">
          <a:xfrm>
            <a:off x="2362201" y="5065714"/>
            <a:ext cx="6989763" cy="1716087"/>
            <a:chOff x="838200" y="5065713"/>
            <a:chExt cx="6989763" cy="1716087"/>
          </a:xfrm>
        </p:grpSpPr>
        <p:grpSp>
          <p:nvGrpSpPr>
            <p:cNvPr id="32809" name="Group 41">
              <a:extLst>
                <a:ext uri="{FF2B5EF4-FFF2-40B4-BE49-F238E27FC236}">
                  <a16:creationId xmlns:a16="http://schemas.microsoft.com/office/drawing/2014/main" id="{25F78559-FC60-4716-8132-93CCEC21696B}"/>
                </a:ext>
              </a:extLst>
            </p:cNvPr>
            <p:cNvGrpSpPr>
              <a:grpSpLocks/>
            </p:cNvGrpSpPr>
            <p:nvPr/>
          </p:nvGrpSpPr>
          <p:grpSpPr bwMode="auto">
            <a:xfrm>
              <a:off x="1066800" y="5065713"/>
              <a:ext cx="6761163" cy="1716087"/>
              <a:chOff x="1190625" y="2424113"/>
              <a:chExt cx="6761163" cy="2009775"/>
            </a:xfrm>
          </p:grpSpPr>
          <p:pic>
            <p:nvPicPr>
              <p:cNvPr id="32812" name="Picture 5">
                <a:extLst>
                  <a:ext uri="{FF2B5EF4-FFF2-40B4-BE49-F238E27FC236}">
                    <a16:creationId xmlns:a16="http://schemas.microsoft.com/office/drawing/2014/main" id="{D03438A2-3020-4873-8778-2091BCBAA4A3}"/>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90625" y="2424113"/>
                <a:ext cx="6761163" cy="200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2813" name="Straight Connector 43">
                <a:extLst>
                  <a:ext uri="{FF2B5EF4-FFF2-40B4-BE49-F238E27FC236}">
                    <a16:creationId xmlns:a16="http://schemas.microsoft.com/office/drawing/2014/main" id="{4D21CD9D-0B16-4022-8F02-D5F8F91D1E28}"/>
                  </a:ext>
                </a:extLst>
              </p:cNvPr>
              <p:cNvCxnSpPr>
                <a:cxnSpLocks noChangeShapeType="1"/>
              </p:cNvCxnSpPr>
              <p:nvPr/>
            </p:nvCxnSpPr>
            <p:spPr bwMode="auto">
              <a:xfrm>
                <a:off x="1981200" y="2514600"/>
                <a:ext cx="0" cy="1854342"/>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814" name="Group 44">
                <a:extLst>
                  <a:ext uri="{FF2B5EF4-FFF2-40B4-BE49-F238E27FC236}">
                    <a16:creationId xmlns:a16="http://schemas.microsoft.com/office/drawing/2014/main" id="{CA66FF8C-C89A-45A6-B9A9-53745A55788A}"/>
                  </a:ext>
                </a:extLst>
              </p:cNvPr>
              <p:cNvGrpSpPr>
                <a:grpSpLocks/>
              </p:cNvGrpSpPr>
              <p:nvPr/>
            </p:nvGrpSpPr>
            <p:grpSpPr bwMode="auto">
              <a:xfrm>
                <a:off x="4343400" y="3387867"/>
                <a:ext cx="403225" cy="511981"/>
                <a:chOff x="4343400" y="3387867"/>
                <a:chExt cx="403225" cy="511981"/>
              </a:xfrm>
            </p:grpSpPr>
            <p:sp>
              <p:nvSpPr>
                <p:cNvPr id="32824" name="Oval 54">
                  <a:extLst>
                    <a:ext uri="{FF2B5EF4-FFF2-40B4-BE49-F238E27FC236}">
                      <a16:creationId xmlns:a16="http://schemas.microsoft.com/office/drawing/2014/main" id="{F2F14020-18E0-4739-9364-7FD48E2B083E}"/>
                    </a:ext>
                  </a:extLst>
                </p:cNvPr>
                <p:cNvSpPr>
                  <a:spLocks noChangeArrowheads="1"/>
                </p:cNvSpPr>
                <p:nvPr/>
              </p:nvSpPr>
              <p:spPr bwMode="auto">
                <a:xfrm>
                  <a:off x="4516236" y="3387867"/>
                  <a:ext cx="72809" cy="76200"/>
                </a:xfrm>
                <a:prstGeom prst="ellipse">
                  <a:avLst/>
                </a:prstGeom>
                <a:solidFill>
                  <a:srgbClr val="FF0000"/>
                </a:solidFill>
                <a:ln w="9525" algn="ctr">
                  <a:solidFill>
                    <a:srgbClr val="FF0000"/>
                  </a:solidFill>
                  <a:miter lim="800000"/>
                  <a:headEnd/>
                  <a:tailEnd/>
                </a:ln>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solidFill>
                      <a:srgbClr val="FF0000"/>
                    </a:solidFill>
                  </a:endParaRPr>
                </a:p>
              </p:txBody>
            </p:sp>
            <p:graphicFrame>
              <p:nvGraphicFramePr>
                <p:cNvPr id="32825" name="Object 55">
                  <a:extLst>
                    <a:ext uri="{FF2B5EF4-FFF2-40B4-BE49-F238E27FC236}">
                      <a16:creationId xmlns:a16="http://schemas.microsoft.com/office/drawing/2014/main" id="{ADD99509-D5C0-4634-99D0-286D8E6A0F6E}"/>
                    </a:ext>
                  </a:extLst>
                </p:cNvPr>
                <p:cNvGraphicFramePr>
                  <a:graphicFrameLocks noChangeAspect="1"/>
                </p:cNvGraphicFramePr>
                <p:nvPr/>
              </p:nvGraphicFramePr>
              <p:xfrm>
                <a:off x="4343400" y="3549011"/>
                <a:ext cx="403225" cy="350837"/>
              </p:xfrm>
              <a:graphic>
                <a:graphicData uri="http://schemas.openxmlformats.org/presentationml/2006/ole">
                  <mc:AlternateContent xmlns:mc="http://schemas.openxmlformats.org/markup-compatibility/2006">
                    <mc:Choice xmlns:v="urn:schemas-microsoft-com:vml" Requires="v">
                      <p:oleObj spid="_x0000_s32846" name="Equation" r:id="rId17" imgW="177492" imgH="177492" progId="Equation.DSMT4">
                        <p:embed/>
                      </p:oleObj>
                    </mc:Choice>
                    <mc:Fallback>
                      <p:oleObj name="Equation" r:id="rId17" imgW="177492" imgH="177492" progId="Equation.DSMT4">
                        <p:embed/>
                        <p:pic>
                          <p:nvPicPr>
                            <p:cNvPr id="0" name="Object 5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343400" y="3549011"/>
                              <a:ext cx="4032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32815" name="Group 45">
                <a:extLst>
                  <a:ext uri="{FF2B5EF4-FFF2-40B4-BE49-F238E27FC236}">
                    <a16:creationId xmlns:a16="http://schemas.microsoft.com/office/drawing/2014/main" id="{2ABAB3E1-0280-46F6-A80B-AFDF92B60B37}"/>
                  </a:ext>
                </a:extLst>
              </p:cNvPr>
              <p:cNvGrpSpPr>
                <a:grpSpLocks/>
              </p:cNvGrpSpPr>
              <p:nvPr/>
            </p:nvGrpSpPr>
            <p:grpSpPr bwMode="auto">
              <a:xfrm>
                <a:off x="1406525" y="3401704"/>
                <a:ext cx="346075" cy="511673"/>
                <a:chOff x="1406525" y="3401704"/>
                <a:chExt cx="346075" cy="511673"/>
              </a:xfrm>
            </p:grpSpPr>
            <p:sp>
              <p:nvSpPr>
                <p:cNvPr id="32822" name="Oval 52">
                  <a:extLst>
                    <a:ext uri="{FF2B5EF4-FFF2-40B4-BE49-F238E27FC236}">
                      <a16:creationId xmlns:a16="http://schemas.microsoft.com/office/drawing/2014/main" id="{CF3D3BE2-D962-4DDE-B6AD-407DB85F6A83}"/>
                    </a:ext>
                  </a:extLst>
                </p:cNvPr>
                <p:cNvSpPr>
                  <a:spLocks noChangeArrowheads="1"/>
                </p:cNvSpPr>
                <p:nvPr/>
              </p:nvSpPr>
              <p:spPr bwMode="auto">
                <a:xfrm>
                  <a:off x="1551094" y="3401704"/>
                  <a:ext cx="72809" cy="76200"/>
                </a:xfrm>
                <a:prstGeom prst="ellipse">
                  <a:avLst/>
                </a:prstGeom>
                <a:solidFill>
                  <a:srgbClr val="FF0000"/>
                </a:solidFill>
                <a:ln w="9525" algn="ctr">
                  <a:solidFill>
                    <a:srgbClr val="FF0000"/>
                  </a:solidFill>
                  <a:miter lim="800000"/>
                  <a:headEnd/>
                  <a:tailEnd/>
                </a:ln>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solidFill>
                      <a:srgbClr val="FF0000"/>
                    </a:solidFill>
                  </a:endParaRPr>
                </a:p>
              </p:txBody>
            </p:sp>
            <p:graphicFrame>
              <p:nvGraphicFramePr>
                <p:cNvPr id="32823" name="Object 53">
                  <a:extLst>
                    <a:ext uri="{FF2B5EF4-FFF2-40B4-BE49-F238E27FC236}">
                      <a16:creationId xmlns:a16="http://schemas.microsoft.com/office/drawing/2014/main" id="{BE89D9FE-C755-4757-B1A7-22ACE69C95E6}"/>
                    </a:ext>
                  </a:extLst>
                </p:cNvPr>
                <p:cNvGraphicFramePr>
                  <a:graphicFrameLocks noChangeAspect="1"/>
                </p:cNvGraphicFramePr>
                <p:nvPr/>
              </p:nvGraphicFramePr>
              <p:xfrm>
                <a:off x="1406525" y="3562539"/>
                <a:ext cx="346075" cy="350838"/>
              </p:xfrm>
              <a:graphic>
                <a:graphicData uri="http://schemas.openxmlformats.org/presentationml/2006/ole">
                  <mc:AlternateContent xmlns:mc="http://schemas.openxmlformats.org/markup-compatibility/2006">
                    <mc:Choice xmlns:v="urn:schemas-microsoft-com:vml" Requires="v">
                      <p:oleObj spid="_x0000_s32847" name="Equation" r:id="rId19" imgW="152202" imgH="177569" progId="Equation.DSMT4">
                        <p:embed/>
                      </p:oleObj>
                    </mc:Choice>
                    <mc:Fallback>
                      <p:oleObj name="Equation" r:id="rId19" imgW="152202" imgH="177569" progId="Equation.DSMT4">
                        <p:embed/>
                        <p:pic>
                          <p:nvPicPr>
                            <p:cNvPr id="0" name="Object 5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406525" y="3562539"/>
                              <a:ext cx="346075"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cxnSp>
            <p:nvCxnSpPr>
              <p:cNvPr id="32816" name="Straight Connector 46">
                <a:extLst>
                  <a:ext uri="{FF2B5EF4-FFF2-40B4-BE49-F238E27FC236}">
                    <a16:creationId xmlns:a16="http://schemas.microsoft.com/office/drawing/2014/main" id="{496E7803-E909-4297-8930-349351893395}"/>
                  </a:ext>
                </a:extLst>
              </p:cNvPr>
              <p:cNvCxnSpPr>
                <a:cxnSpLocks noChangeShapeType="1"/>
              </p:cNvCxnSpPr>
              <p:nvPr/>
            </p:nvCxnSpPr>
            <p:spPr bwMode="auto">
              <a:xfrm>
                <a:off x="3657600" y="2501829"/>
                <a:ext cx="0" cy="1854342"/>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17" name="Straight Connector 47">
                <a:extLst>
                  <a:ext uri="{FF2B5EF4-FFF2-40B4-BE49-F238E27FC236}">
                    <a16:creationId xmlns:a16="http://schemas.microsoft.com/office/drawing/2014/main" id="{8EC6C2CF-0964-484A-80A9-A14D1E688793}"/>
                  </a:ext>
                </a:extLst>
              </p:cNvPr>
              <p:cNvCxnSpPr>
                <a:cxnSpLocks noChangeShapeType="1"/>
              </p:cNvCxnSpPr>
              <p:nvPr/>
            </p:nvCxnSpPr>
            <p:spPr bwMode="auto">
              <a:xfrm>
                <a:off x="5361296" y="2536896"/>
                <a:ext cx="0" cy="1854342"/>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18" name="Straight Connector 48">
                <a:extLst>
                  <a:ext uri="{FF2B5EF4-FFF2-40B4-BE49-F238E27FC236}">
                    <a16:creationId xmlns:a16="http://schemas.microsoft.com/office/drawing/2014/main" id="{5C6B4C21-50C4-48C8-98DA-12C3CDFD57CD}"/>
                  </a:ext>
                </a:extLst>
              </p:cNvPr>
              <p:cNvCxnSpPr>
                <a:cxnSpLocks noChangeShapeType="1"/>
              </p:cNvCxnSpPr>
              <p:nvPr/>
            </p:nvCxnSpPr>
            <p:spPr bwMode="auto">
              <a:xfrm>
                <a:off x="7086600" y="2501640"/>
                <a:ext cx="0" cy="1854342"/>
              </a:xfrm>
              <a:prstGeom prst="line">
                <a:avLst/>
              </a:prstGeom>
              <a:noFill/>
              <a:ln w="952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819" name="Group 49">
                <a:extLst>
                  <a:ext uri="{FF2B5EF4-FFF2-40B4-BE49-F238E27FC236}">
                    <a16:creationId xmlns:a16="http://schemas.microsoft.com/office/drawing/2014/main" id="{096F5FC4-274D-47EB-8FA2-D92C2D45BDD5}"/>
                  </a:ext>
                </a:extLst>
              </p:cNvPr>
              <p:cNvGrpSpPr>
                <a:grpSpLocks/>
              </p:cNvGrpSpPr>
              <p:nvPr/>
            </p:nvGrpSpPr>
            <p:grpSpPr bwMode="auto">
              <a:xfrm>
                <a:off x="6343650" y="3388056"/>
                <a:ext cx="374650" cy="499732"/>
                <a:chOff x="4357379" y="3387867"/>
                <a:chExt cx="374650" cy="499732"/>
              </a:xfrm>
            </p:grpSpPr>
            <p:sp>
              <p:nvSpPr>
                <p:cNvPr id="32820" name="Oval 50">
                  <a:extLst>
                    <a:ext uri="{FF2B5EF4-FFF2-40B4-BE49-F238E27FC236}">
                      <a16:creationId xmlns:a16="http://schemas.microsoft.com/office/drawing/2014/main" id="{A3111273-E38C-45E6-885A-2AB98EC9B436}"/>
                    </a:ext>
                  </a:extLst>
                </p:cNvPr>
                <p:cNvSpPr>
                  <a:spLocks noChangeArrowheads="1"/>
                </p:cNvSpPr>
                <p:nvPr/>
              </p:nvSpPr>
              <p:spPr bwMode="auto">
                <a:xfrm>
                  <a:off x="4516236" y="3387867"/>
                  <a:ext cx="72809" cy="76200"/>
                </a:xfrm>
                <a:prstGeom prst="ellipse">
                  <a:avLst/>
                </a:prstGeom>
                <a:solidFill>
                  <a:srgbClr val="FF0000"/>
                </a:solidFill>
                <a:ln w="9525" algn="ctr">
                  <a:solidFill>
                    <a:srgbClr val="FF0000"/>
                  </a:solidFill>
                  <a:miter lim="800000"/>
                  <a:headEnd/>
                  <a:tailEnd/>
                </a:ln>
              </p:spPr>
              <p:txBody>
                <a:bodyPr wrap="none"/>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800">
                    <a:solidFill>
                      <a:srgbClr val="FF0000"/>
                    </a:solidFill>
                  </a:endParaRPr>
                </a:p>
              </p:txBody>
            </p:sp>
            <p:graphicFrame>
              <p:nvGraphicFramePr>
                <p:cNvPr id="32821" name="Object 51">
                  <a:extLst>
                    <a:ext uri="{FF2B5EF4-FFF2-40B4-BE49-F238E27FC236}">
                      <a16:creationId xmlns:a16="http://schemas.microsoft.com/office/drawing/2014/main" id="{44280511-3829-4FC5-8F23-3A956D493DB5}"/>
                    </a:ext>
                  </a:extLst>
                </p:cNvPr>
                <p:cNvGraphicFramePr>
                  <a:graphicFrameLocks noChangeAspect="1"/>
                </p:cNvGraphicFramePr>
                <p:nvPr/>
              </p:nvGraphicFramePr>
              <p:xfrm>
                <a:off x="4357379" y="3560574"/>
                <a:ext cx="374650" cy="327025"/>
              </p:xfrm>
              <a:graphic>
                <a:graphicData uri="http://schemas.openxmlformats.org/presentationml/2006/ole">
                  <mc:AlternateContent xmlns:mc="http://schemas.openxmlformats.org/markup-compatibility/2006">
                    <mc:Choice xmlns:v="urn:schemas-microsoft-com:vml" Requires="v">
                      <p:oleObj spid="_x0000_s32848" name="Equation" r:id="rId21" imgW="164885" imgH="164885" progId="Equation.DSMT4">
                        <p:embed/>
                      </p:oleObj>
                    </mc:Choice>
                    <mc:Fallback>
                      <p:oleObj name="Equation" r:id="rId21" imgW="164885" imgH="164885" progId="Equation.DSMT4">
                        <p:embed/>
                        <p:pic>
                          <p:nvPicPr>
                            <p:cNvPr id="0" name="Object 5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357379" y="3560574"/>
                              <a:ext cx="374650"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graphicFrame>
          <p:nvGraphicFramePr>
            <p:cNvPr id="32810" name="Object 53">
              <a:extLst>
                <a:ext uri="{FF2B5EF4-FFF2-40B4-BE49-F238E27FC236}">
                  <a16:creationId xmlns:a16="http://schemas.microsoft.com/office/drawing/2014/main" id="{36D6D2F0-9743-40C6-9495-49464A7F4E76}"/>
                </a:ext>
              </a:extLst>
            </p:cNvPr>
            <p:cNvGraphicFramePr>
              <a:graphicFrameLocks noChangeAspect="1"/>
            </p:cNvGraphicFramePr>
            <p:nvPr/>
          </p:nvGraphicFramePr>
          <p:xfrm>
            <a:off x="838200" y="5867400"/>
            <a:ext cx="346075" cy="277812"/>
          </p:xfrm>
          <a:graphic>
            <a:graphicData uri="http://schemas.openxmlformats.org/presentationml/2006/ole">
              <mc:AlternateContent xmlns:mc="http://schemas.openxmlformats.org/markup-compatibility/2006">
                <mc:Choice xmlns:v="urn:schemas-microsoft-com:vml" Requires="v">
                  <p:oleObj spid="_x0000_s32849" name="Equation" r:id="rId23" imgW="152268" imgH="164957" progId="Equation.DSMT4">
                    <p:embed/>
                  </p:oleObj>
                </mc:Choice>
                <mc:Fallback>
                  <p:oleObj name="Equation" r:id="rId23" imgW="152268" imgH="164957" progId="Equation.DSMT4">
                    <p:embed/>
                    <p:pic>
                      <p:nvPicPr>
                        <p:cNvPr id="0" name="Object 5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838200" y="5867400"/>
                          <a:ext cx="3460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2811" name="Object 53">
              <a:extLst>
                <a:ext uri="{FF2B5EF4-FFF2-40B4-BE49-F238E27FC236}">
                  <a16:creationId xmlns:a16="http://schemas.microsoft.com/office/drawing/2014/main" id="{EE837B03-AFD9-415C-A6B5-4B0925F8DBF7}"/>
                </a:ext>
              </a:extLst>
            </p:cNvPr>
            <p:cNvGraphicFramePr>
              <a:graphicFrameLocks noChangeAspect="1"/>
            </p:cNvGraphicFramePr>
            <p:nvPr/>
          </p:nvGraphicFramePr>
          <p:xfrm>
            <a:off x="5791200" y="5867400"/>
            <a:ext cx="346075" cy="277813"/>
          </p:xfrm>
          <a:graphic>
            <a:graphicData uri="http://schemas.openxmlformats.org/presentationml/2006/ole">
              <mc:AlternateContent xmlns:mc="http://schemas.openxmlformats.org/markup-compatibility/2006">
                <mc:Choice xmlns:v="urn:schemas-microsoft-com:vml" Requires="v">
                  <p:oleObj spid="_x0000_s32850" name="Equation" r:id="rId25" imgW="152268" imgH="164957" progId="Equation.DSMT4">
                    <p:embed/>
                  </p:oleObj>
                </mc:Choice>
                <mc:Fallback>
                  <p:oleObj name="Equation" r:id="rId25" imgW="152268" imgH="164957" progId="Equation.DSMT4">
                    <p:embed/>
                    <p:pic>
                      <p:nvPicPr>
                        <p:cNvPr id="0" name="Object 5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791200" y="5867400"/>
                          <a:ext cx="34607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77" name="Group 76">
            <a:extLst>
              <a:ext uri="{FF2B5EF4-FFF2-40B4-BE49-F238E27FC236}">
                <a16:creationId xmlns:a16="http://schemas.microsoft.com/office/drawing/2014/main" id="{0AE28DB3-4E7A-48EF-8AE3-70D492D68E9D}"/>
              </a:ext>
            </a:extLst>
          </p:cNvPr>
          <p:cNvGrpSpPr>
            <a:grpSpLocks/>
          </p:cNvGrpSpPr>
          <p:nvPr/>
        </p:nvGrpSpPr>
        <p:grpSpPr bwMode="auto">
          <a:xfrm>
            <a:off x="2590800" y="5562601"/>
            <a:ext cx="393700" cy="620713"/>
            <a:chOff x="1463675" y="5241925"/>
            <a:chExt cx="393700" cy="620713"/>
          </a:xfrm>
        </p:grpSpPr>
        <p:cxnSp>
          <p:nvCxnSpPr>
            <p:cNvPr id="32807" name="Straight Connector 63">
              <a:extLst>
                <a:ext uri="{FF2B5EF4-FFF2-40B4-BE49-F238E27FC236}">
                  <a16:creationId xmlns:a16="http://schemas.microsoft.com/office/drawing/2014/main" id="{BC1F702F-9DD5-46B3-BF14-54FC8D1A8098}"/>
                </a:ext>
              </a:extLst>
            </p:cNvPr>
            <p:cNvCxnSpPr>
              <a:cxnSpLocks noChangeShapeType="1"/>
            </p:cNvCxnSpPr>
            <p:nvPr/>
          </p:nvCxnSpPr>
          <p:spPr bwMode="auto">
            <a:xfrm>
              <a:off x="1463675" y="5562600"/>
              <a:ext cx="393700" cy="0"/>
            </a:xfrm>
            <a:prstGeom prst="line">
              <a:avLst/>
            </a:prstGeom>
            <a:noFill/>
            <a:ln w="28575" algn="ctr">
              <a:solidFill>
                <a:srgbClr val="00B050"/>
              </a:solidFill>
              <a:prstDash val="sysDash"/>
              <a:miter lim="800000"/>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2808" name="Object 64">
              <a:extLst>
                <a:ext uri="{FF2B5EF4-FFF2-40B4-BE49-F238E27FC236}">
                  <a16:creationId xmlns:a16="http://schemas.microsoft.com/office/drawing/2014/main" id="{E634358B-A032-45D7-9377-1639C5717E96}"/>
                </a:ext>
              </a:extLst>
            </p:cNvPr>
            <p:cNvGraphicFramePr>
              <a:graphicFrameLocks noChangeAspect="1"/>
            </p:cNvGraphicFramePr>
            <p:nvPr/>
          </p:nvGraphicFramePr>
          <p:xfrm>
            <a:off x="1524000" y="5241925"/>
            <a:ext cx="241300" cy="620713"/>
          </p:xfrm>
          <a:graphic>
            <a:graphicData uri="http://schemas.openxmlformats.org/presentationml/2006/ole">
              <mc:AlternateContent xmlns:mc="http://schemas.openxmlformats.org/markup-compatibility/2006">
                <mc:Choice xmlns:v="urn:schemas-microsoft-com:vml" Requires="v">
                  <p:oleObj spid="_x0000_s32851" name="Equation" r:id="rId27" imgW="152334" imgH="393529" progId="Equation.DSMT4">
                    <p:embed/>
                  </p:oleObj>
                </mc:Choice>
                <mc:Fallback>
                  <p:oleObj name="Equation" r:id="rId27" imgW="152334" imgH="393529" progId="Equation.DSMT4">
                    <p:embed/>
                    <p:pic>
                      <p:nvPicPr>
                        <p:cNvPr id="0" name="Object 6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524000" y="5241925"/>
                          <a:ext cx="2413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82" name="Group 81">
            <a:extLst>
              <a:ext uri="{FF2B5EF4-FFF2-40B4-BE49-F238E27FC236}">
                <a16:creationId xmlns:a16="http://schemas.microsoft.com/office/drawing/2014/main" id="{655730A8-7A61-47DA-83B0-F915A3A3D0E0}"/>
              </a:ext>
            </a:extLst>
          </p:cNvPr>
          <p:cNvGrpSpPr>
            <a:grpSpLocks/>
          </p:cNvGrpSpPr>
          <p:nvPr/>
        </p:nvGrpSpPr>
        <p:grpSpPr bwMode="auto">
          <a:xfrm>
            <a:off x="7599363" y="5551488"/>
            <a:ext cx="393700" cy="620712"/>
            <a:chOff x="6075363" y="5334000"/>
            <a:chExt cx="393700" cy="620713"/>
          </a:xfrm>
        </p:grpSpPr>
        <p:cxnSp>
          <p:nvCxnSpPr>
            <p:cNvPr id="32805" name="Straight Connector 87">
              <a:extLst>
                <a:ext uri="{FF2B5EF4-FFF2-40B4-BE49-F238E27FC236}">
                  <a16:creationId xmlns:a16="http://schemas.microsoft.com/office/drawing/2014/main" id="{21C79575-3943-40C9-90B4-6F5A1CB69483}"/>
                </a:ext>
              </a:extLst>
            </p:cNvPr>
            <p:cNvCxnSpPr>
              <a:cxnSpLocks noChangeShapeType="1"/>
            </p:cNvCxnSpPr>
            <p:nvPr/>
          </p:nvCxnSpPr>
          <p:spPr bwMode="auto">
            <a:xfrm>
              <a:off x="6075363" y="5654675"/>
              <a:ext cx="393700" cy="0"/>
            </a:xfrm>
            <a:prstGeom prst="line">
              <a:avLst/>
            </a:prstGeom>
            <a:noFill/>
            <a:ln w="28575" algn="ctr">
              <a:solidFill>
                <a:srgbClr val="00B050"/>
              </a:solidFill>
              <a:prstDash val="sysDash"/>
              <a:miter lim="800000"/>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2806" name="Object 88">
              <a:extLst>
                <a:ext uri="{FF2B5EF4-FFF2-40B4-BE49-F238E27FC236}">
                  <a16:creationId xmlns:a16="http://schemas.microsoft.com/office/drawing/2014/main" id="{EFCE5361-D951-4F25-B65C-F93821B12C0E}"/>
                </a:ext>
              </a:extLst>
            </p:cNvPr>
            <p:cNvGraphicFramePr>
              <a:graphicFrameLocks noChangeAspect="1"/>
            </p:cNvGraphicFramePr>
            <p:nvPr/>
          </p:nvGraphicFramePr>
          <p:xfrm>
            <a:off x="6111875" y="5334000"/>
            <a:ext cx="320675" cy="620713"/>
          </p:xfrm>
          <a:graphic>
            <a:graphicData uri="http://schemas.openxmlformats.org/presentationml/2006/ole">
              <mc:AlternateContent xmlns:mc="http://schemas.openxmlformats.org/markup-compatibility/2006">
                <mc:Choice xmlns:v="urn:schemas-microsoft-com:vml" Requires="v">
                  <p:oleObj spid="_x0000_s32852" name="Equation" r:id="rId29" imgW="203112" imgH="393529" progId="Equation.DSMT4">
                    <p:embed/>
                  </p:oleObj>
                </mc:Choice>
                <mc:Fallback>
                  <p:oleObj name="Equation" r:id="rId29" imgW="203112" imgH="393529" progId="Equation.DSMT4">
                    <p:embed/>
                    <p:pic>
                      <p:nvPicPr>
                        <p:cNvPr id="0" name="Object 88"/>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111875" y="5334000"/>
                          <a:ext cx="320675"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86" name="Group 31">
            <a:extLst>
              <a:ext uri="{FF2B5EF4-FFF2-40B4-BE49-F238E27FC236}">
                <a16:creationId xmlns:a16="http://schemas.microsoft.com/office/drawing/2014/main" id="{A285C331-E3D2-4646-BD27-51B0840C8F1F}"/>
              </a:ext>
            </a:extLst>
          </p:cNvPr>
          <p:cNvGrpSpPr>
            <a:grpSpLocks/>
          </p:cNvGrpSpPr>
          <p:nvPr/>
        </p:nvGrpSpPr>
        <p:grpSpPr bwMode="auto">
          <a:xfrm>
            <a:off x="5105400" y="4583114"/>
            <a:ext cx="5562600" cy="674687"/>
            <a:chOff x="1104" y="3504"/>
            <a:chExt cx="3504" cy="425"/>
          </a:xfrm>
        </p:grpSpPr>
        <p:grpSp>
          <p:nvGrpSpPr>
            <p:cNvPr id="32796" name="Group 32">
              <a:extLst>
                <a:ext uri="{FF2B5EF4-FFF2-40B4-BE49-F238E27FC236}">
                  <a16:creationId xmlns:a16="http://schemas.microsoft.com/office/drawing/2014/main" id="{37563634-D417-49DA-A9F4-C5A19D58F4B4}"/>
                </a:ext>
              </a:extLst>
            </p:cNvPr>
            <p:cNvGrpSpPr>
              <a:grpSpLocks/>
            </p:cNvGrpSpPr>
            <p:nvPr/>
          </p:nvGrpSpPr>
          <p:grpSpPr bwMode="auto">
            <a:xfrm>
              <a:off x="1104" y="3504"/>
              <a:ext cx="3504" cy="425"/>
              <a:chOff x="528" y="3024"/>
              <a:chExt cx="3504" cy="425"/>
            </a:xfrm>
          </p:grpSpPr>
          <p:sp>
            <p:nvSpPr>
              <p:cNvPr id="32799" name="Line 33">
                <a:extLst>
                  <a:ext uri="{FF2B5EF4-FFF2-40B4-BE49-F238E27FC236}">
                    <a16:creationId xmlns:a16="http://schemas.microsoft.com/office/drawing/2014/main" id="{1CE11D8D-88B4-4AB6-82BB-8D94CEE4DBAB}"/>
                  </a:ext>
                </a:extLst>
              </p:cNvPr>
              <p:cNvSpPr>
                <a:spLocks noChangeShapeType="1"/>
              </p:cNvSpPr>
              <p:nvPr/>
            </p:nvSpPr>
            <p:spPr bwMode="auto">
              <a:xfrm>
                <a:off x="528" y="3120"/>
                <a:ext cx="3360" cy="0"/>
              </a:xfrm>
              <a:prstGeom prst="line">
                <a:avLst/>
              </a:prstGeom>
              <a:noFill/>
              <a:ln w="9525">
                <a:solidFill>
                  <a:srgbClr val="00B05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800" name="Line 34">
                <a:extLst>
                  <a:ext uri="{FF2B5EF4-FFF2-40B4-BE49-F238E27FC236}">
                    <a16:creationId xmlns:a16="http://schemas.microsoft.com/office/drawing/2014/main" id="{51AA3D66-02DE-4AE9-84C8-FF2C6B61566B}"/>
                  </a:ext>
                </a:extLst>
              </p:cNvPr>
              <p:cNvSpPr>
                <a:spLocks noChangeShapeType="1"/>
              </p:cNvSpPr>
              <p:nvPr/>
            </p:nvSpPr>
            <p:spPr bwMode="auto">
              <a:xfrm>
                <a:off x="2208" y="3024"/>
                <a:ext cx="0" cy="192"/>
              </a:xfrm>
              <a:prstGeom prst="line">
                <a:avLst/>
              </a:prstGeom>
              <a:noFill/>
              <a:ln w="9525">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801" name="Line 35">
                <a:extLst>
                  <a:ext uri="{FF2B5EF4-FFF2-40B4-BE49-F238E27FC236}">
                    <a16:creationId xmlns:a16="http://schemas.microsoft.com/office/drawing/2014/main" id="{AE215894-9907-4858-A0D9-A12DD8E630F8}"/>
                  </a:ext>
                </a:extLst>
              </p:cNvPr>
              <p:cNvSpPr>
                <a:spLocks noChangeShapeType="1"/>
              </p:cNvSpPr>
              <p:nvPr/>
            </p:nvSpPr>
            <p:spPr bwMode="auto">
              <a:xfrm>
                <a:off x="3168" y="3024"/>
                <a:ext cx="0" cy="192"/>
              </a:xfrm>
              <a:prstGeom prst="line">
                <a:avLst/>
              </a:prstGeom>
              <a:noFill/>
              <a:ln w="9525">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802" name="Line 36">
                <a:extLst>
                  <a:ext uri="{FF2B5EF4-FFF2-40B4-BE49-F238E27FC236}">
                    <a16:creationId xmlns:a16="http://schemas.microsoft.com/office/drawing/2014/main" id="{80A8715F-70C8-487D-99F8-45E77DDD7985}"/>
                  </a:ext>
                </a:extLst>
              </p:cNvPr>
              <p:cNvSpPr>
                <a:spLocks noChangeShapeType="1"/>
              </p:cNvSpPr>
              <p:nvPr/>
            </p:nvSpPr>
            <p:spPr bwMode="auto">
              <a:xfrm>
                <a:off x="1200" y="3024"/>
                <a:ext cx="0" cy="192"/>
              </a:xfrm>
              <a:prstGeom prst="line">
                <a:avLst/>
              </a:prstGeom>
              <a:noFill/>
              <a:ln w="9525">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32803" name="Text Box 37">
                <a:extLst>
                  <a:ext uri="{FF2B5EF4-FFF2-40B4-BE49-F238E27FC236}">
                    <a16:creationId xmlns:a16="http://schemas.microsoft.com/office/drawing/2014/main" id="{6E0DA6CA-ECB0-4F34-B015-B53A05F5A787}"/>
                  </a:ext>
                </a:extLst>
              </p:cNvPr>
              <p:cNvSpPr txBox="1">
                <a:spLocks noChangeArrowheads="1"/>
              </p:cNvSpPr>
              <p:nvPr/>
            </p:nvSpPr>
            <p:spPr bwMode="auto">
              <a:xfrm>
                <a:off x="2064" y="3216"/>
                <a:ext cx="33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50000"/>
                  </a:spcBef>
                  <a:buClrTx/>
                  <a:buSzTx/>
                  <a:buFontTx/>
                  <a:buNone/>
                </a:pPr>
                <a:r>
                  <a:rPr lang="en-US" altLang="en-US" sz="1800">
                    <a:solidFill>
                      <a:srgbClr val="00B050"/>
                    </a:solidFill>
                  </a:rPr>
                  <a:t>O</a:t>
                </a:r>
              </a:p>
            </p:txBody>
          </p:sp>
          <p:sp>
            <p:nvSpPr>
              <p:cNvPr id="32804" name="Text Box 38">
                <a:extLst>
                  <a:ext uri="{FF2B5EF4-FFF2-40B4-BE49-F238E27FC236}">
                    <a16:creationId xmlns:a16="http://schemas.microsoft.com/office/drawing/2014/main" id="{26067881-B433-4124-9E1D-EDA0495E0488}"/>
                  </a:ext>
                </a:extLst>
              </p:cNvPr>
              <p:cNvSpPr txBox="1">
                <a:spLocks noChangeArrowheads="1"/>
              </p:cNvSpPr>
              <p:nvPr/>
            </p:nvSpPr>
            <p:spPr bwMode="auto">
              <a:xfrm>
                <a:off x="3696" y="3120"/>
                <a:ext cx="33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50000"/>
                  </a:spcBef>
                  <a:buClrTx/>
                  <a:buSzTx/>
                  <a:buFontTx/>
                  <a:buNone/>
                </a:pPr>
                <a:r>
                  <a:rPr lang="en-US" altLang="en-US" sz="1800">
                    <a:solidFill>
                      <a:srgbClr val="00B050"/>
                    </a:solidFill>
                  </a:rPr>
                  <a:t>x</a:t>
                </a:r>
              </a:p>
            </p:txBody>
          </p:sp>
        </p:grpSp>
        <p:sp>
          <p:nvSpPr>
            <p:cNvPr id="32797" name="Text Box 39">
              <a:extLst>
                <a:ext uri="{FF2B5EF4-FFF2-40B4-BE49-F238E27FC236}">
                  <a16:creationId xmlns:a16="http://schemas.microsoft.com/office/drawing/2014/main" id="{AE31DB10-30EF-48C0-8AEE-45C4BC48FA51}"/>
                </a:ext>
              </a:extLst>
            </p:cNvPr>
            <p:cNvSpPr txBox="1">
              <a:spLocks noChangeArrowheads="1"/>
            </p:cNvSpPr>
            <p:nvPr/>
          </p:nvSpPr>
          <p:spPr bwMode="auto">
            <a:xfrm>
              <a:off x="1632" y="3678"/>
              <a:ext cx="43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50000"/>
                </a:spcBef>
                <a:buClrTx/>
                <a:buSzTx/>
                <a:buFontTx/>
                <a:buNone/>
              </a:pPr>
              <a:r>
                <a:rPr lang="en-US" altLang="en-US" sz="1800">
                  <a:solidFill>
                    <a:srgbClr val="00B050"/>
                  </a:solidFill>
                </a:rPr>
                <a:t>-A</a:t>
              </a:r>
              <a:r>
                <a:rPr lang="en-US" altLang="en-US" sz="1800" baseline="-25000">
                  <a:solidFill>
                    <a:srgbClr val="00B050"/>
                  </a:solidFill>
                </a:rPr>
                <a:t>C</a:t>
              </a:r>
              <a:endParaRPr lang="en-US" altLang="en-US" sz="1800">
                <a:solidFill>
                  <a:srgbClr val="00B050"/>
                </a:solidFill>
              </a:endParaRPr>
            </a:p>
          </p:txBody>
        </p:sp>
        <p:sp>
          <p:nvSpPr>
            <p:cNvPr id="32798" name="Text Box 40">
              <a:extLst>
                <a:ext uri="{FF2B5EF4-FFF2-40B4-BE49-F238E27FC236}">
                  <a16:creationId xmlns:a16="http://schemas.microsoft.com/office/drawing/2014/main" id="{328E5AF2-8F7F-44A0-A423-78B045D5C37D}"/>
                </a:ext>
              </a:extLst>
            </p:cNvPr>
            <p:cNvSpPr txBox="1">
              <a:spLocks noChangeArrowheads="1"/>
            </p:cNvSpPr>
            <p:nvPr/>
          </p:nvSpPr>
          <p:spPr bwMode="auto">
            <a:xfrm>
              <a:off x="3552" y="3678"/>
              <a:ext cx="38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sz="1800">
                  <a:solidFill>
                    <a:srgbClr val="00B050"/>
                  </a:solidFill>
                </a:rPr>
                <a:t>A</a:t>
              </a:r>
              <a:r>
                <a:rPr lang="en-US" altLang="en-US" sz="1800" baseline="-25000">
                  <a:solidFill>
                    <a:srgbClr val="00B050"/>
                  </a:solidFill>
                </a:rPr>
                <a:t>C</a:t>
              </a:r>
              <a:endParaRPr lang="en-US" altLang="en-US" sz="1800">
                <a:solidFill>
                  <a:srgbClr val="00B050"/>
                </a:solidFill>
              </a:endParaRPr>
            </a:p>
          </p:txBody>
        </p:sp>
      </p:grpSp>
      <p:graphicFrame>
        <p:nvGraphicFramePr>
          <p:cNvPr id="97" name="Object 96">
            <a:extLst>
              <a:ext uri="{FF2B5EF4-FFF2-40B4-BE49-F238E27FC236}">
                <a16:creationId xmlns:a16="http://schemas.microsoft.com/office/drawing/2014/main" id="{B7A62DE9-E68E-4BA9-99B6-2DC313B2EBB3}"/>
              </a:ext>
            </a:extLst>
          </p:cNvPr>
          <p:cNvGraphicFramePr>
            <a:graphicFrameLocks noChangeAspect="1"/>
          </p:cNvGraphicFramePr>
          <p:nvPr/>
        </p:nvGraphicFramePr>
        <p:xfrm>
          <a:off x="6351589" y="4200526"/>
          <a:ext cx="2078037" cy="658813"/>
        </p:xfrm>
        <a:graphic>
          <a:graphicData uri="http://schemas.openxmlformats.org/presentationml/2006/ole">
            <mc:AlternateContent xmlns:mc="http://schemas.openxmlformats.org/markup-compatibility/2006">
              <mc:Choice xmlns:v="urn:schemas-microsoft-com:vml" Requires="v">
                <p:oleObj spid="_x0000_s32853" name="Equation" r:id="rId31" imgW="1079032" imgH="393529" progId="Equation.DSMT4">
                  <p:embed/>
                </p:oleObj>
              </mc:Choice>
              <mc:Fallback>
                <p:oleObj name="Equation" r:id="rId31" imgW="1079032" imgH="393529" progId="Equation.DSMT4">
                  <p:embed/>
                  <p:pic>
                    <p:nvPicPr>
                      <p:cNvPr id="0" name="Object 9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6351589" y="4200526"/>
                        <a:ext cx="2078037"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fade">
                                      <p:cBhvr>
                                        <p:cTn id="7" dur="1000"/>
                                        <p:tgtEl>
                                          <p:spTgt spid="18436"/>
                                        </p:tgtEl>
                                      </p:cBhvr>
                                    </p:animEffect>
                                    <p:anim calcmode="lin" valueType="num">
                                      <p:cBhvr>
                                        <p:cTn id="8" dur="1000" fill="hold"/>
                                        <p:tgtEl>
                                          <p:spTgt spid="18436"/>
                                        </p:tgtEl>
                                        <p:attrNameLst>
                                          <p:attrName>ppt_x</p:attrName>
                                        </p:attrNameLst>
                                      </p:cBhvr>
                                      <p:tavLst>
                                        <p:tav tm="0">
                                          <p:val>
                                            <p:strVal val="#ppt_x"/>
                                          </p:val>
                                        </p:tav>
                                        <p:tav tm="100000">
                                          <p:val>
                                            <p:strVal val="#ppt_x"/>
                                          </p:val>
                                        </p:tav>
                                      </p:tavLst>
                                    </p:anim>
                                    <p:anim calcmode="lin" valueType="num">
                                      <p:cBhvr>
                                        <p:cTn id="9" dur="1000" fill="hold"/>
                                        <p:tgtEl>
                                          <p:spTgt spid="1843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8437"/>
                                        </p:tgtEl>
                                        <p:attrNameLst>
                                          <p:attrName>style.visibility</p:attrName>
                                        </p:attrNameLst>
                                      </p:cBhvr>
                                      <p:to>
                                        <p:strVal val="visible"/>
                                      </p:to>
                                    </p:set>
                                    <p:animEffect transition="in" filter="wipe(left)">
                                      <p:cBhvr>
                                        <p:cTn id="14" dur="1000"/>
                                        <p:tgtEl>
                                          <p:spTgt spid="1843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left)">
                                      <p:cBhvr>
                                        <p:cTn id="19" dur="10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8439"/>
                                        </p:tgtEl>
                                        <p:attrNameLst>
                                          <p:attrName>style.visibility</p:attrName>
                                        </p:attrNameLst>
                                      </p:cBhvr>
                                      <p:to>
                                        <p:strVal val="visible"/>
                                      </p:to>
                                    </p:set>
                                    <p:animEffect transition="in" filter="wipe(left)">
                                      <p:cBhvr>
                                        <p:cTn id="24" dur="1000"/>
                                        <p:tgtEl>
                                          <p:spTgt spid="1843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8440"/>
                                        </p:tgtEl>
                                        <p:attrNameLst>
                                          <p:attrName>style.visibility</p:attrName>
                                        </p:attrNameLst>
                                      </p:cBhvr>
                                      <p:to>
                                        <p:strVal val="visible"/>
                                      </p:to>
                                    </p:set>
                                    <p:animEffect transition="in" filter="wipe(left)">
                                      <p:cBhvr>
                                        <p:cTn id="29" dur="1000"/>
                                        <p:tgtEl>
                                          <p:spTgt spid="1844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8441"/>
                                        </p:tgtEl>
                                        <p:attrNameLst>
                                          <p:attrName>style.visibility</p:attrName>
                                        </p:attrNameLst>
                                      </p:cBhvr>
                                      <p:to>
                                        <p:strVal val="visible"/>
                                      </p:to>
                                    </p:set>
                                    <p:animEffect transition="in" filter="wipe(left)">
                                      <p:cBhvr>
                                        <p:cTn id="34" dur="1000"/>
                                        <p:tgtEl>
                                          <p:spTgt spid="1844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8442"/>
                                        </p:tgtEl>
                                        <p:attrNameLst>
                                          <p:attrName>style.visibility</p:attrName>
                                        </p:attrNameLst>
                                      </p:cBhvr>
                                      <p:to>
                                        <p:strVal val="visible"/>
                                      </p:to>
                                    </p:set>
                                    <p:animEffect transition="in" filter="wipe(left)">
                                      <p:cBhvr>
                                        <p:cTn id="39" dur="1000"/>
                                        <p:tgtEl>
                                          <p:spTgt spid="1844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1000"/>
                                        <p:tgtEl>
                                          <p:spTgt spid="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18443"/>
                                        </p:tgtEl>
                                        <p:attrNameLst>
                                          <p:attrName>style.visibility</p:attrName>
                                        </p:attrNameLst>
                                      </p:cBhvr>
                                      <p:to>
                                        <p:strVal val="visible"/>
                                      </p:to>
                                    </p:set>
                                    <p:animEffect transition="in" filter="wipe(left)">
                                      <p:cBhvr>
                                        <p:cTn id="49" dur="1000"/>
                                        <p:tgtEl>
                                          <p:spTgt spid="1844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18444"/>
                                        </p:tgtEl>
                                        <p:attrNameLst>
                                          <p:attrName>style.visibility</p:attrName>
                                        </p:attrNameLst>
                                      </p:cBhvr>
                                      <p:to>
                                        <p:strVal val="visible"/>
                                      </p:to>
                                    </p:set>
                                    <p:animEffect transition="in" filter="wipe(left)">
                                      <p:cBhvr>
                                        <p:cTn id="54" dur="1000"/>
                                        <p:tgtEl>
                                          <p:spTgt spid="1844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nodeType="clickEffect">
                                  <p:stCondLst>
                                    <p:cond delay="0"/>
                                  </p:stCondLst>
                                  <p:childTnLst>
                                    <p:set>
                                      <p:cBhvr>
                                        <p:cTn id="58" dur="1" fill="hold">
                                          <p:stCondLst>
                                            <p:cond delay="0"/>
                                          </p:stCondLst>
                                        </p:cTn>
                                        <p:tgtEl>
                                          <p:spTgt spid="18445"/>
                                        </p:tgtEl>
                                        <p:attrNameLst>
                                          <p:attrName>style.visibility</p:attrName>
                                        </p:attrNameLst>
                                      </p:cBhvr>
                                      <p:to>
                                        <p:strVal val="visible"/>
                                      </p:to>
                                    </p:set>
                                    <p:animEffect transition="in" filter="wipe(left)">
                                      <p:cBhvr>
                                        <p:cTn id="59" dur="1000"/>
                                        <p:tgtEl>
                                          <p:spTgt spid="18445"/>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nodeType="clickEffect">
                                  <p:stCondLst>
                                    <p:cond delay="0"/>
                                  </p:stCondLst>
                                  <p:childTnLst>
                                    <p:set>
                                      <p:cBhvr>
                                        <p:cTn id="63" dur="1" fill="hold">
                                          <p:stCondLst>
                                            <p:cond delay="0"/>
                                          </p:stCondLst>
                                        </p:cTn>
                                        <p:tgtEl>
                                          <p:spTgt spid="18446"/>
                                        </p:tgtEl>
                                        <p:attrNameLst>
                                          <p:attrName>style.visibility</p:attrName>
                                        </p:attrNameLst>
                                      </p:cBhvr>
                                      <p:to>
                                        <p:strVal val="visible"/>
                                      </p:to>
                                    </p:set>
                                    <p:animEffect transition="in" filter="wipe(left)">
                                      <p:cBhvr>
                                        <p:cTn id="64" dur="1000"/>
                                        <p:tgtEl>
                                          <p:spTgt spid="18446"/>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18447"/>
                                        </p:tgtEl>
                                        <p:attrNameLst>
                                          <p:attrName>style.visibility</p:attrName>
                                        </p:attrNameLst>
                                      </p:cBhvr>
                                      <p:to>
                                        <p:strVal val="visible"/>
                                      </p:to>
                                    </p:set>
                                    <p:animEffect transition="in" filter="wipe(left)">
                                      <p:cBhvr>
                                        <p:cTn id="69" dur="1000"/>
                                        <p:tgtEl>
                                          <p:spTgt spid="18447"/>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6" presetClass="entr" presetSubtype="37" fill="hold" nodeType="clickEffect">
                                  <p:stCondLst>
                                    <p:cond delay="0"/>
                                  </p:stCondLst>
                                  <p:childTnLst>
                                    <p:set>
                                      <p:cBhvr>
                                        <p:cTn id="73" dur="1" fill="hold">
                                          <p:stCondLst>
                                            <p:cond delay="0"/>
                                          </p:stCondLst>
                                        </p:cTn>
                                        <p:tgtEl>
                                          <p:spTgt spid="77"/>
                                        </p:tgtEl>
                                        <p:attrNameLst>
                                          <p:attrName>style.visibility</p:attrName>
                                        </p:attrNameLst>
                                      </p:cBhvr>
                                      <p:to>
                                        <p:strVal val="visible"/>
                                      </p:to>
                                    </p:set>
                                    <p:animEffect transition="in" filter="barn(outVertical)">
                                      <p:cBhvr>
                                        <p:cTn id="74" dur="1000"/>
                                        <p:tgtEl>
                                          <p:spTgt spid="77"/>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nodeType="clickEffect">
                                  <p:stCondLst>
                                    <p:cond delay="0"/>
                                  </p:stCondLst>
                                  <p:childTnLst>
                                    <p:set>
                                      <p:cBhvr>
                                        <p:cTn id="78" dur="1" fill="hold">
                                          <p:stCondLst>
                                            <p:cond delay="0"/>
                                          </p:stCondLst>
                                        </p:cTn>
                                        <p:tgtEl>
                                          <p:spTgt spid="68"/>
                                        </p:tgtEl>
                                        <p:attrNameLst>
                                          <p:attrName>style.visibility</p:attrName>
                                        </p:attrNameLst>
                                      </p:cBhvr>
                                      <p:to>
                                        <p:strVal val="visible"/>
                                      </p:to>
                                    </p:set>
                                    <p:animEffect transition="in" filter="wipe(left)">
                                      <p:cBhvr>
                                        <p:cTn id="79" dur="1000"/>
                                        <p:tgtEl>
                                          <p:spTgt spid="68"/>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10" presetClass="entr" presetSubtype="0" fill="hold" nodeType="clickEffect">
                                  <p:stCondLst>
                                    <p:cond delay="0"/>
                                  </p:stCondLst>
                                  <p:childTnLst>
                                    <p:set>
                                      <p:cBhvr>
                                        <p:cTn id="83" dur="1" fill="hold">
                                          <p:stCondLst>
                                            <p:cond delay="0"/>
                                          </p:stCondLst>
                                        </p:cTn>
                                        <p:tgtEl>
                                          <p:spTgt spid="86"/>
                                        </p:tgtEl>
                                        <p:attrNameLst>
                                          <p:attrName>style.visibility</p:attrName>
                                        </p:attrNameLst>
                                      </p:cBhvr>
                                      <p:to>
                                        <p:strVal val="visible"/>
                                      </p:to>
                                    </p:set>
                                    <p:animEffect transition="in" filter="fade">
                                      <p:cBhvr>
                                        <p:cTn id="84" dur="1000"/>
                                        <p:tgtEl>
                                          <p:spTgt spid="86"/>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1" fill="hold" nodeType="clickEffect">
                                  <p:stCondLst>
                                    <p:cond delay="0"/>
                                  </p:stCondLst>
                                  <p:childTnLst>
                                    <p:set>
                                      <p:cBhvr>
                                        <p:cTn id="88" dur="1" fill="hold">
                                          <p:stCondLst>
                                            <p:cond delay="0"/>
                                          </p:stCondLst>
                                        </p:cTn>
                                        <p:tgtEl>
                                          <p:spTgt spid="85"/>
                                        </p:tgtEl>
                                        <p:attrNameLst>
                                          <p:attrName>style.visibility</p:attrName>
                                        </p:attrNameLst>
                                      </p:cBhvr>
                                      <p:to>
                                        <p:strVal val="visible"/>
                                      </p:to>
                                    </p:set>
                                    <p:animEffect transition="in" filter="wipe(up)">
                                      <p:cBhvr>
                                        <p:cTn id="89" dur="1000"/>
                                        <p:tgtEl>
                                          <p:spTgt spid="85"/>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8" fill="hold" nodeType="clickEffect">
                                  <p:stCondLst>
                                    <p:cond delay="0"/>
                                  </p:stCondLst>
                                  <p:childTnLst>
                                    <p:set>
                                      <p:cBhvr>
                                        <p:cTn id="93" dur="1" fill="hold">
                                          <p:stCondLst>
                                            <p:cond delay="0"/>
                                          </p:stCondLst>
                                        </p:cTn>
                                        <p:tgtEl>
                                          <p:spTgt spid="69"/>
                                        </p:tgtEl>
                                        <p:attrNameLst>
                                          <p:attrName>style.visibility</p:attrName>
                                        </p:attrNameLst>
                                      </p:cBhvr>
                                      <p:to>
                                        <p:strVal val="visible"/>
                                      </p:to>
                                    </p:set>
                                    <p:animEffect transition="in" filter="wipe(left)">
                                      <p:cBhvr>
                                        <p:cTn id="94" dur="1000"/>
                                        <p:tgtEl>
                                          <p:spTgt spid="69"/>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2" fill="hold" nodeType="clickEffect">
                                  <p:stCondLst>
                                    <p:cond delay="0"/>
                                  </p:stCondLst>
                                  <p:childTnLst>
                                    <p:set>
                                      <p:cBhvr>
                                        <p:cTn id="98" dur="1" fill="hold">
                                          <p:stCondLst>
                                            <p:cond delay="0"/>
                                          </p:stCondLst>
                                        </p:cTn>
                                        <p:tgtEl>
                                          <p:spTgt spid="80"/>
                                        </p:tgtEl>
                                        <p:attrNameLst>
                                          <p:attrName>style.visibility</p:attrName>
                                        </p:attrNameLst>
                                      </p:cBhvr>
                                      <p:to>
                                        <p:strVal val="visible"/>
                                      </p:to>
                                    </p:set>
                                    <p:animEffect transition="in" filter="wipe(right)">
                                      <p:cBhvr>
                                        <p:cTn id="99" dur="1000"/>
                                        <p:tgtEl>
                                          <p:spTgt spid="80"/>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nodeType="clickEffect">
                                  <p:stCondLst>
                                    <p:cond delay="0"/>
                                  </p:stCondLst>
                                  <p:childTnLst>
                                    <p:set>
                                      <p:cBhvr>
                                        <p:cTn id="103" dur="1" fill="hold">
                                          <p:stCondLst>
                                            <p:cond delay="0"/>
                                          </p:stCondLst>
                                        </p:cTn>
                                        <p:tgtEl>
                                          <p:spTgt spid="81"/>
                                        </p:tgtEl>
                                        <p:attrNameLst>
                                          <p:attrName>style.visibility</p:attrName>
                                        </p:attrNameLst>
                                      </p:cBhvr>
                                      <p:to>
                                        <p:strVal val="visible"/>
                                      </p:to>
                                    </p:set>
                                    <p:animEffect transition="in" filter="wipe(left)">
                                      <p:cBhvr>
                                        <p:cTn id="104" dur="1000"/>
                                        <p:tgtEl>
                                          <p:spTgt spid="81"/>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8" fill="hold" nodeType="clickEffect">
                                  <p:stCondLst>
                                    <p:cond delay="0"/>
                                  </p:stCondLst>
                                  <p:childTnLst>
                                    <p:set>
                                      <p:cBhvr>
                                        <p:cTn id="108" dur="1" fill="hold">
                                          <p:stCondLst>
                                            <p:cond delay="0"/>
                                          </p:stCondLst>
                                        </p:cTn>
                                        <p:tgtEl>
                                          <p:spTgt spid="90"/>
                                        </p:tgtEl>
                                        <p:attrNameLst>
                                          <p:attrName>style.visibility</p:attrName>
                                        </p:attrNameLst>
                                      </p:cBhvr>
                                      <p:to>
                                        <p:strVal val="visible"/>
                                      </p:to>
                                    </p:set>
                                    <p:animEffect transition="in" filter="wipe(left)">
                                      <p:cBhvr>
                                        <p:cTn id="109" dur="1000"/>
                                        <p:tgtEl>
                                          <p:spTgt spid="90"/>
                                        </p:tgtEl>
                                      </p:cBhvr>
                                    </p:animEffect>
                                  </p:childTnLst>
                                </p:cTn>
                              </p:par>
                              <p:par>
                                <p:cTn id="110" presetID="10" presetClass="exit" presetSubtype="0" fill="hold" nodeType="withEffect">
                                  <p:stCondLst>
                                    <p:cond delay="0"/>
                                  </p:stCondLst>
                                  <p:childTnLst>
                                    <p:animEffect transition="out" filter="fade">
                                      <p:cBhvr>
                                        <p:cTn id="111" dur="1000"/>
                                        <p:tgtEl>
                                          <p:spTgt spid="86"/>
                                        </p:tgtEl>
                                      </p:cBhvr>
                                    </p:animEffect>
                                    <p:set>
                                      <p:cBhvr>
                                        <p:cTn id="112" dur="1" fill="hold">
                                          <p:stCondLst>
                                            <p:cond delay="999"/>
                                          </p:stCondLst>
                                        </p:cTn>
                                        <p:tgtEl>
                                          <p:spTgt spid="86"/>
                                        </p:tgtEl>
                                        <p:attrNameLst>
                                          <p:attrName>style.visibility</p:attrName>
                                        </p:attrNameLst>
                                      </p:cBhvr>
                                      <p:to>
                                        <p:strVal val="hidden"/>
                                      </p:to>
                                    </p:set>
                                  </p:childTnLst>
                                </p:cTn>
                              </p:par>
                              <p:par>
                                <p:cTn id="113" presetID="10" presetClass="exit" presetSubtype="0" fill="hold" nodeType="withEffect">
                                  <p:stCondLst>
                                    <p:cond delay="0"/>
                                  </p:stCondLst>
                                  <p:childTnLst>
                                    <p:animEffect transition="out" filter="fade">
                                      <p:cBhvr>
                                        <p:cTn id="114" dur="1000"/>
                                        <p:tgtEl>
                                          <p:spTgt spid="85"/>
                                        </p:tgtEl>
                                      </p:cBhvr>
                                    </p:animEffect>
                                    <p:set>
                                      <p:cBhvr>
                                        <p:cTn id="115" dur="1" fill="hold">
                                          <p:stCondLst>
                                            <p:cond delay="999"/>
                                          </p:stCondLst>
                                        </p:cTn>
                                        <p:tgtEl>
                                          <p:spTgt spid="85"/>
                                        </p:tgtEl>
                                        <p:attrNameLst>
                                          <p:attrName>style.visibility</p:attrName>
                                        </p:attrNameLst>
                                      </p:cBhvr>
                                      <p:to>
                                        <p:strVal val="hidden"/>
                                      </p:to>
                                    </p:set>
                                  </p:childTnLst>
                                </p:cTn>
                              </p:par>
                              <p:par>
                                <p:cTn id="116" presetID="10" presetClass="exit" presetSubtype="0" fill="hold" nodeType="withEffect">
                                  <p:stCondLst>
                                    <p:cond delay="0"/>
                                  </p:stCondLst>
                                  <p:childTnLst>
                                    <p:animEffect transition="out" filter="fade">
                                      <p:cBhvr>
                                        <p:cTn id="117" dur="1000"/>
                                        <p:tgtEl>
                                          <p:spTgt spid="80"/>
                                        </p:tgtEl>
                                      </p:cBhvr>
                                    </p:animEffect>
                                    <p:set>
                                      <p:cBhvr>
                                        <p:cTn id="118" dur="1" fill="hold">
                                          <p:stCondLst>
                                            <p:cond delay="999"/>
                                          </p:stCondLst>
                                        </p:cTn>
                                        <p:tgtEl>
                                          <p:spTgt spid="80"/>
                                        </p:tgtEl>
                                        <p:attrNameLst>
                                          <p:attrName>style.visibility</p:attrName>
                                        </p:attrNameLst>
                                      </p:cBhvr>
                                      <p:to>
                                        <p:strVal val="hidden"/>
                                      </p:to>
                                    </p:set>
                                  </p:childTnLst>
                                </p:cTn>
                              </p:par>
                              <p:par>
                                <p:cTn id="119" presetID="10" presetClass="exit" presetSubtype="0" fill="hold" nodeType="withEffect">
                                  <p:stCondLst>
                                    <p:cond delay="0"/>
                                  </p:stCondLst>
                                  <p:childTnLst>
                                    <p:animEffect transition="out" filter="fade">
                                      <p:cBhvr>
                                        <p:cTn id="120" dur="1000"/>
                                        <p:tgtEl>
                                          <p:spTgt spid="81"/>
                                        </p:tgtEl>
                                      </p:cBhvr>
                                    </p:animEffect>
                                    <p:set>
                                      <p:cBhvr>
                                        <p:cTn id="121" dur="1" fill="hold">
                                          <p:stCondLst>
                                            <p:cond delay="999"/>
                                          </p:stCondLst>
                                        </p:cTn>
                                        <p:tgtEl>
                                          <p:spTgt spid="81"/>
                                        </p:tgtEl>
                                        <p:attrNameLst>
                                          <p:attrName>style.visibility</p:attrName>
                                        </p:attrNameLst>
                                      </p:cBhvr>
                                      <p:to>
                                        <p:strVal val="hidden"/>
                                      </p:to>
                                    </p:se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16" presetClass="entr" presetSubtype="37" fill="hold" nodeType="clickEffect">
                                  <p:stCondLst>
                                    <p:cond delay="0"/>
                                  </p:stCondLst>
                                  <p:childTnLst>
                                    <p:set>
                                      <p:cBhvr>
                                        <p:cTn id="125" dur="1" fill="hold">
                                          <p:stCondLst>
                                            <p:cond delay="0"/>
                                          </p:stCondLst>
                                        </p:cTn>
                                        <p:tgtEl>
                                          <p:spTgt spid="82"/>
                                        </p:tgtEl>
                                        <p:attrNameLst>
                                          <p:attrName>style.visibility</p:attrName>
                                        </p:attrNameLst>
                                      </p:cBhvr>
                                      <p:to>
                                        <p:strVal val="visible"/>
                                      </p:to>
                                    </p:set>
                                    <p:animEffect transition="in" filter="barn(outVertical)">
                                      <p:cBhvr>
                                        <p:cTn id="126" dur="1000"/>
                                        <p:tgtEl>
                                          <p:spTgt spid="82"/>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2" presetClass="entr" presetSubtype="8" fill="hold" nodeType="clickEffect">
                                  <p:stCondLst>
                                    <p:cond delay="0"/>
                                  </p:stCondLst>
                                  <p:childTnLst>
                                    <p:set>
                                      <p:cBhvr>
                                        <p:cTn id="130" dur="1" fill="hold">
                                          <p:stCondLst>
                                            <p:cond delay="0"/>
                                          </p:stCondLst>
                                        </p:cTn>
                                        <p:tgtEl>
                                          <p:spTgt spid="97"/>
                                        </p:tgtEl>
                                        <p:attrNameLst>
                                          <p:attrName>style.visibility</p:attrName>
                                        </p:attrNameLst>
                                      </p:cBhvr>
                                      <p:to>
                                        <p:strVal val="visible"/>
                                      </p:to>
                                    </p:set>
                                    <p:animEffect transition="in" filter="wipe(left)">
                                      <p:cBhvr>
                                        <p:cTn id="131" dur="1000"/>
                                        <p:tgtEl>
                                          <p:spTgt spid="97"/>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53" presetClass="entr" presetSubtype="16" fill="hold" nodeType="clickEffect">
                                  <p:stCondLst>
                                    <p:cond delay="0"/>
                                  </p:stCondLst>
                                  <p:childTnLst>
                                    <p:set>
                                      <p:cBhvr>
                                        <p:cTn id="135" dur="1" fill="hold">
                                          <p:stCondLst>
                                            <p:cond delay="0"/>
                                          </p:stCondLst>
                                        </p:cTn>
                                        <p:tgtEl>
                                          <p:spTgt spid="18460"/>
                                        </p:tgtEl>
                                        <p:attrNameLst>
                                          <p:attrName>style.visibility</p:attrName>
                                        </p:attrNameLst>
                                      </p:cBhvr>
                                      <p:to>
                                        <p:strVal val="visible"/>
                                      </p:to>
                                    </p:set>
                                    <p:anim calcmode="lin" valueType="num">
                                      <p:cBhvr>
                                        <p:cTn id="136" dur="1000" fill="hold"/>
                                        <p:tgtEl>
                                          <p:spTgt spid="18460"/>
                                        </p:tgtEl>
                                        <p:attrNameLst>
                                          <p:attrName>ppt_w</p:attrName>
                                        </p:attrNameLst>
                                      </p:cBhvr>
                                      <p:tavLst>
                                        <p:tav tm="0">
                                          <p:val>
                                            <p:fltVal val="0"/>
                                          </p:val>
                                        </p:tav>
                                        <p:tav tm="100000">
                                          <p:val>
                                            <p:strVal val="#ppt_w"/>
                                          </p:val>
                                        </p:tav>
                                      </p:tavLst>
                                    </p:anim>
                                    <p:anim calcmode="lin" valueType="num">
                                      <p:cBhvr>
                                        <p:cTn id="137" dur="1000" fill="hold"/>
                                        <p:tgtEl>
                                          <p:spTgt spid="18460"/>
                                        </p:tgtEl>
                                        <p:attrNameLst>
                                          <p:attrName>ppt_h</p:attrName>
                                        </p:attrNameLst>
                                      </p:cBhvr>
                                      <p:tavLst>
                                        <p:tav tm="0">
                                          <p:val>
                                            <p:fltVal val="0"/>
                                          </p:val>
                                        </p:tav>
                                        <p:tav tm="100000">
                                          <p:val>
                                            <p:strVal val="#ppt_h"/>
                                          </p:val>
                                        </p:tav>
                                      </p:tavLst>
                                    </p:anim>
                                    <p:animEffect transition="in" filter="fade">
                                      <p:cBhvr>
                                        <p:cTn id="138" dur="1000"/>
                                        <p:tgtEl>
                                          <p:spTgt spid="18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82" descr="Kết quả hình ảnh cho danh ngôn hay">
            <a:extLst>
              <a:ext uri="{FF2B5EF4-FFF2-40B4-BE49-F238E27FC236}">
                <a16:creationId xmlns:a16="http://schemas.microsoft.com/office/drawing/2014/main" id="{57AFF856-3991-4577-8C37-782C399792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524001"/>
            <a:ext cx="7086600"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889C0118-5C43-4CD4-8D38-8124FA34C329}"/>
              </a:ext>
            </a:extLst>
          </p:cNvPr>
          <p:cNvSpPr txBox="1">
            <a:spLocks noChangeArrowheads="1"/>
          </p:cNvSpPr>
          <p:nvPr/>
        </p:nvSpPr>
        <p:spPr bwMode="auto">
          <a:xfrm>
            <a:off x="660914" y="697554"/>
            <a:ext cx="80772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50000"/>
              </a:spcBef>
              <a:buClrTx/>
              <a:buSzTx/>
              <a:buFontTx/>
              <a:buNone/>
            </a:pPr>
            <a:r>
              <a:rPr lang="en-US" altLang="en-US" sz="2400" b="1" dirty="0">
                <a:solidFill>
                  <a:srgbClr val="FF00FF"/>
                </a:solidFill>
              </a:rPr>
              <a:t>I/ SỰ PHẢN XẠ CỦA SÓNG</a:t>
            </a:r>
          </a:p>
        </p:txBody>
      </p:sp>
      <p:pic>
        <p:nvPicPr>
          <p:cNvPr id="6147" name="Picture 3" descr="h_1">
            <a:extLst>
              <a:ext uri="{FF2B5EF4-FFF2-40B4-BE49-F238E27FC236}">
                <a16:creationId xmlns:a16="http://schemas.microsoft.com/office/drawing/2014/main" id="{46EF294F-22C8-4021-AF93-667F358C8EB9}"/>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8575" y="573405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15" descr="h_1">
            <a:extLst>
              <a:ext uri="{FF2B5EF4-FFF2-40B4-BE49-F238E27FC236}">
                <a16:creationId xmlns:a16="http://schemas.microsoft.com/office/drawing/2014/main" id="{E9F250BE-45B7-4D08-837D-FC1EDA1C1C66}"/>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0763250" y="5599530"/>
            <a:ext cx="1428750"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 Box 16">
            <a:extLst>
              <a:ext uri="{FF2B5EF4-FFF2-40B4-BE49-F238E27FC236}">
                <a16:creationId xmlns:a16="http://schemas.microsoft.com/office/drawing/2014/main" id="{B90E1B10-51E5-4E85-9E66-C92E0BC3D912}"/>
              </a:ext>
            </a:extLst>
          </p:cNvPr>
          <p:cNvSpPr txBox="1">
            <a:spLocks noChangeArrowheads="1"/>
          </p:cNvSpPr>
          <p:nvPr/>
        </p:nvSpPr>
        <p:spPr bwMode="auto">
          <a:xfrm>
            <a:off x="3200400" y="166688"/>
            <a:ext cx="5486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50000"/>
              </a:spcBef>
              <a:buClrTx/>
              <a:buSzTx/>
              <a:buFontTx/>
              <a:buNone/>
            </a:pPr>
            <a:r>
              <a:rPr lang="en-US" altLang="en-US" sz="3600" b="1">
                <a:solidFill>
                  <a:srgbClr val="0000FF"/>
                </a:solidFill>
              </a:rPr>
              <a:t>Bài 9: SÓNG DỪNG</a:t>
            </a:r>
          </a:p>
        </p:txBody>
      </p:sp>
      <p:graphicFrame>
        <p:nvGraphicFramePr>
          <p:cNvPr id="136233" name="Group 41">
            <a:extLst>
              <a:ext uri="{FF2B5EF4-FFF2-40B4-BE49-F238E27FC236}">
                <a16:creationId xmlns:a16="http://schemas.microsoft.com/office/drawing/2014/main" id="{2F1E8B32-30B4-44B7-8B32-8A579D4EFD74}"/>
              </a:ext>
            </a:extLst>
          </p:cNvPr>
          <p:cNvGraphicFramePr>
            <a:graphicFrameLocks noGrp="1"/>
          </p:cNvGraphicFramePr>
          <p:nvPr>
            <p:extLst>
              <p:ext uri="{D42A27DB-BD31-4B8C-83A1-F6EECF244321}">
                <p14:modId xmlns:p14="http://schemas.microsoft.com/office/powerpoint/2010/main" val="2171688111"/>
              </p:ext>
            </p:extLst>
          </p:nvPr>
        </p:nvGraphicFramePr>
        <p:xfrm>
          <a:off x="685800" y="1127126"/>
          <a:ext cx="11125200" cy="2225070"/>
        </p:xfrm>
        <a:graphic>
          <a:graphicData uri="http://schemas.openxmlformats.org/drawingml/2006/table">
            <a:tbl>
              <a:tblPr/>
              <a:tblGrid>
                <a:gridCol w="5562600">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tblGrid>
              <a:tr h="1920875">
                <a:tc>
                  <a:txBody>
                    <a:bodyPr/>
                    <a:lstStyle/>
                    <a:p>
                      <a:pPr marL="0" marR="0" lvl="0" indent="0" algn="just" defTabSz="914400" rtl="0" eaLnBrk="1" fontAlgn="base" latinLnBrk="0" hangingPunct="1">
                        <a:lnSpc>
                          <a:spcPct val="100000"/>
                        </a:lnSpc>
                        <a:spcBef>
                          <a:spcPts val="0"/>
                        </a:spcBef>
                        <a:spcAft>
                          <a:spcPct val="0"/>
                        </a:spcAft>
                        <a:buClr>
                          <a:srgbClr val="A50021"/>
                        </a:buClr>
                        <a:buSzPct val="75000"/>
                        <a:buFont typeface="Wingdings" pitchFamily="2" charset="2"/>
                        <a:buNone/>
                        <a:tabLst/>
                      </a:pPr>
                      <a:r>
                        <a:rPr kumimoji="0" lang="en-US" sz="2800" b="1" i="0" u="none" strike="noStrike" cap="none" normalizeH="0" baseline="0" dirty="0">
                          <a:ln>
                            <a:noFill/>
                          </a:ln>
                          <a:solidFill>
                            <a:srgbClr val="FF3300"/>
                          </a:solidFill>
                          <a:effectLst/>
                          <a:latin typeface="Times New Roman" pitchFamily="18" charset="0"/>
                        </a:rPr>
                        <a:t>1. Sự phản xạ của sóng trên vật cản cố định</a:t>
                      </a:r>
                    </a:p>
                    <a:p>
                      <a:pPr marL="0" marR="0" lvl="0" indent="0" algn="just" defTabSz="914400" rtl="0" eaLnBrk="1" fontAlgn="base" latinLnBrk="0" hangingPunct="1">
                        <a:lnSpc>
                          <a:spcPct val="100000"/>
                        </a:lnSpc>
                        <a:spcBef>
                          <a:spcPts val="0"/>
                        </a:spcBef>
                        <a:spcAft>
                          <a:spcPct val="0"/>
                        </a:spcAft>
                        <a:buClr>
                          <a:srgbClr val="A50021"/>
                        </a:buClr>
                        <a:buSzPct val="75000"/>
                        <a:buFont typeface="Wingdings" pitchFamily="2" charset="2"/>
                        <a:buNone/>
                        <a:tabLst/>
                        <a:defRPr/>
                      </a:pPr>
                      <a:r>
                        <a:rPr lang="en-US" sz="2800" dirty="0">
                          <a:solidFill>
                            <a:srgbClr val="0000FF"/>
                          </a:solidFill>
                        </a:rPr>
                        <a:t>Khi phản xạ trên vật cản cố định, sóng phản xạ luôn ngược pha với sóng tới ở điểm phản xạ.</a:t>
                      </a:r>
                      <a:endParaRPr lang="en-US" sz="2800" dirty="0"/>
                    </a:p>
                  </a:txBody>
                  <a:tcPr marT="45735" marB="4573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0"/>
                        </a:spcBef>
                        <a:spcAft>
                          <a:spcPct val="0"/>
                        </a:spcAft>
                        <a:buClr>
                          <a:srgbClr val="A50021"/>
                        </a:buClr>
                        <a:buSzPct val="75000"/>
                        <a:buFont typeface="Wingdings" pitchFamily="2" charset="2"/>
                        <a:buNone/>
                        <a:tabLst/>
                      </a:pPr>
                      <a:r>
                        <a:rPr kumimoji="0" lang="en-US" sz="2800" b="1" i="0" u="none" strike="noStrike" cap="none" normalizeH="0" baseline="0" dirty="0">
                          <a:ln>
                            <a:noFill/>
                          </a:ln>
                          <a:solidFill>
                            <a:srgbClr val="FF0000"/>
                          </a:solidFill>
                          <a:effectLst/>
                          <a:latin typeface="Times New Roman" pitchFamily="18" charset="0"/>
                        </a:rPr>
                        <a:t>2. Phản xạ của sóng trên vật cản tự do</a:t>
                      </a:r>
                    </a:p>
                    <a:p>
                      <a:pPr marL="0" marR="0" lvl="0" indent="0" algn="just" defTabSz="914400" rtl="0" eaLnBrk="1" fontAlgn="base" latinLnBrk="0" hangingPunct="1">
                        <a:lnSpc>
                          <a:spcPct val="100000"/>
                        </a:lnSpc>
                        <a:spcBef>
                          <a:spcPts val="0"/>
                        </a:spcBef>
                        <a:spcAft>
                          <a:spcPct val="0"/>
                        </a:spcAft>
                        <a:buClr>
                          <a:srgbClr val="A50021"/>
                        </a:buClr>
                        <a:buSzPct val="75000"/>
                        <a:buFont typeface="Wingdings" pitchFamily="2" charset="2"/>
                        <a:buNone/>
                        <a:tabLst/>
                        <a:defRPr/>
                      </a:pPr>
                      <a:r>
                        <a:rPr lang="en-US" sz="2800" dirty="0">
                          <a:solidFill>
                            <a:srgbClr val="0000FF"/>
                          </a:solidFill>
                        </a:rPr>
                        <a:t>Khi phản xạ trên vật cản tự do, sóng phản xạ luôn </a:t>
                      </a:r>
                      <a:r>
                        <a:rPr lang="en-US" sz="2800" dirty="0" err="1">
                          <a:solidFill>
                            <a:srgbClr val="0000FF"/>
                          </a:solidFill>
                        </a:rPr>
                        <a:t>luôn</a:t>
                      </a:r>
                      <a:r>
                        <a:rPr lang="en-US" sz="2800" dirty="0">
                          <a:solidFill>
                            <a:srgbClr val="0000FF"/>
                          </a:solidFill>
                        </a:rPr>
                        <a:t> cùng pha với sóng tới ở điểm phản xạ.</a:t>
                      </a:r>
                      <a:endParaRPr lang="en-US" sz="2800" dirty="0"/>
                    </a:p>
                  </a:txBody>
                  <a:tcPr marT="45735" marB="4573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4110" name="Text Box 35">
            <a:extLst>
              <a:ext uri="{FF2B5EF4-FFF2-40B4-BE49-F238E27FC236}">
                <a16:creationId xmlns:a16="http://schemas.microsoft.com/office/drawing/2014/main" id="{ADB651B0-1D7A-4C35-BFF7-9F4CAAEB110A}"/>
              </a:ext>
            </a:extLst>
          </p:cNvPr>
          <p:cNvSpPr txBox="1">
            <a:spLocks noChangeArrowheads="1"/>
          </p:cNvSpPr>
          <p:nvPr/>
        </p:nvSpPr>
        <p:spPr bwMode="auto">
          <a:xfrm>
            <a:off x="696430" y="3285814"/>
            <a:ext cx="265637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50000"/>
              </a:spcBef>
              <a:buClrTx/>
              <a:buSzTx/>
              <a:buFontTx/>
              <a:buNone/>
            </a:pPr>
            <a:r>
              <a:rPr lang="en-US" altLang="en-US" sz="2400" b="1" dirty="0">
                <a:solidFill>
                  <a:srgbClr val="FF00FF"/>
                </a:solidFill>
              </a:rPr>
              <a:t>II/ SÓNG DỪNG</a:t>
            </a:r>
          </a:p>
        </p:txBody>
      </p:sp>
      <p:sp>
        <p:nvSpPr>
          <p:cNvPr id="4111" name="Text Box 36">
            <a:extLst>
              <a:ext uri="{FF2B5EF4-FFF2-40B4-BE49-F238E27FC236}">
                <a16:creationId xmlns:a16="http://schemas.microsoft.com/office/drawing/2014/main" id="{FA527E8A-DBC5-4060-8806-A294DA054233}"/>
              </a:ext>
            </a:extLst>
          </p:cNvPr>
          <p:cNvSpPr txBox="1">
            <a:spLocks noChangeArrowheads="1"/>
          </p:cNvSpPr>
          <p:nvPr/>
        </p:nvSpPr>
        <p:spPr bwMode="auto">
          <a:xfrm>
            <a:off x="696430" y="3541618"/>
            <a:ext cx="1141937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en-US" altLang="en-US" sz="2400" b="1" dirty="0">
                <a:solidFill>
                  <a:srgbClr val="FF3300"/>
                </a:solidFill>
              </a:rPr>
              <a:t>1. Khái niệm: </a:t>
            </a:r>
            <a:r>
              <a:rPr lang="en-US" altLang="en-US" sz="2400" dirty="0">
                <a:solidFill>
                  <a:srgbClr val="0000FF"/>
                </a:solidFill>
              </a:rPr>
              <a:t>Sóng truyền trong sợi dây trong trường hợp xuất hiện các nút và các bụng gọi là sóng dừng.</a:t>
            </a:r>
          </a:p>
        </p:txBody>
      </p:sp>
      <p:grpSp>
        <p:nvGrpSpPr>
          <p:cNvPr id="10" name="Group 9">
            <a:extLst>
              <a:ext uri="{FF2B5EF4-FFF2-40B4-BE49-F238E27FC236}">
                <a16:creationId xmlns:a16="http://schemas.microsoft.com/office/drawing/2014/main" id="{B2C4AD3B-D350-4584-986A-86AF8B3D70B1}"/>
              </a:ext>
            </a:extLst>
          </p:cNvPr>
          <p:cNvGrpSpPr>
            <a:grpSpLocks/>
          </p:cNvGrpSpPr>
          <p:nvPr/>
        </p:nvGrpSpPr>
        <p:grpSpPr bwMode="auto">
          <a:xfrm>
            <a:off x="720493" y="4251641"/>
            <a:ext cx="10723292" cy="1388143"/>
            <a:chOff x="-752925" y="3999813"/>
            <a:chExt cx="9439517" cy="1388143"/>
          </a:xfrm>
        </p:grpSpPr>
        <p:sp>
          <p:nvSpPr>
            <p:cNvPr id="6170" name="Text Box 14">
              <a:extLst>
                <a:ext uri="{FF2B5EF4-FFF2-40B4-BE49-F238E27FC236}">
                  <a16:creationId xmlns:a16="http://schemas.microsoft.com/office/drawing/2014/main" id="{37ED9BE4-A680-4376-95D8-6E9A7A31C2FB}"/>
                </a:ext>
              </a:extLst>
            </p:cNvPr>
            <p:cNvSpPr txBox="1">
              <a:spLocks noChangeArrowheads="1"/>
            </p:cNvSpPr>
            <p:nvPr/>
          </p:nvSpPr>
          <p:spPr bwMode="auto">
            <a:xfrm>
              <a:off x="-752925" y="4087535"/>
              <a:ext cx="66294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50000"/>
                </a:spcBef>
                <a:buClrTx/>
                <a:buSzTx/>
                <a:buFontTx/>
                <a:buNone/>
              </a:pPr>
              <a:r>
                <a:rPr lang="en-US" altLang="en-US" sz="2400" b="1" dirty="0">
                  <a:solidFill>
                    <a:srgbClr val="FF3300"/>
                  </a:solidFill>
                </a:rPr>
                <a:t>2. Sóng dừng trên một sợi dây có hai đầu cố định</a:t>
              </a:r>
            </a:p>
          </p:txBody>
        </p:sp>
        <p:graphicFrame>
          <p:nvGraphicFramePr>
            <p:cNvPr id="6171" name="Object 164">
              <a:extLst>
                <a:ext uri="{FF2B5EF4-FFF2-40B4-BE49-F238E27FC236}">
                  <a16:creationId xmlns:a16="http://schemas.microsoft.com/office/drawing/2014/main" id="{6E757976-8E7D-460A-B2EC-0444C99C1A4B}"/>
                </a:ext>
              </a:extLst>
            </p:cNvPr>
            <p:cNvGraphicFramePr>
              <a:graphicFrameLocks noChangeAspect="1"/>
            </p:cNvGraphicFramePr>
            <p:nvPr>
              <p:extLst>
                <p:ext uri="{D42A27DB-BD31-4B8C-83A1-F6EECF244321}">
                  <p14:modId xmlns:p14="http://schemas.microsoft.com/office/powerpoint/2010/main" val="1366259008"/>
                </p:ext>
              </p:extLst>
            </p:nvPr>
          </p:nvGraphicFramePr>
          <p:xfrm>
            <a:off x="5349164" y="3999813"/>
            <a:ext cx="955675" cy="669925"/>
          </p:xfrm>
          <a:graphic>
            <a:graphicData uri="http://schemas.openxmlformats.org/presentationml/2006/ole">
              <mc:AlternateContent xmlns:mc="http://schemas.openxmlformats.org/markup-compatibility/2006">
                <mc:Choice xmlns:v="urn:schemas-microsoft-com:vml" Requires="v">
                  <p:oleObj spid="_x0000_s6176" name="Equation" r:id="rId5" imgW="469696" imgH="393529" progId="Equation.DSMT4">
                    <p:embed/>
                  </p:oleObj>
                </mc:Choice>
                <mc:Fallback>
                  <p:oleObj name="Equation" r:id="rId5" imgW="469696" imgH="393529" progId="Equation.DSMT4">
                    <p:embed/>
                    <p:pic>
                      <p:nvPicPr>
                        <p:cNvPr id="0" name="Object 1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9164" y="3999813"/>
                          <a:ext cx="955675" cy="669925"/>
                        </a:xfrm>
                        <a:prstGeom prst="rect">
                          <a:avLst/>
                        </a:prstGeom>
                        <a:noFill/>
                        <a:ln w="38100">
                          <a:solidFill>
                            <a:srgbClr val="FF33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72" name="Text Box 166">
              <a:extLst>
                <a:ext uri="{FF2B5EF4-FFF2-40B4-BE49-F238E27FC236}">
                  <a16:creationId xmlns:a16="http://schemas.microsoft.com/office/drawing/2014/main" id="{14CA2DE7-701F-42DC-8362-1EE3C6F9EE5D}"/>
                </a:ext>
              </a:extLst>
            </p:cNvPr>
            <p:cNvSpPr txBox="1">
              <a:spLocks noChangeArrowheads="1"/>
            </p:cNvSpPr>
            <p:nvPr/>
          </p:nvSpPr>
          <p:spPr bwMode="auto">
            <a:xfrm>
              <a:off x="6595875" y="4169512"/>
              <a:ext cx="2090717"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en-US" altLang="en-US" sz="2400" dirty="0">
                  <a:solidFill>
                    <a:srgbClr val="0000FF"/>
                  </a:solidFill>
                </a:rPr>
                <a:t>Với k = 1, 2, 3,…</a:t>
              </a:r>
            </a:p>
          </p:txBody>
        </p:sp>
        <p:sp>
          <p:nvSpPr>
            <p:cNvPr id="6173" name="Text Box 167">
              <a:extLst>
                <a:ext uri="{FF2B5EF4-FFF2-40B4-BE49-F238E27FC236}">
                  <a16:creationId xmlns:a16="http://schemas.microsoft.com/office/drawing/2014/main" id="{08FBDC61-4EDA-4C04-B71B-B9D91C45A132}"/>
                </a:ext>
              </a:extLst>
            </p:cNvPr>
            <p:cNvSpPr txBox="1">
              <a:spLocks noChangeArrowheads="1"/>
            </p:cNvSpPr>
            <p:nvPr/>
          </p:nvSpPr>
          <p:spPr bwMode="auto">
            <a:xfrm>
              <a:off x="-234711" y="4557694"/>
              <a:ext cx="8921303" cy="83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altLang="en-US" sz="2400" dirty="0">
                  <a:solidFill>
                    <a:srgbClr val="0000FF"/>
                  </a:solidFill>
                </a:rPr>
                <a:t>Trong đó:  Số bó (số múi) = số bụng = k.</a:t>
              </a:r>
            </a:p>
            <a:p>
              <a:pPr eaLnBrk="1" hangingPunct="1">
                <a:spcBef>
                  <a:spcPct val="0"/>
                </a:spcBef>
                <a:buClrTx/>
                <a:buSzTx/>
                <a:buFontTx/>
                <a:buNone/>
              </a:pPr>
              <a:r>
                <a:rPr lang="en-US" altLang="en-US" sz="2400" dirty="0">
                  <a:solidFill>
                    <a:srgbClr val="0000FF"/>
                  </a:solidFill>
                </a:rPr>
                <a:t>	      Số nút = k + 1</a:t>
              </a:r>
            </a:p>
          </p:txBody>
        </p:sp>
      </p:grpSp>
      <p:grpSp>
        <p:nvGrpSpPr>
          <p:cNvPr id="11" name="Group 10">
            <a:extLst>
              <a:ext uri="{FF2B5EF4-FFF2-40B4-BE49-F238E27FC236}">
                <a16:creationId xmlns:a16="http://schemas.microsoft.com/office/drawing/2014/main" id="{D0EABFE7-DD6B-4572-BA7E-82B630658D88}"/>
              </a:ext>
            </a:extLst>
          </p:cNvPr>
          <p:cNvGrpSpPr>
            <a:grpSpLocks/>
          </p:cNvGrpSpPr>
          <p:nvPr/>
        </p:nvGrpSpPr>
        <p:grpSpPr bwMode="auto">
          <a:xfrm>
            <a:off x="786167" y="5462151"/>
            <a:ext cx="10410825" cy="1254580"/>
            <a:chOff x="25565" y="5224610"/>
            <a:chExt cx="8610600" cy="1254581"/>
          </a:xfrm>
        </p:grpSpPr>
        <p:sp>
          <p:nvSpPr>
            <p:cNvPr id="6166" name="Text Box 56">
              <a:extLst>
                <a:ext uri="{FF2B5EF4-FFF2-40B4-BE49-F238E27FC236}">
                  <a16:creationId xmlns:a16="http://schemas.microsoft.com/office/drawing/2014/main" id="{C7A5F894-32A5-49CF-89D8-0272E7D5BD92}"/>
                </a:ext>
              </a:extLst>
            </p:cNvPr>
            <p:cNvSpPr txBox="1">
              <a:spLocks noChangeArrowheads="1"/>
            </p:cNvSpPr>
            <p:nvPr/>
          </p:nvSpPr>
          <p:spPr bwMode="auto">
            <a:xfrm>
              <a:off x="25565" y="5224610"/>
              <a:ext cx="86106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just" eaLnBrk="1" hangingPunct="1">
                <a:spcBef>
                  <a:spcPct val="50000"/>
                </a:spcBef>
                <a:buClrTx/>
                <a:buSzTx/>
                <a:buFontTx/>
                <a:buNone/>
              </a:pPr>
              <a:r>
                <a:rPr lang="en-US" altLang="en-US" sz="2400" b="1" dirty="0">
                  <a:solidFill>
                    <a:srgbClr val="FF3300"/>
                  </a:solidFill>
                </a:rPr>
                <a:t>3. Sóng dừng trên 1 sợi dây có một đầu cố định, một đầu tự do</a:t>
              </a:r>
            </a:p>
          </p:txBody>
        </p:sp>
        <p:graphicFrame>
          <p:nvGraphicFramePr>
            <p:cNvPr id="6167" name="Object 151">
              <a:extLst>
                <a:ext uri="{FF2B5EF4-FFF2-40B4-BE49-F238E27FC236}">
                  <a16:creationId xmlns:a16="http://schemas.microsoft.com/office/drawing/2014/main" id="{BEF14E26-DA0C-4AE6-A60E-1B87CF09DF32}"/>
                </a:ext>
              </a:extLst>
            </p:cNvPr>
            <p:cNvGraphicFramePr>
              <a:graphicFrameLocks noChangeAspect="1"/>
            </p:cNvGraphicFramePr>
            <p:nvPr>
              <p:extLst>
                <p:ext uri="{D42A27DB-BD31-4B8C-83A1-F6EECF244321}">
                  <p14:modId xmlns:p14="http://schemas.microsoft.com/office/powerpoint/2010/main" val="1139774889"/>
                </p:ext>
              </p:extLst>
            </p:nvPr>
          </p:nvGraphicFramePr>
          <p:xfrm>
            <a:off x="844407" y="5766403"/>
            <a:ext cx="1177925" cy="712788"/>
          </p:xfrm>
          <a:graphic>
            <a:graphicData uri="http://schemas.openxmlformats.org/presentationml/2006/ole">
              <mc:AlternateContent xmlns:mc="http://schemas.openxmlformats.org/markup-compatibility/2006">
                <mc:Choice xmlns:v="urn:schemas-microsoft-com:vml" Requires="v">
                  <p:oleObj spid="_x0000_s6177" name="Equation" r:id="rId7" imgW="825500" imgH="393700" progId="Equation.DSMT4">
                    <p:embed/>
                  </p:oleObj>
                </mc:Choice>
                <mc:Fallback>
                  <p:oleObj name="Equation" r:id="rId7" imgW="825500" imgH="393700" progId="Equation.DSMT4">
                    <p:embed/>
                    <p:pic>
                      <p:nvPicPr>
                        <p:cNvPr id="0" name="Object 15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4407" y="5766403"/>
                          <a:ext cx="1177925" cy="712788"/>
                        </a:xfrm>
                        <a:prstGeom prst="rect">
                          <a:avLst/>
                        </a:prstGeom>
                        <a:noFill/>
                        <a:ln w="38100">
                          <a:solidFill>
                            <a:srgbClr val="FF33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68" name="Rectangle 152">
              <a:extLst>
                <a:ext uri="{FF2B5EF4-FFF2-40B4-BE49-F238E27FC236}">
                  <a16:creationId xmlns:a16="http://schemas.microsoft.com/office/drawing/2014/main" id="{DF6B7CC2-8D50-408C-8220-D3B897F3906F}"/>
                </a:ext>
              </a:extLst>
            </p:cNvPr>
            <p:cNvSpPr>
              <a:spLocks noChangeArrowheads="1"/>
            </p:cNvSpPr>
            <p:nvPr/>
          </p:nvSpPr>
          <p:spPr bwMode="auto">
            <a:xfrm>
              <a:off x="2411051" y="5867234"/>
              <a:ext cx="212725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altLang="en-US" sz="2400" dirty="0">
                  <a:solidFill>
                    <a:srgbClr val="0000FF"/>
                  </a:solidFill>
                </a:rPr>
                <a:t>k = 0, 1, 2, 3 …</a:t>
              </a:r>
            </a:p>
          </p:txBody>
        </p:sp>
        <p:sp>
          <p:nvSpPr>
            <p:cNvPr id="6169" name="Text Box 154">
              <a:extLst>
                <a:ext uri="{FF2B5EF4-FFF2-40B4-BE49-F238E27FC236}">
                  <a16:creationId xmlns:a16="http://schemas.microsoft.com/office/drawing/2014/main" id="{5E68615C-96EF-4EBF-87A2-10959CBDBB40}"/>
                </a:ext>
              </a:extLst>
            </p:cNvPr>
            <p:cNvSpPr txBox="1">
              <a:spLocks noChangeArrowheads="1"/>
            </p:cNvSpPr>
            <p:nvPr/>
          </p:nvSpPr>
          <p:spPr bwMode="auto">
            <a:xfrm>
              <a:off x="4502145" y="5865018"/>
              <a:ext cx="3696501"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en-US" sz="2400" dirty="0">
                  <a:solidFill>
                    <a:srgbClr val="0000FF"/>
                  </a:solidFill>
                </a:rPr>
                <a:t>Trong đó: Số bụng = số nút = k +1</a:t>
              </a:r>
            </a:p>
          </p:txBody>
        </p:sp>
      </p:gr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1000" fill="hold"/>
                                        <p:tgtEl>
                                          <p:spTgt spid="409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36233"/>
                                        </p:tgtEl>
                                        <p:attrNameLst>
                                          <p:attrName>style.visibility</p:attrName>
                                        </p:attrNameLst>
                                      </p:cBhvr>
                                      <p:to>
                                        <p:strVal val="visible"/>
                                      </p:to>
                                    </p:set>
                                    <p:animEffect transition="in" filter="fade">
                                      <p:cBhvr>
                                        <p:cTn id="12" dur="1000"/>
                                        <p:tgtEl>
                                          <p:spTgt spid="136233"/>
                                        </p:tgtEl>
                                      </p:cBhvr>
                                    </p:animEffect>
                                    <p:anim calcmode="lin" valueType="num">
                                      <p:cBhvr>
                                        <p:cTn id="13" dur="1000" fill="hold"/>
                                        <p:tgtEl>
                                          <p:spTgt spid="136233"/>
                                        </p:tgtEl>
                                        <p:attrNameLst>
                                          <p:attrName>ppt_x</p:attrName>
                                        </p:attrNameLst>
                                      </p:cBhvr>
                                      <p:tavLst>
                                        <p:tav tm="0">
                                          <p:val>
                                            <p:strVal val="#ppt_x"/>
                                          </p:val>
                                        </p:tav>
                                        <p:tav tm="100000">
                                          <p:val>
                                            <p:strVal val="#ppt_x"/>
                                          </p:val>
                                        </p:tav>
                                      </p:tavLst>
                                    </p:anim>
                                    <p:anim calcmode="lin" valueType="num">
                                      <p:cBhvr>
                                        <p:cTn id="14" dur="1000" fill="hold"/>
                                        <p:tgtEl>
                                          <p:spTgt spid="136233"/>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110"/>
                                        </p:tgtEl>
                                        <p:attrNameLst>
                                          <p:attrName>style.visibility</p:attrName>
                                        </p:attrNameLst>
                                      </p:cBhvr>
                                      <p:to>
                                        <p:strVal val="visible"/>
                                      </p:to>
                                    </p:set>
                                    <p:animEffect transition="in" filter="fade">
                                      <p:cBhvr>
                                        <p:cTn id="19" dur="1000"/>
                                        <p:tgtEl>
                                          <p:spTgt spid="4110"/>
                                        </p:tgtEl>
                                      </p:cBhvr>
                                    </p:animEffect>
                                    <p:anim calcmode="lin" valueType="num">
                                      <p:cBhvr>
                                        <p:cTn id="20" dur="1000" fill="hold"/>
                                        <p:tgtEl>
                                          <p:spTgt spid="4110"/>
                                        </p:tgtEl>
                                        <p:attrNameLst>
                                          <p:attrName>ppt_x</p:attrName>
                                        </p:attrNameLst>
                                      </p:cBhvr>
                                      <p:tavLst>
                                        <p:tav tm="0">
                                          <p:val>
                                            <p:strVal val="#ppt_x"/>
                                          </p:val>
                                        </p:tav>
                                        <p:tav tm="100000">
                                          <p:val>
                                            <p:strVal val="#ppt_x"/>
                                          </p:val>
                                        </p:tav>
                                      </p:tavLst>
                                    </p:anim>
                                    <p:anim calcmode="lin" valueType="num">
                                      <p:cBhvr>
                                        <p:cTn id="21" dur="1000" fill="hold"/>
                                        <p:tgtEl>
                                          <p:spTgt spid="4110"/>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111"/>
                                        </p:tgtEl>
                                        <p:attrNameLst>
                                          <p:attrName>style.visibility</p:attrName>
                                        </p:attrNameLst>
                                      </p:cBhvr>
                                      <p:to>
                                        <p:strVal val="visible"/>
                                      </p:to>
                                    </p:set>
                                    <p:animEffect transition="in" filter="wipe(left)">
                                      <p:cBhvr>
                                        <p:cTn id="26" dur="1000"/>
                                        <p:tgtEl>
                                          <p:spTgt spid="411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1000"/>
                                        <p:tgtEl>
                                          <p:spTgt spid="1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left)">
                                      <p:cBhvr>
                                        <p:cTn id="36"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110" grpId="0"/>
      <p:bldP spid="41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714_example">
            <a:extLst>
              <a:ext uri="{FF2B5EF4-FFF2-40B4-BE49-F238E27FC236}">
                <a16:creationId xmlns:a16="http://schemas.microsoft.com/office/drawing/2014/main" id="{668952BF-23A0-4015-94D1-134D751F73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0"/>
            <a:ext cx="11277600"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ext Box 3">
            <a:extLst>
              <a:ext uri="{FF2B5EF4-FFF2-40B4-BE49-F238E27FC236}">
                <a16:creationId xmlns:a16="http://schemas.microsoft.com/office/drawing/2014/main" id="{B9CC2F09-1E61-4601-A1F9-25A0CBF4BB9F}"/>
              </a:ext>
            </a:extLst>
          </p:cNvPr>
          <p:cNvSpPr txBox="1">
            <a:spLocks noChangeArrowheads="1"/>
          </p:cNvSpPr>
          <p:nvPr/>
        </p:nvSpPr>
        <p:spPr bwMode="auto">
          <a:xfrm>
            <a:off x="3048000" y="258763"/>
            <a:ext cx="6096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sz="2800" b="1">
                <a:solidFill>
                  <a:srgbClr val="FF3300"/>
                </a:solidFill>
                <a:latin typeface="Arial" panose="020B0604020202020204" pitchFamily="34" charset="0"/>
              </a:rPr>
              <a:t>BÀI TẬP SÓNG DỪNG</a:t>
            </a:r>
          </a:p>
        </p:txBody>
      </p:sp>
      <p:sp>
        <p:nvSpPr>
          <p:cNvPr id="5124" name="Rectangle 5">
            <a:extLst>
              <a:ext uri="{FF2B5EF4-FFF2-40B4-BE49-F238E27FC236}">
                <a16:creationId xmlns:a16="http://schemas.microsoft.com/office/drawing/2014/main" id="{0F28B827-8430-4B7F-B2DB-D73366F2D85F}"/>
              </a:ext>
            </a:extLst>
          </p:cNvPr>
          <p:cNvSpPr>
            <a:spLocks noChangeArrowheads="1"/>
          </p:cNvSpPr>
          <p:nvPr/>
        </p:nvSpPr>
        <p:spPr bwMode="auto">
          <a:xfrm>
            <a:off x="2514600" y="1219200"/>
            <a:ext cx="8348662" cy="372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fr-FR" altLang="en-US" sz="2800" b="1" dirty="0">
                <a:solidFill>
                  <a:srgbClr val="0000FF"/>
                </a:solidFill>
                <a:latin typeface="Arial" panose="020B0604020202020204" pitchFamily="34" charset="0"/>
                <a:cs typeface="Arial" panose="020B0604020202020204" pitchFamily="34" charset="0"/>
              </a:rPr>
              <a:t>Câu 1: </a:t>
            </a:r>
            <a:r>
              <a:rPr lang="fr-FR" altLang="en-US" sz="2800" dirty="0">
                <a:solidFill>
                  <a:srgbClr val="0000FF"/>
                </a:solidFill>
                <a:latin typeface="Arial" panose="020B0604020202020204" pitchFamily="34" charset="0"/>
                <a:cs typeface="Arial" panose="020B0604020202020204" pitchFamily="34" charset="0"/>
              </a:rPr>
              <a:t>Sóng truyền trên một sợi dây có 1 đầu cố định, một đầu tự do. Muốn có sóng dừng trên dây thì chiều dài của sợi dây phải bằng</a:t>
            </a:r>
            <a:endParaRPr lang="en-US" altLang="en-US" sz="2800" dirty="0">
              <a:solidFill>
                <a:srgbClr val="0000FF"/>
              </a:solidFill>
              <a:latin typeface="Arial" panose="020B0604020202020204" pitchFamily="34" charset="0"/>
              <a:cs typeface="Arial" panose="020B0604020202020204" pitchFamily="34" charset="0"/>
            </a:endParaRPr>
          </a:p>
          <a:p>
            <a:pPr algn="just" eaLnBrk="1" hangingPunct="1">
              <a:spcBef>
                <a:spcPts val="1200"/>
              </a:spcBef>
              <a:buClrTx/>
              <a:buSzTx/>
              <a:buNone/>
            </a:pPr>
            <a:r>
              <a:rPr lang="fr-FR" altLang="en-US" sz="2800" b="1" dirty="0">
                <a:solidFill>
                  <a:srgbClr val="0000FF"/>
                </a:solidFill>
                <a:latin typeface="Arial" panose="020B0604020202020204" pitchFamily="34" charset="0"/>
                <a:cs typeface="Arial" panose="020B0604020202020204" pitchFamily="34" charset="0"/>
              </a:rPr>
              <a:t>	A.</a:t>
            </a:r>
            <a:r>
              <a:rPr lang="fr-FR" altLang="en-US" sz="2800" dirty="0">
                <a:solidFill>
                  <a:srgbClr val="0000FF"/>
                </a:solidFill>
                <a:latin typeface="Arial" panose="020B0604020202020204" pitchFamily="34" charset="0"/>
                <a:cs typeface="Arial" panose="020B0604020202020204" pitchFamily="34" charset="0"/>
              </a:rPr>
              <a:t> một số chẵn lần một phần tư bước sóng.</a:t>
            </a:r>
          </a:p>
          <a:p>
            <a:pPr algn="just" eaLnBrk="1" hangingPunct="1">
              <a:spcBef>
                <a:spcPts val="1200"/>
              </a:spcBef>
              <a:buClrTx/>
              <a:buSzTx/>
              <a:buNone/>
            </a:pPr>
            <a:r>
              <a:rPr lang="fr-FR" altLang="en-US" sz="2800" b="1" dirty="0">
                <a:solidFill>
                  <a:srgbClr val="0000FF"/>
                </a:solidFill>
                <a:latin typeface="Arial" panose="020B0604020202020204" pitchFamily="34" charset="0"/>
                <a:cs typeface="Arial" panose="020B0604020202020204" pitchFamily="34" charset="0"/>
              </a:rPr>
              <a:t>	B.</a:t>
            </a:r>
            <a:r>
              <a:rPr lang="fr-FR" altLang="en-US" sz="2800" dirty="0">
                <a:solidFill>
                  <a:srgbClr val="0000FF"/>
                </a:solidFill>
                <a:latin typeface="Arial" panose="020B0604020202020204" pitchFamily="34" charset="0"/>
                <a:cs typeface="Arial" panose="020B0604020202020204" pitchFamily="34" charset="0"/>
              </a:rPr>
              <a:t> một số lẻ lần nửa bước sóng.</a:t>
            </a:r>
            <a:endParaRPr lang="en-US" altLang="en-US" sz="2800" dirty="0">
              <a:solidFill>
                <a:srgbClr val="0000FF"/>
              </a:solidFill>
              <a:latin typeface="Arial" panose="020B0604020202020204" pitchFamily="34" charset="0"/>
              <a:cs typeface="Arial" panose="020B0604020202020204" pitchFamily="34" charset="0"/>
            </a:endParaRPr>
          </a:p>
          <a:p>
            <a:pPr algn="just" eaLnBrk="1" hangingPunct="1">
              <a:spcBef>
                <a:spcPts val="1200"/>
              </a:spcBef>
              <a:buClrTx/>
              <a:buSzTx/>
              <a:buNone/>
            </a:pPr>
            <a:r>
              <a:rPr lang="fr-FR" altLang="en-US" sz="2800" b="1" dirty="0">
                <a:solidFill>
                  <a:srgbClr val="0000FF"/>
                </a:solidFill>
                <a:latin typeface="Arial" panose="020B0604020202020204" pitchFamily="34" charset="0"/>
                <a:cs typeface="Arial" panose="020B0604020202020204" pitchFamily="34" charset="0"/>
              </a:rPr>
              <a:t>	C.</a:t>
            </a:r>
            <a:r>
              <a:rPr lang="fr-FR" altLang="en-US" sz="2800" dirty="0">
                <a:solidFill>
                  <a:srgbClr val="0000FF"/>
                </a:solidFill>
                <a:latin typeface="Arial" panose="020B0604020202020204" pitchFamily="34" charset="0"/>
                <a:cs typeface="Arial" panose="020B0604020202020204" pitchFamily="34" charset="0"/>
              </a:rPr>
              <a:t> một số nguyên lần bước sóng.</a:t>
            </a:r>
          </a:p>
          <a:p>
            <a:pPr algn="just" eaLnBrk="1" hangingPunct="1">
              <a:spcBef>
                <a:spcPts val="1200"/>
              </a:spcBef>
              <a:buClrTx/>
              <a:buSzTx/>
              <a:buNone/>
            </a:pPr>
            <a:r>
              <a:rPr lang="fr-FR" altLang="en-US" sz="2800" b="1" dirty="0">
                <a:solidFill>
                  <a:srgbClr val="0000FF"/>
                </a:solidFill>
                <a:latin typeface="Arial" panose="020B0604020202020204" pitchFamily="34" charset="0"/>
                <a:cs typeface="Arial" panose="020B0604020202020204" pitchFamily="34" charset="0"/>
              </a:rPr>
              <a:t>	D.</a:t>
            </a:r>
            <a:r>
              <a:rPr lang="fr-FR" altLang="en-US" sz="2800" dirty="0">
                <a:solidFill>
                  <a:srgbClr val="0000FF"/>
                </a:solidFill>
                <a:latin typeface="Arial" panose="020B0604020202020204" pitchFamily="34" charset="0"/>
                <a:cs typeface="Arial" panose="020B0604020202020204" pitchFamily="34" charset="0"/>
              </a:rPr>
              <a:t> một số lẻ lần một phần tư bước sóng.</a:t>
            </a:r>
          </a:p>
        </p:txBody>
      </p:sp>
      <p:graphicFrame>
        <p:nvGraphicFramePr>
          <p:cNvPr id="2" name="Object 1">
            <a:extLst>
              <a:ext uri="{FF2B5EF4-FFF2-40B4-BE49-F238E27FC236}">
                <a16:creationId xmlns:a16="http://schemas.microsoft.com/office/drawing/2014/main" id="{7219883B-6D1E-4022-83C5-07B4DA570B8C}"/>
              </a:ext>
            </a:extLst>
          </p:cNvPr>
          <p:cNvGraphicFramePr>
            <a:graphicFrameLocks noChangeAspect="1"/>
          </p:cNvGraphicFramePr>
          <p:nvPr>
            <p:extLst>
              <p:ext uri="{D42A27DB-BD31-4B8C-83A1-F6EECF244321}">
                <p14:modId xmlns:p14="http://schemas.microsoft.com/office/powerpoint/2010/main" val="2835555520"/>
              </p:ext>
            </p:extLst>
          </p:nvPr>
        </p:nvGraphicFramePr>
        <p:xfrm>
          <a:off x="6400800" y="5368071"/>
          <a:ext cx="1384300" cy="747713"/>
        </p:xfrm>
        <a:graphic>
          <a:graphicData uri="http://schemas.openxmlformats.org/presentationml/2006/ole">
            <mc:AlternateContent xmlns:mc="http://schemas.openxmlformats.org/markup-compatibility/2006">
              <mc:Choice xmlns:v="urn:schemas-microsoft-com:vml" Requires="v">
                <p:oleObj spid="_x0000_s8202" name="Equation" r:id="rId5" imgW="825500" imgH="393700" progId="Equation.DSMT4">
                  <p:embed/>
                </p:oleObj>
              </mc:Choice>
              <mc:Fallback>
                <p:oleObj name="Equation" r:id="rId5" imgW="825500" imgH="393700"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5368071"/>
                        <a:ext cx="138430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126" name="Picture 21" descr="Hinh dong (261)">
            <a:extLst>
              <a:ext uri="{FF2B5EF4-FFF2-40B4-BE49-F238E27FC236}">
                <a16:creationId xmlns:a16="http://schemas.microsoft.com/office/drawing/2014/main" id="{2333C4B4-81EE-4FF7-88DE-4136788B0D03}"/>
              </a:ext>
            </a:extLst>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4333696"/>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1000"/>
                                        <p:tgtEl>
                                          <p:spTgt spid="5124"/>
                                        </p:tgtEl>
                                      </p:cBhvr>
                                    </p:animEffect>
                                    <p:anim calcmode="lin" valueType="num">
                                      <p:cBhvr>
                                        <p:cTn id="8" dur="1000" fill="hold"/>
                                        <p:tgtEl>
                                          <p:spTgt spid="5124"/>
                                        </p:tgtEl>
                                        <p:attrNameLst>
                                          <p:attrName>ppt_x</p:attrName>
                                        </p:attrNameLst>
                                      </p:cBhvr>
                                      <p:tavLst>
                                        <p:tav tm="0">
                                          <p:val>
                                            <p:strVal val="#ppt_x"/>
                                          </p:val>
                                        </p:tav>
                                        <p:tav tm="100000">
                                          <p:val>
                                            <p:strVal val="#ppt_x"/>
                                          </p:val>
                                        </p:tav>
                                      </p:tavLst>
                                    </p:anim>
                                    <p:anim calcmode="lin" valueType="num">
                                      <p:cBhvr>
                                        <p:cTn id="9" dur="1000" fill="hold"/>
                                        <p:tgtEl>
                                          <p:spTgt spid="512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linds(horizontal)">
                                      <p:cBhvr>
                                        <p:cTn id="14" dur="10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5126"/>
                                        </p:tgtEl>
                                        <p:attrNameLst>
                                          <p:attrName>style.visibility</p:attrName>
                                        </p:attrNameLst>
                                      </p:cBhvr>
                                      <p:to>
                                        <p:strVal val="visible"/>
                                      </p:to>
                                    </p:set>
                                    <p:anim calcmode="lin" valueType="num">
                                      <p:cBhvr>
                                        <p:cTn id="19" dur="1000" fill="hold"/>
                                        <p:tgtEl>
                                          <p:spTgt spid="5126"/>
                                        </p:tgtEl>
                                        <p:attrNameLst>
                                          <p:attrName>ppt_w</p:attrName>
                                        </p:attrNameLst>
                                      </p:cBhvr>
                                      <p:tavLst>
                                        <p:tav tm="0">
                                          <p:val>
                                            <p:fltVal val="0"/>
                                          </p:val>
                                        </p:tav>
                                        <p:tav tm="100000">
                                          <p:val>
                                            <p:strVal val="#ppt_w"/>
                                          </p:val>
                                        </p:tav>
                                      </p:tavLst>
                                    </p:anim>
                                    <p:anim calcmode="lin" valueType="num">
                                      <p:cBhvr>
                                        <p:cTn id="20" dur="1000" fill="hold"/>
                                        <p:tgtEl>
                                          <p:spTgt spid="5126"/>
                                        </p:tgtEl>
                                        <p:attrNameLst>
                                          <p:attrName>ppt_h</p:attrName>
                                        </p:attrNameLst>
                                      </p:cBhvr>
                                      <p:tavLst>
                                        <p:tav tm="0">
                                          <p:val>
                                            <p:fltVal val="0"/>
                                          </p:val>
                                        </p:tav>
                                        <p:tav tm="100000">
                                          <p:val>
                                            <p:strVal val="#ppt_h"/>
                                          </p:val>
                                        </p:tav>
                                      </p:tavLst>
                                    </p:anim>
                                    <p:animEffect transition="in" filter="fade">
                                      <p:cBhvr>
                                        <p:cTn id="21" dur="10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714_example">
            <a:extLst>
              <a:ext uri="{FF2B5EF4-FFF2-40B4-BE49-F238E27FC236}">
                <a16:creationId xmlns:a16="http://schemas.microsoft.com/office/drawing/2014/main" id="{A876348D-87CD-4B4D-9C09-EACD1594C4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11963400"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ext Box 3">
            <a:extLst>
              <a:ext uri="{FF2B5EF4-FFF2-40B4-BE49-F238E27FC236}">
                <a16:creationId xmlns:a16="http://schemas.microsoft.com/office/drawing/2014/main" id="{8856B874-673A-4C9D-86CF-F1AEFBC7DC6E}"/>
              </a:ext>
            </a:extLst>
          </p:cNvPr>
          <p:cNvSpPr txBox="1">
            <a:spLocks noChangeArrowheads="1"/>
          </p:cNvSpPr>
          <p:nvPr/>
        </p:nvSpPr>
        <p:spPr bwMode="auto">
          <a:xfrm>
            <a:off x="3048000" y="258763"/>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5" name="Rectangle 3">
            <a:extLst>
              <a:ext uri="{FF2B5EF4-FFF2-40B4-BE49-F238E27FC236}">
                <a16:creationId xmlns:a16="http://schemas.microsoft.com/office/drawing/2014/main" id="{8B2A0B43-2884-43DA-BDF1-CA9659AE7BFE}"/>
              </a:ext>
            </a:extLst>
          </p:cNvPr>
          <p:cNvSpPr>
            <a:spLocks noChangeArrowheads="1"/>
          </p:cNvSpPr>
          <p:nvPr/>
        </p:nvSpPr>
        <p:spPr bwMode="auto">
          <a:xfrm>
            <a:off x="838203" y="911817"/>
            <a:ext cx="10667983"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eaLnBrk="1" hangingPunct="1">
              <a:defRPr/>
            </a:pPr>
            <a:r>
              <a:rPr lang="en-US" b="1" dirty="0">
                <a:solidFill>
                  <a:srgbClr val="0000FF"/>
                </a:solidFill>
                <a:latin typeface="Arial" pitchFamily="34" charset="0"/>
                <a:cs typeface="Arial" pitchFamily="34" charset="0"/>
              </a:rPr>
              <a:t>Câu 2: </a:t>
            </a:r>
            <a:r>
              <a:rPr lang="en-US" dirty="0">
                <a:solidFill>
                  <a:srgbClr val="0000FF"/>
                </a:solidFill>
                <a:latin typeface="Arial" pitchFamily="34" charset="0"/>
                <a:cs typeface="Arial" pitchFamily="34" charset="0"/>
              </a:rPr>
              <a:t>Khi có sóng dừng trên một sợi dây đàn hồi, khoảng cách từ một bụng đến nút gần nó nhất bằng</a:t>
            </a:r>
          </a:p>
          <a:p>
            <a:pPr algn="just" eaLnBrk="1" hangingPunct="1">
              <a:spcBef>
                <a:spcPts val="1200"/>
              </a:spcBef>
              <a:tabLst>
                <a:tab pos="463550" algn="l"/>
                <a:tab pos="4121150" algn="l"/>
              </a:tabLst>
              <a:defRPr/>
            </a:pPr>
            <a:r>
              <a:rPr lang="en-US" b="1" dirty="0">
                <a:solidFill>
                  <a:srgbClr val="0000FF"/>
                </a:solidFill>
                <a:latin typeface="Arial" pitchFamily="34" charset="0"/>
                <a:cs typeface="Arial" pitchFamily="34" charset="0"/>
              </a:rPr>
              <a:t>	A.</a:t>
            </a:r>
            <a:r>
              <a:rPr lang="en-US" dirty="0">
                <a:solidFill>
                  <a:srgbClr val="0000FF"/>
                </a:solidFill>
                <a:latin typeface="Arial" pitchFamily="34" charset="0"/>
                <a:cs typeface="Arial" pitchFamily="34" charset="0"/>
              </a:rPr>
              <a:t> một nửa bước sóng.	</a:t>
            </a:r>
            <a:r>
              <a:rPr lang="en-US" b="1" dirty="0">
                <a:solidFill>
                  <a:srgbClr val="0000FF"/>
                </a:solidFill>
                <a:latin typeface="Arial" pitchFamily="34" charset="0"/>
                <a:cs typeface="Arial" pitchFamily="34" charset="0"/>
              </a:rPr>
              <a:t>B.</a:t>
            </a:r>
            <a:r>
              <a:rPr lang="en-US" dirty="0">
                <a:solidFill>
                  <a:srgbClr val="0000FF"/>
                </a:solidFill>
                <a:latin typeface="Arial" pitchFamily="34" charset="0"/>
                <a:cs typeface="Arial" pitchFamily="34" charset="0"/>
              </a:rPr>
              <a:t> một phần tư bước sóng. </a:t>
            </a:r>
          </a:p>
          <a:p>
            <a:pPr indent="457200" algn="just" eaLnBrk="1" hangingPunct="1">
              <a:spcBef>
                <a:spcPts val="1200"/>
              </a:spcBef>
              <a:tabLst>
                <a:tab pos="4121150" algn="l"/>
              </a:tabLst>
              <a:defRPr/>
            </a:pPr>
            <a:r>
              <a:rPr lang="en-US" b="1" dirty="0">
                <a:solidFill>
                  <a:srgbClr val="0000FF"/>
                </a:solidFill>
                <a:latin typeface="Arial" pitchFamily="34" charset="0"/>
                <a:cs typeface="Arial" pitchFamily="34" charset="0"/>
              </a:rPr>
              <a:t>C. </a:t>
            </a:r>
            <a:r>
              <a:rPr lang="en-US" dirty="0">
                <a:solidFill>
                  <a:srgbClr val="0000FF"/>
                </a:solidFill>
                <a:latin typeface="Arial" pitchFamily="34" charset="0"/>
                <a:cs typeface="Arial" pitchFamily="34" charset="0"/>
              </a:rPr>
              <a:t>một bước sóng.  	</a:t>
            </a:r>
            <a:r>
              <a:rPr lang="en-US" b="1" dirty="0">
                <a:solidFill>
                  <a:srgbClr val="0000FF"/>
                </a:solidFill>
                <a:latin typeface="Arial" pitchFamily="34" charset="0"/>
                <a:cs typeface="Arial" pitchFamily="34" charset="0"/>
              </a:rPr>
              <a:t>D.</a:t>
            </a:r>
            <a:r>
              <a:rPr lang="en-US" dirty="0">
                <a:solidFill>
                  <a:srgbClr val="0000FF"/>
                </a:solidFill>
                <a:latin typeface="Arial" pitchFamily="34" charset="0"/>
                <a:cs typeface="Arial" pitchFamily="34" charset="0"/>
              </a:rPr>
              <a:t> một số nguyên lần bước sóng. </a:t>
            </a:r>
          </a:p>
        </p:txBody>
      </p:sp>
      <p:sp>
        <p:nvSpPr>
          <p:cNvPr id="7" name="Rectangle 5">
            <a:extLst>
              <a:ext uri="{FF2B5EF4-FFF2-40B4-BE49-F238E27FC236}">
                <a16:creationId xmlns:a16="http://schemas.microsoft.com/office/drawing/2014/main" id="{FF580CC1-65B8-480C-B18F-73B4104AA159}"/>
              </a:ext>
            </a:extLst>
          </p:cNvPr>
          <p:cNvSpPr>
            <a:spLocks noChangeArrowheads="1"/>
          </p:cNvSpPr>
          <p:nvPr/>
        </p:nvSpPr>
        <p:spPr bwMode="auto">
          <a:xfrm>
            <a:off x="1092216" y="4046999"/>
            <a:ext cx="10667983"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eaLnBrk="1" hangingPunct="1">
              <a:defRPr/>
            </a:pPr>
            <a:r>
              <a:rPr lang="nl-NL" b="1" dirty="0">
                <a:solidFill>
                  <a:srgbClr val="0000FF"/>
                </a:solidFill>
                <a:latin typeface="Arial" pitchFamily="34" charset="0"/>
                <a:cs typeface="Arial" pitchFamily="34" charset="0"/>
              </a:rPr>
              <a:t>Câu 3: </a:t>
            </a:r>
            <a:r>
              <a:rPr lang="nl-NL" dirty="0">
                <a:solidFill>
                  <a:srgbClr val="0000FF"/>
                </a:solidFill>
                <a:latin typeface="Arial" pitchFamily="34" charset="0"/>
                <a:cs typeface="Arial" pitchFamily="34" charset="0"/>
              </a:rPr>
              <a:t>Khi có sóng dừng trên dây, khoảng cách giữa hai nút liên tiếp bằng </a:t>
            </a:r>
            <a:endParaRPr lang="en-US" dirty="0">
              <a:solidFill>
                <a:srgbClr val="0000FF"/>
              </a:solidFill>
              <a:latin typeface="Arial" pitchFamily="34" charset="0"/>
              <a:cs typeface="Arial" pitchFamily="34" charset="0"/>
            </a:endParaRPr>
          </a:p>
          <a:p>
            <a:pPr indent="457200" algn="just" eaLnBrk="1" hangingPunct="1">
              <a:spcBef>
                <a:spcPts val="1200"/>
              </a:spcBef>
              <a:tabLst>
                <a:tab pos="4230688" algn="l"/>
              </a:tabLst>
              <a:defRPr/>
            </a:pPr>
            <a:r>
              <a:rPr lang="nl-NL" b="1" dirty="0">
                <a:solidFill>
                  <a:srgbClr val="0000FF"/>
                </a:solidFill>
                <a:latin typeface="Arial" pitchFamily="34" charset="0"/>
                <a:cs typeface="Arial" pitchFamily="34" charset="0"/>
              </a:rPr>
              <a:t>A.</a:t>
            </a:r>
            <a:r>
              <a:rPr lang="nl-NL" dirty="0">
                <a:solidFill>
                  <a:srgbClr val="0000FF"/>
                </a:solidFill>
                <a:latin typeface="Arial" pitchFamily="34" charset="0"/>
                <a:cs typeface="Arial" pitchFamily="34" charset="0"/>
              </a:rPr>
              <a:t> một nửa bước sóng.  		</a:t>
            </a:r>
            <a:r>
              <a:rPr lang="nl-NL" b="1" dirty="0">
                <a:solidFill>
                  <a:srgbClr val="0000FF"/>
                </a:solidFill>
                <a:latin typeface="Arial" pitchFamily="34" charset="0"/>
                <a:cs typeface="Arial" pitchFamily="34" charset="0"/>
              </a:rPr>
              <a:t>B.</a:t>
            </a:r>
            <a:r>
              <a:rPr lang="nl-NL" dirty="0">
                <a:solidFill>
                  <a:srgbClr val="0000FF"/>
                </a:solidFill>
                <a:latin typeface="Arial" pitchFamily="34" charset="0"/>
                <a:cs typeface="Arial" pitchFamily="34" charset="0"/>
              </a:rPr>
              <a:t> một bước sóng. </a:t>
            </a:r>
            <a:endParaRPr lang="en-US" dirty="0">
              <a:solidFill>
                <a:srgbClr val="0000FF"/>
              </a:solidFill>
              <a:latin typeface="Arial" pitchFamily="34" charset="0"/>
              <a:cs typeface="Arial" pitchFamily="34" charset="0"/>
            </a:endParaRPr>
          </a:p>
          <a:p>
            <a:pPr indent="457200" algn="just" eaLnBrk="1" hangingPunct="1">
              <a:spcBef>
                <a:spcPts val="1200"/>
              </a:spcBef>
              <a:tabLst>
                <a:tab pos="4230688" algn="l"/>
              </a:tabLst>
              <a:defRPr/>
            </a:pPr>
            <a:r>
              <a:rPr lang="nl-NL" b="1" dirty="0">
                <a:solidFill>
                  <a:srgbClr val="0000FF"/>
                </a:solidFill>
                <a:latin typeface="Arial" pitchFamily="34" charset="0"/>
                <a:cs typeface="Arial" pitchFamily="34" charset="0"/>
              </a:rPr>
              <a:t>C.</a:t>
            </a:r>
            <a:r>
              <a:rPr lang="nl-NL" dirty="0">
                <a:solidFill>
                  <a:srgbClr val="0000FF"/>
                </a:solidFill>
                <a:latin typeface="Arial" pitchFamily="34" charset="0"/>
                <a:cs typeface="Arial" pitchFamily="34" charset="0"/>
              </a:rPr>
              <a:t> một phần tư bước sóng.	</a:t>
            </a:r>
            <a:r>
              <a:rPr lang="nl-NL" b="1" dirty="0">
                <a:solidFill>
                  <a:srgbClr val="0000FF"/>
                </a:solidFill>
                <a:latin typeface="Arial" pitchFamily="34" charset="0"/>
                <a:cs typeface="Arial" pitchFamily="34" charset="0"/>
              </a:rPr>
              <a:t>D.</a:t>
            </a:r>
            <a:r>
              <a:rPr lang="nl-NL" dirty="0">
                <a:solidFill>
                  <a:srgbClr val="0000FF"/>
                </a:solidFill>
                <a:latin typeface="Arial" pitchFamily="34" charset="0"/>
                <a:cs typeface="Arial" pitchFamily="34" charset="0"/>
              </a:rPr>
              <a:t> một số nguyên lần bước sóng</a:t>
            </a:r>
          </a:p>
        </p:txBody>
      </p:sp>
      <p:grpSp>
        <p:nvGrpSpPr>
          <p:cNvPr id="6150" name="Group 1">
            <a:extLst>
              <a:ext uri="{FF2B5EF4-FFF2-40B4-BE49-F238E27FC236}">
                <a16:creationId xmlns:a16="http://schemas.microsoft.com/office/drawing/2014/main" id="{035647E8-06AB-49CE-9FC5-B3CE4F956DB9}"/>
              </a:ext>
            </a:extLst>
          </p:cNvPr>
          <p:cNvGrpSpPr>
            <a:grpSpLocks/>
          </p:cNvGrpSpPr>
          <p:nvPr/>
        </p:nvGrpSpPr>
        <p:grpSpPr bwMode="auto">
          <a:xfrm>
            <a:off x="4267200" y="3311989"/>
            <a:ext cx="3200400" cy="1103313"/>
            <a:chOff x="685800" y="2941637"/>
            <a:chExt cx="3200400" cy="1103313"/>
          </a:xfrm>
        </p:grpSpPr>
        <p:grpSp>
          <p:nvGrpSpPr>
            <p:cNvPr id="10252" name="Group 178">
              <a:extLst>
                <a:ext uri="{FF2B5EF4-FFF2-40B4-BE49-F238E27FC236}">
                  <a16:creationId xmlns:a16="http://schemas.microsoft.com/office/drawing/2014/main" id="{31DC7894-A817-48BE-A980-6804A1E7540A}"/>
                </a:ext>
              </a:extLst>
            </p:cNvPr>
            <p:cNvGrpSpPr>
              <a:grpSpLocks/>
            </p:cNvGrpSpPr>
            <p:nvPr/>
          </p:nvGrpSpPr>
          <p:grpSpPr bwMode="auto">
            <a:xfrm>
              <a:off x="685800" y="2941637"/>
              <a:ext cx="3200400" cy="457200"/>
              <a:chOff x="602" y="1618"/>
              <a:chExt cx="4886" cy="819"/>
            </a:xfrm>
          </p:grpSpPr>
          <p:grpSp>
            <p:nvGrpSpPr>
              <p:cNvPr id="10257" name="Group 179">
                <a:extLst>
                  <a:ext uri="{FF2B5EF4-FFF2-40B4-BE49-F238E27FC236}">
                    <a16:creationId xmlns:a16="http://schemas.microsoft.com/office/drawing/2014/main" id="{05B6B786-4FA8-44A1-A4E6-AEEBEC320DE9}"/>
                  </a:ext>
                </a:extLst>
              </p:cNvPr>
              <p:cNvGrpSpPr>
                <a:grpSpLocks/>
              </p:cNvGrpSpPr>
              <p:nvPr/>
            </p:nvGrpSpPr>
            <p:grpSpPr bwMode="auto">
              <a:xfrm>
                <a:off x="602" y="1618"/>
                <a:ext cx="4761" cy="819"/>
                <a:chOff x="1341" y="492"/>
                <a:chExt cx="1728" cy="1134"/>
              </a:xfrm>
            </p:grpSpPr>
            <p:sp>
              <p:nvSpPr>
                <p:cNvPr id="10272" name="Line 180">
                  <a:extLst>
                    <a:ext uri="{FF2B5EF4-FFF2-40B4-BE49-F238E27FC236}">
                      <a16:creationId xmlns:a16="http://schemas.microsoft.com/office/drawing/2014/main" id="{403CDF0C-9617-4565-B738-27D9F94A200B}"/>
                    </a:ext>
                  </a:extLst>
                </p:cNvPr>
                <p:cNvSpPr>
                  <a:spLocks noChangeShapeType="1"/>
                </p:cNvSpPr>
                <p:nvPr/>
              </p:nvSpPr>
              <p:spPr bwMode="auto">
                <a:xfrm>
                  <a:off x="1342" y="1056"/>
                  <a:ext cx="172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0273" name="Group 181">
                  <a:extLst>
                    <a:ext uri="{FF2B5EF4-FFF2-40B4-BE49-F238E27FC236}">
                      <a16:creationId xmlns:a16="http://schemas.microsoft.com/office/drawing/2014/main" id="{7AB58B5A-F9FB-4AC5-8A21-3C3403E06340}"/>
                    </a:ext>
                  </a:extLst>
                </p:cNvPr>
                <p:cNvGrpSpPr>
                  <a:grpSpLocks/>
                </p:cNvGrpSpPr>
                <p:nvPr/>
              </p:nvGrpSpPr>
              <p:grpSpPr bwMode="auto">
                <a:xfrm>
                  <a:off x="1341" y="492"/>
                  <a:ext cx="1728" cy="564"/>
                  <a:chOff x="1344" y="492"/>
                  <a:chExt cx="1728" cy="564"/>
                </a:xfrm>
              </p:grpSpPr>
              <p:sp>
                <p:nvSpPr>
                  <p:cNvPr id="10280" name="Freeform 182">
                    <a:extLst>
                      <a:ext uri="{FF2B5EF4-FFF2-40B4-BE49-F238E27FC236}">
                        <a16:creationId xmlns:a16="http://schemas.microsoft.com/office/drawing/2014/main" id="{3F880A1D-A19B-40F0-BDE8-F9CF29591809}"/>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81" name="Freeform 183">
                    <a:extLst>
                      <a:ext uri="{FF2B5EF4-FFF2-40B4-BE49-F238E27FC236}">
                        <a16:creationId xmlns:a16="http://schemas.microsoft.com/office/drawing/2014/main" id="{43CC9415-A91C-4E37-BDDD-6C47A317A56C}"/>
                      </a:ext>
                    </a:extLst>
                  </p:cNvPr>
                  <p:cNvSpPr>
                    <a:spLocks/>
                  </p:cNvSpPr>
                  <p:nvPr/>
                </p:nvSpPr>
                <p:spPr bwMode="auto">
                  <a:xfrm>
                    <a:off x="1344" y="858"/>
                    <a:ext cx="1728" cy="198"/>
                  </a:xfrm>
                  <a:custGeom>
                    <a:avLst/>
                    <a:gdLst>
                      <a:gd name="T0" fmla="*/ 0 w 1728"/>
                      <a:gd name="T1" fmla="*/ 29 h 240"/>
                      <a:gd name="T2" fmla="*/ 864 w 1728"/>
                      <a:gd name="T3" fmla="*/ 0 h 240"/>
                      <a:gd name="T4" fmla="*/ 1728 w 1728"/>
                      <a:gd name="T5" fmla="*/ 2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82" name="Freeform 184">
                    <a:extLst>
                      <a:ext uri="{FF2B5EF4-FFF2-40B4-BE49-F238E27FC236}">
                        <a16:creationId xmlns:a16="http://schemas.microsoft.com/office/drawing/2014/main" id="{C50E7CE3-E725-41F8-B20A-51A4D9D1D61E}"/>
                      </a:ext>
                    </a:extLst>
                  </p:cNvPr>
                  <p:cNvSpPr>
                    <a:spLocks/>
                  </p:cNvSpPr>
                  <p:nvPr/>
                </p:nvSpPr>
                <p:spPr bwMode="auto">
                  <a:xfrm>
                    <a:off x="1344" y="738"/>
                    <a:ext cx="1728" cy="318"/>
                  </a:xfrm>
                  <a:custGeom>
                    <a:avLst/>
                    <a:gdLst>
                      <a:gd name="T0" fmla="*/ 0 w 1728"/>
                      <a:gd name="T1" fmla="*/ 5299 h 240"/>
                      <a:gd name="T2" fmla="*/ 864 w 1728"/>
                      <a:gd name="T3" fmla="*/ 0 h 240"/>
                      <a:gd name="T4" fmla="*/ 1728 w 1728"/>
                      <a:gd name="T5" fmla="*/ 52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83" name="Freeform 185">
                    <a:extLst>
                      <a:ext uri="{FF2B5EF4-FFF2-40B4-BE49-F238E27FC236}">
                        <a16:creationId xmlns:a16="http://schemas.microsoft.com/office/drawing/2014/main" id="{5F55BC7B-8C96-40BD-A3CF-5EFF1FCAA51A}"/>
                      </a:ext>
                    </a:extLst>
                  </p:cNvPr>
                  <p:cNvSpPr>
                    <a:spLocks/>
                  </p:cNvSpPr>
                  <p:nvPr/>
                </p:nvSpPr>
                <p:spPr bwMode="auto">
                  <a:xfrm>
                    <a:off x="1344" y="618"/>
                    <a:ext cx="1728" cy="438"/>
                  </a:xfrm>
                  <a:custGeom>
                    <a:avLst/>
                    <a:gdLst>
                      <a:gd name="T0" fmla="*/ 0 w 1728"/>
                      <a:gd name="T1" fmla="*/ 179410 h 240"/>
                      <a:gd name="T2" fmla="*/ 864 w 1728"/>
                      <a:gd name="T3" fmla="*/ 0 h 240"/>
                      <a:gd name="T4" fmla="*/ 1728 w 1728"/>
                      <a:gd name="T5" fmla="*/ 17941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84" name="Freeform 186">
                    <a:extLst>
                      <a:ext uri="{FF2B5EF4-FFF2-40B4-BE49-F238E27FC236}">
                        <a16:creationId xmlns:a16="http://schemas.microsoft.com/office/drawing/2014/main" id="{0651CB6E-7F50-4CA8-BC50-B8ABAE94AB35}"/>
                      </a:ext>
                    </a:extLst>
                  </p:cNvPr>
                  <p:cNvSpPr>
                    <a:spLocks/>
                  </p:cNvSpPr>
                  <p:nvPr/>
                </p:nvSpPr>
                <p:spPr bwMode="auto">
                  <a:xfrm>
                    <a:off x="1344" y="492"/>
                    <a:ext cx="1728" cy="564"/>
                  </a:xfrm>
                  <a:custGeom>
                    <a:avLst/>
                    <a:gdLst>
                      <a:gd name="T0" fmla="*/ 0 w 1728"/>
                      <a:gd name="T1" fmla="*/ 2896429 h 240"/>
                      <a:gd name="T2" fmla="*/ 864 w 1728"/>
                      <a:gd name="T3" fmla="*/ 0 h 240"/>
                      <a:gd name="T4" fmla="*/ 1728 w 1728"/>
                      <a:gd name="T5" fmla="*/ 289642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0274" name="Group 187">
                  <a:extLst>
                    <a:ext uri="{FF2B5EF4-FFF2-40B4-BE49-F238E27FC236}">
                      <a16:creationId xmlns:a16="http://schemas.microsoft.com/office/drawing/2014/main" id="{58B1E775-FB2D-4968-BBB5-8F5750BBC870}"/>
                    </a:ext>
                  </a:extLst>
                </p:cNvPr>
                <p:cNvGrpSpPr>
                  <a:grpSpLocks/>
                </p:cNvGrpSpPr>
                <p:nvPr/>
              </p:nvGrpSpPr>
              <p:grpSpPr bwMode="auto">
                <a:xfrm flipV="1">
                  <a:off x="1341" y="1062"/>
                  <a:ext cx="1728" cy="564"/>
                  <a:chOff x="1344" y="492"/>
                  <a:chExt cx="1728" cy="564"/>
                </a:xfrm>
              </p:grpSpPr>
              <p:sp>
                <p:nvSpPr>
                  <p:cNvPr id="10275" name="Freeform 188">
                    <a:extLst>
                      <a:ext uri="{FF2B5EF4-FFF2-40B4-BE49-F238E27FC236}">
                        <a16:creationId xmlns:a16="http://schemas.microsoft.com/office/drawing/2014/main" id="{0B5446E7-C0E8-45CB-9ED4-9F3B243BE85D}"/>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76" name="Freeform 189">
                    <a:extLst>
                      <a:ext uri="{FF2B5EF4-FFF2-40B4-BE49-F238E27FC236}">
                        <a16:creationId xmlns:a16="http://schemas.microsoft.com/office/drawing/2014/main" id="{8BB22CAC-4B1F-4A64-80A9-946A94E405BE}"/>
                      </a:ext>
                    </a:extLst>
                  </p:cNvPr>
                  <p:cNvSpPr>
                    <a:spLocks/>
                  </p:cNvSpPr>
                  <p:nvPr/>
                </p:nvSpPr>
                <p:spPr bwMode="auto">
                  <a:xfrm>
                    <a:off x="1344" y="858"/>
                    <a:ext cx="1728" cy="198"/>
                  </a:xfrm>
                  <a:custGeom>
                    <a:avLst/>
                    <a:gdLst>
                      <a:gd name="T0" fmla="*/ 0 w 1728"/>
                      <a:gd name="T1" fmla="*/ 29 h 240"/>
                      <a:gd name="T2" fmla="*/ 864 w 1728"/>
                      <a:gd name="T3" fmla="*/ 0 h 240"/>
                      <a:gd name="T4" fmla="*/ 1728 w 1728"/>
                      <a:gd name="T5" fmla="*/ 2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77" name="Freeform 190">
                    <a:extLst>
                      <a:ext uri="{FF2B5EF4-FFF2-40B4-BE49-F238E27FC236}">
                        <a16:creationId xmlns:a16="http://schemas.microsoft.com/office/drawing/2014/main" id="{60E77486-23FE-4D1D-AB33-7A81B11045F4}"/>
                      </a:ext>
                    </a:extLst>
                  </p:cNvPr>
                  <p:cNvSpPr>
                    <a:spLocks/>
                  </p:cNvSpPr>
                  <p:nvPr/>
                </p:nvSpPr>
                <p:spPr bwMode="auto">
                  <a:xfrm>
                    <a:off x="1344" y="738"/>
                    <a:ext cx="1728" cy="318"/>
                  </a:xfrm>
                  <a:custGeom>
                    <a:avLst/>
                    <a:gdLst>
                      <a:gd name="T0" fmla="*/ 0 w 1728"/>
                      <a:gd name="T1" fmla="*/ 5299 h 240"/>
                      <a:gd name="T2" fmla="*/ 864 w 1728"/>
                      <a:gd name="T3" fmla="*/ 0 h 240"/>
                      <a:gd name="T4" fmla="*/ 1728 w 1728"/>
                      <a:gd name="T5" fmla="*/ 52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78" name="Freeform 191">
                    <a:extLst>
                      <a:ext uri="{FF2B5EF4-FFF2-40B4-BE49-F238E27FC236}">
                        <a16:creationId xmlns:a16="http://schemas.microsoft.com/office/drawing/2014/main" id="{36C1308C-C5DD-4B12-9345-D1CF92180EF5}"/>
                      </a:ext>
                    </a:extLst>
                  </p:cNvPr>
                  <p:cNvSpPr>
                    <a:spLocks/>
                  </p:cNvSpPr>
                  <p:nvPr/>
                </p:nvSpPr>
                <p:spPr bwMode="auto">
                  <a:xfrm>
                    <a:off x="1344" y="618"/>
                    <a:ext cx="1728" cy="438"/>
                  </a:xfrm>
                  <a:custGeom>
                    <a:avLst/>
                    <a:gdLst>
                      <a:gd name="T0" fmla="*/ 0 w 1728"/>
                      <a:gd name="T1" fmla="*/ 179410 h 240"/>
                      <a:gd name="T2" fmla="*/ 864 w 1728"/>
                      <a:gd name="T3" fmla="*/ 0 h 240"/>
                      <a:gd name="T4" fmla="*/ 1728 w 1728"/>
                      <a:gd name="T5" fmla="*/ 17941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79" name="Freeform 192">
                    <a:extLst>
                      <a:ext uri="{FF2B5EF4-FFF2-40B4-BE49-F238E27FC236}">
                        <a16:creationId xmlns:a16="http://schemas.microsoft.com/office/drawing/2014/main" id="{AB7F94A7-0407-4677-ACEE-38F9DACF43B8}"/>
                      </a:ext>
                    </a:extLst>
                  </p:cNvPr>
                  <p:cNvSpPr>
                    <a:spLocks/>
                  </p:cNvSpPr>
                  <p:nvPr/>
                </p:nvSpPr>
                <p:spPr bwMode="auto">
                  <a:xfrm>
                    <a:off x="1344" y="492"/>
                    <a:ext cx="1728" cy="564"/>
                  </a:xfrm>
                  <a:custGeom>
                    <a:avLst/>
                    <a:gdLst>
                      <a:gd name="T0" fmla="*/ 0 w 1728"/>
                      <a:gd name="T1" fmla="*/ 2896429 h 240"/>
                      <a:gd name="T2" fmla="*/ 864 w 1728"/>
                      <a:gd name="T3" fmla="*/ 0 h 240"/>
                      <a:gd name="T4" fmla="*/ 1728 w 1728"/>
                      <a:gd name="T5" fmla="*/ 289642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nvGrpSpPr>
              <p:cNvPr id="10258" name="Group 193">
                <a:extLst>
                  <a:ext uri="{FF2B5EF4-FFF2-40B4-BE49-F238E27FC236}">
                    <a16:creationId xmlns:a16="http://schemas.microsoft.com/office/drawing/2014/main" id="{84445C00-CC31-4ECD-ABFE-170FBB275E1B}"/>
                  </a:ext>
                </a:extLst>
              </p:cNvPr>
              <p:cNvGrpSpPr>
                <a:grpSpLocks/>
              </p:cNvGrpSpPr>
              <p:nvPr/>
            </p:nvGrpSpPr>
            <p:grpSpPr bwMode="auto">
              <a:xfrm>
                <a:off x="5354" y="1982"/>
                <a:ext cx="134" cy="90"/>
                <a:chOff x="2016" y="2138"/>
                <a:chExt cx="323" cy="567"/>
              </a:xfrm>
            </p:grpSpPr>
            <p:sp>
              <p:nvSpPr>
                <p:cNvPr id="10259" name="Line 194">
                  <a:extLst>
                    <a:ext uri="{FF2B5EF4-FFF2-40B4-BE49-F238E27FC236}">
                      <a16:creationId xmlns:a16="http://schemas.microsoft.com/office/drawing/2014/main" id="{B69C7A19-19C5-4895-8E3D-394F40513280}"/>
                    </a:ext>
                  </a:extLst>
                </p:cNvPr>
                <p:cNvSpPr>
                  <a:spLocks noChangeShapeType="1"/>
                </p:cNvSpPr>
                <p:nvPr/>
              </p:nvSpPr>
              <p:spPr bwMode="auto">
                <a:xfrm>
                  <a:off x="2017" y="2423"/>
                  <a:ext cx="3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0260" name="Group 195">
                  <a:extLst>
                    <a:ext uri="{FF2B5EF4-FFF2-40B4-BE49-F238E27FC236}">
                      <a16:creationId xmlns:a16="http://schemas.microsoft.com/office/drawing/2014/main" id="{291E2797-4E0F-4E15-83C8-4FBEDF03B98C}"/>
                    </a:ext>
                  </a:extLst>
                </p:cNvPr>
                <p:cNvGrpSpPr>
                  <a:grpSpLocks/>
                </p:cNvGrpSpPr>
                <p:nvPr/>
              </p:nvGrpSpPr>
              <p:grpSpPr bwMode="auto">
                <a:xfrm>
                  <a:off x="2016" y="2138"/>
                  <a:ext cx="323" cy="285"/>
                  <a:chOff x="2016" y="2138"/>
                  <a:chExt cx="323" cy="285"/>
                </a:xfrm>
              </p:grpSpPr>
              <p:sp>
                <p:nvSpPr>
                  <p:cNvPr id="10267" name="Freeform 196">
                    <a:extLst>
                      <a:ext uri="{FF2B5EF4-FFF2-40B4-BE49-F238E27FC236}">
                        <a16:creationId xmlns:a16="http://schemas.microsoft.com/office/drawing/2014/main" id="{F6AA863C-4DF3-4E91-A9D0-4E413ED670F5}"/>
                      </a:ext>
                    </a:extLst>
                  </p:cNvPr>
                  <p:cNvSpPr>
                    <a:spLocks/>
                  </p:cNvSpPr>
                  <p:nvPr/>
                </p:nvSpPr>
                <p:spPr bwMode="auto">
                  <a:xfrm>
                    <a:off x="2016" y="2375"/>
                    <a:ext cx="321" cy="48"/>
                  </a:xfrm>
                  <a:custGeom>
                    <a:avLst/>
                    <a:gdLst>
                      <a:gd name="T0" fmla="*/ 0 w 321"/>
                      <a:gd name="T1" fmla="*/ 48 h 48"/>
                      <a:gd name="T2" fmla="*/ 321 w 321"/>
                      <a:gd name="T3" fmla="*/ 0 h 48"/>
                      <a:gd name="T4" fmla="*/ 0 60000 65536"/>
                      <a:gd name="T5" fmla="*/ 0 60000 65536"/>
                    </a:gdLst>
                    <a:ahLst/>
                    <a:cxnLst>
                      <a:cxn ang="T4">
                        <a:pos x="T0" y="T1"/>
                      </a:cxn>
                      <a:cxn ang="T5">
                        <a:pos x="T2" y="T3"/>
                      </a:cxn>
                    </a:cxnLst>
                    <a:rect l="0" t="0" r="r" b="b"/>
                    <a:pathLst>
                      <a:path w="321" h="48">
                        <a:moveTo>
                          <a:pt x="0" y="48"/>
                        </a:moveTo>
                        <a:cubicBezTo>
                          <a:pt x="53" y="40"/>
                          <a:pt x="268" y="8"/>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68" name="Freeform 197">
                    <a:extLst>
                      <a:ext uri="{FF2B5EF4-FFF2-40B4-BE49-F238E27FC236}">
                        <a16:creationId xmlns:a16="http://schemas.microsoft.com/office/drawing/2014/main" id="{34EAEBF9-3CF7-46E5-8A75-067797C74A91}"/>
                      </a:ext>
                    </a:extLst>
                  </p:cNvPr>
                  <p:cNvSpPr>
                    <a:spLocks/>
                  </p:cNvSpPr>
                  <p:nvPr/>
                </p:nvSpPr>
                <p:spPr bwMode="auto">
                  <a:xfrm>
                    <a:off x="2016" y="2322"/>
                    <a:ext cx="320" cy="101"/>
                  </a:xfrm>
                  <a:custGeom>
                    <a:avLst/>
                    <a:gdLst>
                      <a:gd name="T0" fmla="*/ 0 w 320"/>
                      <a:gd name="T1" fmla="*/ 101 h 101"/>
                      <a:gd name="T2" fmla="*/ 320 w 320"/>
                      <a:gd name="T3" fmla="*/ 0 h 101"/>
                      <a:gd name="T4" fmla="*/ 0 60000 65536"/>
                      <a:gd name="T5" fmla="*/ 0 60000 65536"/>
                    </a:gdLst>
                    <a:ahLst/>
                    <a:cxnLst>
                      <a:cxn ang="T4">
                        <a:pos x="T0" y="T1"/>
                      </a:cxn>
                      <a:cxn ang="T5">
                        <a:pos x="T2" y="T3"/>
                      </a:cxn>
                    </a:cxnLst>
                    <a:rect l="0" t="0" r="r" b="b"/>
                    <a:pathLst>
                      <a:path w="320" h="101">
                        <a:moveTo>
                          <a:pt x="0" y="101"/>
                        </a:moveTo>
                        <a:cubicBezTo>
                          <a:pt x="53" y="84"/>
                          <a:pt x="267" y="17"/>
                          <a:pt x="320"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69" name="Freeform 198">
                    <a:extLst>
                      <a:ext uri="{FF2B5EF4-FFF2-40B4-BE49-F238E27FC236}">
                        <a16:creationId xmlns:a16="http://schemas.microsoft.com/office/drawing/2014/main" id="{53FA76AD-424C-4410-9DDA-572AB21006E9}"/>
                      </a:ext>
                    </a:extLst>
                  </p:cNvPr>
                  <p:cNvSpPr>
                    <a:spLocks/>
                  </p:cNvSpPr>
                  <p:nvPr/>
                </p:nvSpPr>
                <p:spPr bwMode="auto">
                  <a:xfrm>
                    <a:off x="2016" y="2264"/>
                    <a:ext cx="321" cy="159"/>
                  </a:xfrm>
                  <a:custGeom>
                    <a:avLst/>
                    <a:gdLst>
                      <a:gd name="T0" fmla="*/ 0 w 321"/>
                      <a:gd name="T1" fmla="*/ 159 h 159"/>
                      <a:gd name="T2" fmla="*/ 321 w 321"/>
                      <a:gd name="T3" fmla="*/ 0 h 159"/>
                      <a:gd name="T4" fmla="*/ 0 60000 65536"/>
                      <a:gd name="T5" fmla="*/ 0 60000 65536"/>
                    </a:gdLst>
                    <a:ahLst/>
                    <a:cxnLst>
                      <a:cxn ang="T4">
                        <a:pos x="T0" y="T1"/>
                      </a:cxn>
                      <a:cxn ang="T5">
                        <a:pos x="T2" y="T3"/>
                      </a:cxn>
                    </a:cxnLst>
                    <a:rect l="0" t="0" r="r" b="b"/>
                    <a:pathLst>
                      <a:path w="321" h="159">
                        <a:moveTo>
                          <a:pt x="0" y="159"/>
                        </a:moveTo>
                        <a:cubicBezTo>
                          <a:pt x="53" y="133"/>
                          <a:pt x="268" y="26"/>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70" name="Freeform 199">
                    <a:extLst>
                      <a:ext uri="{FF2B5EF4-FFF2-40B4-BE49-F238E27FC236}">
                        <a16:creationId xmlns:a16="http://schemas.microsoft.com/office/drawing/2014/main" id="{96BF302F-0E7E-4160-8137-0B19929DA6C1}"/>
                      </a:ext>
                    </a:extLst>
                  </p:cNvPr>
                  <p:cNvSpPr>
                    <a:spLocks/>
                  </p:cNvSpPr>
                  <p:nvPr/>
                </p:nvSpPr>
                <p:spPr bwMode="auto">
                  <a:xfrm>
                    <a:off x="2016" y="2201"/>
                    <a:ext cx="323" cy="222"/>
                  </a:xfrm>
                  <a:custGeom>
                    <a:avLst/>
                    <a:gdLst>
                      <a:gd name="T0" fmla="*/ 0 w 323"/>
                      <a:gd name="T1" fmla="*/ 222 h 222"/>
                      <a:gd name="T2" fmla="*/ 323 w 323"/>
                      <a:gd name="T3" fmla="*/ 0 h 222"/>
                      <a:gd name="T4" fmla="*/ 0 60000 65536"/>
                      <a:gd name="T5" fmla="*/ 0 60000 65536"/>
                    </a:gdLst>
                    <a:ahLst/>
                    <a:cxnLst>
                      <a:cxn ang="T4">
                        <a:pos x="T0" y="T1"/>
                      </a:cxn>
                      <a:cxn ang="T5">
                        <a:pos x="T2" y="T3"/>
                      </a:cxn>
                    </a:cxnLst>
                    <a:rect l="0" t="0" r="r" b="b"/>
                    <a:pathLst>
                      <a:path w="323" h="222">
                        <a:moveTo>
                          <a:pt x="0" y="222"/>
                        </a:moveTo>
                        <a:cubicBezTo>
                          <a:pt x="54" y="185"/>
                          <a:pt x="269" y="37"/>
                          <a:pt x="323"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71" name="Freeform 200">
                    <a:extLst>
                      <a:ext uri="{FF2B5EF4-FFF2-40B4-BE49-F238E27FC236}">
                        <a16:creationId xmlns:a16="http://schemas.microsoft.com/office/drawing/2014/main" id="{BC37478C-3FCB-47AA-BD60-0F2E3FA338DA}"/>
                      </a:ext>
                    </a:extLst>
                  </p:cNvPr>
                  <p:cNvSpPr>
                    <a:spLocks/>
                  </p:cNvSpPr>
                  <p:nvPr/>
                </p:nvSpPr>
                <p:spPr bwMode="auto">
                  <a:xfrm>
                    <a:off x="2016" y="2138"/>
                    <a:ext cx="321" cy="285"/>
                  </a:xfrm>
                  <a:custGeom>
                    <a:avLst/>
                    <a:gdLst>
                      <a:gd name="T0" fmla="*/ 0 w 321"/>
                      <a:gd name="T1" fmla="*/ 285 h 285"/>
                      <a:gd name="T2" fmla="*/ 321 w 321"/>
                      <a:gd name="T3" fmla="*/ 0 h 285"/>
                      <a:gd name="T4" fmla="*/ 0 60000 65536"/>
                      <a:gd name="T5" fmla="*/ 0 60000 65536"/>
                    </a:gdLst>
                    <a:ahLst/>
                    <a:cxnLst>
                      <a:cxn ang="T4">
                        <a:pos x="T0" y="T1"/>
                      </a:cxn>
                      <a:cxn ang="T5">
                        <a:pos x="T2" y="T3"/>
                      </a:cxn>
                    </a:cxnLst>
                    <a:rect l="0" t="0" r="r" b="b"/>
                    <a:pathLst>
                      <a:path w="321" h="285">
                        <a:moveTo>
                          <a:pt x="0" y="285"/>
                        </a:moveTo>
                        <a:cubicBezTo>
                          <a:pt x="54" y="238"/>
                          <a:pt x="268" y="48"/>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0261" name="Group 201">
                  <a:extLst>
                    <a:ext uri="{FF2B5EF4-FFF2-40B4-BE49-F238E27FC236}">
                      <a16:creationId xmlns:a16="http://schemas.microsoft.com/office/drawing/2014/main" id="{B5B70E8C-C620-4AF0-9D7A-4CDB3704BDB2}"/>
                    </a:ext>
                  </a:extLst>
                </p:cNvPr>
                <p:cNvGrpSpPr>
                  <a:grpSpLocks/>
                </p:cNvGrpSpPr>
                <p:nvPr/>
              </p:nvGrpSpPr>
              <p:grpSpPr bwMode="auto">
                <a:xfrm flipV="1">
                  <a:off x="2016" y="2420"/>
                  <a:ext cx="323" cy="285"/>
                  <a:chOff x="2016" y="2138"/>
                  <a:chExt cx="323" cy="285"/>
                </a:xfrm>
              </p:grpSpPr>
              <p:sp>
                <p:nvSpPr>
                  <p:cNvPr id="10262" name="Freeform 202">
                    <a:extLst>
                      <a:ext uri="{FF2B5EF4-FFF2-40B4-BE49-F238E27FC236}">
                        <a16:creationId xmlns:a16="http://schemas.microsoft.com/office/drawing/2014/main" id="{0DCB6428-01F1-4D54-A6D5-ECC76AA3D5C0}"/>
                      </a:ext>
                    </a:extLst>
                  </p:cNvPr>
                  <p:cNvSpPr>
                    <a:spLocks/>
                  </p:cNvSpPr>
                  <p:nvPr/>
                </p:nvSpPr>
                <p:spPr bwMode="auto">
                  <a:xfrm>
                    <a:off x="2016" y="2375"/>
                    <a:ext cx="321" cy="48"/>
                  </a:xfrm>
                  <a:custGeom>
                    <a:avLst/>
                    <a:gdLst>
                      <a:gd name="T0" fmla="*/ 0 w 321"/>
                      <a:gd name="T1" fmla="*/ 48 h 48"/>
                      <a:gd name="T2" fmla="*/ 321 w 321"/>
                      <a:gd name="T3" fmla="*/ 0 h 48"/>
                      <a:gd name="T4" fmla="*/ 0 60000 65536"/>
                      <a:gd name="T5" fmla="*/ 0 60000 65536"/>
                    </a:gdLst>
                    <a:ahLst/>
                    <a:cxnLst>
                      <a:cxn ang="T4">
                        <a:pos x="T0" y="T1"/>
                      </a:cxn>
                      <a:cxn ang="T5">
                        <a:pos x="T2" y="T3"/>
                      </a:cxn>
                    </a:cxnLst>
                    <a:rect l="0" t="0" r="r" b="b"/>
                    <a:pathLst>
                      <a:path w="321" h="48">
                        <a:moveTo>
                          <a:pt x="0" y="48"/>
                        </a:moveTo>
                        <a:cubicBezTo>
                          <a:pt x="53" y="40"/>
                          <a:pt x="268" y="8"/>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63" name="Freeform 203">
                    <a:extLst>
                      <a:ext uri="{FF2B5EF4-FFF2-40B4-BE49-F238E27FC236}">
                        <a16:creationId xmlns:a16="http://schemas.microsoft.com/office/drawing/2014/main" id="{3E0232F0-4494-412A-98E1-CE243BCBCB62}"/>
                      </a:ext>
                    </a:extLst>
                  </p:cNvPr>
                  <p:cNvSpPr>
                    <a:spLocks/>
                  </p:cNvSpPr>
                  <p:nvPr/>
                </p:nvSpPr>
                <p:spPr bwMode="auto">
                  <a:xfrm>
                    <a:off x="2016" y="2322"/>
                    <a:ext cx="320" cy="101"/>
                  </a:xfrm>
                  <a:custGeom>
                    <a:avLst/>
                    <a:gdLst>
                      <a:gd name="T0" fmla="*/ 0 w 320"/>
                      <a:gd name="T1" fmla="*/ 101 h 101"/>
                      <a:gd name="T2" fmla="*/ 320 w 320"/>
                      <a:gd name="T3" fmla="*/ 0 h 101"/>
                      <a:gd name="T4" fmla="*/ 0 60000 65536"/>
                      <a:gd name="T5" fmla="*/ 0 60000 65536"/>
                    </a:gdLst>
                    <a:ahLst/>
                    <a:cxnLst>
                      <a:cxn ang="T4">
                        <a:pos x="T0" y="T1"/>
                      </a:cxn>
                      <a:cxn ang="T5">
                        <a:pos x="T2" y="T3"/>
                      </a:cxn>
                    </a:cxnLst>
                    <a:rect l="0" t="0" r="r" b="b"/>
                    <a:pathLst>
                      <a:path w="320" h="101">
                        <a:moveTo>
                          <a:pt x="0" y="101"/>
                        </a:moveTo>
                        <a:cubicBezTo>
                          <a:pt x="53" y="84"/>
                          <a:pt x="267" y="17"/>
                          <a:pt x="320"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64" name="Freeform 204">
                    <a:extLst>
                      <a:ext uri="{FF2B5EF4-FFF2-40B4-BE49-F238E27FC236}">
                        <a16:creationId xmlns:a16="http://schemas.microsoft.com/office/drawing/2014/main" id="{F54EE60C-D993-46EC-9C99-0884C5822B5D}"/>
                      </a:ext>
                    </a:extLst>
                  </p:cNvPr>
                  <p:cNvSpPr>
                    <a:spLocks/>
                  </p:cNvSpPr>
                  <p:nvPr/>
                </p:nvSpPr>
                <p:spPr bwMode="auto">
                  <a:xfrm>
                    <a:off x="2016" y="2264"/>
                    <a:ext cx="321" cy="159"/>
                  </a:xfrm>
                  <a:custGeom>
                    <a:avLst/>
                    <a:gdLst>
                      <a:gd name="T0" fmla="*/ 0 w 321"/>
                      <a:gd name="T1" fmla="*/ 159 h 159"/>
                      <a:gd name="T2" fmla="*/ 321 w 321"/>
                      <a:gd name="T3" fmla="*/ 0 h 159"/>
                      <a:gd name="T4" fmla="*/ 0 60000 65536"/>
                      <a:gd name="T5" fmla="*/ 0 60000 65536"/>
                    </a:gdLst>
                    <a:ahLst/>
                    <a:cxnLst>
                      <a:cxn ang="T4">
                        <a:pos x="T0" y="T1"/>
                      </a:cxn>
                      <a:cxn ang="T5">
                        <a:pos x="T2" y="T3"/>
                      </a:cxn>
                    </a:cxnLst>
                    <a:rect l="0" t="0" r="r" b="b"/>
                    <a:pathLst>
                      <a:path w="321" h="159">
                        <a:moveTo>
                          <a:pt x="0" y="159"/>
                        </a:moveTo>
                        <a:cubicBezTo>
                          <a:pt x="53" y="133"/>
                          <a:pt x="268" y="26"/>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65" name="Freeform 205">
                    <a:extLst>
                      <a:ext uri="{FF2B5EF4-FFF2-40B4-BE49-F238E27FC236}">
                        <a16:creationId xmlns:a16="http://schemas.microsoft.com/office/drawing/2014/main" id="{3B8B27DD-5391-47D2-A134-DE0B93B60B88}"/>
                      </a:ext>
                    </a:extLst>
                  </p:cNvPr>
                  <p:cNvSpPr>
                    <a:spLocks/>
                  </p:cNvSpPr>
                  <p:nvPr/>
                </p:nvSpPr>
                <p:spPr bwMode="auto">
                  <a:xfrm>
                    <a:off x="2016" y="2201"/>
                    <a:ext cx="323" cy="222"/>
                  </a:xfrm>
                  <a:custGeom>
                    <a:avLst/>
                    <a:gdLst>
                      <a:gd name="T0" fmla="*/ 0 w 323"/>
                      <a:gd name="T1" fmla="*/ 222 h 222"/>
                      <a:gd name="T2" fmla="*/ 323 w 323"/>
                      <a:gd name="T3" fmla="*/ 0 h 222"/>
                      <a:gd name="T4" fmla="*/ 0 60000 65536"/>
                      <a:gd name="T5" fmla="*/ 0 60000 65536"/>
                    </a:gdLst>
                    <a:ahLst/>
                    <a:cxnLst>
                      <a:cxn ang="T4">
                        <a:pos x="T0" y="T1"/>
                      </a:cxn>
                      <a:cxn ang="T5">
                        <a:pos x="T2" y="T3"/>
                      </a:cxn>
                    </a:cxnLst>
                    <a:rect l="0" t="0" r="r" b="b"/>
                    <a:pathLst>
                      <a:path w="323" h="222">
                        <a:moveTo>
                          <a:pt x="0" y="222"/>
                        </a:moveTo>
                        <a:cubicBezTo>
                          <a:pt x="54" y="185"/>
                          <a:pt x="269" y="37"/>
                          <a:pt x="323"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66" name="Freeform 206">
                    <a:extLst>
                      <a:ext uri="{FF2B5EF4-FFF2-40B4-BE49-F238E27FC236}">
                        <a16:creationId xmlns:a16="http://schemas.microsoft.com/office/drawing/2014/main" id="{F11790A7-86AD-41E6-A068-2656820E1683}"/>
                      </a:ext>
                    </a:extLst>
                  </p:cNvPr>
                  <p:cNvSpPr>
                    <a:spLocks/>
                  </p:cNvSpPr>
                  <p:nvPr/>
                </p:nvSpPr>
                <p:spPr bwMode="auto">
                  <a:xfrm>
                    <a:off x="2016" y="2138"/>
                    <a:ext cx="321" cy="285"/>
                  </a:xfrm>
                  <a:custGeom>
                    <a:avLst/>
                    <a:gdLst>
                      <a:gd name="T0" fmla="*/ 0 w 321"/>
                      <a:gd name="T1" fmla="*/ 285 h 285"/>
                      <a:gd name="T2" fmla="*/ 321 w 321"/>
                      <a:gd name="T3" fmla="*/ 0 h 285"/>
                      <a:gd name="T4" fmla="*/ 0 60000 65536"/>
                      <a:gd name="T5" fmla="*/ 0 60000 65536"/>
                    </a:gdLst>
                    <a:ahLst/>
                    <a:cxnLst>
                      <a:cxn ang="T4">
                        <a:pos x="T0" y="T1"/>
                      </a:cxn>
                      <a:cxn ang="T5">
                        <a:pos x="T2" y="T3"/>
                      </a:cxn>
                    </a:cxnLst>
                    <a:rect l="0" t="0" r="r" b="b"/>
                    <a:pathLst>
                      <a:path w="321" h="285">
                        <a:moveTo>
                          <a:pt x="0" y="285"/>
                        </a:moveTo>
                        <a:cubicBezTo>
                          <a:pt x="54" y="238"/>
                          <a:pt x="268" y="48"/>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sp>
          <p:nvSpPr>
            <p:cNvPr id="10253" name="Line 315">
              <a:extLst>
                <a:ext uri="{FF2B5EF4-FFF2-40B4-BE49-F238E27FC236}">
                  <a16:creationId xmlns:a16="http://schemas.microsoft.com/office/drawing/2014/main" id="{0D6763AC-12F3-4DE5-8EFB-D5F4659FF73F}"/>
                </a:ext>
              </a:extLst>
            </p:cNvPr>
            <p:cNvSpPr>
              <a:spLocks noChangeShapeType="1"/>
            </p:cNvSpPr>
            <p:nvPr/>
          </p:nvSpPr>
          <p:spPr bwMode="auto">
            <a:xfrm>
              <a:off x="3886200" y="3246437"/>
              <a:ext cx="0" cy="798513"/>
            </a:xfrm>
            <a:prstGeom prst="line">
              <a:avLst/>
            </a:prstGeom>
            <a:noFill/>
            <a:ln w="28575">
              <a:solidFill>
                <a:srgbClr val="D6009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54" name="Line 316">
              <a:extLst>
                <a:ext uri="{FF2B5EF4-FFF2-40B4-BE49-F238E27FC236}">
                  <a16:creationId xmlns:a16="http://schemas.microsoft.com/office/drawing/2014/main" id="{CF3CEE12-A1F0-4F99-8F75-2B5D77E66725}"/>
                </a:ext>
              </a:extLst>
            </p:cNvPr>
            <p:cNvSpPr>
              <a:spLocks noChangeShapeType="1"/>
            </p:cNvSpPr>
            <p:nvPr/>
          </p:nvSpPr>
          <p:spPr bwMode="auto">
            <a:xfrm>
              <a:off x="685800" y="3170237"/>
              <a:ext cx="0" cy="831850"/>
            </a:xfrm>
            <a:prstGeom prst="line">
              <a:avLst/>
            </a:prstGeom>
            <a:noFill/>
            <a:ln w="28575">
              <a:solidFill>
                <a:srgbClr val="D6009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0255" name="Line 145">
              <a:extLst>
                <a:ext uri="{FF2B5EF4-FFF2-40B4-BE49-F238E27FC236}">
                  <a16:creationId xmlns:a16="http://schemas.microsoft.com/office/drawing/2014/main" id="{AEAC32B7-A7EE-4538-B662-38B389F1BA64}"/>
                </a:ext>
              </a:extLst>
            </p:cNvPr>
            <p:cNvSpPr>
              <a:spLocks noChangeShapeType="1"/>
            </p:cNvSpPr>
            <p:nvPr/>
          </p:nvSpPr>
          <p:spPr bwMode="auto">
            <a:xfrm>
              <a:off x="687604" y="3645926"/>
              <a:ext cx="3198595" cy="0"/>
            </a:xfrm>
            <a:prstGeom prst="line">
              <a:avLst/>
            </a:prstGeom>
            <a:noFill/>
            <a:ln w="9525">
              <a:solidFill>
                <a:srgbClr val="FF3300"/>
              </a:solidFill>
              <a:round/>
              <a:headEnd type="triangle" w="lg"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aphicFrame>
          <p:nvGraphicFramePr>
            <p:cNvPr id="10256" name="Object 146">
              <a:extLst>
                <a:ext uri="{FF2B5EF4-FFF2-40B4-BE49-F238E27FC236}">
                  <a16:creationId xmlns:a16="http://schemas.microsoft.com/office/drawing/2014/main" id="{7D6B78B7-751C-4AE6-8E71-FE0B2B9535B1}"/>
                </a:ext>
              </a:extLst>
            </p:cNvPr>
            <p:cNvGraphicFramePr>
              <a:graphicFrameLocks noChangeAspect="1"/>
            </p:cNvGraphicFramePr>
            <p:nvPr/>
          </p:nvGraphicFramePr>
          <p:xfrm>
            <a:off x="2209800" y="3352800"/>
            <a:ext cx="278252" cy="557714"/>
          </p:xfrm>
          <a:graphic>
            <a:graphicData uri="http://schemas.openxmlformats.org/presentationml/2006/ole">
              <mc:AlternateContent xmlns:mc="http://schemas.openxmlformats.org/markup-compatibility/2006">
                <mc:Choice xmlns:v="urn:schemas-microsoft-com:vml" Requires="v">
                  <p:oleObj spid="_x0000_s10287" name="Equation" r:id="rId5" imgW="164957" imgH="393359" progId="Equation.DSMT4">
                    <p:embed/>
                  </p:oleObj>
                </mc:Choice>
                <mc:Fallback>
                  <p:oleObj name="Equation" r:id="rId5" imgW="164957" imgH="393359" progId="Equation.DSMT4">
                    <p:embed/>
                    <p:pic>
                      <p:nvPicPr>
                        <p:cNvPr id="0" name="Object 14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800" y="3352800"/>
                          <a:ext cx="278252" cy="55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6151" name="Group 2">
            <a:extLst>
              <a:ext uri="{FF2B5EF4-FFF2-40B4-BE49-F238E27FC236}">
                <a16:creationId xmlns:a16="http://schemas.microsoft.com/office/drawing/2014/main" id="{3B692A34-7679-4A95-8BBA-8054319F1078}"/>
              </a:ext>
            </a:extLst>
          </p:cNvPr>
          <p:cNvGrpSpPr>
            <a:grpSpLocks/>
          </p:cNvGrpSpPr>
          <p:nvPr/>
        </p:nvGrpSpPr>
        <p:grpSpPr bwMode="auto">
          <a:xfrm>
            <a:off x="4343400" y="2873375"/>
            <a:ext cx="1560513" cy="555625"/>
            <a:chOff x="2971800" y="3124199"/>
            <a:chExt cx="1560164" cy="556381"/>
          </a:xfrm>
        </p:grpSpPr>
        <p:sp>
          <p:nvSpPr>
            <p:cNvPr id="10250" name="Line 162">
              <a:extLst>
                <a:ext uri="{FF2B5EF4-FFF2-40B4-BE49-F238E27FC236}">
                  <a16:creationId xmlns:a16="http://schemas.microsoft.com/office/drawing/2014/main" id="{F0F34B33-0BC3-4492-A788-66DBC4580621}"/>
                </a:ext>
              </a:extLst>
            </p:cNvPr>
            <p:cNvSpPr>
              <a:spLocks noChangeShapeType="1"/>
            </p:cNvSpPr>
            <p:nvPr/>
          </p:nvSpPr>
          <p:spPr bwMode="auto">
            <a:xfrm>
              <a:off x="2971800" y="3413919"/>
              <a:ext cx="1560164" cy="0"/>
            </a:xfrm>
            <a:prstGeom prst="line">
              <a:avLst/>
            </a:prstGeom>
            <a:noFill/>
            <a:ln w="9525">
              <a:solidFill>
                <a:srgbClr val="FF33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aphicFrame>
          <p:nvGraphicFramePr>
            <p:cNvPr id="10251" name="Object 163">
              <a:extLst>
                <a:ext uri="{FF2B5EF4-FFF2-40B4-BE49-F238E27FC236}">
                  <a16:creationId xmlns:a16="http://schemas.microsoft.com/office/drawing/2014/main" id="{9CCF27D7-5D5D-4BB9-9736-CCE29D44EF01}"/>
                </a:ext>
              </a:extLst>
            </p:cNvPr>
            <p:cNvGraphicFramePr>
              <a:graphicFrameLocks noChangeAspect="1"/>
            </p:cNvGraphicFramePr>
            <p:nvPr/>
          </p:nvGraphicFramePr>
          <p:xfrm>
            <a:off x="3667075" y="3124199"/>
            <a:ext cx="276929" cy="556381"/>
          </p:xfrm>
          <a:graphic>
            <a:graphicData uri="http://schemas.openxmlformats.org/presentationml/2006/ole">
              <mc:AlternateContent xmlns:mc="http://schemas.openxmlformats.org/markup-compatibility/2006">
                <mc:Choice xmlns:v="urn:schemas-microsoft-com:vml" Requires="v">
                  <p:oleObj spid="_x0000_s10288" name="Equation" r:id="rId7" imgW="164957" imgH="393359" progId="Equation.3">
                    <p:embed/>
                  </p:oleObj>
                </mc:Choice>
                <mc:Fallback>
                  <p:oleObj name="Equation" r:id="rId7" imgW="164957" imgH="393359" progId="Equation.3">
                    <p:embed/>
                    <p:pic>
                      <p:nvPicPr>
                        <p:cNvPr id="0" name="Object 16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67075" y="3124199"/>
                          <a:ext cx="276929" cy="556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pic>
        <p:nvPicPr>
          <p:cNvPr id="6152" name="Picture 21" descr="Hinh dong (261)">
            <a:extLst>
              <a:ext uri="{FF2B5EF4-FFF2-40B4-BE49-F238E27FC236}">
                <a16:creationId xmlns:a16="http://schemas.microsoft.com/office/drawing/2014/main" id="{2534674D-4219-4079-8230-808B0F83BCF8}"/>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5240955" y="1721573"/>
            <a:ext cx="855045" cy="855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21" descr="Hinh dong (261)">
            <a:extLst>
              <a:ext uri="{FF2B5EF4-FFF2-40B4-BE49-F238E27FC236}">
                <a16:creationId xmlns:a16="http://schemas.microsoft.com/office/drawing/2014/main" id="{0887FAEF-E3FC-4F5A-B3DD-E67443FBBB53}"/>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1371600" y="5105400"/>
            <a:ext cx="711199"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6150"/>
                                        </p:tgtEl>
                                        <p:attrNameLst>
                                          <p:attrName>style.visibility</p:attrName>
                                        </p:attrNameLst>
                                      </p:cBhvr>
                                      <p:to>
                                        <p:strVal val="visible"/>
                                      </p:to>
                                    </p:set>
                                    <p:animEffect transition="in" filter="fade">
                                      <p:cBhvr>
                                        <p:cTn id="14" dur="1000"/>
                                        <p:tgtEl>
                                          <p:spTgt spid="615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37" fill="hold" nodeType="clickEffect">
                                  <p:stCondLst>
                                    <p:cond delay="0"/>
                                  </p:stCondLst>
                                  <p:childTnLst>
                                    <p:set>
                                      <p:cBhvr>
                                        <p:cTn id="18" dur="1" fill="hold">
                                          <p:stCondLst>
                                            <p:cond delay="0"/>
                                          </p:stCondLst>
                                        </p:cTn>
                                        <p:tgtEl>
                                          <p:spTgt spid="6151"/>
                                        </p:tgtEl>
                                        <p:attrNameLst>
                                          <p:attrName>style.visibility</p:attrName>
                                        </p:attrNameLst>
                                      </p:cBhvr>
                                      <p:to>
                                        <p:strVal val="visible"/>
                                      </p:to>
                                    </p:set>
                                    <p:animEffect transition="in" filter="barn(outVertical)">
                                      <p:cBhvr>
                                        <p:cTn id="19" dur="1000"/>
                                        <p:tgtEl>
                                          <p:spTgt spid="615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16" fill="hold" nodeType="clickEffect">
                                  <p:stCondLst>
                                    <p:cond delay="0"/>
                                  </p:stCondLst>
                                  <p:childTnLst>
                                    <p:set>
                                      <p:cBhvr>
                                        <p:cTn id="23" dur="1" fill="hold">
                                          <p:stCondLst>
                                            <p:cond delay="0"/>
                                          </p:stCondLst>
                                        </p:cTn>
                                        <p:tgtEl>
                                          <p:spTgt spid="6152"/>
                                        </p:tgtEl>
                                        <p:attrNameLst>
                                          <p:attrName>style.visibility</p:attrName>
                                        </p:attrNameLst>
                                      </p:cBhvr>
                                      <p:to>
                                        <p:strVal val="visible"/>
                                      </p:to>
                                    </p:set>
                                    <p:anim calcmode="lin" valueType="num">
                                      <p:cBhvr>
                                        <p:cTn id="24" dur="1000" fill="hold"/>
                                        <p:tgtEl>
                                          <p:spTgt spid="6152"/>
                                        </p:tgtEl>
                                        <p:attrNameLst>
                                          <p:attrName>ppt_w</p:attrName>
                                        </p:attrNameLst>
                                      </p:cBhvr>
                                      <p:tavLst>
                                        <p:tav tm="0">
                                          <p:val>
                                            <p:fltVal val="0"/>
                                          </p:val>
                                        </p:tav>
                                        <p:tav tm="100000">
                                          <p:val>
                                            <p:strVal val="#ppt_w"/>
                                          </p:val>
                                        </p:tav>
                                      </p:tavLst>
                                    </p:anim>
                                    <p:anim calcmode="lin" valueType="num">
                                      <p:cBhvr>
                                        <p:cTn id="25" dur="1000" fill="hold"/>
                                        <p:tgtEl>
                                          <p:spTgt spid="6152"/>
                                        </p:tgtEl>
                                        <p:attrNameLst>
                                          <p:attrName>ppt_h</p:attrName>
                                        </p:attrNameLst>
                                      </p:cBhvr>
                                      <p:tavLst>
                                        <p:tav tm="0">
                                          <p:val>
                                            <p:fltVal val="0"/>
                                          </p:val>
                                        </p:tav>
                                        <p:tav tm="100000">
                                          <p:val>
                                            <p:strVal val="#ppt_h"/>
                                          </p:val>
                                        </p:tav>
                                      </p:tavLst>
                                    </p:anim>
                                    <p:animEffect transition="in" filter="fade">
                                      <p:cBhvr>
                                        <p:cTn id="26" dur="1000"/>
                                        <p:tgtEl>
                                          <p:spTgt spid="615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53" presetClass="entr" presetSubtype="16" fill="hold" nodeType="clickEffect">
                                  <p:stCondLst>
                                    <p:cond delay="0"/>
                                  </p:stCondLst>
                                  <p:childTnLst>
                                    <p:set>
                                      <p:cBhvr>
                                        <p:cTn id="37" dur="1" fill="hold">
                                          <p:stCondLst>
                                            <p:cond delay="0"/>
                                          </p:stCondLst>
                                        </p:cTn>
                                        <p:tgtEl>
                                          <p:spTgt spid="6153"/>
                                        </p:tgtEl>
                                        <p:attrNameLst>
                                          <p:attrName>style.visibility</p:attrName>
                                        </p:attrNameLst>
                                      </p:cBhvr>
                                      <p:to>
                                        <p:strVal val="visible"/>
                                      </p:to>
                                    </p:set>
                                    <p:anim calcmode="lin" valueType="num">
                                      <p:cBhvr>
                                        <p:cTn id="38" dur="1000" fill="hold"/>
                                        <p:tgtEl>
                                          <p:spTgt spid="6153"/>
                                        </p:tgtEl>
                                        <p:attrNameLst>
                                          <p:attrName>ppt_w</p:attrName>
                                        </p:attrNameLst>
                                      </p:cBhvr>
                                      <p:tavLst>
                                        <p:tav tm="0">
                                          <p:val>
                                            <p:fltVal val="0"/>
                                          </p:val>
                                        </p:tav>
                                        <p:tav tm="100000">
                                          <p:val>
                                            <p:strVal val="#ppt_w"/>
                                          </p:val>
                                        </p:tav>
                                      </p:tavLst>
                                    </p:anim>
                                    <p:anim calcmode="lin" valueType="num">
                                      <p:cBhvr>
                                        <p:cTn id="39" dur="1000" fill="hold"/>
                                        <p:tgtEl>
                                          <p:spTgt spid="6153"/>
                                        </p:tgtEl>
                                        <p:attrNameLst>
                                          <p:attrName>ppt_h</p:attrName>
                                        </p:attrNameLst>
                                      </p:cBhvr>
                                      <p:tavLst>
                                        <p:tav tm="0">
                                          <p:val>
                                            <p:fltVal val="0"/>
                                          </p:val>
                                        </p:tav>
                                        <p:tav tm="100000">
                                          <p:val>
                                            <p:strVal val="#ppt_h"/>
                                          </p:val>
                                        </p:tav>
                                      </p:tavLst>
                                    </p:anim>
                                    <p:animEffect transition="in" filter="fade">
                                      <p:cBhvr>
                                        <p:cTn id="40" dur="1000"/>
                                        <p:tgtEl>
                                          <p:spTgt spid="6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714_example">
            <a:extLst>
              <a:ext uri="{FF2B5EF4-FFF2-40B4-BE49-F238E27FC236}">
                <a16:creationId xmlns:a16="http://schemas.microsoft.com/office/drawing/2014/main" id="{594DD704-7E73-43BF-B3CF-ACAAEB1123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12115800"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ext Box 3">
            <a:extLst>
              <a:ext uri="{FF2B5EF4-FFF2-40B4-BE49-F238E27FC236}">
                <a16:creationId xmlns:a16="http://schemas.microsoft.com/office/drawing/2014/main" id="{CCE90EFA-A512-46CA-979D-A293BCD4D4BD}"/>
              </a:ext>
            </a:extLst>
          </p:cNvPr>
          <p:cNvSpPr txBox="1">
            <a:spLocks noChangeArrowheads="1"/>
          </p:cNvSpPr>
          <p:nvPr/>
        </p:nvSpPr>
        <p:spPr bwMode="auto">
          <a:xfrm>
            <a:off x="3048000" y="258763"/>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4" name="Rectangle 3">
            <a:extLst>
              <a:ext uri="{FF2B5EF4-FFF2-40B4-BE49-F238E27FC236}">
                <a16:creationId xmlns:a16="http://schemas.microsoft.com/office/drawing/2014/main" id="{7F395A14-54B4-4F08-9E5A-49AAB327DB0F}"/>
              </a:ext>
            </a:extLst>
          </p:cNvPr>
          <p:cNvSpPr>
            <a:spLocks noChangeArrowheads="1"/>
          </p:cNvSpPr>
          <p:nvPr/>
        </p:nvSpPr>
        <p:spPr bwMode="auto">
          <a:xfrm>
            <a:off x="849348" y="854066"/>
            <a:ext cx="11266452" cy="2147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eaLnBrk="1" hangingPunct="1">
              <a:defRPr/>
            </a:pPr>
            <a:r>
              <a:rPr lang="en-US" b="1" dirty="0">
                <a:solidFill>
                  <a:srgbClr val="0000FF"/>
                </a:solidFill>
                <a:latin typeface="Arial" pitchFamily="34" charset="0"/>
                <a:cs typeface="Arial" pitchFamily="34" charset="0"/>
              </a:rPr>
              <a:t>Câu 4: </a:t>
            </a:r>
            <a:r>
              <a:rPr lang="en-US" dirty="0">
                <a:solidFill>
                  <a:srgbClr val="0000FF"/>
                </a:solidFill>
                <a:latin typeface="Arial" pitchFamily="34" charset="0"/>
                <a:cs typeface="Arial" pitchFamily="34" charset="0"/>
              </a:rPr>
              <a:t>Khi có sóng dừng trên một sợi dây đàn hồi thì khoảng cách giữa hai bụng sóng liên tiếp bằng</a:t>
            </a:r>
          </a:p>
          <a:p>
            <a:pPr algn="just" eaLnBrk="1" hangingPunct="1">
              <a:spcBef>
                <a:spcPts val="1200"/>
              </a:spcBef>
              <a:defRPr/>
            </a:pPr>
            <a:r>
              <a:rPr lang="en-US" b="1" dirty="0">
                <a:solidFill>
                  <a:srgbClr val="0000FF"/>
                </a:solidFill>
                <a:latin typeface="Arial" pitchFamily="34" charset="0"/>
                <a:cs typeface="Arial" pitchFamily="34" charset="0"/>
              </a:rPr>
              <a:t>	A. </a:t>
            </a:r>
            <a:r>
              <a:rPr lang="en-US" dirty="0">
                <a:solidFill>
                  <a:srgbClr val="0000FF"/>
                </a:solidFill>
                <a:latin typeface="Arial" pitchFamily="34" charset="0"/>
                <a:cs typeface="Arial" pitchFamily="34" charset="0"/>
              </a:rPr>
              <a:t>một phần tư bước sóng.  			</a:t>
            </a:r>
            <a:r>
              <a:rPr lang="en-US" b="1" dirty="0">
                <a:solidFill>
                  <a:srgbClr val="0000FF"/>
                </a:solidFill>
                <a:latin typeface="Arial" pitchFamily="34" charset="0"/>
                <a:cs typeface="Arial" pitchFamily="34" charset="0"/>
              </a:rPr>
              <a:t>B.</a:t>
            </a:r>
            <a:r>
              <a:rPr lang="en-US" dirty="0">
                <a:solidFill>
                  <a:srgbClr val="0000FF"/>
                </a:solidFill>
                <a:latin typeface="Arial" pitchFamily="34" charset="0"/>
                <a:cs typeface="Arial" pitchFamily="34" charset="0"/>
              </a:rPr>
              <a:t> một bước sóng. </a:t>
            </a:r>
          </a:p>
          <a:p>
            <a:pPr indent="457200" algn="just" eaLnBrk="1" hangingPunct="1">
              <a:spcBef>
                <a:spcPts val="1200"/>
              </a:spcBef>
              <a:defRPr/>
            </a:pPr>
            <a:r>
              <a:rPr lang="en-US" b="1" dirty="0">
                <a:solidFill>
                  <a:srgbClr val="0000FF"/>
                </a:solidFill>
                <a:latin typeface="Arial" pitchFamily="34" charset="0"/>
                <a:cs typeface="Arial" pitchFamily="34" charset="0"/>
              </a:rPr>
              <a:t>	C. </a:t>
            </a:r>
            <a:r>
              <a:rPr lang="en-US" dirty="0">
                <a:solidFill>
                  <a:srgbClr val="0000FF"/>
                </a:solidFill>
                <a:latin typeface="Arial" pitchFamily="34" charset="0"/>
                <a:cs typeface="Arial" pitchFamily="34" charset="0"/>
              </a:rPr>
              <a:t>nửa bước sóng.  				</a:t>
            </a:r>
            <a:r>
              <a:rPr lang="en-US" b="1" dirty="0">
                <a:solidFill>
                  <a:srgbClr val="0000FF"/>
                </a:solidFill>
                <a:latin typeface="Arial" pitchFamily="34" charset="0"/>
                <a:cs typeface="Arial" pitchFamily="34" charset="0"/>
              </a:rPr>
              <a:t>D. </a:t>
            </a:r>
            <a:r>
              <a:rPr lang="en-US" dirty="0">
                <a:solidFill>
                  <a:srgbClr val="0000FF"/>
                </a:solidFill>
                <a:latin typeface="Arial" pitchFamily="34" charset="0"/>
                <a:cs typeface="Arial" pitchFamily="34" charset="0"/>
              </a:rPr>
              <a:t>hai bước sóng. </a:t>
            </a:r>
          </a:p>
        </p:txBody>
      </p:sp>
      <p:sp>
        <p:nvSpPr>
          <p:cNvPr id="7173" name="Rectangle 5">
            <a:extLst>
              <a:ext uri="{FF2B5EF4-FFF2-40B4-BE49-F238E27FC236}">
                <a16:creationId xmlns:a16="http://schemas.microsoft.com/office/drawing/2014/main" id="{BD50F9F5-FA25-45C7-B3C4-F7E87D9CDDF4}"/>
              </a:ext>
            </a:extLst>
          </p:cNvPr>
          <p:cNvSpPr>
            <a:spLocks noChangeArrowheads="1"/>
          </p:cNvSpPr>
          <p:nvPr/>
        </p:nvSpPr>
        <p:spPr bwMode="auto">
          <a:xfrm>
            <a:off x="849348" y="3685252"/>
            <a:ext cx="11266452" cy="1991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pt-BR" altLang="en-US" sz="2800" b="1" dirty="0">
                <a:solidFill>
                  <a:srgbClr val="0000FF"/>
                </a:solidFill>
                <a:latin typeface="Arial" panose="020B0604020202020204" pitchFamily="34" charset="0"/>
                <a:cs typeface="Arial" panose="020B0604020202020204" pitchFamily="34" charset="0"/>
              </a:rPr>
              <a:t>Câu 5: </a:t>
            </a:r>
            <a:r>
              <a:rPr lang="pt-BR" altLang="en-US" sz="2800" dirty="0">
                <a:solidFill>
                  <a:srgbClr val="0000FF"/>
                </a:solidFill>
                <a:latin typeface="Arial" panose="020B0604020202020204" pitchFamily="34" charset="0"/>
                <a:cs typeface="Arial" panose="020B0604020202020204" pitchFamily="34" charset="0"/>
              </a:rPr>
              <a:t>Một sợi dây đàn hồi căng ngang, dài 60cm,   hai đầu cố định. Trên dây đang có sóng dừng với 3 bụng sóng, tần số sóng là 100Hz. Tốc độ truyền sóng trên dây là</a:t>
            </a:r>
          </a:p>
          <a:p>
            <a:pPr algn="just" eaLnBrk="1" hangingPunct="1">
              <a:spcBef>
                <a:spcPts val="1200"/>
              </a:spcBef>
              <a:buClrTx/>
              <a:buSzTx/>
              <a:buNone/>
            </a:pPr>
            <a:r>
              <a:rPr lang="pt-BR" altLang="en-US" sz="2800" b="1" dirty="0">
                <a:solidFill>
                  <a:srgbClr val="0000FF"/>
                </a:solidFill>
                <a:latin typeface="Arial" panose="020B0604020202020204" pitchFamily="34" charset="0"/>
                <a:cs typeface="Arial" panose="020B0604020202020204" pitchFamily="34" charset="0"/>
              </a:rPr>
              <a:t>	A.</a:t>
            </a:r>
            <a:r>
              <a:rPr lang="pt-BR" altLang="en-US" sz="2800" dirty="0">
                <a:solidFill>
                  <a:srgbClr val="0000FF"/>
                </a:solidFill>
                <a:latin typeface="Arial" panose="020B0604020202020204" pitchFamily="34" charset="0"/>
                <a:cs typeface="Arial" panose="020B0604020202020204" pitchFamily="34" charset="0"/>
              </a:rPr>
              <a:t> 200 m/s.	   </a:t>
            </a:r>
            <a:r>
              <a:rPr lang="pt-BR" altLang="en-US" sz="2800" b="1" dirty="0">
                <a:solidFill>
                  <a:srgbClr val="0000FF"/>
                </a:solidFill>
                <a:latin typeface="Arial" panose="020B0604020202020204" pitchFamily="34" charset="0"/>
                <a:cs typeface="Arial" panose="020B0604020202020204" pitchFamily="34" charset="0"/>
              </a:rPr>
              <a:t>B.</a:t>
            </a:r>
            <a:r>
              <a:rPr lang="pt-BR" altLang="en-US" sz="2800" dirty="0">
                <a:solidFill>
                  <a:srgbClr val="0000FF"/>
                </a:solidFill>
                <a:latin typeface="Arial" panose="020B0604020202020204" pitchFamily="34" charset="0"/>
                <a:cs typeface="Arial" panose="020B0604020202020204" pitchFamily="34" charset="0"/>
              </a:rPr>
              <a:t> 20 m/s.	       </a:t>
            </a:r>
            <a:r>
              <a:rPr lang="pt-BR" altLang="en-US" sz="2800" b="1" dirty="0">
                <a:solidFill>
                  <a:srgbClr val="0000FF"/>
                </a:solidFill>
                <a:latin typeface="Arial" panose="020B0604020202020204" pitchFamily="34" charset="0"/>
                <a:cs typeface="Arial" panose="020B0604020202020204" pitchFamily="34" charset="0"/>
              </a:rPr>
              <a:t>C.</a:t>
            </a:r>
            <a:r>
              <a:rPr lang="pt-BR" altLang="en-US" sz="2800" dirty="0">
                <a:solidFill>
                  <a:srgbClr val="0000FF"/>
                </a:solidFill>
                <a:latin typeface="Arial" panose="020B0604020202020204" pitchFamily="34" charset="0"/>
                <a:cs typeface="Arial" panose="020B0604020202020204" pitchFamily="34" charset="0"/>
              </a:rPr>
              <a:t> 40 m/s.	</a:t>
            </a:r>
            <a:r>
              <a:rPr lang="pt-BR" altLang="en-US" sz="2800" b="1" dirty="0">
                <a:solidFill>
                  <a:srgbClr val="0000FF"/>
                </a:solidFill>
                <a:latin typeface="Arial" panose="020B0604020202020204" pitchFamily="34" charset="0"/>
                <a:cs typeface="Arial" panose="020B0604020202020204" pitchFamily="34" charset="0"/>
              </a:rPr>
              <a:t>D.</a:t>
            </a:r>
            <a:r>
              <a:rPr lang="pt-BR" altLang="en-US" sz="2800" dirty="0">
                <a:solidFill>
                  <a:srgbClr val="0000FF"/>
                </a:solidFill>
                <a:latin typeface="Arial" panose="020B0604020202020204" pitchFamily="34" charset="0"/>
                <a:cs typeface="Arial" panose="020B0604020202020204" pitchFamily="34" charset="0"/>
              </a:rPr>
              <a:t> 400 m/s. </a:t>
            </a:r>
          </a:p>
        </p:txBody>
      </p:sp>
      <p:pic>
        <p:nvPicPr>
          <p:cNvPr id="7174" name="Picture 21" descr="Hinh dong (261)">
            <a:extLst>
              <a:ext uri="{FF2B5EF4-FFF2-40B4-BE49-F238E27FC236}">
                <a16:creationId xmlns:a16="http://schemas.microsoft.com/office/drawing/2014/main" id="{B3348FDF-D901-4483-BC2C-5D669B131845}"/>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691305" y="2407174"/>
            <a:ext cx="764001" cy="764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Object 13">
            <a:extLst>
              <a:ext uri="{FF2B5EF4-FFF2-40B4-BE49-F238E27FC236}">
                <a16:creationId xmlns:a16="http://schemas.microsoft.com/office/drawing/2014/main" id="{95794C5E-F1A0-4DAD-94EA-5E3F8721D2FA}"/>
              </a:ext>
            </a:extLst>
          </p:cNvPr>
          <p:cNvGraphicFramePr>
            <a:graphicFrameLocks noChangeAspect="1"/>
          </p:cNvGraphicFramePr>
          <p:nvPr>
            <p:extLst>
              <p:ext uri="{D42A27DB-BD31-4B8C-83A1-F6EECF244321}">
                <p14:modId xmlns:p14="http://schemas.microsoft.com/office/powerpoint/2010/main" val="135115514"/>
              </p:ext>
            </p:extLst>
          </p:nvPr>
        </p:nvGraphicFramePr>
        <p:xfrm>
          <a:off x="1293152" y="5934071"/>
          <a:ext cx="936625" cy="685800"/>
        </p:xfrm>
        <a:graphic>
          <a:graphicData uri="http://schemas.openxmlformats.org/presentationml/2006/ole">
            <mc:AlternateContent xmlns:mc="http://schemas.openxmlformats.org/markup-compatibility/2006">
              <mc:Choice xmlns:v="urn:schemas-microsoft-com:vml" Requires="v">
                <p:oleObj spid="_x0000_s12357" name="Equation" r:id="rId6" imgW="469696" imgH="393529" progId="Equation.DSMT4">
                  <p:embed/>
                </p:oleObj>
              </mc:Choice>
              <mc:Fallback>
                <p:oleObj name="Equation" r:id="rId6" imgW="469696" imgH="393529" progId="Equation.DSMT4">
                  <p:embed/>
                  <p:pic>
                    <p:nvPicPr>
                      <p:cNvPr id="0"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93152" y="5934071"/>
                        <a:ext cx="9366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a:extLst>
              <a:ext uri="{FF2B5EF4-FFF2-40B4-BE49-F238E27FC236}">
                <a16:creationId xmlns:a16="http://schemas.microsoft.com/office/drawing/2014/main" id="{19693D18-DA60-4433-A513-EA2EDE55BFF9}"/>
              </a:ext>
            </a:extLst>
          </p:cNvPr>
          <p:cNvGraphicFramePr>
            <a:graphicFrameLocks noChangeAspect="1"/>
          </p:cNvGraphicFramePr>
          <p:nvPr>
            <p:extLst>
              <p:ext uri="{D42A27DB-BD31-4B8C-83A1-F6EECF244321}">
                <p14:modId xmlns:p14="http://schemas.microsoft.com/office/powerpoint/2010/main" val="2868307400"/>
              </p:ext>
            </p:extLst>
          </p:nvPr>
        </p:nvGraphicFramePr>
        <p:xfrm>
          <a:off x="3446729" y="5592993"/>
          <a:ext cx="3779837" cy="717550"/>
        </p:xfrm>
        <a:graphic>
          <a:graphicData uri="http://schemas.openxmlformats.org/presentationml/2006/ole">
            <mc:AlternateContent xmlns:mc="http://schemas.openxmlformats.org/markup-compatibility/2006">
              <mc:Choice xmlns:v="urn:schemas-microsoft-com:vml" Requires="v">
                <p:oleObj spid="_x0000_s12358" name="Equation" r:id="rId8" imgW="2019300" imgH="393700" progId="Equation.DSMT4">
                  <p:embed/>
                </p:oleObj>
              </mc:Choice>
              <mc:Fallback>
                <p:oleObj name="Equation" r:id="rId8" imgW="2019300" imgH="393700" progId="Equation.DSMT4">
                  <p:embed/>
                  <p:pic>
                    <p:nvPicPr>
                      <p:cNvPr id="0" name="Object 1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46729" y="5592993"/>
                        <a:ext cx="3779837"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a:extLst>
              <a:ext uri="{FF2B5EF4-FFF2-40B4-BE49-F238E27FC236}">
                <a16:creationId xmlns:a16="http://schemas.microsoft.com/office/drawing/2014/main" id="{990269E8-FB17-484D-A273-9E91FBDBE9F9}"/>
              </a:ext>
            </a:extLst>
          </p:cNvPr>
          <p:cNvGraphicFramePr>
            <a:graphicFrameLocks noChangeAspect="1"/>
          </p:cNvGraphicFramePr>
          <p:nvPr>
            <p:extLst>
              <p:ext uri="{D42A27DB-BD31-4B8C-83A1-F6EECF244321}">
                <p14:modId xmlns:p14="http://schemas.microsoft.com/office/powerpoint/2010/main" val="2890827369"/>
              </p:ext>
            </p:extLst>
          </p:nvPr>
        </p:nvGraphicFramePr>
        <p:xfrm>
          <a:off x="4366535" y="6411118"/>
          <a:ext cx="3733800" cy="376237"/>
        </p:xfrm>
        <a:graphic>
          <a:graphicData uri="http://schemas.openxmlformats.org/presentationml/2006/ole">
            <mc:AlternateContent xmlns:mc="http://schemas.openxmlformats.org/markup-compatibility/2006">
              <mc:Choice xmlns:v="urn:schemas-microsoft-com:vml" Requires="v">
                <p:oleObj spid="_x0000_s12359" name="Equation" r:id="rId10" imgW="1854200" imgH="203200" progId="Equation.DSMT4">
                  <p:embed/>
                </p:oleObj>
              </mc:Choice>
              <mc:Fallback>
                <p:oleObj name="Equation" r:id="rId10" imgW="1854200" imgH="203200" progId="Equation.DSMT4">
                  <p:embed/>
                  <p:pic>
                    <p:nvPicPr>
                      <p:cNvPr id="0" name="Object 2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66535" y="6411118"/>
                        <a:ext cx="373380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7183" name="Picture 21" descr="Hinh dong (261)">
            <a:extLst>
              <a:ext uri="{FF2B5EF4-FFF2-40B4-BE49-F238E27FC236}">
                <a16:creationId xmlns:a16="http://schemas.microsoft.com/office/drawing/2014/main" id="{E010C24F-57A1-4BDA-8583-AB99F8323A1C}"/>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896101" y="5038318"/>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
            <a:extLst>
              <a:ext uri="{FF2B5EF4-FFF2-40B4-BE49-F238E27FC236}">
                <a16:creationId xmlns:a16="http://schemas.microsoft.com/office/drawing/2014/main" id="{57F25596-8881-41F0-805A-E35271875DF1}"/>
              </a:ext>
            </a:extLst>
          </p:cNvPr>
          <p:cNvGrpSpPr>
            <a:grpSpLocks/>
          </p:cNvGrpSpPr>
          <p:nvPr/>
        </p:nvGrpSpPr>
        <p:grpSpPr bwMode="auto">
          <a:xfrm>
            <a:off x="4577574" y="2648316"/>
            <a:ext cx="3810000" cy="965200"/>
            <a:chOff x="2697162" y="2667000"/>
            <a:chExt cx="3810000" cy="965008"/>
          </a:xfrm>
        </p:grpSpPr>
        <p:grpSp>
          <p:nvGrpSpPr>
            <p:cNvPr id="12305" name="Group 208">
              <a:extLst>
                <a:ext uri="{FF2B5EF4-FFF2-40B4-BE49-F238E27FC236}">
                  <a16:creationId xmlns:a16="http://schemas.microsoft.com/office/drawing/2014/main" id="{CE004888-EBC8-4C8C-9A3E-0F224AC6DC80}"/>
                </a:ext>
              </a:extLst>
            </p:cNvPr>
            <p:cNvGrpSpPr>
              <a:grpSpLocks/>
            </p:cNvGrpSpPr>
            <p:nvPr/>
          </p:nvGrpSpPr>
          <p:grpSpPr bwMode="auto">
            <a:xfrm>
              <a:off x="2697162" y="3037049"/>
              <a:ext cx="3810000" cy="525463"/>
              <a:chOff x="610" y="1520"/>
              <a:chExt cx="4881" cy="819"/>
            </a:xfrm>
          </p:grpSpPr>
          <p:grpSp>
            <p:nvGrpSpPr>
              <p:cNvPr id="12310" name="Group 209">
                <a:extLst>
                  <a:ext uri="{FF2B5EF4-FFF2-40B4-BE49-F238E27FC236}">
                    <a16:creationId xmlns:a16="http://schemas.microsoft.com/office/drawing/2014/main" id="{C1C3CD60-5E93-407E-A8AA-2D77CD6DEE31}"/>
                  </a:ext>
                </a:extLst>
              </p:cNvPr>
              <p:cNvGrpSpPr>
                <a:grpSpLocks/>
              </p:cNvGrpSpPr>
              <p:nvPr/>
            </p:nvGrpSpPr>
            <p:grpSpPr bwMode="auto">
              <a:xfrm>
                <a:off x="610" y="1520"/>
                <a:ext cx="4753" cy="819"/>
                <a:chOff x="610" y="2506"/>
                <a:chExt cx="4741" cy="819"/>
              </a:xfrm>
            </p:grpSpPr>
            <p:grpSp>
              <p:nvGrpSpPr>
                <p:cNvPr id="12325" name="Group 210">
                  <a:extLst>
                    <a:ext uri="{FF2B5EF4-FFF2-40B4-BE49-F238E27FC236}">
                      <a16:creationId xmlns:a16="http://schemas.microsoft.com/office/drawing/2014/main" id="{3DBE32DF-D9FA-4F56-8A0B-941E7F5DF1C2}"/>
                    </a:ext>
                  </a:extLst>
                </p:cNvPr>
                <p:cNvGrpSpPr>
                  <a:grpSpLocks/>
                </p:cNvGrpSpPr>
                <p:nvPr/>
              </p:nvGrpSpPr>
              <p:grpSpPr bwMode="auto">
                <a:xfrm>
                  <a:off x="610" y="2506"/>
                  <a:ext cx="2367" cy="819"/>
                  <a:chOff x="1341" y="492"/>
                  <a:chExt cx="1728" cy="1134"/>
                </a:xfrm>
              </p:grpSpPr>
              <p:sp>
                <p:nvSpPr>
                  <p:cNvPr id="12340" name="Line 211">
                    <a:extLst>
                      <a:ext uri="{FF2B5EF4-FFF2-40B4-BE49-F238E27FC236}">
                        <a16:creationId xmlns:a16="http://schemas.microsoft.com/office/drawing/2014/main" id="{8FE4D0D9-D920-49BA-A8EF-8E84CC2767A2}"/>
                      </a:ext>
                    </a:extLst>
                  </p:cNvPr>
                  <p:cNvSpPr>
                    <a:spLocks noChangeShapeType="1"/>
                  </p:cNvSpPr>
                  <p:nvPr/>
                </p:nvSpPr>
                <p:spPr bwMode="auto">
                  <a:xfrm>
                    <a:off x="1342" y="1056"/>
                    <a:ext cx="1727"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2341" name="Group 212">
                    <a:extLst>
                      <a:ext uri="{FF2B5EF4-FFF2-40B4-BE49-F238E27FC236}">
                        <a16:creationId xmlns:a16="http://schemas.microsoft.com/office/drawing/2014/main" id="{615D14BB-D655-448F-BE99-87C24A717DA7}"/>
                      </a:ext>
                    </a:extLst>
                  </p:cNvPr>
                  <p:cNvGrpSpPr>
                    <a:grpSpLocks/>
                  </p:cNvGrpSpPr>
                  <p:nvPr/>
                </p:nvGrpSpPr>
                <p:grpSpPr bwMode="auto">
                  <a:xfrm>
                    <a:off x="1341" y="492"/>
                    <a:ext cx="1728" cy="564"/>
                    <a:chOff x="1344" y="492"/>
                    <a:chExt cx="1728" cy="564"/>
                  </a:xfrm>
                </p:grpSpPr>
                <p:sp>
                  <p:nvSpPr>
                    <p:cNvPr id="12348" name="Freeform 213">
                      <a:extLst>
                        <a:ext uri="{FF2B5EF4-FFF2-40B4-BE49-F238E27FC236}">
                          <a16:creationId xmlns:a16="http://schemas.microsoft.com/office/drawing/2014/main" id="{A9615502-CF1E-43CA-B934-C96EDD28A634}"/>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49" name="Freeform 214">
                      <a:extLst>
                        <a:ext uri="{FF2B5EF4-FFF2-40B4-BE49-F238E27FC236}">
                          <a16:creationId xmlns:a16="http://schemas.microsoft.com/office/drawing/2014/main" id="{051B0D3B-6EA8-468F-BE4E-53A50CF0ABDC}"/>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50" name="Freeform 215">
                      <a:extLst>
                        <a:ext uri="{FF2B5EF4-FFF2-40B4-BE49-F238E27FC236}">
                          <a16:creationId xmlns:a16="http://schemas.microsoft.com/office/drawing/2014/main" id="{CA55F923-1836-4D58-8488-A06BA34A0E82}"/>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51" name="Freeform 216">
                      <a:extLst>
                        <a:ext uri="{FF2B5EF4-FFF2-40B4-BE49-F238E27FC236}">
                          <a16:creationId xmlns:a16="http://schemas.microsoft.com/office/drawing/2014/main" id="{E40AAD9F-3647-4132-8F03-5084D7F45A8F}"/>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52" name="Freeform 217">
                      <a:extLst>
                        <a:ext uri="{FF2B5EF4-FFF2-40B4-BE49-F238E27FC236}">
                          <a16:creationId xmlns:a16="http://schemas.microsoft.com/office/drawing/2014/main" id="{B9D22A2E-E44C-4309-8D41-F5B292274CF8}"/>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2342" name="Group 218">
                    <a:extLst>
                      <a:ext uri="{FF2B5EF4-FFF2-40B4-BE49-F238E27FC236}">
                        <a16:creationId xmlns:a16="http://schemas.microsoft.com/office/drawing/2014/main" id="{FE8B0C71-937D-42D7-A27D-2B4F6A4DED77}"/>
                      </a:ext>
                    </a:extLst>
                  </p:cNvPr>
                  <p:cNvGrpSpPr>
                    <a:grpSpLocks/>
                  </p:cNvGrpSpPr>
                  <p:nvPr/>
                </p:nvGrpSpPr>
                <p:grpSpPr bwMode="auto">
                  <a:xfrm flipV="1">
                    <a:off x="1341" y="1062"/>
                    <a:ext cx="1728" cy="564"/>
                    <a:chOff x="1344" y="492"/>
                    <a:chExt cx="1728" cy="564"/>
                  </a:xfrm>
                </p:grpSpPr>
                <p:sp>
                  <p:nvSpPr>
                    <p:cNvPr id="12343" name="Freeform 219">
                      <a:extLst>
                        <a:ext uri="{FF2B5EF4-FFF2-40B4-BE49-F238E27FC236}">
                          <a16:creationId xmlns:a16="http://schemas.microsoft.com/office/drawing/2014/main" id="{FBB81837-83F0-43F5-9336-38B2BF426FE1}"/>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44" name="Freeform 220">
                      <a:extLst>
                        <a:ext uri="{FF2B5EF4-FFF2-40B4-BE49-F238E27FC236}">
                          <a16:creationId xmlns:a16="http://schemas.microsoft.com/office/drawing/2014/main" id="{D2D82422-8634-4602-857B-E0ED175DDCAD}"/>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45" name="Freeform 221">
                      <a:extLst>
                        <a:ext uri="{FF2B5EF4-FFF2-40B4-BE49-F238E27FC236}">
                          <a16:creationId xmlns:a16="http://schemas.microsoft.com/office/drawing/2014/main" id="{83E62FF6-FD6C-49CC-BF16-614631F3F35B}"/>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46" name="Freeform 222">
                      <a:extLst>
                        <a:ext uri="{FF2B5EF4-FFF2-40B4-BE49-F238E27FC236}">
                          <a16:creationId xmlns:a16="http://schemas.microsoft.com/office/drawing/2014/main" id="{9F88C25F-054F-467B-9ACE-29C1518DE0C9}"/>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47" name="Freeform 223">
                      <a:extLst>
                        <a:ext uri="{FF2B5EF4-FFF2-40B4-BE49-F238E27FC236}">
                          <a16:creationId xmlns:a16="http://schemas.microsoft.com/office/drawing/2014/main" id="{5F91A864-F777-4BDF-8077-EB73257DD58F}"/>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nvGrpSpPr>
                <p:cNvPr id="12326" name="Group 224">
                  <a:extLst>
                    <a:ext uri="{FF2B5EF4-FFF2-40B4-BE49-F238E27FC236}">
                      <a16:creationId xmlns:a16="http://schemas.microsoft.com/office/drawing/2014/main" id="{4EB4C39B-00B2-4287-833E-73FB41929928}"/>
                    </a:ext>
                  </a:extLst>
                </p:cNvPr>
                <p:cNvGrpSpPr>
                  <a:grpSpLocks/>
                </p:cNvGrpSpPr>
                <p:nvPr/>
              </p:nvGrpSpPr>
              <p:grpSpPr bwMode="auto">
                <a:xfrm>
                  <a:off x="2984" y="2506"/>
                  <a:ext cx="2367" cy="819"/>
                  <a:chOff x="1341" y="492"/>
                  <a:chExt cx="1728" cy="1134"/>
                </a:xfrm>
              </p:grpSpPr>
              <p:sp>
                <p:nvSpPr>
                  <p:cNvPr id="12327" name="Line 225">
                    <a:extLst>
                      <a:ext uri="{FF2B5EF4-FFF2-40B4-BE49-F238E27FC236}">
                        <a16:creationId xmlns:a16="http://schemas.microsoft.com/office/drawing/2014/main" id="{55547E5E-5914-4593-99AC-651635C08A73}"/>
                      </a:ext>
                    </a:extLst>
                  </p:cNvPr>
                  <p:cNvSpPr>
                    <a:spLocks noChangeShapeType="1"/>
                  </p:cNvSpPr>
                  <p:nvPr/>
                </p:nvSpPr>
                <p:spPr bwMode="auto">
                  <a:xfrm>
                    <a:off x="1342" y="1056"/>
                    <a:ext cx="1727"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2328" name="Group 226">
                    <a:extLst>
                      <a:ext uri="{FF2B5EF4-FFF2-40B4-BE49-F238E27FC236}">
                        <a16:creationId xmlns:a16="http://schemas.microsoft.com/office/drawing/2014/main" id="{618B5569-B6C6-4036-B724-1B5D051DB24F}"/>
                      </a:ext>
                    </a:extLst>
                  </p:cNvPr>
                  <p:cNvGrpSpPr>
                    <a:grpSpLocks/>
                  </p:cNvGrpSpPr>
                  <p:nvPr/>
                </p:nvGrpSpPr>
                <p:grpSpPr bwMode="auto">
                  <a:xfrm>
                    <a:off x="1341" y="492"/>
                    <a:ext cx="1728" cy="564"/>
                    <a:chOff x="1344" y="492"/>
                    <a:chExt cx="1728" cy="564"/>
                  </a:xfrm>
                </p:grpSpPr>
                <p:sp>
                  <p:nvSpPr>
                    <p:cNvPr id="12335" name="Freeform 227">
                      <a:extLst>
                        <a:ext uri="{FF2B5EF4-FFF2-40B4-BE49-F238E27FC236}">
                          <a16:creationId xmlns:a16="http://schemas.microsoft.com/office/drawing/2014/main" id="{C26F580E-B1CF-4A39-8901-E53AA275068B}"/>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36" name="Freeform 228">
                      <a:extLst>
                        <a:ext uri="{FF2B5EF4-FFF2-40B4-BE49-F238E27FC236}">
                          <a16:creationId xmlns:a16="http://schemas.microsoft.com/office/drawing/2014/main" id="{C76280BE-37D9-45E2-85C2-3CDC264B6246}"/>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37" name="Freeform 229">
                      <a:extLst>
                        <a:ext uri="{FF2B5EF4-FFF2-40B4-BE49-F238E27FC236}">
                          <a16:creationId xmlns:a16="http://schemas.microsoft.com/office/drawing/2014/main" id="{56A49C2B-C0FE-408A-A6EB-C14353819ED9}"/>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38" name="Freeform 230">
                      <a:extLst>
                        <a:ext uri="{FF2B5EF4-FFF2-40B4-BE49-F238E27FC236}">
                          <a16:creationId xmlns:a16="http://schemas.microsoft.com/office/drawing/2014/main" id="{3D9FCC9A-2DC2-4AE3-A366-31B119682A25}"/>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39" name="Freeform 231">
                      <a:extLst>
                        <a:ext uri="{FF2B5EF4-FFF2-40B4-BE49-F238E27FC236}">
                          <a16:creationId xmlns:a16="http://schemas.microsoft.com/office/drawing/2014/main" id="{9DEB26AB-DA3E-4CC8-8D6E-A01D734E6AD7}"/>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2329" name="Group 232">
                    <a:extLst>
                      <a:ext uri="{FF2B5EF4-FFF2-40B4-BE49-F238E27FC236}">
                        <a16:creationId xmlns:a16="http://schemas.microsoft.com/office/drawing/2014/main" id="{5615D435-A042-489A-83B5-01D291449FB1}"/>
                      </a:ext>
                    </a:extLst>
                  </p:cNvPr>
                  <p:cNvGrpSpPr>
                    <a:grpSpLocks/>
                  </p:cNvGrpSpPr>
                  <p:nvPr/>
                </p:nvGrpSpPr>
                <p:grpSpPr bwMode="auto">
                  <a:xfrm flipV="1">
                    <a:off x="1341" y="1062"/>
                    <a:ext cx="1728" cy="564"/>
                    <a:chOff x="1344" y="492"/>
                    <a:chExt cx="1728" cy="564"/>
                  </a:xfrm>
                </p:grpSpPr>
                <p:sp>
                  <p:nvSpPr>
                    <p:cNvPr id="12330" name="Freeform 233">
                      <a:extLst>
                        <a:ext uri="{FF2B5EF4-FFF2-40B4-BE49-F238E27FC236}">
                          <a16:creationId xmlns:a16="http://schemas.microsoft.com/office/drawing/2014/main" id="{9E6114F1-2F7C-4917-8DB0-C7555C2C0DD8}"/>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31" name="Freeform 234">
                      <a:extLst>
                        <a:ext uri="{FF2B5EF4-FFF2-40B4-BE49-F238E27FC236}">
                          <a16:creationId xmlns:a16="http://schemas.microsoft.com/office/drawing/2014/main" id="{63B6772A-DF79-4851-BD1F-FB179A1A5FA2}"/>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32" name="Freeform 235">
                      <a:extLst>
                        <a:ext uri="{FF2B5EF4-FFF2-40B4-BE49-F238E27FC236}">
                          <a16:creationId xmlns:a16="http://schemas.microsoft.com/office/drawing/2014/main" id="{912DBE8E-F058-43B3-B76B-2DB2E9061FF2}"/>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33" name="Freeform 236">
                      <a:extLst>
                        <a:ext uri="{FF2B5EF4-FFF2-40B4-BE49-F238E27FC236}">
                          <a16:creationId xmlns:a16="http://schemas.microsoft.com/office/drawing/2014/main" id="{E9D82ED3-AA9B-4B2D-B8AD-525E3E161F30}"/>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34" name="Freeform 237">
                      <a:extLst>
                        <a:ext uri="{FF2B5EF4-FFF2-40B4-BE49-F238E27FC236}">
                          <a16:creationId xmlns:a16="http://schemas.microsoft.com/office/drawing/2014/main" id="{24D7BC7F-0C6A-42B1-9069-D5C9539CD7EE}"/>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grpSp>
            <p:nvGrpSpPr>
              <p:cNvPr id="12311" name="Group 238">
                <a:extLst>
                  <a:ext uri="{FF2B5EF4-FFF2-40B4-BE49-F238E27FC236}">
                    <a16:creationId xmlns:a16="http://schemas.microsoft.com/office/drawing/2014/main" id="{F20EAAB7-F7D0-4789-83E1-A21EA5711564}"/>
                  </a:ext>
                </a:extLst>
              </p:cNvPr>
              <p:cNvGrpSpPr>
                <a:grpSpLocks/>
              </p:cNvGrpSpPr>
              <p:nvPr/>
            </p:nvGrpSpPr>
            <p:grpSpPr bwMode="auto">
              <a:xfrm>
                <a:off x="5363" y="1868"/>
                <a:ext cx="128" cy="118"/>
                <a:chOff x="2016" y="2138"/>
                <a:chExt cx="323" cy="567"/>
              </a:xfrm>
            </p:grpSpPr>
            <p:sp>
              <p:nvSpPr>
                <p:cNvPr id="12312" name="Line 239">
                  <a:extLst>
                    <a:ext uri="{FF2B5EF4-FFF2-40B4-BE49-F238E27FC236}">
                      <a16:creationId xmlns:a16="http://schemas.microsoft.com/office/drawing/2014/main" id="{AC93ED86-D42D-4A33-97B7-2A906909A868}"/>
                    </a:ext>
                  </a:extLst>
                </p:cNvPr>
                <p:cNvSpPr>
                  <a:spLocks noChangeShapeType="1"/>
                </p:cNvSpPr>
                <p:nvPr/>
              </p:nvSpPr>
              <p:spPr bwMode="auto">
                <a:xfrm>
                  <a:off x="2017" y="2423"/>
                  <a:ext cx="315"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2313" name="Group 240">
                  <a:extLst>
                    <a:ext uri="{FF2B5EF4-FFF2-40B4-BE49-F238E27FC236}">
                      <a16:creationId xmlns:a16="http://schemas.microsoft.com/office/drawing/2014/main" id="{2B5007C0-C1A4-42E8-A5C9-B3CB1D269A4B}"/>
                    </a:ext>
                  </a:extLst>
                </p:cNvPr>
                <p:cNvGrpSpPr>
                  <a:grpSpLocks/>
                </p:cNvGrpSpPr>
                <p:nvPr/>
              </p:nvGrpSpPr>
              <p:grpSpPr bwMode="auto">
                <a:xfrm>
                  <a:off x="2016" y="2138"/>
                  <a:ext cx="323" cy="285"/>
                  <a:chOff x="2016" y="2138"/>
                  <a:chExt cx="323" cy="285"/>
                </a:xfrm>
              </p:grpSpPr>
              <p:sp>
                <p:nvSpPr>
                  <p:cNvPr id="12320" name="Freeform 241">
                    <a:extLst>
                      <a:ext uri="{FF2B5EF4-FFF2-40B4-BE49-F238E27FC236}">
                        <a16:creationId xmlns:a16="http://schemas.microsoft.com/office/drawing/2014/main" id="{1F80047D-C629-453D-89A9-5E02B993032E}"/>
                      </a:ext>
                    </a:extLst>
                  </p:cNvPr>
                  <p:cNvSpPr>
                    <a:spLocks/>
                  </p:cNvSpPr>
                  <p:nvPr/>
                </p:nvSpPr>
                <p:spPr bwMode="auto">
                  <a:xfrm>
                    <a:off x="2016" y="2375"/>
                    <a:ext cx="321" cy="48"/>
                  </a:xfrm>
                  <a:custGeom>
                    <a:avLst/>
                    <a:gdLst>
                      <a:gd name="T0" fmla="*/ 0 w 321"/>
                      <a:gd name="T1" fmla="*/ 48 h 48"/>
                      <a:gd name="T2" fmla="*/ 321 w 321"/>
                      <a:gd name="T3" fmla="*/ 0 h 48"/>
                      <a:gd name="T4" fmla="*/ 0 60000 65536"/>
                      <a:gd name="T5" fmla="*/ 0 60000 65536"/>
                    </a:gdLst>
                    <a:ahLst/>
                    <a:cxnLst>
                      <a:cxn ang="T4">
                        <a:pos x="T0" y="T1"/>
                      </a:cxn>
                      <a:cxn ang="T5">
                        <a:pos x="T2" y="T3"/>
                      </a:cxn>
                    </a:cxnLst>
                    <a:rect l="0" t="0" r="r" b="b"/>
                    <a:pathLst>
                      <a:path w="321" h="48">
                        <a:moveTo>
                          <a:pt x="0" y="48"/>
                        </a:moveTo>
                        <a:cubicBezTo>
                          <a:pt x="53" y="40"/>
                          <a:pt x="268" y="8"/>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21" name="Freeform 242">
                    <a:extLst>
                      <a:ext uri="{FF2B5EF4-FFF2-40B4-BE49-F238E27FC236}">
                        <a16:creationId xmlns:a16="http://schemas.microsoft.com/office/drawing/2014/main" id="{060D1EFB-DB51-416C-B625-6E7895C80CD9}"/>
                      </a:ext>
                    </a:extLst>
                  </p:cNvPr>
                  <p:cNvSpPr>
                    <a:spLocks/>
                  </p:cNvSpPr>
                  <p:nvPr/>
                </p:nvSpPr>
                <p:spPr bwMode="auto">
                  <a:xfrm>
                    <a:off x="2016" y="2322"/>
                    <a:ext cx="320" cy="101"/>
                  </a:xfrm>
                  <a:custGeom>
                    <a:avLst/>
                    <a:gdLst>
                      <a:gd name="T0" fmla="*/ 0 w 320"/>
                      <a:gd name="T1" fmla="*/ 101 h 101"/>
                      <a:gd name="T2" fmla="*/ 320 w 320"/>
                      <a:gd name="T3" fmla="*/ 0 h 101"/>
                      <a:gd name="T4" fmla="*/ 0 60000 65536"/>
                      <a:gd name="T5" fmla="*/ 0 60000 65536"/>
                    </a:gdLst>
                    <a:ahLst/>
                    <a:cxnLst>
                      <a:cxn ang="T4">
                        <a:pos x="T0" y="T1"/>
                      </a:cxn>
                      <a:cxn ang="T5">
                        <a:pos x="T2" y="T3"/>
                      </a:cxn>
                    </a:cxnLst>
                    <a:rect l="0" t="0" r="r" b="b"/>
                    <a:pathLst>
                      <a:path w="320" h="101">
                        <a:moveTo>
                          <a:pt x="0" y="101"/>
                        </a:moveTo>
                        <a:cubicBezTo>
                          <a:pt x="53" y="84"/>
                          <a:pt x="267" y="17"/>
                          <a:pt x="320"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22" name="Freeform 243">
                    <a:extLst>
                      <a:ext uri="{FF2B5EF4-FFF2-40B4-BE49-F238E27FC236}">
                        <a16:creationId xmlns:a16="http://schemas.microsoft.com/office/drawing/2014/main" id="{AFDE5FCD-B212-4FCF-9DA5-E3A6DFD47A53}"/>
                      </a:ext>
                    </a:extLst>
                  </p:cNvPr>
                  <p:cNvSpPr>
                    <a:spLocks/>
                  </p:cNvSpPr>
                  <p:nvPr/>
                </p:nvSpPr>
                <p:spPr bwMode="auto">
                  <a:xfrm>
                    <a:off x="2016" y="2264"/>
                    <a:ext cx="321" cy="159"/>
                  </a:xfrm>
                  <a:custGeom>
                    <a:avLst/>
                    <a:gdLst>
                      <a:gd name="T0" fmla="*/ 0 w 321"/>
                      <a:gd name="T1" fmla="*/ 159 h 159"/>
                      <a:gd name="T2" fmla="*/ 321 w 321"/>
                      <a:gd name="T3" fmla="*/ 0 h 159"/>
                      <a:gd name="T4" fmla="*/ 0 60000 65536"/>
                      <a:gd name="T5" fmla="*/ 0 60000 65536"/>
                    </a:gdLst>
                    <a:ahLst/>
                    <a:cxnLst>
                      <a:cxn ang="T4">
                        <a:pos x="T0" y="T1"/>
                      </a:cxn>
                      <a:cxn ang="T5">
                        <a:pos x="T2" y="T3"/>
                      </a:cxn>
                    </a:cxnLst>
                    <a:rect l="0" t="0" r="r" b="b"/>
                    <a:pathLst>
                      <a:path w="321" h="159">
                        <a:moveTo>
                          <a:pt x="0" y="159"/>
                        </a:moveTo>
                        <a:cubicBezTo>
                          <a:pt x="53" y="133"/>
                          <a:pt x="268" y="26"/>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23" name="Freeform 244">
                    <a:extLst>
                      <a:ext uri="{FF2B5EF4-FFF2-40B4-BE49-F238E27FC236}">
                        <a16:creationId xmlns:a16="http://schemas.microsoft.com/office/drawing/2014/main" id="{A00BF2D5-9190-4831-8A43-6A270EA276D2}"/>
                      </a:ext>
                    </a:extLst>
                  </p:cNvPr>
                  <p:cNvSpPr>
                    <a:spLocks/>
                  </p:cNvSpPr>
                  <p:nvPr/>
                </p:nvSpPr>
                <p:spPr bwMode="auto">
                  <a:xfrm>
                    <a:off x="2016" y="2201"/>
                    <a:ext cx="323" cy="222"/>
                  </a:xfrm>
                  <a:custGeom>
                    <a:avLst/>
                    <a:gdLst>
                      <a:gd name="T0" fmla="*/ 0 w 323"/>
                      <a:gd name="T1" fmla="*/ 222 h 222"/>
                      <a:gd name="T2" fmla="*/ 323 w 323"/>
                      <a:gd name="T3" fmla="*/ 0 h 222"/>
                      <a:gd name="T4" fmla="*/ 0 60000 65536"/>
                      <a:gd name="T5" fmla="*/ 0 60000 65536"/>
                    </a:gdLst>
                    <a:ahLst/>
                    <a:cxnLst>
                      <a:cxn ang="T4">
                        <a:pos x="T0" y="T1"/>
                      </a:cxn>
                      <a:cxn ang="T5">
                        <a:pos x="T2" y="T3"/>
                      </a:cxn>
                    </a:cxnLst>
                    <a:rect l="0" t="0" r="r" b="b"/>
                    <a:pathLst>
                      <a:path w="323" h="222">
                        <a:moveTo>
                          <a:pt x="0" y="222"/>
                        </a:moveTo>
                        <a:cubicBezTo>
                          <a:pt x="54" y="185"/>
                          <a:pt x="269" y="37"/>
                          <a:pt x="323"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24" name="Freeform 245">
                    <a:extLst>
                      <a:ext uri="{FF2B5EF4-FFF2-40B4-BE49-F238E27FC236}">
                        <a16:creationId xmlns:a16="http://schemas.microsoft.com/office/drawing/2014/main" id="{7EA0DD11-3168-4035-9C62-9F2432E2AD4A}"/>
                      </a:ext>
                    </a:extLst>
                  </p:cNvPr>
                  <p:cNvSpPr>
                    <a:spLocks/>
                  </p:cNvSpPr>
                  <p:nvPr/>
                </p:nvSpPr>
                <p:spPr bwMode="auto">
                  <a:xfrm>
                    <a:off x="2016" y="2138"/>
                    <a:ext cx="321" cy="285"/>
                  </a:xfrm>
                  <a:custGeom>
                    <a:avLst/>
                    <a:gdLst>
                      <a:gd name="T0" fmla="*/ 0 w 321"/>
                      <a:gd name="T1" fmla="*/ 285 h 285"/>
                      <a:gd name="T2" fmla="*/ 321 w 321"/>
                      <a:gd name="T3" fmla="*/ 0 h 285"/>
                      <a:gd name="T4" fmla="*/ 0 60000 65536"/>
                      <a:gd name="T5" fmla="*/ 0 60000 65536"/>
                    </a:gdLst>
                    <a:ahLst/>
                    <a:cxnLst>
                      <a:cxn ang="T4">
                        <a:pos x="T0" y="T1"/>
                      </a:cxn>
                      <a:cxn ang="T5">
                        <a:pos x="T2" y="T3"/>
                      </a:cxn>
                    </a:cxnLst>
                    <a:rect l="0" t="0" r="r" b="b"/>
                    <a:pathLst>
                      <a:path w="321" h="285">
                        <a:moveTo>
                          <a:pt x="0" y="285"/>
                        </a:moveTo>
                        <a:cubicBezTo>
                          <a:pt x="54" y="238"/>
                          <a:pt x="268" y="48"/>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2314" name="Group 246">
                  <a:extLst>
                    <a:ext uri="{FF2B5EF4-FFF2-40B4-BE49-F238E27FC236}">
                      <a16:creationId xmlns:a16="http://schemas.microsoft.com/office/drawing/2014/main" id="{57DEB479-564B-4EF7-9D68-708389346677}"/>
                    </a:ext>
                  </a:extLst>
                </p:cNvPr>
                <p:cNvGrpSpPr>
                  <a:grpSpLocks/>
                </p:cNvGrpSpPr>
                <p:nvPr/>
              </p:nvGrpSpPr>
              <p:grpSpPr bwMode="auto">
                <a:xfrm flipV="1">
                  <a:off x="2016" y="2420"/>
                  <a:ext cx="323" cy="285"/>
                  <a:chOff x="2016" y="2138"/>
                  <a:chExt cx="323" cy="285"/>
                </a:xfrm>
              </p:grpSpPr>
              <p:sp>
                <p:nvSpPr>
                  <p:cNvPr id="12315" name="Freeform 247">
                    <a:extLst>
                      <a:ext uri="{FF2B5EF4-FFF2-40B4-BE49-F238E27FC236}">
                        <a16:creationId xmlns:a16="http://schemas.microsoft.com/office/drawing/2014/main" id="{86A50014-E01E-4901-909E-5D948D2D4BCB}"/>
                      </a:ext>
                    </a:extLst>
                  </p:cNvPr>
                  <p:cNvSpPr>
                    <a:spLocks/>
                  </p:cNvSpPr>
                  <p:nvPr/>
                </p:nvSpPr>
                <p:spPr bwMode="auto">
                  <a:xfrm>
                    <a:off x="2016" y="2375"/>
                    <a:ext cx="321" cy="48"/>
                  </a:xfrm>
                  <a:custGeom>
                    <a:avLst/>
                    <a:gdLst>
                      <a:gd name="T0" fmla="*/ 0 w 321"/>
                      <a:gd name="T1" fmla="*/ 48 h 48"/>
                      <a:gd name="T2" fmla="*/ 321 w 321"/>
                      <a:gd name="T3" fmla="*/ 0 h 48"/>
                      <a:gd name="T4" fmla="*/ 0 60000 65536"/>
                      <a:gd name="T5" fmla="*/ 0 60000 65536"/>
                    </a:gdLst>
                    <a:ahLst/>
                    <a:cxnLst>
                      <a:cxn ang="T4">
                        <a:pos x="T0" y="T1"/>
                      </a:cxn>
                      <a:cxn ang="T5">
                        <a:pos x="T2" y="T3"/>
                      </a:cxn>
                    </a:cxnLst>
                    <a:rect l="0" t="0" r="r" b="b"/>
                    <a:pathLst>
                      <a:path w="321" h="48">
                        <a:moveTo>
                          <a:pt x="0" y="48"/>
                        </a:moveTo>
                        <a:cubicBezTo>
                          <a:pt x="53" y="40"/>
                          <a:pt x="268" y="8"/>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16" name="Freeform 248">
                    <a:extLst>
                      <a:ext uri="{FF2B5EF4-FFF2-40B4-BE49-F238E27FC236}">
                        <a16:creationId xmlns:a16="http://schemas.microsoft.com/office/drawing/2014/main" id="{446944FC-D7F8-4C4B-88D7-A745EB3B0E3E}"/>
                      </a:ext>
                    </a:extLst>
                  </p:cNvPr>
                  <p:cNvSpPr>
                    <a:spLocks/>
                  </p:cNvSpPr>
                  <p:nvPr/>
                </p:nvSpPr>
                <p:spPr bwMode="auto">
                  <a:xfrm>
                    <a:off x="2016" y="2322"/>
                    <a:ext cx="320" cy="101"/>
                  </a:xfrm>
                  <a:custGeom>
                    <a:avLst/>
                    <a:gdLst>
                      <a:gd name="T0" fmla="*/ 0 w 320"/>
                      <a:gd name="T1" fmla="*/ 101 h 101"/>
                      <a:gd name="T2" fmla="*/ 320 w 320"/>
                      <a:gd name="T3" fmla="*/ 0 h 101"/>
                      <a:gd name="T4" fmla="*/ 0 60000 65536"/>
                      <a:gd name="T5" fmla="*/ 0 60000 65536"/>
                    </a:gdLst>
                    <a:ahLst/>
                    <a:cxnLst>
                      <a:cxn ang="T4">
                        <a:pos x="T0" y="T1"/>
                      </a:cxn>
                      <a:cxn ang="T5">
                        <a:pos x="T2" y="T3"/>
                      </a:cxn>
                    </a:cxnLst>
                    <a:rect l="0" t="0" r="r" b="b"/>
                    <a:pathLst>
                      <a:path w="320" h="101">
                        <a:moveTo>
                          <a:pt x="0" y="101"/>
                        </a:moveTo>
                        <a:cubicBezTo>
                          <a:pt x="53" y="84"/>
                          <a:pt x="267" y="17"/>
                          <a:pt x="320"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17" name="Freeform 249">
                    <a:extLst>
                      <a:ext uri="{FF2B5EF4-FFF2-40B4-BE49-F238E27FC236}">
                        <a16:creationId xmlns:a16="http://schemas.microsoft.com/office/drawing/2014/main" id="{6F4F9F32-5B39-4115-8643-B67BABD1DD69}"/>
                      </a:ext>
                    </a:extLst>
                  </p:cNvPr>
                  <p:cNvSpPr>
                    <a:spLocks/>
                  </p:cNvSpPr>
                  <p:nvPr/>
                </p:nvSpPr>
                <p:spPr bwMode="auto">
                  <a:xfrm>
                    <a:off x="2016" y="2264"/>
                    <a:ext cx="321" cy="159"/>
                  </a:xfrm>
                  <a:custGeom>
                    <a:avLst/>
                    <a:gdLst>
                      <a:gd name="T0" fmla="*/ 0 w 321"/>
                      <a:gd name="T1" fmla="*/ 159 h 159"/>
                      <a:gd name="T2" fmla="*/ 321 w 321"/>
                      <a:gd name="T3" fmla="*/ 0 h 159"/>
                      <a:gd name="T4" fmla="*/ 0 60000 65536"/>
                      <a:gd name="T5" fmla="*/ 0 60000 65536"/>
                    </a:gdLst>
                    <a:ahLst/>
                    <a:cxnLst>
                      <a:cxn ang="T4">
                        <a:pos x="T0" y="T1"/>
                      </a:cxn>
                      <a:cxn ang="T5">
                        <a:pos x="T2" y="T3"/>
                      </a:cxn>
                    </a:cxnLst>
                    <a:rect l="0" t="0" r="r" b="b"/>
                    <a:pathLst>
                      <a:path w="321" h="159">
                        <a:moveTo>
                          <a:pt x="0" y="159"/>
                        </a:moveTo>
                        <a:cubicBezTo>
                          <a:pt x="53" y="133"/>
                          <a:pt x="268" y="26"/>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18" name="Freeform 250">
                    <a:extLst>
                      <a:ext uri="{FF2B5EF4-FFF2-40B4-BE49-F238E27FC236}">
                        <a16:creationId xmlns:a16="http://schemas.microsoft.com/office/drawing/2014/main" id="{206BACD2-2790-42A0-A70B-2F9EA10B1355}"/>
                      </a:ext>
                    </a:extLst>
                  </p:cNvPr>
                  <p:cNvSpPr>
                    <a:spLocks/>
                  </p:cNvSpPr>
                  <p:nvPr/>
                </p:nvSpPr>
                <p:spPr bwMode="auto">
                  <a:xfrm>
                    <a:off x="2016" y="2201"/>
                    <a:ext cx="323" cy="222"/>
                  </a:xfrm>
                  <a:custGeom>
                    <a:avLst/>
                    <a:gdLst>
                      <a:gd name="T0" fmla="*/ 0 w 323"/>
                      <a:gd name="T1" fmla="*/ 222 h 222"/>
                      <a:gd name="T2" fmla="*/ 323 w 323"/>
                      <a:gd name="T3" fmla="*/ 0 h 222"/>
                      <a:gd name="T4" fmla="*/ 0 60000 65536"/>
                      <a:gd name="T5" fmla="*/ 0 60000 65536"/>
                    </a:gdLst>
                    <a:ahLst/>
                    <a:cxnLst>
                      <a:cxn ang="T4">
                        <a:pos x="T0" y="T1"/>
                      </a:cxn>
                      <a:cxn ang="T5">
                        <a:pos x="T2" y="T3"/>
                      </a:cxn>
                    </a:cxnLst>
                    <a:rect l="0" t="0" r="r" b="b"/>
                    <a:pathLst>
                      <a:path w="323" h="222">
                        <a:moveTo>
                          <a:pt x="0" y="222"/>
                        </a:moveTo>
                        <a:cubicBezTo>
                          <a:pt x="54" y="185"/>
                          <a:pt x="269" y="37"/>
                          <a:pt x="323"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19" name="Freeform 251">
                    <a:extLst>
                      <a:ext uri="{FF2B5EF4-FFF2-40B4-BE49-F238E27FC236}">
                        <a16:creationId xmlns:a16="http://schemas.microsoft.com/office/drawing/2014/main" id="{6987A3AA-F3B8-49E9-BA56-62E387A0B7BB}"/>
                      </a:ext>
                    </a:extLst>
                  </p:cNvPr>
                  <p:cNvSpPr>
                    <a:spLocks/>
                  </p:cNvSpPr>
                  <p:nvPr/>
                </p:nvSpPr>
                <p:spPr bwMode="auto">
                  <a:xfrm>
                    <a:off x="2016" y="2138"/>
                    <a:ext cx="321" cy="285"/>
                  </a:xfrm>
                  <a:custGeom>
                    <a:avLst/>
                    <a:gdLst>
                      <a:gd name="T0" fmla="*/ 0 w 321"/>
                      <a:gd name="T1" fmla="*/ 285 h 285"/>
                      <a:gd name="T2" fmla="*/ 321 w 321"/>
                      <a:gd name="T3" fmla="*/ 0 h 285"/>
                      <a:gd name="T4" fmla="*/ 0 60000 65536"/>
                      <a:gd name="T5" fmla="*/ 0 60000 65536"/>
                    </a:gdLst>
                    <a:ahLst/>
                    <a:cxnLst>
                      <a:cxn ang="T4">
                        <a:pos x="T0" y="T1"/>
                      </a:cxn>
                      <a:cxn ang="T5">
                        <a:pos x="T2" y="T3"/>
                      </a:cxn>
                    </a:cxnLst>
                    <a:rect l="0" t="0" r="r" b="b"/>
                    <a:pathLst>
                      <a:path w="321" h="285">
                        <a:moveTo>
                          <a:pt x="0" y="285"/>
                        </a:moveTo>
                        <a:cubicBezTo>
                          <a:pt x="54" y="238"/>
                          <a:pt x="268" y="48"/>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sp>
          <p:nvSpPr>
            <p:cNvPr id="12306" name="Line 317">
              <a:extLst>
                <a:ext uri="{FF2B5EF4-FFF2-40B4-BE49-F238E27FC236}">
                  <a16:creationId xmlns:a16="http://schemas.microsoft.com/office/drawing/2014/main" id="{FC843AA7-8190-4662-B69F-F2BAC995E0E2}"/>
                </a:ext>
              </a:extLst>
            </p:cNvPr>
            <p:cNvSpPr>
              <a:spLocks noChangeShapeType="1"/>
            </p:cNvSpPr>
            <p:nvPr/>
          </p:nvSpPr>
          <p:spPr bwMode="auto">
            <a:xfrm flipH="1">
              <a:off x="3621062" y="2814799"/>
              <a:ext cx="2787" cy="817209"/>
            </a:xfrm>
            <a:prstGeom prst="line">
              <a:avLst/>
            </a:prstGeom>
            <a:noFill/>
            <a:ln w="28575">
              <a:solidFill>
                <a:srgbClr val="D60093"/>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2307" name="Line 318">
              <a:extLst>
                <a:ext uri="{FF2B5EF4-FFF2-40B4-BE49-F238E27FC236}">
                  <a16:creationId xmlns:a16="http://schemas.microsoft.com/office/drawing/2014/main" id="{035AD9AC-08B4-4E74-B764-018859ABE068}"/>
                </a:ext>
              </a:extLst>
            </p:cNvPr>
            <p:cNvSpPr>
              <a:spLocks noChangeShapeType="1"/>
            </p:cNvSpPr>
            <p:nvPr/>
          </p:nvSpPr>
          <p:spPr bwMode="auto">
            <a:xfrm>
              <a:off x="5523523" y="2814799"/>
              <a:ext cx="0" cy="740260"/>
            </a:xfrm>
            <a:prstGeom prst="line">
              <a:avLst/>
            </a:prstGeom>
            <a:noFill/>
            <a:ln w="28575">
              <a:solidFill>
                <a:srgbClr val="D60093"/>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cxnSp>
          <p:nvCxnSpPr>
            <p:cNvPr id="12308" name="Straight Connector 16">
              <a:extLst>
                <a:ext uri="{FF2B5EF4-FFF2-40B4-BE49-F238E27FC236}">
                  <a16:creationId xmlns:a16="http://schemas.microsoft.com/office/drawing/2014/main" id="{E0FC163C-4E96-431C-B76C-9BCA847345A5}"/>
                </a:ext>
              </a:extLst>
            </p:cNvPr>
            <p:cNvCxnSpPr>
              <a:cxnSpLocks noChangeShapeType="1"/>
            </p:cNvCxnSpPr>
            <p:nvPr/>
          </p:nvCxnSpPr>
          <p:spPr bwMode="auto">
            <a:xfrm>
              <a:off x="3617094" y="2967199"/>
              <a:ext cx="1906429" cy="0"/>
            </a:xfrm>
            <a:prstGeom prst="line">
              <a:avLst/>
            </a:prstGeom>
            <a:noFill/>
            <a:ln w="28575" algn="ctr">
              <a:solidFill>
                <a:srgbClr val="D60093"/>
              </a:solidFill>
              <a:miter lim="800000"/>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2309" name="Object 146">
              <a:extLst>
                <a:ext uri="{FF2B5EF4-FFF2-40B4-BE49-F238E27FC236}">
                  <a16:creationId xmlns:a16="http://schemas.microsoft.com/office/drawing/2014/main" id="{5BEE82C5-3551-4F2F-A9E5-D948FBE84A92}"/>
                </a:ext>
              </a:extLst>
            </p:cNvPr>
            <p:cNvGraphicFramePr>
              <a:graphicFrameLocks noChangeAspect="1"/>
            </p:cNvGraphicFramePr>
            <p:nvPr/>
          </p:nvGraphicFramePr>
          <p:xfrm>
            <a:off x="4431182" y="2667000"/>
            <a:ext cx="278252" cy="557714"/>
          </p:xfrm>
          <a:graphic>
            <a:graphicData uri="http://schemas.openxmlformats.org/presentationml/2006/ole">
              <mc:AlternateContent xmlns:mc="http://schemas.openxmlformats.org/markup-compatibility/2006">
                <mc:Choice xmlns:v="urn:schemas-microsoft-com:vml" Requires="v">
                  <p:oleObj spid="_x0000_s12360" name="Equation" r:id="rId12" imgW="164957" imgH="393359" progId="Equation.DSMT4">
                    <p:embed/>
                  </p:oleObj>
                </mc:Choice>
                <mc:Fallback>
                  <p:oleObj name="Equation" r:id="rId12" imgW="164957" imgH="393359" progId="Equation.DSMT4">
                    <p:embed/>
                    <p:pic>
                      <p:nvPicPr>
                        <p:cNvPr id="0" name="Object 14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431182" y="2667000"/>
                          <a:ext cx="278252" cy="55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7174"/>
                                        </p:tgtEl>
                                        <p:attrNameLst>
                                          <p:attrName>style.visibility</p:attrName>
                                        </p:attrNameLst>
                                      </p:cBhvr>
                                      <p:to>
                                        <p:strVal val="visible"/>
                                      </p:to>
                                    </p:set>
                                    <p:anim calcmode="lin" valueType="num">
                                      <p:cBhvr>
                                        <p:cTn id="19" dur="1000" fill="hold"/>
                                        <p:tgtEl>
                                          <p:spTgt spid="7174"/>
                                        </p:tgtEl>
                                        <p:attrNameLst>
                                          <p:attrName>ppt_w</p:attrName>
                                        </p:attrNameLst>
                                      </p:cBhvr>
                                      <p:tavLst>
                                        <p:tav tm="0">
                                          <p:val>
                                            <p:fltVal val="0"/>
                                          </p:val>
                                        </p:tav>
                                        <p:tav tm="100000">
                                          <p:val>
                                            <p:strVal val="#ppt_w"/>
                                          </p:val>
                                        </p:tav>
                                      </p:tavLst>
                                    </p:anim>
                                    <p:anim calcmode="lin" valueType="num">
                                      <p:cBhvr>
                                        <p:cTn id="20" dur="1000" fill="hold"/>
                                        <p:tgtEl>
                                          <p:spTgt spid="7174"/>
                                        </p:tgtEl>
                                        <p:attrNameLst>
                                          <p:attrName>ppt_h</p:attrName>
                                        </p:attrNameLst>
                                      </p:cBhvr>
                                      <p:tavLst>
                                        <p:tav tm="0">
                                          <p:val>
                                            <p:fltVal val="0"/>
                                          </p:val>
                                        </p:tav>
                                        <p:tav tm="100000">
                                          <p:val>
                                            <p:strVal val="#ppt_h"/>
                                          </p:val>
                                        </p:tav>
                                      </p:tavLst>
                                    </p:anim>
                                    <p:animEffect transition="in" filter="fade">
                                      <p:cBhvr>
                                        <p:cTn id="21" dur="1000"/>
                                        <p:tgtEl>
                                          <p:spTgt spid="717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173"/>
                                        </p:tgtEl>
                                        <p:attrNameLst>
                                          <p:attrName>style.visibility</p:attrName>
                                        </p:attrNameLst>
                                      </p:cBhvr>
                                      <p:to>
                                        <p:strVal val="visible"/>
                                      </p:to>
                                    </p:set>
                                    <p:animEffect transition="in" filter="fade">
                                      <p:cBhvr>
                                        <p:cTn id="26" dur="1000"/>
                                        <p:tgtEl>
                                          <p:spTgt spid="7173"/>
                                        </p:tgtEl>
                                      </p:cBhvr>
                                    </p:animEffect>
                                    <p:anim calcmode="lin" valueType="num">
                                      <p:cBhvr>
                                        <p:cTn id="27" dur="1000" fill="hold"/>
                                        <p:tgtEl>
                                          <p:spTgt spid="7173"/>
                                        </p:tgtEl>
                                        <p:attrNameLst>
                                          <p:attrName>ppt_x</p:attrName>
                                        </p:attrNameLst>
                                      </p:cBhvr>
                                      <p:tavLst>
                                        <p:tav tm="0">
                                          <p:val>
                                            <p:strVal val="#ppt_x"/>
                                          </p:val>
                                        </p:tav>
                                        <p:tav tm="100000">
                                          <p:val>
                                            <p:strVal val="#ppt_x"/>
                                          </p:val>
                                        </p:tav>
                                      </p:tavLst>
                                    </p:anim>
                                    <p:anim calcmode="lin" valueType="num">
                                      <p:cBhvr>
                                        <p:cTn id="28" dur="1000" fill="hold"/>
                                        <p:tgtEl>
                                          <p:spTgt spid="7173"/>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left)">
                                      <p:cBhvr>
                                        <p:cTn id="33" dur="1000"/>
                                        <p:tgtEl>
                                          <p:spTgt spid="1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1000"/>
                                        <p:tgtEl>
                                          <p:spTgt spid="20"/>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left)">
                                      <p:cBhvr>
                                        <p:cTn id="43" dur="1000"/>
                                        <p:tgtEl>
                                          <p:spTgt spid="21"/>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3" presetClass="entr" presetSubtype="16" fill="hold" nodeType="clickEffect">
                                  <p:stCondLst>
                                    <p:cond delay="0"/>
                                  </p:stCondLst>
                                  <p:childTnLst>
                                    <p:set>
                                      <p:cBhvr>
                                        <p:cTn id="47" dur="1" fill="hold">
                                          <p:stCondLst>
                                            <p:cond delay="0"/>
                                          </p:stCondLst>
                                        </p:cTn>
                                        <p:tgtEl>
                                          <p:spTgt spid="7183"/>
                                        </p:tgtEl>
                                        <p:attrNameLst>
                                          <p:attrName>style.visibility</p:attrName>
                                        </p:attrNameLst>
                                      </p:cBhvr>
                                      <p:to>
                                        <p:strVal val="visible"/>
                                      </p:to>
                                    </p:set>
                                    <p:anim calcmode="lin" valueType="num">
                                      <p:cBhvr>
                                        <p:cTn id="48" dur="1000" fill="hold"/>
                                        <p:tgtEl>
                                          <p:spTgt spid="7183"/>
                                        </p:tgtEl>
                                        <p:attrNameLst>
                                          <p:attrName>ppt_w</p:attrName>
                                        </p:attrNameLst>
                                      </p:cBhvr>
                                      <p:tavLst>
                                        <p:tav tm="0">
                                          <p:val>
                                            <p:fltVal val="0"/>
                                          </p:val>
                                        </p:tav>
                                        <p:tav tm="100000">
                                          <p:val>
                                            <p:strVal val="#ppt_w"/>
                                          </p:val>
                                        </p:tav>
                                      </p:tavLst>
                                    </p:anim>
                                    <p:anim calcmode="lin" valueType="num">
                                      <p:cBhvr>
                                        <p:cTn id="49" dur="1000" fill="hold"/>
                                        <p:tgtEl>
                                          <p:spTgt spid="7183"/>
                                        </p:tgtEl>
                                        <p:attrNameLst>
                                          <p:attrName>ppt_h</p:attrName>
                                        </p:attrNameLst>
                                      </p:cBhvr>
                                      <p:tavLst>
                                        <p:tav tm="0">
                                          <p:val>
                                            <p:fltVal val="0"/>
                                          </p:val>
                                        </p:tav>
                                        <p:tav tm="100000">
                                          <p:val>
                                            <p:strVal val="#ppt_h"/>
                                          </p:val>
                                        </p:tav>
                                      </p:tavLst>
                                    </p:anim>
                                    <p:animEffect transition="in" filter="fade">
                                      <p:cBhvr>
                                        <p:cTn id="50" dur="1000"/>
                                        <p:tgtEl>
                                          <p:spTgt spid="7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17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714_example">
            <a:extLst>
              <a:ext uri="{FF2B5EF4-FFF2-40B4-BE49-F238E27FC236}">
                <a16:creationId xmlns:a16="http://schemas.microsoft.com/office/drawing/2014/main" id="{8A92B0A8-783B-4A86-A4D0-D5FC931D4C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1963400"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 Box 3">
            <a:extLst>
              <a:ext uri="{FF2B5EF4-FFF2-40B4-BE49-F238E27FC236}">
                <a16:creationId xmlns:a16="http://schemas.microsoft.com/office/drawing/2014/main" id="{D25A4415-942B-4F74-A921-17D5B3796857}"/>
              </a:ext>
            </a:extLst>
          </p:cNvPr>
          <p:cNvSpPr txBox="1">
            <a:spLocks noChangeArrowheads="1"/>
          </p:cNvSpPr>
          <p:nvPr/>
        </p:nvSpPr>
        <p:spPr bwMode="auto">
          <a:xfrm>
            <a:off x="3048000" y="258763"/>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8196" name="Rectangle 4">
            <a:extLst>
              <a:ext uri="{FF2B5EF4-FFF2-40B4-BE49-F238E27FC236}">
                <a16:creationId xmlns:a16="http://schemas.microsoft.com/office/drawing/2014/main" id="{5E8B313C-B2E3-482B-91A7-536BE881760C}"/>
              </a:ext>
            </a:extLst>
          </p:cNvPr>
          <p:cNvSpPr>
            <a:spLocks noChangeArrowheads="1"/>
          </p:cNvSpPr>
          <p:nvPr/>
        </p:nvSpPr>
        <p:spPr bwMode="auto">
          <a:xfrm>
            <a:off x="381001" y="839491"/>
            <a:ext cx="11582400" cy="1538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fr-FR" altLang="en-US" sz="2800" b="1" dirty="0">
                <a:solidFill>
                  <a:srgbClr val="0000FF"/>
                </a:solidFill>
                <a:latin typeface="Arial" panose="020B0604020202020204" pitchFamily="34" charset="0"/>
                <a:cs typeface="Arial" panose="020B0604020202020204" pitchFamily="34" charset="0"/>
              </a:rPr>
              <a:t>Câu 6: </a:t>
            </a:r>
            <a:r>
              <a:rPr lang="fr-FR" altLang="en-US" sz="2800" dirty="0">
                <a:solidFill>
                  <a:srgbClr val="0000FF"/>
                </a:solidFill>
                <a:latin typeface="Arial" panose="020B0604020202020204" pitchFamily="34" charset="0"/>
                <a:cs typeface="Arial" panose="020B0604020202020204" pitchFamily="34" charset="0"/>
              </a:rPr>
              <a:t>Trên một sợi dây dài 1m, hai đầu cố định, có sóng dừng với 2 bụng sóng. Bước sóng của sóng trên dây là</a:t>
            </a:r>
          </a:p>
          <a:p>
            <a:pPr algn="just" eaLnBrk="1" hangingPunct="1">
              <a:spcBef>
                <a:spcPts val="1200"/>
              </a:spcBef>
              <a:buClrTx/>
              <a:buSzTx/>
              <a:buNone/>
            </a:pPr>
            <a:r>
              <a:rPr lang="fr-FR" altLang="en-US" sz="2800" b="1" dirty="0">
                <a:solidFill>
                  <a:srgbClr val="0000FF"/>
                </a:solidFill>
                <a:latin typeface="Arial" panose="020B0604020202020204" pitchFamily="34" charset="0"/>
                <a:cs typeface="Arial" panose="020B0604020202020204" pitchFamily="34" charset="0"/>
              </a:rPr>
              <a:t>	A. </a:t>
            </a:r>
            <a:r>
              <a:rPr lang="fr-FR" altLang="en-US" sz="2800" dirty="0">
                <a:solidFill>
                  <a:srgbClr val="0000FF"/>
                </a:solidFill>
                <a:latin typeface="Arial" panose="020B0604020202020204" pitchFamily="34" charset="0"/>
                <a:cs typeface="Arial" panose="020B0604020202020204" pitchFamily="34" charset="0"/>
              </a:rPr>
              <a:t>2 m.  	</a:t>
            </a:r>
            <a:r>
              <a:rPr lang="fr-FR" altLang="en-US" sz="2800" b="1" dirty="0">
                <a:solidFill>
                  <a:srgbClr val="0000FF"/>
                </a:solidFill>
                <a:latin typeface="Arial" panose="020B0604020202020204" pitchFamily="34" charset="0"/>
                <a:cs typeface="Arial" panose="020B0604020202020204" pitchFamily="34" charset="0"/>
              </a:rPr>
              <a:t>B. </a:t>
            </a:r>
            <a:r>
              <a:rPr lang="fr-FR" altLang="en-US" sz="2800" dirty="0">
                <a:solidFill>
                  <a:srgbClr val="0000FF"/>
                </a:solidFill>
                <a:latin typeface="Arial" panose="020B0604020202020204" pitchFamily="34" charset="0"/>
                <a:cs typeface="Arial" panose="020B0604020202020204" pitchFamily="34" charset="0"/>
              </a:rPr>
              <a:t>0,25 m.  		</a:t>
            </a:r>
            <a:r>
              <a:rPr lang="fr-FR" altLang="en-US" sz="2800" b="1" dirty="0">
                <a:solidFill>
                  <a:srgbClr val="0000FF"/>
                </a:solidFill>
                <a:latin typeface="Arial" panose="020B0604020202020204" pitchFamily="34" charset="0"/>
                <a:cs typeface="Arial" panose="020B0604020202020204" pitchFamily="34" charset="0"/>
              </a:rPr>
              <a:t>C. </a:t>
            </a:r>
            <a:r>
              <a:rPr lang="fr-FR" altLang="en-US" sz="2800" dirty="0">
                <a:solidFill>
                  <a:srgbClr val="0000FF"/>
                </a:solidFill>
                <a:latin typeface="Arial" panose="020B0604020202020204" pitchFamily="34" charset="0"/>
                <a:cs typeface="Arial" panose="020B0604020202020204" pitchFamily="34" charset="0"/>
              </a:rPr>
              <a:t>1 m.  	</a:t>
            </a:r>
            <a:r>
              <a:rPr lang="fr-FR" altLang="en-US" sz="2800" b="1" dirty="0">
                <a:solidFill>
                  <a:srgbClr val="0000FF"/>
                </a:solidFill>
                <a:latin typeface="Arial" panose="020B0604020202020204" pitchFamily="34" charset="0"/>
                <a:cs typeface="Arial" panose="020B0604020202020204" pitchFamily="34" charset="0"/>
              </a:rPr>
              <a:t>D. </a:t>
            </a:r>
            <a:r>
              <a:rPr lang="fr-FR" altLang="en-US" sz="2800" dirty="0">
                <a:solidFill>
                  <a:srgbClr val="0000FF"/>
                </a:solidFill>
                <a:latin typeface="Arial" panose="020B0604020202020204" pitchFamily="34" charset="0"/>
                <a:cs typeface="Arial" panose="020B0604020202020204" pitchFamily="34" charset="0"/>
              </a:rPr>
              <a:t>0,5 m. </a:t>
            </a:r>
          </a:p>
        </p:txBody>
      </p:sp>
      <p:sp>
        <p:nvSpPr>
          <p:cNvPr id="8197" name="Rectangle 2">
            <a:extLst>
              <a:ext uri="{FF2B5EF4-FFF2-40B4-BE49-F238E27FC236}">
                <a16:creationId xmlns:a16="http://schemas.microsoft.com/office/drawing/2014/main" id="{43A68F81-6A11-4389-81B3-DD7A8FED93C1}"/>
              </a:ext>
            </a:extLst>
          </p:cNvPr>
          <p:cNvSpPr>
            <a:spLocks noChangeArrowheads="1"/>
          </p:cNvSpPr>
          <p:nvPr/>
        </p:nvSpPr>
        <p:spPr bwMode="auto">
          <a:xfrm>
            <a:off x="381000" y="3076734"/>
            <a:ext cx="11582400" cy="196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lr>
                <a:srgbClr val="A50021"/>
              </a:buClr>
              <a:buSzPct val="75000"/>
              <a:buFont typeface="Wingdings" panose="05000000000000000000" pitchFamily="2" charset="2"/>
              <a:buChar char="n"/>
              <a:tabLst>
                <a:tab pos="152400" algn="l"/>
                <a:tab pos="914400" algn="l"/>
                <a:tab pos="1752600" algn="l"/>
                <a:tab pos="2514600" algn="l"/>
              </a:tabLst>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tabLst>
                <a:tab pos="152400" algn="l"/>
                <a:tab pos="914400" algn="l"/>
                <a:tab pos="1752600" algn="l"/>
                <a:tab pos="2514600" algn="l"/>
              </a:tabLst>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tabLst>
                <a:tab pos="152400" algn="l"/>
                <a:tab pos="914400" algn="l"/>
                <a:tab pos="1752600" algn="l"/>
                <a:tab pos="2514600" algn="l"/>
              </a:tabLst>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tabLst>
                <a:tab pos="152400" algn="l"/>
                <a:tab pos="914400" algn="l"/>
                <a:tab pos="1752600" algn="l"/>
                <a:tab pos="2514600" algn="l"/>
              </a:tabLst>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tabLst>
                <a:tab pos="152400" algn="l"/>
                <a:tab pos="914400" algn="l"/>
                <a:tab pos="1752600" algn="l"/>
                <a:tab pos="25146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 pos="914400" algn="l"/>
                <a:tab pos="1752600" algn="l"/>
                <a:tab pos="25146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 pos="914400" algn="l"/>
                <a:tab pos="1752600" algn="l"/>
                <a:tab pos="25146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 pos="914400" algn="l"/>
                <a:tab pos="1752600" algn="l"/>
                <a:tab pos="25146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tabLst>
                <a:tab pos="152400" algn="l"/>
                <a:tab pos="914400" algn="l"/>
                <a:tab pos="1752600" algn="l"/>
                <a:tab pos="2514600" algn="l"/>
              </a:tabLst>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fr-FR" altLang="en-US" sz="2800" b="1" dirty="0">
                <a:solidFill>
                  <a:srgbClr val="0000FF"/>
                </a:solidFill>
                <a:latin typeface="Arial" panose="020B0604020202020204" pitchFamily="34" charset="0"/>
                <a:cs typeface="Arial" panose="020B0604020202020204" pitchFamily="34" charset="0"/>
              </a:rPr>
              <a:t>Câu 7: </a:t>
            </a:r>
            <a:r>
              <a:rPr lang="fr-FR" altLang="en-US" sz="2800" dirty="0">
                <a:solidFill>
                  <a:srgbClr val="0000FF"/>
                </a:solidFill>
                <a:latin typeface="Arial" panose="020B0604020202020204" pitchFamily="34" charset="0"/>
                <a:cs typeface="Arial" panose="020B0604020202020204" pitchFamily="34" charset="0"/>
              </a:rPr>
              <a:t>Trên một sợi dây dài 2 m đang có sóng dừng với tần số 100 Hz, người ta thấy ngoài 2 đầu dây cố định còn có 3 điểm khác luôn đứng yên. Vận tốc truyền sóng trên dây là</a:t>
            </a:r>
            <a:endParaRPr lang="en-US" altLang="en-US" sz="2800" dirty="0">
              <a:solidFill>
                <a:srgbClr val="0000FF"/>
              </a:solidFill>
              <a:latin typeface="Arial" panose="020B0604020202020204" pitchFamily="34" charset="0"/>
              <a:cs typeface="Arial" panose="020B0604020202020204" pitchFamily="34" charset="0"/>
            </a:endParaRPr>
          </a:p>
          <a:p>
            <a:pPr algn="just" eaLnBrk="1" hangingPunct="1">
              <a:spcBef>
                <a:spcPts val="1200"/>
              </a:spcBef>
              <a:buClrTx/>
              <a:buSzTx/>
              <a:buNone/>
            </a:pPr>
            <a:r>
              <a:rPr lang="fr-FR" altLang="en-US" sz="2800" dirty="0">
                <a:solidFill>
                  <a:srgbClr val="0000FF"/>
                </a:solidFill>
                <a:latin typeface="Arial" panose="020B0604020202020204" pitchFamily="34" charset="0"/>
                <a:cs typeface="Arial" panose="020B0604020202020204" pitchFamily="34" charset="0"/>
              </a:rPr>
              <a:t>	</a:t>
            </a:r>
            <a:r>
              <a:rPr lang="fr-FR" altLang="en-US" sz="2800" b="1" dirty="0">
                <a:solidFill>
                  <a:srgbClr val="0000FF"/>
                </a:solidFill>
                <a:latin typeface="Arial" panose="020B0604020202020204" pitchFamily="34" charset="0"/>
                <a:cs typeface="Arial" panose="020B0604020202020204" pitchFamily="34" charset="0"/>
              </a:rPr>
              <a:t>A. </a:t>
            </a:r>
            <a:r>
              <a:rPr lang="fr-FR" altLang="en-US" sz="2800" dirty="0">
                <a:solidFill>
                  <a:srgbClr val="0000FF"/>
                </a:solidFill>
                <a:latin typeface="Arial" panose="020B0604020202020204" pitchFamily="34" charset="0"/>
                <a:cs typeface="Arial" panose="020B0604020202020204" pitchFamily="34" charset="0"/>
              </a:rPr>
              <a:t>60 m/s.   	</a:t>
            </a:r>
            <a:r>
              <a:rPr lang="fr-FR" altLang="en-US" sz="2800" b="1" dirty="0">
                <a:solidFill>
                  <a:srgbClr val="0000FF"/>
                </a:solidFill>
                <a:latin typeface="Arial" panose="020B0604020202020204" pitchFamily="34" charset="0"/>
                <a:cs typeface="Arial" panose="020B0604020202020204" pitchFamily="34" charset="0"/>
              </a:rPr>
              <a:t>B. </a:t>
            </a:r>
            <a:r>
              <a:rPr lang="fr-FR" altLang="en-US" sz="2800" dirty="0">
                <a:solidFill>
                  <a:srgbClr val="0000FF"/>
                </a:solidFill>
                <a:latin typeface="Arial" panose="020B0604020202020204" pitchFamily="34" charset="0"/>
                <a:cs typeface="Arial" panose="020B0604020202020204" pitchFamily="34" charset="0"/>
              </a:rPr>
              <a:t>80 m/s.    	</a:t>
            </a:r>
            <a:r>
              <a:rPr lang="fr-FR" altLang="en-US" sz="2800" b="1" dirty="0">
                <a:solidFill>
                  <a:srgbClr val="0000FF"/>
                </a:solidFill>
                <a:latin typeface="Arial" panose="020B0604020202020204" pitchFamily="34" charset="0"/>
                <a:cs typeface="Arial" panose="020B0604020202020204" pitchFamily="34" charset="0"/>
              </a:rPr>
              <a:t>C. </a:t>
            </a:r>
            <a:r>
              <a:rPr lang="fr-FR" altLang="en-US" sz="2800" dirty="0">
                <a:solidFill>
                  <a:srgbClr val="0000FF"/>
                </a:solidFill>
                <a:latin typeface="Arial" panose="020B0604020202020204" pitchFamily="34" charset="0"/>
                <a:cs typeface="Arial" panose="020B0604020202020204" pitchFamily="34" charset="0"/>
              </a:rPr>
              <a:t>40 m/s.    	</a:t>
            </a:r>
            <a:r>
              <a:rPr lang="fr-FR" altLang="en-US" sz="2800" b="1" dirty="0">
                <a:solidFill>
                  <a:srgbClr val="0000FF"/>
                </a:solidFill>
                <a:latin typeface="Arial" panose="020B0604020202020204" pitchFamily="34" charset="0"/>
                <a:cs typeface="Arial" panose="020B0604020202020204" pitchFamily="34" charset="0"/>
              </a:rPr>
              <a:t>D. </a:t>
            </a:r>
            <a:r>
              <a:rPr lang="fr-FR" altLang="en-US" sz="2800" dirty="0">
                <a:solidFill>
                  <a:srgbClr val="0000FF"/>
                </a:solidFill>
                <a:latin typeface="Arial" panose="020B0604020202020204" pitchFamily="34" charset="0"/>
                <a:cs typeface="Arial" panose="020B0604020202020204" pitchFamily="34" charset="0"/>
              </a:rPr>
              <a:t>100 m/s.</a:t>
            </a:r>
          </a:p>
        </p:txBody>
      </p:sp>
      <p:graphicFrame>
        <p:nvGraphicFramePr>
          <p:cNvPr id="2" name="Object 1">
            <a:extLst>
              <a:ext uri="{FF2B5EF4-FFF2-40B4-BE49-F238E27FC236}">
                <a16:creationId xmlns:a16="http://schemas.microsoft.com/office/drawing/2014/main" id="{84A3FD77-00B6-4EE5-84A0-35B5E3EA7E2B}"/>
              </a:ext>
            </a:extLst>
          </p:cNvPr>
          <p:cNvGraphicFramePr>
            <a:graphicFrameLocks noChangeAspect="1"/>
          </p:cNvGraphicFramePr>
          <p:nvPr/>
        </p:nvGraphicFramePr>
        <p:xfrm>
          <a:off x="3430588" y="2362201"/>
          <a:ext cx="1065212" cy="779463"/>
        </p:xfrm>
        <a:graphic>
          <a:graphicData uri="http://schemas.openxmlformats.org/presentationml/2006/ole">
            <mc:AlternateContent xmlns:mc="http://schemas.openxmlformats.org/markup-compatibility/2006">
              <mc:Choice xmlns:v="urn:schemas-microsoft-com:vml" Requires="v">
                <p:oleObj spid="_x0000_s14362" name="Equation" r:id="rId5" imgW="469696" imgH="393529" progId="Equation.DSMT4">
                  <p:embed/>
                </p:oleObj>
              </mc:Choice>
              <mc:Fallback>
                <p:oleObj name="Equation" r:id="rId5" imgW="469696" imgH="393529" progId="Equation.DSMT4">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30588" y="2362201"/>
                        <a:ext cx="1065212"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a:extLst>
              <a:ext uri="{FF2B5EF4-FFF2-40B4-BE49-F238E27FC236}">
                <a16:creationId xmlns:a16="http://schemas.microsoft.com/office/drawing/2014/main" id="{61D22B1C-6064-4185-A675-4E06AB24C7D2}"/>
              </a:ext>
            </a:extLst>
          </p:cNvPr>
          <p:cNvGraphicFramePr>
            <a:graphicFrameLocks noChangeAspect="1"/>
          </p:cNvGraphicFramePr>
          <p:nvPr/>
        </p:nvGraphicFramePr>
        <p:xfrm>
          <a:off x="5114926" y="2362200"/>
          <a:ext cx="2581275" cy="763588"/>
        </p:xfrm>
        <a:graphic>
          <a:graphicData uri="http://schemas.openxmlformats.org/presentationml/2006/ole">
            <mc:AlternateContent xmlns:mc="http://schemas.openxmlformats.org/markup-compatibility/2006">
              <mc:Choice xmlns:v="urn:schemas-microsoft-com:vml" Requires="v">
                <p:oleObj spid="_x0000_s14363" name="Equation" r:id="rId7" imgW="1295400" imgH="393700" progId="Equation.DSMT4">
                  <p:embed/>
                </p:oleObj>
              </mc:Choice>
              <mc:Fallback>
                <p:oleObj name="Equation" r:id="rId7" imgW="1295400" imgH="393700" progId="Equation.DSMT4">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14926" y="2362200"/>
                        <a:ext cx="25812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8200" name="Picture 7" descr="Hinh dong (261)">
            <a:extLst>
              <a:ext uri="{FF2B5EF4-FFF2-40B4-BE49-F238E27FC236}">
                <a16:creationId xmlns:a16="http://schemas.microsoft.com/office/drawing/2014/main" id="{0D7F1EF2-ACA0-461B-BD71-7E2F381F0BDE}"/>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6781985" y="1752600"/>
            <a:ext cx="77028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Object 24">
            <a:extLst>
              <a:ext uri="{FF2B5EF4-FFF2-40B4-BE49-F238E27FC236}">
                <a16:creationId xmlns:a16="http://schemas.microsoft.com/office/drawing/2014/main" id="{BCB733AD-13AD-4008-B804-D6B8E1E59DC0}"/>
              </a:ext>
            </a:extLst>
          </p:cNvPr>
          <p:cNvGraphicFramePr>
            <a:graphicFrameLocks noChangeAspect="1"/>
          </p:cNvGraphicFramePr>
          <p:nvPr/>
        </p:nvGraphicFramePr>
        <p:xfrm>
          <a:off x="2392364" y="5029201"/>
          <a:ext cx="1227137" cy="898525"/>
        </p:xfrm>
        <a:graphic>
          <a:graphicData uri="http://schemas.openxmlformats.org/presentationml/2006/ole">
            <mc:AlternateContent xmlns:mc="http://schemas.openxmlformats.org/markup-compatibility/2006">
              <mc:Choice xmlns:v="urn:schemas-microsoft-com:vml" Requires="v">
                <p:oleObj spid="_x0000_s14364" name="Equation" r:id="rId10" imgW="469696" imgH="393529" progId="Equation.DSMT4">
                  <p:embed/>
                </p:oleObj>
              </mc:Choice>
              <mc:Fallback>
                <p:oleObj name="Equation" r:id="rId10" imgW="469696" imgH="393529" progId="Equation.DSMT4">
                  <p:embed/>
                  <p:pic>
                    <p:nvPicPr>
                      <p:cNvPr id="0"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92364" y="5029201"/>
                        <a:ext cx="1227137"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26" name="Object 25">
            <a:extLst>
              <a:ext uri="{FF2B5EF4-FFF2-40B4-BE49-F238E27FC236}">
                <a16:creationId xmlns:a16="http://schemas.microsoft.com/office/drawing/2014/main" id="{1AC9D67D-286B-4819-935D-D0A1067A0052}"/>
              </a:ext>
            </a:extLst>
          </p:cNvPr>
          <p:cNvGraphicFramePr>
            <a:graphicFrameLocks noChangeAspect="1"/>
          </p:cNvGraphicFramePr>
          <p:nvPr/>
        </p:nvGraphicFramePr>
        <p:xfrm>
          <a:off x="4184651" y="5037139"/>
          <a:ext cx="3070225" cy="898525"/>
        </p:xfrm>
        <a:graphic>
          <a:graphicData uri="http://schemas.openxmlformats.org/presentationml/2006/ole">
            <mc:AlternateContent xmlns:mc="http://schemas.openxmlformats.org/markup-compatibility/2006">
              <mc:Choice xmlns:v="urn:schemas-microsoft-com:vml" Requires="v">
                <p:oleObj spid="_x0000_s14365" name="Equation" r:id="rId11" imgW="1307532" imgH="393529" progId="Equation.DSMT4">
                  <p:embed/>
                </p:oleObj>
              </mc:Choice>
              <mc:Fallback>
                <p:oleObj name="Equation" r:id="rId11" imgW="1307532" imgH="393529" progId="Equation.DSMT4">
                  <p:embed/>
                  <p:pic>
                    <p:nvPicPr>
                      <p:cNvPr id="0" name="Object 2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84651" y="5037139"/>
                        <a:ext cx="30702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17" name="Object 16">
            <a:extLst>
              <a:ext uri="{FF2B5EF4-FFF2-40B4-BE49-F238E27FC236}">
                <a16:creationId xmlns:a16="http://schemas.microsoft.com/office/drawing/2014/main" id="{ECCB999A-7D77-4061-B0CD-0C3B5BCE3F6E}"/>
              </a:ext>
            </a:extLst>
          </p:cNvPr>
          <p:cNvGraphicFramePr>
            <a:graphicFrameLocks noChangeAspect="1"/>
          </p:cNvGraphicFramePr>
          <p:nvPr/>
        </p:nvGraphicFramePr>
        <p:xfrm>
          <a:off x="4167188" y="6046788"/>
          <a:ext cx="4062412" cy="430212"/>
        </p:xfrm>
        <a:graphic>
          <a:graphicData uri="http://schemas.openxmlformats.org/presentationml/2006/ole">
            <mc:AlternateContent xmlns:mc="http://schemas.openxmlformats.org/markup-compatibility/2006">
              <mc:Choice xmlns:v="urn:schemas-microsoft-com:vml" Requires="v">
                <p:oleObj spid="_x0000_s14366" name="Equation" r:id="rId13" imgW="1765300" imgH="203200" progId="Equation.DSMT4">
                  <p:embed/>
                </p:oleObj>
              </mc:Choice>
              <mc:Fallback>
                <p:oleObj name="Equation" r:id="rId13" imgW="1765300" imgH="203200" progId="Equation.DSMT4">
                  <p:embed/>
                  <p:pic>
                    <p:nvPicPr>
                      <p:cNvPr id="0"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67188" y="6046788"/>
                        <a:ext cx="406241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pic>
        <p:nvPicPr>
          <p:cNvPr id="8212" name="Picture 27" descr="Hinh dong (261)">
            <a:extLst>
              <a:ext uri="{FF2B5EF4-FFF2-40B4-BE49-F238E27FC236}">
                <a16:creationId xmlns:a16="http://schemas.microsoft.com/office/drawing/2014/main" id="{3D2AB613-2671-404C-9297-D44A81108922}"/>
              </a:ext>
            </a:extLst>
          </p:cNvPr>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a:off x="7694377" y="4419600"/>
            <a:ext cx="776609"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fade">
                                      <p:cBhvr>
                                        <p:cTn id="7" dur="1000"/>
                                        <p:tgtEl>
                                          <p:spTgt spid="8196"/>
                                        </p:tgtEl>
                                      </p:cBhvr>
                                    </p:animEffect>
                                    <p:anim calcmode="lin" valueType="num">
                                      <p:cBhvr>
                                        <p:cTn id="8" dur="1000" fill="hold"/>
                                        <p:tgtEl>
                                          <p:spTgt spid="8196"/>
                                        </p:tgtEl>
                                        <p:attrNameLst>
                                          <p:attrName>ppt_x</p:attrName>
                                        </p:attrNameLst>
                                      </p:cBhvr>
                                      <p:tavLst>
                                        <p:tav tm="0">
                                          <p:val>
                                            <p:strVal val="#ppt_x"/>
                                          </p:val>
                                        </p:tav>
                                        <p:tav tm="100000">
                                          <p:val>
                                            <p:strVal val="#ppt_x"/>
                                          </p:val>
                                        </p:tav>
                                      </p:tavLst>
                                    </p:anim>
                                    <p:anim calcmode="lin" valueType="num">
                                      <p:cBhvr>
                                        <p:cTn id="9" dur="1000" fill="hold"/>
                                        <p:tgtEl>
                                          <p:spTgt spid="8196"/>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left)">
                                      <p:cBhvr>
                                        <p:cTn id="14" dur="10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left)">
                                      <p:cBhvr>
                                        <p:cTn id="19" dur="10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16" fill="hold" nodeType="clickEffect">
                                  <p:stCondLst>
                                    <p:cond delay="0"/>
                                  </p:stCondLst>
                                  <p:childTnLst>
                                    <p:set>
                                      <p:cBhvr>
                                        <p:cTn id="23" dur="1" fill="hold">
                                          <p:stCondLst>
                                            <p:cond delay="0"/>
                                          </p:stCondLst>
                                        </p:cTn>
                                        <p:tgtEl>
                                          <p:spTgt spid="8200"/>
                                        </p:tgtEl>
                                        <p:attrNameLst>
                                          <p:attrName>style.visibility</p:attrName>
                                        </p:attrNameLst>
                                      </p:cBhvr>
                                      <p:to>
                                        <p:strVal val="visible"/>
                                      </p:to>
                                    </p:set>
                                    <p:anim calcmode="lin" valueType="num">
                                      <p:cBhvr>
                                        <p:cTn id="24" dur="1000" fill="hold"/>
                                        <p:tgtEl>
                                          <p:spTgt spid="8200"/>
                                        </p:tgtEl>
                                        <p:attrNameLst>
                                          <p:attrName>ppt_w</p:attrName>
                                        </p:attrNameLst>
                                      </p:cBhvr>
                                      <p:tavLst>
                                        <p:tav tm="0">
                                          <p:val>
                                            <p:fltVal val="0"/>
                                          </p:val>
                                        </p:tav>
                                        <p:tav tm="100000">
                                          <p:val>
                                            <p:strVal val="#ppt_w"/>
                                          </p:val>
                                        </p:tav>
                                      </p:tavLst>
                                    </p:anim>
                                    <p:anim calcmode="lin" valueType="num">
                                      <p:cBhvr>
                                        <p:cTn id="25" dur="1000" fill="hold"/>
                                        <p:tgtEl>
                                          <p:spTgt spid="8200"/>
                                        </p:tgtEl>
                                        <p:attrNameLst>
                                          <p:attrName>ppt_h</p:attrName>
                                        </p:attrNameLst>
                                      </p:cBhvr>
                                      <p:tavLst>
                                        <p:tav tm="0">
                                          <p:val>
                                            <p:fltVal val="0"/>
                                          </p:val>
                                        </p:tav>
                                        <p:tav tm="100000">
                                          <p:val>
                                            <p:strVal val="#ppt_h"/>
                                          </p:val>
                                        </p:tav>
                                      </p:tavLst>
                                    </p:anim>
                                    <p:animEffect transition="in" filter="fade">
                                      <p:cBhvr>
                                        <p:cTn id="26" dur="1000"/>
                                        <p:tgtEl>
                                          <p:spTgt spid="820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8197"/>
                                        </p:tgtEl>
                                        <p:attrNameLst>
                                          <p:attrName>style.visibility</p:attrName>
                                        </p:attrNameLst>
                                      </p:cBhvr>
                                      <p:to>
                                        <p:strVal val="visible"/>
                                      </p:to>
                                    </p:set>
                                    <p:animEffect transition="in" filter="fade">
                                      <p:cBhvr>
                                        <p:cTn id="31" dur="1000"/>
                                        <p:tgtEl>
                                          <p:spTgt spid="8197"/>
                                        </p:tgtEl>
                                      </p:cBhvr>
                                    </p:animEffect>
                                    <p:anim calcmode="lin" valueType="num">
                                      <p:cBhvr>
                                        <p:cTn id="32" dur="1000" fill="hold"/>
                                        <p:tgtEl>
                                          <p:spTgt spid="8197"/>
                                        </p:tgtEl>
                                        <p:attrNameLst>
                                          <p:attrName>ppt_x</p:attrName>
                                        </p:attrNameLst>
                                      </p:cBhvr>
                                      <p:tavLst>
                                        <p:tav tm="0">
                                          <p:val>
                                            <p:strVal val="#ppt_x"/>
                                          </p:val>
                                        </p:tav>
                                        <p:tav tm="100000">
                                          <p:val>
                                            <p:strVal val="#ppt_x"/>
                                          </p:val>
                                        </p:tav>
                                      </p:tavLst>
                                    </p:anim>
                                    <p:anim calcmode="lin" valueType="num">
                                      <p:cBhvr>
                                        <p:cTn id="33" dur="1000" fill="hold"/>
                                        <p:tgtEl>
                                          <p:spTgt spid="8197"/>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1000"/>
                                        <p:tgtEl>
                                          <p:spTgt spid="2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left)">
                                      <p:cBhvr>
                                        <p:cTn id="43" dur="1000"/>
                                        <p:tgtEl>
                                          <p:spTgt spid="2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wipe(left)">
                                      <p:cBhvr>
                                        <p:cTn id="48" dur="1000"/>
                                        <p:tgtEl>
                                          <p:spTgt spid="17"/>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16" fill="hold" nodeType="clickEffect">
                                  <p:stCondLst>
                                    <p:cond delay="0"/>
                                  </p:stCondLst>
                                  <p:childTnLst>
                                    <p:set>
                                      <p:cBhvr>
                                        <p:cTn id="52" dur="1" fill="hold">
                                          <p:stCondLst>
                                            <p:cond delay="0"/>
                                          </p:stCondLst>
                                        </p:cTn>
                                        <p:tgtEl>
                                          <p:spTgt spid="8212"/>
                                        </p:tgtEl>
                                        <p:attrNameLst>
                                          <p:attrName>style.visibility</p:attrName>
                                        </p:attrNameLst>
                                      </p:cBhvr>
                                      <p:to>
                                        <p:strVal val="visible"/>
                                      </p:to>
                                    </p:set>
                                    <p:anim calcmode="lin" valueType="num">
                                      <p:cBhvr>
                                        <p:cTn id="53" dur="1000" fill="hold"/>
                                        <p:tgtEl>
                                          <p:spTgt spid="8212"/>
                                        </p:tgtEl>
                                        <p:attrNameLst>
                                          <p:attrName>ppt_w</p:attrName>
                                        </p:attrNameLst>
                                      </p:cBhvr>
                                      <p:tavLst>
                                        <p:tav tm="0">
                                          <p:val>
                                            <p:fltVal val="0"/>
                                          </p:val>
                                        </p:tav>
                                        <p:tav tm="100000">
                                          <p:val>
                                            <p:strVal val="#ppt_w"/>
                                          </p:val>
                                        </p:tav>
                                      </p:tavLst>
                                    </p:anim>
                                    <p:anim calcmode="lin" valueType="num">
                                      <p:cBhvr>
                                        <p:cTn id="54" dur="1000" fill="hold"/>
                                        <p:tgtEl>
                                          <p:spTgt spid="8212"/>
                                        </p:tgtEl>
                                        <p:attrNameLst>
                                          <p:attrName>ppt_h</p:attrName>
                                        </p:attrNameLst>
                                      </p:cBhvr>
                                      <p:tavLst>
                                        <p:tav tm="0">
                                          <p:val>
                                            <p:fltVal val="0"/>
                                          </p:val>
                                        </p:tav>
                                        <p:tav tm="100000">
                                          <p:val>
                                            <p:strVal val="#ppt_h"/>
                                          </p:val>
                                        </p:tav>
                                      </p:tavLst>
                                    </p:anim>
                                    <p:animEffect transition="in" filter="fade">
                                      <p:cBhvr>
                                        <p:cTn id="55" dur="1000"/>
                                        <p:tgtEl>
                                          <p:spTgt spid="8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714_example">
            <a:extLst>
              <a:ext uri="{FF2B5EF4-FFF2-40B4-BE49-F238E27FC236}">
                <a16:creationId xmlns:a16="http://schemas.microsoft.com/office/drawing/2014/main" id="{CBFA72E3-973C-42F4-B443-00E4DBBDAA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12039596"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 Box 3">
            <a:extLst>
              <a:ext uri="{FF2B5EF4-FFF2-40B4-BE49-F238E27FC236}">
                <a16:creationId xmlns:a16="http://schemas.microsoft.com/office/drawing/2014/main" id="{106A7DB2-9B48-4366-BE63-1053F4E38AD5}"/>
              </a:ext>
            </a:extLst>
          </p:cNvPr>
          <p:cNvSpPr txBox="1">
            <a:spLocks noChangeArrowheads="1"/>
          </p:cNvSpPr>
          <p:nvPr/>
        </p:nvSpPr>
        <p:spPr bwMode="auto">
          <a:xfrm>
            <a:off x="3048000" y="152400"/>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9220" name="Rectangle 2">
            <a:extLst>
              <a:ext uri="{FF2B5EF4-FFF2-40B4-BE49-F238E27FC236}">
                <a16:creationId xmlns:a16="http://schemas.microsoft.com/office/drawing/2014/main" id="{B8113D0E-35D5-460E-8667-842ACFBA7CCC}"/>
              </a:ext>
            </a:extLst>
          </p:cNvPr>
          <p:cNvSpPr>
            <a:spLocks noChangeArrowheads="1"/>
          </p:cNvSpPr>
          <p:nvPr/>
        </p:nvSpPr>
        <p:spPr bwMode="auto">
          <a:xfrm>
            <a:off x="452119" y="1062126"/>
            <a:ext cx="11429997"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en-US" altLang="en-US" sz="2800" b="1" dirty="0">
                <a:solidFill>
                  <a:srgbClr val="0000FF"/>
                </a:solidFill>
                <a:latin typeface="Arial" panose="020B0604020202020204" pitchFamily="34" charset="0"/>
                <a:cs typeface="Arial" panose="020B0604020202020204" pitchFamily="34" charset="0"/>
              </a:rPr>
              <a:t>Câu 8: </a:t>
            </a:r>
            <a:r>
              <a:rPr lang="en-US" altLang="en-US" sz="2800" dirty="0">
                <a:solidFill>
                  <a:srgbClr val="0000FF"/>
                </a:solidFill>
                <a:latin typeface="Arial" panose="020B0604020202020204" pitchFamily="34" charset="0"/>
                <a:cs typeface="Arial" panose="020B0604020202020204" pitchFamily="34" charset="0"/>
              </a:rPr>
              <a:t> Trên một sợi dây dài 90cm có sóng dừng.      Kể cả hai nút ở hai đầu dây thì trên dây có 10 nút sóng. Biết tần số của sóng truyền trên dây là 200Hz. Sóng truyền trên dây có  tốc độ là </a:t>
            </a:r>
          </a:p>
          <a:p>
            <a:pPr algn="just" eaLnBrk="1" hangingPunct="1">
              <a:spcBef>
                <a:spcPct val="0"/>
              </a:spcBef>
              <a:buClrTx/>
              <a:buSzTx/>
              <a:buFontTx/>
              <a:buNone/>
            </a:pPr>
            <a:r>
              <a:rPr lang="en-US" altLang="en-US" sz="2800" b="1" dirty="0">
                <a:solidFill>
                  <a:srgbClr val="0000FF"/>
                </a:solidFill>
                <a:latin typeface="Arial" panose="020B0604020202020204" pitchFamily="34" charset="0"/>
                <a:cs typeface="Arial" panose="020B0604020202020204" pitchFamily="34" charset="0"/>
              </a:rPr>
              <a:t>	A.</a:t>
            </a:r>
            <a:r>
              <a:rPr lang="en-US" altLang="en-US" sz="2800" dirty="0">
                <a:solidFill>
                  <a:srgbClr val="0000FF"/>
                </a:solidFill>
                <a:latin typeface="Arial" panose="020B0604020202020204" pitchFamily="34" charset="0"/>
                <a:cs typeface="Arial" panose="020B0604020202020204" pitchFamily="34" charset="0"/>
              </a:rPr>
              <a:t> 90 cm/s.  	    </a:t>
            </a:r>
            <a:r>
              <a:rPr lang="en-US" altLang="en-US" sz="2800" b="1" dirty="0">
                <a:solidFill>
                  <a:srgbClr val="0000FF"/>
                </a:solidFill>
                <a:latin typeface="Arial" panose="020B0604020202020204" pitchFamily="34" charset="0"/>
                <a:cs typeface="Arial" panose="020B0604020202020204" pitchFamily="34" charset="0"/>
              </a:rPr>
              <a:t>B. </a:t>
            </a:r>
            <a:r>
              <a:rPr lang="en-US" altLang="en-US" sz="2800" dirty="0">
                <a:solidFill>
                  <a:srgbClr val="0000FF"/>
                </a:solidFill>
                <a:latin typeface="Arial" panose="020B0604020202020204" pitchFamily="34" charset="0"/>
                <a:cs typeface="Arial" panose="020B0604020202020204" pitchFamily="34" charset="0"/>
              </a:rPr>
              <a:t>40 m/s.        </a:t>
            </a:r>
            <a:r>
              <a:rPr lang="en-US" altLang="en-US" sz="2800" b="1" dirty="0">
                <a:solidFill>
                  <a:srgbClr val="0000FF"/>
                </a:solidFill>
                <a:latin typeface="Arial" panose="020B0604020202020204" pitchFamily="34" charset="0"/>
                <a:cs typeface="Arial" panose="020B0604020202020204" pitchFamily="34" charset="0"/>
              </a:rPr>
              <a:t>C.</a:t>
            </a:r>
            <a:r>
              <a:rPr lang="en-US" altLang="en-US" sz="2800" dirty="0">
                <a:solidFill>
                  <a:srgbClr val="0000FF"/>
                </a:solidFill>
                <a:latin typeface="Arial" panose="020B0604020202020204" pitchFamily="34" charset="0"/>
                <a:cs typeface="Arial" panose="020B0604020202020204" pitchFamily="34" charset="0"/>
              </a:rPr>
              <a:t> 40 cm/s.  	</a:t>
            </a:r>
            <a:r>
              <a:rPr lang="en-US" altLang="en-US" sz="2800" b="1" dirty="0">
                <a:solidFill>
                  <a:srgbClr val="0000FF"/>
                </a:solidFill>
                <a:latin typeface="Arial" panose="020B0604020202020204" pitchFamily="34" charset="0"/>
                <a:cs typeface="Arial" panose="020B0604020202020204" pitchFamily="34" charset="0"/>
              </a:rPr>
              <a:t>D.</a:t>
            </a:r>
            <a:r>
              <a:rPr lang="en-US" altLang="en-US" sz="2800" dirty="0">
                <a:solidFill>
                  <a:srgbClr val="0000FF"/>
                </a:solidFill>
                <a:latin typeface="Arial" panose="020B0604020202020204" pitchFamily="34" charset="0"/>
                <a:cs typeface="Arial" panose="020B0604020202020204" pitchFamily="34" charset="0"/>
              </a:rPr>
              <a:t> 90 m/s. </a:t>
            </a:r>
          </a:p>
        </p:txBody>
      </p:sp>
      <p:sp>
        <p:nvSpPr>
          <p:cNvPr id="6" name="Rectangle 4">
            <a:extLst>
              <a:ext uri="{FF2B5EF4-FFF2-40B4-BE49-F238E27FC236}">
                <a16:creationId xmlns:a16="http://schemas.microsoft.com/office/drawing/2014/main" id="{AA4CB2C4-F2F7-4B4C-8DE3-13D4B847E206}"/>
              </a:ext>
            </a:extLst>
          </p:cNvPr>
          <p:cNvSpPr>
            <a:spLocks noChangeArrowheads="1"/>
          </p:cNvSpPr>
          <p:nvPr/>
        </p:nvSpPr>
        <p:spPr bwMode="auto">
          <a:xfrm>
            <a:off x="452119" y="3806964"/>
            <a:ext cx="11429997" cy="196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just" eaLnBrk="1" hangingPunct="1">
              <a:defRPr/>
            </a:pPr>
            <a:r>
              <a:rPr lang="nl-NL" b="1" dirty="0">
                <a:solidFill>
                  <a:srgbClr val="0000FF"/>
                </a:solidFill>
                <a:latin typeface="Arial" pitchFamily="34" charset="0"/>
                <a:cs typeface="Arial" pitchFamily="34" charset="0"/>
              </a:rPr>
              <a:t>Câu 9: </a:t>
            </a:r>
            <a:r>
              <a:rPr lang="nl-NL" dirty="0">
                <a:solidFill>
                  <a:srgbClr val="0000FF"/>
                </a:solidFill>
                <a:latin typeface="Arial" pitchFamily="34" charset="0"/>
                <a:cs typeface="Arial" pitchFamily="34" charset="0"/>
              </a:rPr>
              <a:t>Quan sát trên một sợi dây thấy có sóng dừng với biên độ của bụng sóng là a. Tại điểm trên sợi dây cách bụng sóng một phần tư bước sóng có biên độ dao động bằng </a:t>
            </a:r>
            <a:endParaRPr lang="en-US" dirty="0">
              <a:solidFill>
                <a:srgbClr val="0000FF"/>
              </a:solidFill>
              <a:latin typeface="Arial" pitchFamily="34" charset="0"/>
              <a:cs typeface="Arial" pitchFamily="34" charset="0"/>
            </a:endParaRPr>
          </a:p>
          <a:p>
            <a:pPr indent="457200" algn="just" eaLnBrk="1" hangingPunct="1">
              <a:spcBef>
                <a:spcPts val="1200"/>
              </a:spcBef>
              <a:defRPr/>
            </a:pPr>
            <a:r>
              <a:rPr lang="en-US" b="1" dirty="0">
                <a:solidFill>
                  <a:srgbClr val="0000FF"/>
                </a:solidFill>
                <a:latin typeface="Arial" pitchFamily="34" charset="0"/>
                <a:cs typeface="Arial" pitchFamily="34" charset="0"/>
              </a:rPr>
              <a:t>A. </a:t>
            </a:r>
            <a:r>
              <a:rPr lang="en-US" dirty="0">
                <a:solidFill>
                  <a:srgbClr val="0000FF"/>
                </a:solidFill>
                <a:latin typeface="Arial" pitchFamily="34" charset="0"/>
                <a:cs typeface="Arial" pitchFamily="34" charset="0"/>
              </a:rPr>
              <a:t>a. </a:t>
            </a:r>
            <a:r>
              <a:rPr lang="en-US" b="1" dirty="0">
                <a:solidFill>
                  <a:srgbClr val="0000FF"/>
                </a:solidFill>
                <a:latin typeface="Arial" pitchFamily="34" charset="0"/>
                <a:cs typeface="Arial" pitchFamily="34" charset="0"/>
              </a:rPr>
              <a:t> 		B. </a:t>
            </a:r>
            <a:r>
              <a:rPr lang="en-US" dirty="0">
                <a:solidFill>
                  <a:srgbClr val="0000FF"/>
                </a:solidFill>
                <a:latin typeface="Arial" pitchFamily="34" charset="0"/>
                <a:cs typeface="Arial" pitchFamily="34" charset="0"/>
              </a:rPr>
              <a:t>a/2.  		</a:t>
            </a:r>
            <a:r>
              <a:rPr lang="en-US" b="1" dirty="0">
                <a:solidFill>
                  <a:srgbClr val="0000FF"/>
                </a:solidFill>
                <a:latin typeface="Arial" pitchFamily="34" charset="0"/>
                <a:cs typeface="Arial" pitchFamily="34" charset="0"/>
              </a:rPr>
              <a:t>C.</a:t>
            </a:r>
            <a:r>
              <a:rPr lang="en-US" dirty="0">
                <a:solidFill>
                  <a:srgbClr val="0000FF"/>
                </a:solidFill>
                <a:latin typeface="Arial" pitchFamily="34" charset="0"/>
                <a:cs typeface="Arial" pitchFamily="34" charset="0"/>
              </a:rPr>
              <a:t> a/4. </a:t>
            </a:r>
            <a:r>
              <a:rPr lang="en-US" b="1" dirty="0">
                <a:solidFill>
                  <a:srgbClr val="0000FF"/>
                </a:solidFill>
                <a:latin typeface="Arial" pitchFamily="34" charset="0"/>
                <a:cs typeface="Arial" pitchFamily="34" charset="0"/>
              </a:rPr>
              <a:t> 		D. </a:t>
            </a:r>
            <a:r>
              <a:rPr lang="en-US" dirty="0">
                <a:solidFill>
                  <a:srgbClr val="0000FF"/>
                </a:solidFill>
                <a:latin typeface="Arial" pitchFamily="34" charset="0"/>
                <a:cs typeface="Arial" pitchFamily="34" charset="0"/>
              </a:rPr>
              <a:t>0. </a:t>
            </a:r>
          </a:p>
        </p:txBody>
      </p:sp>
      <p:graphicFrame>
        <p:nvGraphicFramePr>
          <p:cNvPr id="5" name="Object 4">
            <a:extLst>
              <a:ext uri="{FF2B5EF4-FFF2-40B4-BE49-F238E27FC236}">
                <a16:creationId xmlns:a16="http://schemas.microsoft.com/office/drawing/2014/main" id="{786DAE00-E8B2-4866-8DF9-F140AB2E75A3}"/>
              </a:ext>
            </a:extLst>
          </p:cNvPr>
          <p:cNvGraphicFramePr>
            <a:graphicFrameLocks noChangeAspect="1"/>
          </p:cNvGraphicFramePr>
          <p:nvPr/>
        </p:nvGraphicFramePr>
        <p:xfrm>
          <a:off x="3078164" y="2819400"/>
          <a:ext cx="1112837" cy="814388"/>
        </p:xfrm>
        <a:graphic>
          <a:graphicData uri="http://schemas.openxmlformats.org/presentationml/2006/ole">
            <mc:AlternateContent xmlns:mc="http://schemas.openxmlformats.org/markup-compatibility/2006">
              <mc:Choice xmlns:v="urn:schemas-microsoft-com:vml" Requires="v">
                <p:oleObj spid="_x0000_s16446" name="Equation" r:id="rId5" imgW="469696" imgH="393529" progId="Equation.DSMT4">
                  <p:embed/>
                </p:oleObj>
              </mc:Choice>
              <mc:Fallback>
                <p:oleObj name="Equation" r:id="rId5" imgW="469696" imgH="393529"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78164" y="2819400"/>
                        <a:ext cx="1112837" cy="81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a:extLst>
              <a:ext uri="{FF2B5EF4-FFF2-40B4-BE49-F238E27FC236}">
                <a16:creationId xmlns:a16="http://schemas.microsoft.com/office/drawing/2014/main" id="{54701D3C-AB4C-49BD-800B-0FBF8DB78CCB}"/>
              </a:ext>
            </a:extLst>
          </p:cNvPr>
          <p:cNvGraphicFramePr>
            <a:graphicFrameLocks noChangeAspect="1"/>
          </p:cNvGraphicFramePr>
          <p:nvPr/>
        </p:nvGraphicFramePr>
        <p:xfrm>
          <a:off x="4710114" y="2827339"/>
          <a:ext cx="4129087" cy="782637"/>
        </p:xfrm>
        <a:graphic>
          <a:graphicData uri="http://schemas.openxmlformats.org/presentationml/2006/ole">
            <mc:AlternateContent xmlns:mc="http://schemas.openxmlformats.org/markup-compatibility/2006">
              <mc:Choice xmlns:v="urn:schemas-microsoft-com:vml" Requires="v">
                <p:oleObj spid="_x0000_s16447" name="Equation" r:id="rId7" imgW="2019300" imgH="393700" progId="Equation.DSMT4">
                  <p:embed/>
                </p:oleObj>
              </mc:Choice>
              <mc:Fallback>
                <p:oleObj name="Equation" r:id="rId7" imgW="2019300" imgH="393700" progId="Equation.DSMT4">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10114" y="2827339"/>
                        <a:ext cx="4129087"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a:extLst>
              <a:ext uri="{FF2B5EF4-FFF2-40B4-BE49-F238E27FC236}">
                <a16:creationId xmlns:a16="http://schemas.microsoft.com/office/drawing/2014/main" id="{6E2163D5-3067-46F1-AF0D-ECDC0F626580}"/>
              </a:ext>
            </a:extLst>
          </p:cNvPr>
          <p:cNvGraphicFramePr>
            <a:graphicFrameLocks noChangeAspect="1"/>
          </p:cNvGraphicFramePr>
          <p:nvPr/>
        </p:nvGraphicFramePr>
        <p:xfrm>
          <a:off x="4724400" y="3581400"/>
          <a:ext cx="4038600" cy="406400"/>
        </p:xfrm>
        <a:graphic>
          <a:graphicData uri="http://schemas.openxmlformats.org/presentationml/2006/ole">
            <mc:AlternateContent xmlns:mc="http://schemas.openxmlformats.org/markup-compatibility/2006">
              <mc:Choice xmlns:v="urn:schemas-microsoft-com:vml" Requires="v">
                <p:oleObj spid="_x0000_s16448" name="Equation" r:id="rId9" imgW="1854200" imgH="203200" progId="Equation.DSMT4">
                  <p:embed/>
                </p:oleObj>
              </mc:Choice>
              <mc:Fallback>
                <p:oleObj name="Equation" r:id="rId9" imgW="1854200" imgH="203200" progId="Equation.DSMT4">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24400" y="3581400"/>
                        <a:ext cx="40386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9230" name="Picture 16" descr="Hinh dong (261)">
            <a:extLst>
              <a:ext uri="{FF2B5EF4-FFF2-40B4-BE49-F238E27FC236}">
                <a16:creationId xmlns:a16="http://schemas.microsoft.com/office/drawing/2014/main" id="{CF393818-E342-4573-844D-A08A5D567AB7}"/>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4343400" y="2329635"/>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
            <a:extLst>
              <a:ext uri="{FF2B5EF4-FFF2-40B4-BE49-F238E27FC236}">
                <a16:creationId xmlns:a16="http://schemas.microsoft.com/office/drawing/2014/main" id="{5F124B6B-E630-40FB-A6A3-22C4F38AEAC7}"/>
              </a:ext>
            </a:extLst>
          </p:cNvPr>
          <p:cNvGrpSpPr>
            <a:grpSpLocks/>
          </p:cNvGrpSpPr>
          <p:nvPr/>
        </p:nvGrpSpPr>
        <p:grpSpPr bwMode="auto">
          <a:xfrm>
            <a:off x="4495800" y="5449888"/>
            <a:ext cx="3200400" cy="1560512"/>
            <a:chOff x="2971800" y="5449888"/>
            <a:chExt cx="3200400" cy="1560512"/>
          </a:xfrm>
        </p:grpSpPr>
        <p:grpSp>
          <p:nvGrpSpPr>
            <p:cNvPr id="16404" name="Group 17">
              <a:extLst>
                <a:ext uri="{FF2B5EF4-FFF2-40B4-BE49-F238E27FC236}">
                  <a16:creationId xmlns:a16="http://schemas.microsoft.com/office/drawing/2014/main" id="{72FC8B87-1874-4118-9039-8A5414F6736C}"/>
                </a:ext>
              </a:extLst>
            </p:cNvPr>
            <p:cNvGrpSpPr>
              <a:grpSpLocks/>
            </p:cNvGrpSpPr>
            <p:nvPr/>
          </p:nvGrpSpPr>
          <p:grpSpPr bwMode="auto">
            <a:xfrm>
              <a:off x="2971800" y="5907088"/>
              <a:ext cx="3200400" cy="1103312"/>
              <a:chOff x="685800" y="2941637"/>
              <a:chExt cx="3200400" cy="1103313"/>
            </a:xfrm>
          </p:grpSpPr>
          <p:grpSp>
            <p:nvGrpSpPr>
              <p:cNvPr id="16408" name="Group 178">
                <a:extLst>
                  <a:ext uri="{FF2B5EF4-FFF2-40B4-BE49-F238E27FC236}">
                    <a16:creationId xmlns:a16="http://schemas.microsoft.com/office/drawing/2014/main" id="{575E2A8A-296C-4206-AF91-1A3BC06C8D41}"/>
                  </a:ext>
                </a:extLst>
              </p:cNvPr>
              <p:cNvGrpSpPr>
                <a:grpSpLocks/>
              </p:cNvGrpSpPr>
              <p:nvPr/>
            </p:nvGrpSpPr>
            <p:grpSpPr bwMode="auto">
              <a:xfrm>
                <a:off x="685800" y="2941637"/>
                <a:ext cx="3200400" cy="457200"/>
                <a:chOff x="602" y="1618"/>
                <a:chExt cx="4886" cy="819"/>
              </a:xfrm>
            </p:grpSpPr>
            <p:grpSp>
              <p:nvGrpSpPr>
                <p:cNvPr id="16413" name="Group 179">
                  <a:extLst>
                    <a:ext uri="{FF2B5EF4-FFF2-40B4-BE49-F238E27FC236}">
                      <a16:creationId xmlns:a16="http://schemas.microsoft.com/office/drawing/2014/main" id="{AB3D7F99-CC5F-4958-97C7-F8666175639E}"/>
                    </a:ext>
                  </a:extLst>
                </p:cNvPr>
                <p:cNvGrpSpPr>
                  <a:grpSpLocks/>
                </p:cNvGrpSpPr>
                <p:nvPr/>
              </p:nvGrpSpPr>
              <p:grpSpPr bwMode="auto">
                <a:xfrm>
                  <a:off x="602" y="1618"/>
                  <a:ext cx="4761" cy="819"/>
                  <a:chOff x="1341" y="492"/>
                  <a:chExt cx="1728" cy="1134"/>
                </a:xfrm>
              </p:grpSpPr>
              <p:sp>
                <p:nvSpPr>
                  <p:cNvPr id="16428" name="Line 180">
                    <a:extLst>
                      <a:ext uri="{FF2B5EF4-FFF2-40B4-BE49-F238E27FC236}">
                        <a16:creationId xmlns:a16="http://schemas.microsoft.com/office/drawing/2014/main" id="{720E85DF-928D-410C-979B-C9429D1234C1}"/>
                      </a:ext>
                    </a:extLst>
                  </p:cNvPr>
                  <p:cNvSpPr>
                    <a:spLocks noChangeShapeType="1"/>
                  </p:cNvSpPr>
                  <p:nvPr/>
                </p:nvSpPr>
                <p:spPr bwMode="auto">
                  <a:xfrm>
                    <a:off x="1342" y="1056"/>
                    <a:ext cx="172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6429" name="Group 181">
                    <a:extLst>
                      <a:ext uri="{FF2B5EF4-FFF2-40B4-BE49-F238E27FC236}">
                        <a16:creationId xmlns:a16="http://schemas.microsoft.com/office/drawing/2014/main" id="{00233746-63A4-48E9-BC88-58B5D51C3018}"/>
                      </a:ext>
                    </a:extLst>
                  </p:cNvPr>
                  <p:cNvGrpSpPr>
                    <a:grpSpLocks/>
                  </p:cNvGrpSpPr>
                  <p:nvPr/>
                </p:nvGrpSpPr>
                <p:grpSpPr bwMode="auto">
                  <a:xfrm>
                    <a:off x="1341" y="492"/>
                    <a:ext cx="1728" cy="564"/>
                    <a:chOff x="1344" y="492"/>
                    <a:chExt cx="1728" cy="564"/>
                  </a:xfrm>
                </p:grpSpPr>
                <p:sp>
                  <p:nvSpPr>
                    <p:cNvPr id="16436" name="Freeform 182">
                      <a:extLst>
                        <a:ext uri="{FF2B5EF4-FFF2-40B4-BE49-F238E27FC236}">
                          <a16:creationId xmlns:a16="http://schemas.microsoft.com/office/drawing/2014/main" id="{7F3F3911-B1FC-41E5-81A5-1B9221E22297}"/>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37" name="Freeform 183">
                      <a:extLst>
                        <a:ext uri="{FF2B5EF4-FFF2-40B4-BE49-F238E27FC236}">
                          <a16:creationId xmlns:a16="http://schemas.microsoft.com/office/drawing/2014/main" id="{C9238670-AA87-43E8-90A3-87687ED3F773}"/>
                        </a:ext>
                      </a:extLst>
                    </p:cNvPr>
                    <p:cNvSpPr>
                      <a:spLocks/>
                    </p:cNvSpPr>
                    <p:nvPr/>
                  </p:nvSpPr>
                  <p:spPr bwMode="auto">
                    <a:xfrm>
                      <a:off x="1344" y="858"/>
                      <a:ext cx="1728" cy="198"/>
                    </a:xfrm>
                    <a:custGeom>
                      <a:avLst/>
                      <a:gdLst>
                        <a:gd name="T0" fmla="*/ 0 w 1728"/>
                        <a:gd name="T1" fmla="*/ 29 h 240"/>
                        <a:gd name="T2" fmla="*/ 864 w 1728"/>
                        <a:gd name="T3" fmla="*/ 0 h 240"/>
                        <a:gd name="T4" fmla="*/ 1728 w 1728"/>
                        <a:gd name="T5" fmla="*/ 2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38" name="Freeform 184">
                      <a:extLst>
                        <a:ext uri="{FF2B5EF4-FFF2-40B4-BE49-F238E27FC236}">
                          <a16:creationId xmlns:a16="http://schemas.microsoft.com/office/drawing/2014/main" id="{AB53278C-C639-42D1-A860-4B52DF3102F6}"/>
                        </a:ext>
                      </a:extLst>
                    </p:cNvPr>
                    <p:cNvSpPr>
                      <a:spLocks/>
                    </p:cNvSpPr>
                    <p:nvPr/>
                  </p:nvSpPr>
                  <p:spPr bwMode="auto">
                    <a:xfrm>
                      <a:off x="1344" y="738"/>
                      <a:ext cx="1728" cy="318"/>
                    </a:xfrm>
                    <a:custGeom>
                      <a:avLst/>
                      <a:gdLst>
                        <a:gd name="T0" fmla="*/ 0 w 1728"/>
                        <a:gd name="T1" fmla="*/ 5299 h 240"/>
                        <a:gd name="T2" fmla="*/ 864 w 1728"/>
                        <a:gd name="T3" fmla="*/ 0 h 240"/>
                        <a:gd name="T4" fmla="*/ 1728 w 1728"/>
                        <a:gd name="T5" fmla="*/ 52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39" name="Freeform 185">
                      <a:extLst>
                        <a:ext uri="{FF2B5EF4-FFF2-40B4-BE49-F238E27FC236}">
                          <a16:creationId xmlns:a16="http://schemas.microsoft.com/office/drawing/2014/main" id="{1659E617-BA91-408A-9230-D6FBB4A91872}"/>
                        </a:ext>
                      </a:extLst>
                    </p:cNvPr>
                    <p:cNvSpPr>
                      <a:spLocks/>
                    </p:cNvSpPr>
                    <p:nvPr/>
                  </p:nvSpPr>
                  <p:spPr bwMode="auto">
                    <a:xfrm>
                      <a:off x="1344" y="618"/>
                      <a:ext cx="1728" cy="438"/>
                    </a:xfrm>
                    <a:custGeom>
                      <a:avLst/>
                      <a:gdLst>
                        <a:gd name="T0" fmla="*/ 0 w 1728"/>
                        <a:gd name="T1" fmla="*/ 179410 h 240"/>
                        <a:gd name="T2" fmla="*/ 864 w 1728"/>
                        <a:gd name="T3" fmla="*/ 0 h 240"/>
                        <a:gd name="T4" fmla="*/ 1728 w 1728"/>
                        <a:gd name="T5" fmla="*/ 17941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40" name="Freeform 186">
                      <a:extLst>
                        <a:ext uri="{FF2B5EF4-FFF2-40B4-BE49-F238E27FC236}">
                          <a16:creationId xmlns:a16="http://schemas.microsoft.com/office/drawing/2014/main" id="{55B6A764-E608-4EEB-BC21-4CEE9237231D}"/>
                        </a:ext>
                      </a:extLst>
                    </p:cNvPr>
                    <p:cNvSpPr>
                      <a:spLocks/>
                    </p:cNvSpPr>
                    <p:nvPr/>
                  </p:nvSpPr>
                  <p:spPr bwMode="auto">
                    <a:xfrm>
                      <a:off x="1344" y="492"/>
                      <a:ext cx="1728" cy="564"/>
                    </a:xfrm>
                    <a:custGeom>
                      <a:avLst/>
                      <a:gdLst>
                        <a:gd name="T0" fmla="*/ 0 w 1728"/>
                        <a:gd name="T1" fmla="*/ 2896429 h 240"/>
                        <a:gd name="T2" fmla="*/ 864 w 1728"/>
                        <a:gd name="T3" fmla="*/ 0 h 240"/>
                        <a:gd name="T4" fmla="*/ 1728 w 1728"/>
                        <a:gd name="T5" fmla="*/ 289642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6430" name="Group 187">
                    <a:extLst>
                      <a:ext uri="{FF2B5EF4-FFF2-40B4-BE49-F238E27FC236}">
                        <a16:creationId xmlns:a16="http://schemas.microsoft.com/office/drawing/2014/main" id="{94FCE9BE-3844-415A-8A4C-11539D30D154}"/>
                      </a:ext>
                    </a:extLst>
                  </p:cNvPr>
                  <p:cNvGrpSpPr>
                    <a:grpSpLocks/>
                  </p:cNvGrpSpPr>
                  <p:nvPr/>
                </p:nvGrpSpPr>
                <p:grpSpPr bwMode="auto">
                  <a:xfrm flipV="1">
                    <a:off x="1341" y="1062"/>
                    <a:ext cx="1728" cy="564"/>
                    <a:chOff x="1344" y="492"/>
                    <a:chExt cx="1728" cy="564"/>
                  </a:xfrm>
                </p:grpSpPr>
                <p:sp>
                  <p:nvSpPr>
                    <p:cNvPr id="16431" name="Freeform 188">
                      <a:extLst>
                        <a:ext uri="{FF2B5EF4-FFF2-40B4-BE49-F238E27FC236}">
                          <a16:creationId xmlns:a16="http://schemas.microsoft.com/office/drawing/2014/main" id="{2CC67F73-F2C0-406B-B2B2-4667CDD09204}"/>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32" name="Freeform 189">
                      <a:extLst>
                        <a:ext uri="{FF2B5EF4-FFF2-40B4-BE49-F238E27FC236}">
                          <a16:creationId xmlns:a16="http://schemas.microsoft.com/office/drawing/2014/main" id="{C37F5B5C-9830-4105-8ABD-C3FBB607B87F}"/>
                        </a:ext>
                      </a:extLst>
                    </p:cNvPr>
                    <p:cNvSpPr>
                      <a:spLocks/>
                    </p:cNvSpPr>
                    <p:nvPr/>
                  </p:nvSpPr>
                  <p:spPr bwMode="auto">
                    <a:xfrm>
                      <a:off x="1344" y="858"/>
                      <a:ext cx="1728" cy="198"/>
                    </a:xfrm>
                    <a:custGeom>
                      <a:avLst/>
                      <a:gdLst>
                        <a:gd name="T0" fmla="*/ 0 w 1728"/>
                        <a:gd name="T1" fmla="*/ 29 h 240"/>
                        <a:gd name="T2" fmla="*/ 864 w 1728"/>
                        <a:gd name="T3" fmla="*/ 0 h 240"/>
                        <a:gd name="T4" fmla="*/ 1728 w 1728"/>
                        <a:gd name="T5" fmla="*/ 2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33" name="Freeform 190">
                      <a:extLst>
                        <a:ext uri="{FF2B5EF4-FFF2-40B4-BE49-F238E27FC236}">
                          <a16:creationId xmlns:a16="http://schemas.microsoft.com/office/drawing/2014/main" id="{E7CC5F4E-C85C-4008-95B1-78F10FE1CDE8}"/>
                        </a:ext>
                      </a:extLst>
                    </p:cNvPr>
                    <p:cNvSpPr>
                      <a:spLocks/>
                    </p:cNvSpPr>
                    <p:nvPr/>
                  </p:nvSpPr>
                  <p:spPr bwMode="auto">
                    <a:xfrm>
                      <a:off x="1344" y="738"/>
                      <a:ext cx="1728" cy="318"/>
                    </a:xfrm>
                    <a:custGeom>
                      <a:avLst/>
                      <a:gdLst>
                        <a:gd name="T0" fmla="*/ 0 w 1728"/>
                        <a:gd name="T1" fmla="*/ 5299 h 240"/>
                        <a:gd name="T2" fmla="*/ 864 w 1728"/>
                        <a:gd name="T3" fmla="*/ 0 h 240"/>
                        <a:gd name="T4" fmla="*/ 1728 w 1728"/>
                        <a:gd name="T5" fmla="*/ 52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34" name="Freeform 191">
                      <a:extLst>
                        <a:ext uri="{FF2B5EF4-FFF2-40B4-BE49-F238E27FC236}">
                          <a16:creationId xmlns:a16="http://schemas.microsoft.com/office/drawing/2014/main" id="{2E5E5B94-2F2D-42AD-B51F-57A81CF62EB9}"/>
                        </a:ext>
                      </a:extLst>
                    </p:cNvPr>
                    <p:cNvSpPr>
                      <a:spLocks/>
                    </p:cNvSpPr>
                    <p:nvPr/>
                  </p:nvSpPr>
                  <p:spPr bwMode="auto">
                    <a:xfrm>
                      <a:off x="1344" y="618"/>
                      <a:ext cx="1728" cy="438"/>
                    </a:xfrm>
                    <a:custGeom>
                      <a:avLst/>
                      <a:gdLst>
                        <a:gd name="T0" fmla="*/ 0 w 1728"/>
                        <a:gd name="T1" fmla="*/ 179410 h 240"/>
                        <a:gd name="T2" fmla="*/ 864 w 1728"/>
                        <a:gd name="T3" fmla="*/ 0 h 240"/>
                        <a:gd name="T4" fmla="*/ 1728 w 1728"/>
                        <a:gd name="T5" fmla="*/ 17941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35" name="Freeform 192">
                      <a:extLst>
                        <a:ext uri="{FF2B5EF4-FFF2-40B4-BE49-F238E27FC236}">
                          <a16:creationId xmlns:a16="http://schemas.microsoft.com/office/drawing/2014/main" id="{6CB0D9A2-50FB-459C-A887-154E5392D9DE}"/>
                        </a:ext>
                      </a:extLst>
                    </p:cNvPr>
                    <p:cNvSpPr>
                      <a:spLocks/>
                    </p:cNvSpPr>
                    <p:nvPr/>
                  </p:nvSpPr>
                  <p:spPr bwMode="auto">
                    <a:xfrm>
                      <a:off x="1344" y="492"/>
                      <a:ext cx="1728" cy="564"/>
                    </a:xfrm>
                    <a:custGeom>
                      <a:avLst/>
                      <a:gdLst>
                        <a:gd name="T0" fmla="*/ 0 w 1728"/>
                        <a:gd name="T1" fmla="*/ 2896429 h 240"/>
                        <a:gd name="T2" fmla="*/ 864 w 1728"/>
                        <a:gd name="T3" fmla="*/ 0 h 240"/>
                        <a:gd name="T4" fmla="*/ 1728 w 1728"/>
                        <a:gd name="T5" fmla="*/ 289642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nvGrpSpPr>
                <p:cNvPr id="16414" name="Group 193">
                  <a:extLst>
                    <a:ext uri="{FF2B5EF4-FFF2-40B4-BE49-F238E27FC236}">
                      <a16:creationId xmlns:a16="http://schemas.microsoft.com/office/drawing/2014/main" id="{D4FB5503-1D27-4DDF-9EAE-8D2E8BAC0EBF}"/>
                    </a:ext>
                  </a:extLst>
                </p:cNvPr>
                <p:cNvGrpSpPr>
                  <a:grpSpLocks/>
                </p:cNvGrpSpPr>
                <p:nvPr/>
              </p:nvGrpSpPr>
              <p:grpSpPr bwMode="auto">
                <a:xfrm>
                  <a:off x="5354" y="1982"/>
                  <a:ext cx="134" cy="90"/>
                  <a:chOff x="2016" y="2138"/>
                  <a:chExt cx="323" cy="567"/>
                </a:xfrm>
              </p:grpSpPr>
              <p:sp>
                <p:nvSpPr>
                  <p:cNvPr id="16415" name="Line 194">
                    <a:extLst>
                      <a:ext uri="{FF2B5EF4-FFF2-40B4-BE49-F238E27FC236}">
                        <a16:creationId xmlns:a16="http://schemas.microsoft.com/office/drawing/2014/main" id="{BF0528EE-4EED-4E6E-A5C6-801F7E9FB967}"/>
                      </a:ext>
                    </a:extLst>
                  </p:cNvPr>
                  <p:cNvSpPr>
                    <a:spLocks noChangeShapeType="1"/>
                  </p:cNvSpPr>
                  <p:nvPr/>
                </p:nvSpPr>
                <p:spPr bwMode="auto">
                  <a:xfrm>
                    <a:off x="2017" y="2423"/>
                    <a:ext cx="31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6416" name="Group 195">
                    <a:extLst>
                      <a:ext uri="{FF2B5EF4-FFF2-40B4-BE49-F238E27FC236}">
                        <a16:creationId xmlns:a16="http://schemas.microsoft.com/office/drawing/2014/main" id="{5606492F-C927-4FD7-BC73-1D3D7355D37E}"/>
                      </a:ext>
                    </a:extLst>
                  </p:cNvPr>
                  <p:cNvGrpSpPr>
                    <a:grpSpLocks/>
                  </p:cNvGrpSpPr>
                  <p:nvPr/>
                </p:nvGrpSpPr>
                <p:grpSpPr bwMode="auto">
                  <a:xfrm>
                    <a:off x="2016" y="2138"/>
                    <a:ext cx="323" cy="285"/>
                    <a:chOff x="2016" y="2138"/>
                    <a:chExt cx="323" cy="285"/>
                  </a:xfrm>
                </p:grpSpPr>
                <p:sp>
                  <p:nvSpPr>
                    <p:cNvPr id="16423" name="Freeform 196">
                      <a:extLst>
                        <a:ext uri="{FF2B5EF4-FFF2-40B4-BE49-F238E27FC236}">
                          <a16:creationId xmlns:a16="http://schemas.microsoft.com/office/drawing/2014/main" id="{071E13C3-C6FF-45C4-BC0D-D10F63D39E09}"/>
                        </a:ext>
                      </a:extLst>
                    </p:cNvPr>
                    <p:cNvSpPr>
                      <a:spLocks/>
                    </p:cNvSpPr>
                    <p:nvPr/>
                  </p:nvSpPr>
                  <p:spPr bwMode="auto">
                    <a:xfrm>
                      <a:off x="2016" y="2375"/>
                      <a:ext cx="321" cy="48"/>
                    </a:xfrm>
                    <a:custGeom>
                      <a:avLst/>
                      <a:gdLst>
                        <a:gd name="T0" fmla="*/ 0 w 321"/>
                        <a:gd name="T1" fmla="*/ 48 h 48"/>
                        <a:gd name="T2" fmla="*/ 321 w 321"/>
                        <a:gd name="T3" fmla="*/ 0 h 48"/>
                        <a:gd name="T4" fmla="*/ 0 60000 65536"/>
                        <a:gd name="T5" fmla="*/ 0 60000 65536"/>
                      </a:gdLst>
                      <a:ahLst/>
                      <a:cxnLst>
                        <a:cxn ang="T4">
                          <a:pos x="T0" y="T1"/>
                        </a:cxn>
                        <a:cxn ang="T5">
                          <a:pos x="T2" y="T3"/>
                        </a:cxn>
                      </a:cxnLst>
                      <a:rect l="0" t="0" r="r" b="b"/>
                      <a:pathLst>
                        <a:path w="321" h="48">
                          <a:moveTo>
                            <a:pt x="0" y="48"/>
                          </a:moveTo>
                          <a:cubicBezTo>
                            <a:pt x="53" y="40"/>
                            <a:pt x="268" y="8"/>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24" name="Freeform 197">
                      <a:extLst>
                        <a:ext uri="{FF2B5EF4-FFF2-40B4-BE49-F238E27FC236}">
                          <a16:creationId xmlns:a16="http://schemas.microsoft.com/office/drawing/2014/main" id="{77276F27-AEAC-4A0E-9D86-704D20DA1C49}"/>
                        </a:ext>
                      </a:extLst>
                    </p:cNvPr>
                    <p:cNvSpPr>
                      <a:spLocks/>
                    </p:cNvSpPr>
                    <p:nvPr/>
                  </p:nvSpPr>
                  <p:spPr bwMode="auto">
                    <a:xfrm>
                      <a:off x="2016" y="2322"/>
                      <a:ext cx="320" cy="101"/>
                    </a:xfrm>
                    <a:custGeom>
                      <a:avLst/>
                      <a:gdLst>
                        <a:gd name="T0" fmla="*/ 0 w 320"/>
                        <a:gd name="T1" fmla="*/ 101 h 101"/>
                        <a:gd name="T2" fmla="*/ 320 w 320"/>
                        <a:gd name="T3" fmla="*/ 0 h 101"/>
                        <a:gd name="T4" fmla="*/ 0 60000 65536"/>
                        <a:gd name="T5" fmla="*/ 0 60000 65536"/>
                      </a:gdLst>
                      <a:ahLst/>
                      <a:cxnLst>
                        <a:cxn ang="T4">
                          <a:pos x="T0" y="T1"/>
                        </a:cxn>
                        <a:cxn ang="T5">
                          <a:pos x="T2" y="T3"/>
                        </a:cxn>
                      </a:cxnLst>
                      <a:rect l="0" t="0" r="r" b="b"/>
                      <a:pathLst>
                        <a:path w="320" h="101">
                          <a:moveTo>
                            <a:pt x="0" y="101"/>
                          </a:moveTo>
                          <a:cubicBezTo>
                            <a:pt x="53" y="84"/>
                            <a:pt x="267" y="17"/>
                            <a:pt x="320"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25" name="Freeform 198">
                      <a:extLst>
                        <a:ext uri="{FF2B5EF4-FFF2-40B4-BE49-F238E27FC236}">
                          <a16:creationId xmlns:a16="http://schemas.microsoft.com/office/drawing/2014/main" id="{8576DBDC-2989-4EDA-A604-437279459FAE}"/>
                        </a:ext>
                      </a:extLst>
                    </p:cNvPr>
                    <p:cNvSpPr>
                      <a:spLocks/>
                    </p:cNvSpPr>
                    <p:nvPr/>
                  </p:nvSpPr>
                  <p:spPr bwMode="auto">
                    <a:xfrm>
                      <a:off x="2016" y="2264"/>
                      <a:ext cx="321" cy="159"/>
                    </a:xfrm>
                    <a:custGeom>
                      <a:avLst/>
                      <a:gdLst>
                        <a:gd name="T0" fmla="*/ 0 w 321"/>
                        <a:gd name="T1" fmla="*/ 159 h 159"/>
                        <a:gd name="T2" fmla="*/ 321 w 321"/>
                        <a:gd name="T3" fmla="*/ 0 h 159"/>
                        <a:gd name="T4" fmla="*/ 0 60000 65536"/>
                        <a:gd name="T5" fmla="*/ 0 60000 65536"/>
                      </a:gdLst>
                      <a:ahLst/>
                      <a:cxnLst>
                        <a:cxn ang="T4">
                          <a:pos x="T0" y="T1"/>
                        </a:cxn>
                        <a:cxn ang="T5">
                          <a:pos x="T2" y="T3"/>
                        </a:cxn>
                      </a:cxnLst>
                      <a:rect l="0" t="0" r="r" b="b"/>
                      <a:pathLst>
                        <a:path w="321" h="159">
                          <a:moveTo>
                            <a:pt x="0" y="159"/>
                          </a:moveTo>
                          <a:cubicBezTo>
                            <a:pt x="53" y="133"/>
                            <a:pt x="268" y="26"/>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26" name="Freeform 199">
                      <a:extLst>
                        <a:ext uri="{FF2B5EF4-FFF2-40B4-BE49-F238E27FC236}">
                          <a16:creationId xmlns:a16="http://schemas.microsoft.com/office/drawing/2014/main" id="{05AE63F4-C07B-4A15-9482-9ECF350D0A7E}"/>
                        </a:ext>
                      </a:extLst>
                    </p:cNvPr>
                    <p:cNvSpPr>
                      <a:spLocks/>
                    </p:cNvSpPr>
                    <p:nvPr/>
                  </p:nvSpPr>
                  <p:spPr bwMode="auto">
                    <a:xfrm>
                      <a:off x="2016" y="2201"/>
                      <a:ext cx="323" cy="222"/>
                    </a:xfrm>
                    <a:custGeom>
                      <a:avLst/>
                      <a:gdLst>
                        <a:gd name="T0" fmla="*/ 0 w 323"/>
                        <a:gd name="T1" fmla="*/ 222 h 222"/>
                        <a:gd name="T2" fmla="*/ 323 w 323"/>
                        <a:gd name="T3" fmla="*/ 0 h 222"/>
                        <a:gd name="T4" fmla="*/ 0 60000 65536"/>
                        <a:gd name="T5" fmla="*/ 0 60000 65536"/>
                      </a:gdLst>
                      <a:ahLst/>
                      <a:cxnLst>
                        <a:cxn ang="T4">
                          <a:pos x="T0" y="T1"/>
                        </a:cxn>
                        <a:cxn ang="T5">
                          <a:pos x="T2" y="T3"/>
                        </a:cxn>
                      </a:cxnLst>
                      <a:rect l="0" t="0" r="r" b="b"/>
                      <a:pathLst>
                        <a:path w="323" h="222">
                          <a:moveTo>
                            <a:pt x="0" y="222"/>
                          </a:moveTo>
                          <a:cubicBezTo>
                            <a:pt x="54" y="185"/>
                            <a:pt x="269" y="37"/>
                            <a:pt x="323"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27" name="Freeform 200">
                      <a:extLst>
                        <a:ext uri="{FF2B5EF4-FFF2-40B4-BE49-F238E27FC236}">
                          <a16:creationId xmlns:a16="http://schemas.microsoft.com/office/drawing/2014/main" id="{9366A98C-B23E-474B-A8B5-180788C455B9}"/>
                        </a:ext>
                      </a:extLst>
                    </p:cNvPr>
                    <p:cNvSpPr>
                      <a:spLocks/>
                    </p:cNvSpPr>
                    <p:nvPr/>
                  </p:nvSpPr>
                  <p:spPr bwMode="auto">
                    <a:xfrm>
                      <a:off x="2016" y="2138"/>
                      <a:ext cx="321" cy="285"/>
                    </a:xfrm>
                    <a:custGeom>
                      <a:avLst/>
                      <a:gdLst>
                        <a:gd name="T0" fmla="*/ 0 w 321"/>
                        <a:gd name="T1" fmla="*/ 285 h 285"/>
                        <a:gd name="T2" fmla="*/ 321 w 321"/>
                        <a:gd name="T3" fmla="*/ 0 h 285"/>
                        <a:gd name="T4" fmla="*/ 0 60000 65536"/>
                        <a:gd name="T5" fmla="*/ 0 60000 65536"/>
                      </a:gdLst>
                      <a:ahLst/>
                      <a:cxnLst>
                        <a:cxn ang="T4">
                          <a:pos x="T0" y="T1"/>
                        </a:cxn>
                        <a:cxn ang="T5">
                          <a:pos x="T2" y="T3"/>
                        </a:cxn>
                      </a:cxnLst>
                      <a:rect l="0" t="0" r="r" b="b"/>
                      <a:pathLst>
                        <a:path w="321" h="285">
                          <a:moveTo>
                            <a:pt x="0" y="285"/>
                          </a:moveTo>
                          <a:cubicBezTo>
                            <a:pt x="54" y="238"/>
                            <a:pt x="268" y="48"/>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6417" name="Group 201">
                    <a:extLst>
                      <a:ext uri="{FF2B5EF4-FFF2-40B4-BE49-F238E27FC236}">
                        <a16:creationId xmlns:a16="http://schemas.microsoft.com/office/drawing/2014/main" id="{635593F5-ECF0-48DD-87C1-0CC0ABA8A4EC}"/>
                      </a:ext>
                    </a:extLst>
                  </p:cNvPr>
                  <p:cNvGrpSpPr>
                    <a:grpSpLocks/>
                  </p:cNvGrpSpPr>
                  <p:nvPr/>
                </p:nvGrpSpPr>
                <p:grpSpPr bwMode="auto">
                  <a:xfrm flipV="1">
                    <a:off x="2016" y="2420"/>
                    <a:ext cx="323" cy="285"/>
                    <a:chOff x="2016" y="2138"/>
                    <a:chExt cx="323" cy="285"/>
                  </a:xfrm>
                </p:grpSpPr>
                <p:sp>
                  <p:nvSpPr>
                    <p:cNvPr id="16418" name="Freeform 202">
                      <a:extLst>
                        <a:ext uri="{FF2B5EF4-FFF2-40B4-BE49-F238E27FC236}">
                          <a16:creationId xmlns:a16="http://schemas.microsoft.com/office/drawing/2014/main" id="{C3B519C7-BB1E-41FF-B112-A3DC4C1FC78C}"/>
                        </a:ext>
                      </a:extLst>
                    </p:cNvPr>
                    <p:cNvSpPr>
                      <a:spLocks/>
                    </p:cNvSpPr>
                    <p:nvPr/>
                  </p:nvSpPr>
                  <p:spPr bwMode="auto">
                    <a:xfrm>
                      <a:off x="2016" y="2375"/>
                      <a:ext cx="321" cy="48"/>
                    </a:xfrm>
                    <a:custGeom>
                      <a:avLst/>
                      <a:gdLst>
                        <a:gd name="T0" fmla="*/ 0 w 321"/>
                        <a:gd name="T1" fmla="*/ 48 h 48"/>
                        <a:gd name="T2" fmla="*/ 321 w 321"/>
                        <a:gd name="T3" fmla="*/ 0 h 48"/>
                        <a:gd name="T4" fmla="*/ 0 60000 65536"/>
                        <a:gd name="T5" fmla="*/ 0 60000 65536"/>
                      </a:gdLst>
                      <a:ahLst/>
                      <a:cxnLst>
                        <a:cxn ang="T4">
                          <a:pos x="T0" y="T1"/>
                        </a:cxn>
                        <a:cxn ang="T5">
                          <a:pos x="T2" y="T3"/>
                        </a:cxn>
                      </a:cxnLst>
                      <a:rect l="0" t="0" r="r" b="b"/>
                      <a:pathLst>
                        <a:path w="321" h="48">
                          <a:moveTo>
                            <a:pt x="0" y="48"/>
                          </a:moveTo>
                          <a:cubicBezTo>
                            <a:pt x="53" y="40"/>
                            <a:pt x="268" y="8"/>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19" name="Freeform 203">
                      <a:extLst>
                        <a:ext uri="{FF2B5EF4-FFF2-40B4-BE49-F238E27FC236}">
                          <a16:creationId xmlns:a16="http://schemas.microsoft.com/office/drawing/2014/main" id="{09B6AE25-B933-4B8B-B5C1-4545E690D3F2}"/>
                        </a:ext>
                      </a:extLst>
                    </p:cNvPr>
                    <p:cNvSpPr>
                      <a:spLocks/>
                    </p:cNvSpPr>
                    <p:nvPr/>
                  </p:nvSpPr>
                  <p:spPr bwMode="auto">
                    <a:xfrm>
                      <a:off x="2016" y="2322"/>
                      <a:ext cx="320" cy="101"/>
                    </a:xfrm>
                    <a:custGeom>
                      <a:avLst/>
                      <a:gdLst>
                        <a:gd name="T0" fmla="*/ 0 w 320"/>
                        <a:gd name="T1" fmla="*/ 101 h 101"/>
                        <a:gd name="T2" fmla="*/ 320 w 320"/>
                        <a:gd name="T3" fmla="*/ 0 h 101"/>
                        <a:gd name="T4" fmla="*/ 0 60000 65536"/>
                        <a:gd name="T5" fmla="*/ 0 60000 65536"/>
                      </a:gdLst>
                      <a:ahLst/>
                      <a:cxnLst>
                        <a:cxn ang="T4">
                          <a:pos x="T0" y="T1"/>
                        </a:cxn>
                        <a:cxn ang="T5">
                          <a:pos x="T2" y="T3"/>
                        </a:cxn>
                      </a:cxnLst>
                      <a:rect l="0" t="0" r="r" b="b"/>
                      <a:pathLst>
                        <a:path w="320" h="101">
                          <a:moveTo>
                            <a:pt x="0" y="101"/>
                          </a:moveTo>
                          <a:cubicBezTo>
                            <a:pt x="53" y="84"/>
                            <a:pt x="267" y="17"/>
                            <a:pt x="320"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20" name="Freeform 204">
                      <a:extLst>
                        <a:ext uri="{FF2B5EF4-FFF2-40B4-BE49-F238E27FC236}">
                          <a16:creationId xmlns:a16="http://schemas.microsoft.com/office/drawing/2014/main" id="{554657A3-248D-4269-9F24-29C95992EA68}"/>
                        </a:ext>
                      </a:extLst>
                    </p:cNvPr>
                    <p:cNvSpPr>
                      <a:spLocks/>
                    </p:cNvSpPr>
                    <p:nvPr/>
                  </p:nvSpPr>
                  <p:spPr bwMode="auto">
                    <a:xfrm>
                      <a:off x="2016" y="2264"/>
                      <a:ext cx="321" cy="159"/>
                    </a:xfrm>
                    <a:custGeom>
                      <a:avLst/>
                      <a:gdLst>
                        <a:gd name="T0" fmla="*/ 0 w 321"/>
                        <a:gd name="T1" fmla="*/ 159 h 159"/>
                        <a:gd name="T2" fmla="*/ 321 w 321"/>
                        <a:gd name="T3" fmla="*/ 0 h 159"/>
                        <a:gd name="T4" fmla="*/ 0 60000 65536"/>
                        <a:gd name="T5" fmla="*/ 0 60000 65536"/>
                      </a:gdLst>
                      <a:ahLst/>
                      <a:cxnLst>
                        <a:cxn ang="T4">
                          <a:pos x="T0" y="T1"/>
                        </a:cxn>
                        <a:cxn ang="T5">
                          <a:pos x="T2" y="T3"/>
                        </a:cxn>
                      </a:cxnLst>
                      <a:rect l="0" t="0" r="r" b="b"/>
                      <a:pathLst>
                        <a:path w="321" h="159">
                          <a:moveTo>
                            <a:pt x="0" y="159"/>
                          </a:moveTo>
                          <a:cubicBezTo>
                            <a:pt x="53" y="133"/>
                            <a:pt x="268" y="26"/>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21" name="Freeform 205">
                      <a:extLst>
                        <a:ext uri="{FF2B5EF4-FFF2-40B4-BE49-F238E27FC236}">
                          <a16:creationId xmlns:a16="http://schemas.microsoft.com/office/drawing/2014/main" id="{182AE192-D1F6-4CEB-9E45-82170E1AF536}"/>
                        </a:ext>
                      </a:extLst>
                    </p:cNvPr>
                    <p:cNvSpPr>
                      <a:spLocks/>
                    </p:cNvSpPr>
                    <p:nvPr/>
                  </p:nvSpPr>
                  <p:spPr bwMode="auto">
                    <a:xfrm>
                      <a:off x="2016" y="2201"/>
                      <a:ext cx="323" cy="222"/>
                    </a:xfrm>
                    <a:custGeom>
                      <a:avLst/>
                      <a:gdLst>
                        <a:gd name="T0" fmla="*/ 0 w 323"/>
                        <a:gd name="T1" fmla="*/ 222 h 222"/>
                        <a:gd name="T2" fmla="*/ 323 w 323"/>
                        <a:gd name="T3" fmla="*/ 0 h 222"/>
                        <a:gd name="T4" fmla="*/ 0 60000 65536"/>
                        <a:gd name="T5" fmla="*/ 0 60000 65536"/>
                      </a:gdLst>
                      <a:ahLst/>
                      <a:cxnLst>
                        <a:cxn ang="T4">
                          <a:pos x="T0" y="T1"/>
                        </a:cxn>
                        <a:cxn ang="T5">
                          <a:pos x="T2" y="T3"/>
                        </a:cxn>
                      </a:cxnLst>
                      <a:rect l="0" t="0" r="r" b="b"/>
                      <a:pathLst>
                        <a:path w="323" h="222">
                          <a:moveTo>
                            <a:pt x="0" y="222"/>
                          </a:moveTo>
                          <a:cubicBezTo>
                            <a:pt x="54" y="185"/>
                            <a:pt x="269" y="37"/>
                            <a:pt x="323"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22" name="Freeform 206">
                      <a:extLst>
                        <a:ext uri="{FF2B5EF4-FFF2-40B4-BE49-F238E27FC236}">
                          <a16:creationId xmlns:a16="http://schemas.microsoft.com/office/drawing/2014/main" id="{17E1BAC7-C252-4F9D-AD60-6D3618D0F966}"/>
                        </a:ext>
                      </a:extLst>
                    </p:cNvPr>
                    <p:cNvSpPr>
                      <a:spLocks/>
                    </p:cNvSpPr>
                    <p:nvPr/>
                  </p:nvSpPr>
                  <p:spPr bwMode="auto">
                    <a:xfrm>
                      <a:off x="2016" y="2138"/>
                      <a:ext cx="321" cy="285"/>
                    </a:xfrm>
                    <a:custGeom>
                      <a:avLst/>
                      <a:gdLst>
                        <a:gd name="T0" fmla="*/ 0 w 321"/>
                        <a:gd name="T1" fmla="*/ 285 h 285"/>
                        <a:gd name="T2" fmla="*/ 321 w 321"/>
                        <a:gd name="T3" fmla="*/ 0 h 285"/>
                        <a:gd name="T4" fmla="*/ 0 60000 65536"/>
                        <a:gd name="T5" fmla="*/ 0 60000 65536"/>
                      </a:gdLst>
                      <a:ahLst/>
                      <a:cxnLst>
                        <a:cxn ang="T4">
                          <a:pos x="T0" y="T1"/>
                        </a:cxn>
                        <a:cxn ang="T5">
                          <a:pos x="T2" y="T3"/>
                        </a:cxn>
                      </a:cxnLst>
                      <a:rect l="0" t="0" r="r" b="b"/>
                      <a:pathLst>
                        <a:path w="321" h="285">
                          <a:moveTo>
                            <a:pt x="0" y="285"/>
                          </a:moveTo>
                          <a:cubicBezTo>
                            <a:pt x="54" y="238"/>
                            <a:pt x="268" y="48"/>
                            <a:pt x="321" y="0"/>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sp>
            <p:nvSpPr>
              <p:cNvPr id="16409" name="Line 315">
                <a:extLst>
                  <a:ext uri="{FF2B5EF4-FFF2-40B4-BE49-F238E27FC236}">
                    <a16:creationId xmlns:a16="http://schemas.microsoft.com/office/drawing/2014/main" id="{8ADCC60D-D8D7-49EC-B53A-39FBC0043C5C}"/>
                  </a:ext>
                </a:extLst>
              </p:cNvPr>
              <p:cNvSpPr>
                <a:spLocks noChangeShapeType="1"/>
              </p:cNvSpPr>
              <p:nvPr/>
            </p:nvSpPr>
            <p:spPr bwMode="auto">
              <a:xfrm>
                <a:off x="3886200" y="3246437"/>
                <a:ext cx="0" cy="798513"/>
              </a:xfrm>
              <a:prstGeom prst="line">
                <a:avLst/>
              </a:prstGeom>
              <a:noFill/>
              <a:ln w="28575">
                <a:solidFill>
                  <a:srgbClr val="D6009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10" name="Line 316">
                <a:extLst>
                  <a:ext uri="{FF2B5EF4-FFF2-40B4-BE49-F238E27FC236}">
                    <a16:creationId xmlns:a16="http://schemas.microsoft.com/office/drawing/2014/main" id="{4994ACE7-1EB9-47EA-808D-0F5BD7D03F48}"/>
                  </a:ext>
                </a:extLst>
              </p:cNvPr>
              <p:cNvSpPr>
                <a:spLocks noChangeShapeType="1"/>
              </p:cNvSpPr>
              <p:nvPr/>
            </p:nvSpPr>
            <p:spPr bwMode="auto">
              <a:xfrm>
                <a:off x="685800" y="3170237"/>
                <a:ext cx="0" cy="831850"/>
              </a:xfrm>
              <a:prstGeom prst="line">
                <a:avLst/>
              </a:prstGeom>
              <a:noFill/>
              <a:ln w="28575">
                <a:solidFill>
                  <a:srgbClr val="D6009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6411" name="Line 145">
                <a:extLst>
                  <a:ext uri="{FF2B5EF4-FFF2-40B4-BE49-F238E27FC236}">
                    <a16:creationId xmlns:a16="http://schemas.microsoft.com/office/drawing/2014/main" id="{1203F256-36FC-4CE9-962E-C342D891DD17}"/>
                  </a:ext>
                </a:extLst>
              </p:cNvPr>
              <p:cNvSpPr>
                <a:spLocks noChangeShapeType="1"/>
              </p:cNvSpPr>
              <p:nvPr/>
            </p:nvSpPr>
            <p:spPr bwMode="auto">
              <a:xfrm>
                <a:off x="687604" y="3645926"/>
                <a:ext cx="3198595" cy="0"/>
              </a:xfrm>
              <a:prstGeom prst="line">
                <a:avLst/>
              </a:prstGeom>
              <a:noFill/>
              <a:ln w="9525">
                <a:solidFill>
                  <a:srgbClr val="FF3300"/>
                </a:solidFill>
                <a:round/>
                <a:headEnd type="triangle" w="lg" len="me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aphicFrame>
            <p:nvGraphicFramePr>
              <p:cNvPr id="16412" name="Object 146">
                <a:extLst>
                  <a:ext uri="{FF2B5EF4-FFF2-40B4-BE49-F238E27FC236}">
                    <a16:creationId xmlns:a16="http://schemas.microsoft.com/office/drawing/2014/main" id="{89A9100A-3204-4BD1-9D5E-8EDD674A0620}"/>
                  </a:ext>
                </a:extLst>
              </p:cNvPr>
              <p:cNvGraphicFramePr>
                <a:graphicFrameLocks noChangeAspect="1"/>
              </p:cNvGraphicFramePr>
              <p:nvPr/>
            </p:nvGraphicFramePr>
            <p:xfrm>
              <a:off x="2209800" y="3352800"/>
              <a:ext cx="278252" cy="557714"/>
            </p:xfrm>
            <a:graphic>
              <a:graphicData uri="http://schemas.openxmlformats.org/presentationml/2006/ole">
                <mc:AlternateContent xmlns:mc="http://schemas.openxmlformats.org/markup-compatibility/2006">
                  <mc:Choice xmlns:v="urn:schemas-microsoft-com:vml" Requires="v">
                    <p:oleObj spid="_x0000_s16449" name="Equation" r:id="rId12" imgW="164957" imgH="393359" progId="Equation.DSMT4">
                      <p:embed/>
                    </p:oleObj>
                  </mc:Choice>
                  <mc:Fallback>
                    <p:oleObj name="Equation" r:id="rId12" imgW="164957" imgH="393359" progId="Equation.DSMT4">
                      <p:embed/>
                      <p:pic>
                        <p:nvPicPr>
                          <p:cNvPr id="0" name="Object 14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09800" y="3352800"/>
                            <a:ext cx="278252" cy="55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16405" name="Group 51">
              <a:extLst>
                <a:ext uri="{FF2B5EF4-FFF2-40B4-BE49-F238E27FC236}">
                  <a16:creationId xmlns:a16="http://schemas.microsoft.com/office/drawing/2014/main" id="{7E3784A0-77E2-4A3D-A51F-700A941176B6}"/>
                </a:ext>
              </a:extLst>
            </p:cNvPr>
            <p:cNvGrpSpPr>
              <a:grpSpLocks/>
            </p:cNvGrpSpPr>
            <p:nvPr/>
          </p:nvGrpSpPr>
          <p:grpSpPr bwMode="auto">
            <a:xfrm>
              <a:off x="2971800" y="5449888"/>
              <a:ext cx="1560513" cy="555625"/>
              <a:chOff x="2971800" y="3124199"/>
              <a:chExt cx="1560164" cy="556381"/>
            </a:xfrm>
          </p:grpSpPr>
          <p:sp>
            <p:nvSpPr>
              <p:cNvPr id="16406" name="Line 162">
                <a:extLst>
                  <a:ext uri="{FF2B5EF4-FFF2-40B4-BE49-F238E27FC236}">
                    <a16:creationId xmlns:a16="http://schemas.microsoft.com/office/drawing/2014/main" id="{16B79FC9-4CD7-403E-A69E-906542DF66D8}"/>
                  </a:ext>
                </a:extLst>
              </p:cNvPr>
              <p:cNvSpPr>
                <a:spLocks noChangeShapeType="1"/>
              </p:cNvSpPr>
              <p:nvPr/>
            </p:nvSpPr>
            <p:spPr bwMode="auto">
              <a:xfrm>
                <a:off x="2971800" y="3413919"/>
                <a:ext cx="1560164" cy="0"/>
              </a:xfrm>
              <a:prstGeom prst="line">
                <a:avLst/>
              </a:prstGeom>
              <a:noFill/>
              <a:ln w="9525">
                <a:solidFill>
                  <a:srgbClr val="FF33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vi-VN"/>
              </a:p>
            </p:txBody>
          </p:sp>
          <p:graphicFrame>
            <p:nvGraphicFramePr>
              <p:cNvPr id="16407" name="Object 163">
                <a:extLst>
                  <a:ext uri="{FF2B5EF4-FFF2-40B4-BE49-F238E27FC236}">
                    <a16:creationId xmlns:a16="http://schemas.microsoft.com/office/drawing/2014/main" id="{9C83E9FB-DEF5-46BC-9109-FAC1174D2990}"/>
                  </a:ext>
                </a:extLst>
              </p:cNvPr>
              <p:cNvGraphicFramePr>
                <a:graphicFrameLocks noChangeAspect="1"/>
              </p:cNvGraphicFramePr>
              <p:nvPr/>
            </p:nvGraphicFramePr>
            <p:xfrm>
              <a:off x="3667075" y="3124199"/>
              <a:ext cx="276929" cy="556381"/>
            </p:xfrm>
            <a:graphic>
              <a:graphicData uri="http://schemas.openxmlformats.org/presentationml/2006/ole">
                <mc:AlternateContent xmlns:mc="http://schemas.openxmlformats.org/markup-compatibility/2006">
                  <mc:Choice xmlns:v="urn:schemas-microsoft-com:vml" Requires="v">
                    <p:oleObj spid="_x0000_s16450" name="Equation" r:id="rId14" imgW="164957" imgH="393359" progId="Equation.3">
                      <p:embed/>
                    </p:oleObj>
                  </mc:Choice>
                  <mc:Fallback>
                    <p:oleObj name="Equation" r:id="rId14" imgW="164957" imgH="393359" progId="Equation.3">
                      <p:embed/>
                      <p:pic>
                        <p:nvPicPr>
                          <p:cNvPr id="0" name="Object 16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67075" y="3124199"/>
                            <a:ext cx="276929" cy="556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pic>
        <p:nvPicPr>
          <p:cNvPr id="9236" name="Picture 58" descr="Hinh dong (261)">
            <a:extLst>
              <a:ext uri="{FF2B5EF4-FFF2-40B4-BE49-F238E27FC236}">
                <a16:creationId xmlns:a16="http://schemas.microsoft.com/office/drawing/2014/main" id="{4AECACCC-56D3-4065-9B9B-00103AC8C9DC}"/>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8382000" y="5232311"/>
            <a:ext cx="762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1000"/>
                                        <p:tgtEl>
                                          <p:spTgt spid="9220"/>
                                        </p:tgtEl>
                                      </p:cBhvr>
                                    </p:animEffect>
                                    <p:anim calcmode="lin" valueType="num">
                                      <p:cBhvr>
                                        <p:cTn id="8" dur="1000" fill="hold"/>
                                        <p:tgtEl>
                                          <p:spTgt spid="9220"/>
                                        </p:tgtEl>
                                        <p:attrNameLst>
                                          <p:attrName>ppt_x</p:attrName>
                                        </p:attrNameLst>
                                      </p:cBhvr>
                                      <p:tavLst>
                                        <p:tav tm="0">
                                          <p:val>
                                            <p:strVal val="#ppt_x"/>
                                          </p:val>
                                        </p:tav>
                                        <p:tav tm="100000">
                                          <p:val>
                                            <p:strVal val="#ppt_x"/>
                                          </p:val>
                                        </p:tav>
                                      </p:tavLst>
                                    </p:anim>
                                    <p:anim calcmode="lin" valueType="num">
                                      <p:cBhvr>
                                        <p:cTn id="9" dur="1000" fill="hold"/>
                                        <p:tgtEl>
                                          <p:spTgt spid="9220"/>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10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1000"/>
                                        <p:tgtEl>
                                          <p:spTgt spid="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1000"/>
                                        <p:tgtEl>
                                          <p:spTgt spid="1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ntr" presetSubtype="16" fill="hold" nodeType="clickEffect">
                                  <p:stCondLst>
                                    <p:cond delay="0"/>
                                  </p:stCondLst>
                                  <p:childTnLst>
                                    <p:set>
                                      <p:cBhvr>
                                        <p:cTn id="28" dur="1" fill="hold">
                                          <p:stCondLst>
                                            <p:cond delay="0"/>
                                          </p:stCondLst>
                                        </p:cTn>
                                        <p:tgtEl>
                                          <p:spTgt spid="9230"/>
                                        </p:tgtEl>
                                        <p:attrNameLst>
                                          <p:attrName>style.visibility</p:attrName>
                                        </p:attrNameLst>
                                      </p:cBhvr>
                                      <p:to>
                                        <p:strVal val="visible"/>
                                      </p:to>
                                    </p:set>
                                    <p:anim calcmode="lin" valueType="num">
                                      <p:cBhvr>
                                        <p:cTn id="29" dur="1000" fill="hold"/>
                                        <p:tgtEl>
                                          <p:spTgt spid="9230"/>
                                        </p:tgtEl>
                                        <p:attrNameLst>
                                          <p:attrName>ppt_w</p:attrName>
                                        </p:attrNameLst>
                                      </p:cBhvr>
                                      <p:tavLst>
                                        <p:tav tm="0">
                                          <p:val>
                                            <p:fltVal val="0"/>
                                          </p:val>
                                        </p:tav>
                                        <p:tav tm="100000">
                                          <p:val>
                                            <p:strVal val="#ppt_w"/>
                                          </p:val>
                                        </p:tav>
                                      </p:tavLst>
                                    </p:anim>
                                    <p:anim calcmode="lin" valueType="num">
                                      <p:cBhvr>
                                        <p:cTn id="30" dur="1000" fill="hold"/>
                                        <p:tgtEl>
                                          <p:spTgt spid="9230"/>
                                        </p:tgtEl>
                                        <p:attrNameLst>
                                          <p:attrName>ppt_h</p:attrName>
                                        </p:attrNameLst>
                                      </p:cBhvr>
                                      <p:tavLst>
                                        <p:tav tm="0">
                                          <p:val>
                                            <p:fltVal val="0"/>
                                          </p:val>
                                        </p:tav>
                                        <p:tav tm="100000">
                                          <p:val>
                                            <p:strVal val="#ppt_h"/>
                                          </p:val>
                                        </p:tav>
                                      </p:tavLst>
                                    </p:anim>
                                    <p:animEffect transition="in" filter="fade">
                                      <p:cBhvr>
                                        <p:cTn id="31" dur="1000"/>
                                        <p:tgtEl>
                                          <p:spTgt spid="923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fade">
                                      <p:cBhvr>
                                        <p:cTn id="36" dur="1000"/>
                                        <p:tgtEl>
                                          <p:spTgt spid="6"/>
                                        </p:tgtEl>
                                      </p:cBhvr>
                                    </p:animEffect>
                                    <p:anim calcmode="lin" valueType="num">
                                      <p:cBhvr>
                                        <p:cTn id="37" dur="1000" fill="hold"/>
                                        <p:tgtEl>
                                          <p:spTgt spid="6"/>
                                        </p:tgtEl>
                                        <p:attrNameLst>
                                          <p:attrName>ppt_x</p:attrName>
                                        </p:attrNameLst>
                                      </p:cBhvr>
                                      <p:tavLst>
                                        <p:tav tm="0">
                                          <p:val>
                                            <p:strVal val="#ppt_x"/>
                                          </p:val>
                                        </p:tav>
                                        <p:tav tm="100000">
                                          <p:val>
                                            <p:strVal val="#ppt_x"/>
                                          </p:val>
                                        </p:tav>
                                      </p:tavLst>
                                    </p:anim>
                                    <p:anim calcmode="lin" valueType="num">
                                      <p:cBhvr>
                                        <p:cTn id="3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55" presetClass="entr" presetSubtype="0" fill="hold" nodeType="click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1000" fill="hold"/>
                                        <p:tgtEl>
                                          <p:spTgt spid="3"/>
                                        </p:tgtEl>
                                        <p:attrNameLst>
                                          <p:attrName>ppt_w</p:attrName>
                                        </p:attrNameLst>
                                      </p:cBhvr>
                                      <p:tavLst>
                                        <p:tav tm="0">
                                          <p:val>
                                            <p:strVal val="#ppt_w*0.70"/>
                                          </p:val>
                                        </p:tav>
                                        <p:tav tm="100000">
                                          <p:val>
                                            <p:strVal val="#ppt_w"/>
                                          </p:val>
                                        </p:tav>
                                      </p:tavLst>
                                    </p:anim>
                                    <p:anim calcmode="lin" valueType="num">
                                      <p:cBhvr>
                                        <p:cTn id="44" dur="1000" fill="hold"/>
                                        <p:tgtEl>
                                          <p:spTgt spid="3"/>
                                        </p:tgtEl>
                                        <p:attrNameLst>
                                          <p:attrName>ppt_h</p:attrName>
                                        </p:attrNameLst>
                                      </p:cBhvr>
                                      <p:tavLst>
                                        <p:tav tm="0">
                                          <p:val>
                                            <p:strVal val="#ppt_h"/>
                                          </p:val>
                                        </p:tav>
                                        <p:tav tm="100000">
                                          <p:val>
                                            <p:strVal val="#ppt_h"/>
                                          </p:val>
                                        </p:tav>
                                      </p:tavLst>
                                    </p:anim>
                                    <p:animEffect transition="in" filter="fade">
                                      <p:cBhvr>
                                        <p:cTn id="45" dur="1000"/>
                                        <p:tgtEl>
                                          <p:spTgt spid="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3" presetClass="entr" presetSubtype="16" fill="hold" nodeType="clickEffect">
                                  <p:stCondLst>
                                    <p:cond delay="0"/>
                                  </p:stCondLst>
                                  <p:childTnLst>
                                    <p:set>
                                      <p:cBhvr>
                                        <p:cTn id="49" dur="1" fill="hold">
                                          <p:stCondLst>
                                            <p:cond delay="0"/>
                                          </p:stCondLst>
                                        </p:cTn>
                                        <p:tgtEl>
                                          <p:spTgt spid="9236"/>
                                        </p:tgtEl>
                                        <p:attrNameLst>
                                          <p:attrName>style.visibility</p:attrName>
                                        </p:attrNameLst>
                                      </p:cBhvr>
                                      <p:to>
                                        <p:strVal val="visible"/>
                                      </p:to>
                                    </p:set>
                                    <p:anim calcmode="lin" valueType="num">
                                      <p:cBhvr>
                                        <p:cTn id="50" dur="1000" fill="hold"/>
                                        <p:tgtEl>
                                          <p:spTgt spid="9236"/>
                                        </p:tgtEl>
                                        <p:attrNameLst>
                                          <p:attrName>ppt_w</p:attrName>
                                        </p:attrNameLst>
                                      </p:cBhvr>
                                      <p:tavLst>
                                        <p:tav tm="0">
                                          <p:val>
                                            <p:fltVal val="0"/>
                                          </p:val>
                                        </p:tav>
                                        <p:tav tm="100000">
                                          <p:val>
                                            <p:strVal val="#ppt_w"/>
                                          </p:val>
                                        </p:tav>
                                      </p:tavLst>
                                    </p:anim>
                                    <p:anim calcmode="lin" valueType="num">
                                      <p:cBhvr>
                                        <p:cTn id="51" dur="1000" fill="hold"/>
                                        <p:tgtEl>
                                          <p:spTgt spid="9236"/>
                                        </p:tgtEl>
                                        <p:attrNameLst>
                                          <p:attrName>ppt_h</p:attrName>
                                        </p:attrNameLst>
                                      </p:cBhvr>
                                      <p:tavLst>
                                        <p:tav tm="0">
                                          <p:val>
                                            <p:fltVal val="0"/>
                                          </p:val>
                                        </p:tav>
                                        <p:tav tm="100000">
                                          <p:val>
                                            <p:strVal val="#ppt_h"/>
                                          </p:val>
                                        </p:tav>
                                      </p:tavLst>
                                    </p:anim>
                                    <p:animEffect transition="in" filter="fade">
                                      <p:cBhvr>
                                        <p:cTn id="52" dur="1000"/>
                                        <p:tgtEl>
                                          <p:spTgt spid="9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714_example">
            <a:extLst>
              <a:ext uri="{FF2B5EF4-FFF2-40B4-BE49-F238E27FC236}">
                <a16:creationId xmlns:a16="http://schemas.microsoft.com/office/drawing/2014/main" id="{2F8AE5AE-C7D0-471E-90C8-DB68070E59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12918"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 Box 3">
            <a:extLst>
              <a:ext uri="{FF2B5EF4-FFF2-40B4-BE49-F238E27FC236}">
                <a16:creationId xmlns:a16="http://schemas.microsoft.com/office/drawing/2014/main" id="{3514187F-9BC9-4D6F-97CC-0F41A5EC050A}"/>
              </a:ext>
            </a:extLst>
          </p:cNvPr>
          <p:cNvSpPr txBox="1">
            <a:spLocks noChangeArrowheads="1"/>
          </p:cNvSpPr>
          <p:nvPr/>
        </p:nvSpPr>
        <p:spPr bwMode="auto">
          <a:xfrm>
            <a:off x="3048000" y="258763"/>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10244" name="Rectangle 3">
            <a:extLst>
              <a:ext uri="{FF2B5EF4-FFF2-40B4-BE49-F238E27FC236}">
                <a16:creationId xmlns:a16="http://schemas.microsoft.com/office/drawing/2014/main" id="{3A5B223A-245A-4E18-AB5D-A0E2AB96DB70}"/>
              </a:ext>
            </a:extLst>
          </p:cNvPr>
          <p:cNvSpPr>
            <a:spLocks noChangeArrowheads="1"/>
          </p:cNvSpPr>
          <p:nvPr/>
        </p:nvSpPr>
        <p:spPr bwMode="auto">
          <a:xfrm>
            <a:off x="327423" y="1002030"/>
            <a:ext cx="11785495" cy="1969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just" eaLnBrk="1" hangingPunct="1">
              <a:spcBef>
                <a:spcPct val="0"/>
              </a:spcBef>
              <a:buClrTx/>
              <a:buSzTx/>
              <a:buFontTx/>
              <a:buNone/>
            </a:pPr>
            <a:r>
              <a:rPr lang="en-US" altLang="en-US" sz="2800" b="1" dirty="0">
                <a:solidFill>
                  <a:srgbClr val="0000FF"/>
                </a:solidFill>
                <a:latin typeface="Arial" panose="020B0604020202020204" pitchFamily="34" charset="0"/>
                <a:cs typeface="Arial" panose="020B0604020202020204" pitchFamily="34" charset="0"/>
              </a:rPr>
              <a:t>Câu 10:  </a:t>
            </a:r>
            <a:r>
              <a:rPr lang="en-US" altLang="en-US" sz="2800" dirty="0">
                <a:solidFill>
                  <a:srgbClr val="0000FF"/>
                </a:solidFill>
                <a:latin typeface="Arial" panose="020B0604020202020204" pitchFamily="34" charset="0"/>
                <a:cs typeface="Arial" panose="020B0604020202020204" pitchFamily="34" charset="0"/>
              </a:rPr>
              <a:t>Quan sát sóng dừng trên một sợi dây đàn hồi, người ta đo được khoảng cách giữa 5 nút sóng liên tiếp là 100cm. Biết tần số của sóng truyền trên dây bằng 100Hz, vận tốc truyền sóng trên dây là</a:t>
            </a:r>
          </a:p>
          <a:p>
            <a:pPr algn="just" eaLnBrk="1" hangingPunct="1">
              <a:spcBef>
                <a:spcPts val="1200"/>
              </a:spcBef>
              <a:buClrTx/>
              <a:buSzTx/>
              <a:buNone/>
            </a:pPr>
            <a:r>
              <a:rPr lang="en-US" altLang="en-US" sz="2800" b="1" dirty="0">
                <a:solidFill>
                  <a:srgbClr val="0000FF"/>
                </a:solidFill>
                <a:latin typeface="Arial" panose="020B0604020202020204" pitchFamily="34" charset="0"/>
                <a:cs typeface="Arial" panose="020B0604020202020204" pitchFamily="34" charset="0"/>
              </a:rPr>
              <a:t>	A.</a:t>
            </a:r>
            <a:r>
              <a:rPr lang="en-US" altLang="en-US" sz="2800" dirty="0">
                <a:solidFill>
                  <a:srgbClr val="0000FF"/>
                </a:solidFill>
                <a:latin typeface="Arial" panose="020B0604020202020204" pitchFamily="34" charset="0"/>
                <a:cs typeface="Arial" panose="020B0604020202020204" pitchFamily="34" charset="0"/>
              </a:rPr>
              <a:t> 25 m/s. </a:t>
            </a:r>
            <a:r>
              <a:rPr lang="en-US" altLang="en-US" sz="2800" b="1" dirty="0">
                <a:solidFill>
                  <a:srgbClr val="0000FF"/>
                </a:solidFill>
                <a:latin typeface="Arial" panose="020B0604020202020204" pitchFamily="34" charset="0"/>
                <a:cs typeface="Arial" panose="020B0604020202020204" pitchFamily="34" charset="0"/>
              </a:rPr>
              <a:t> 	   B. </a:t>
            </a:r>
            <a:r>
              <a:rPr lang="en-US" altLang="en-US" sz="2800" dirty="0">
                <a:solidFill>
                  <a:srgbClr val="0000FF"/>
                </a:solidFill>
                <a:latin typeface="Arial" panose="020B0604020202020204" pitchFamily="34" charset="0"/>
                <a:cs typeface="Arial" panose="020B0604020202020204" pitchFamily="34" charset="0"/>
              </a:rPr>
              <a:t>75 m/s.  	     </a:t>
            </a:r>
            <a:r>
              <a:rPr lang="en-US" altLang="en-US" sz="2800" b="1" dirty="0">
                <a:solidFill>
                  <a:srgbClr val="0000FF"/>
                </a:solidFill>
                <a:latin typeface="Arial" panose="020B0604020202020204" pitchFamily="34" charset="0"/>
                <a:cs typeface="Arial" panose="020B0604020202020204" pitchFamily="34" charset="0"/>
              </a:rPr>
              <a:t>C. </a:t>
            </a:r>
            <a:r>
              <a:rPr lang="en-US" altLang="en-US" sz="2800" dirty="0">
                <a:solidFill>
                  <a:srgbClr val="0000FF"/>
                </a:solidFill>
                <a:latin typeface="Arial" panose="020B0604020202020204" pitchFamily="34" charset="0"/>
                <a:cs typeface="Arial" panose="020B0604020202020204" pitchFamily="34" charset="0"/>
              </a:rPr>
              <a:t>100 m/s.  	</a:t>
            </a:r>
            <a:r>
              <a:rPr lang="en-US" altLang="en-US" sz="2800" b="1" dirty="0">
                <a:solidFill>
                  <a:srgbClr val="0000FF"/>
                </a:solidFill>
                <a:latin typeface="Arial" panose="020B0604020202020204" pitchFamily="34" charset="0"/>
                <a:cs typeface="Arial" panose="020B0604020202020204" pitchFamily="34" charset="0"/>
              </a:rPr>
              <a:t>D. </a:t>
            </a:r>
            <a:r>
              <a:rPr lang="en-US" altLang="en-US" sz="2800" dirty="0">
                <a:solidFill>
                  <a:srgbClr val="0000FF"/>
                </a:solidFill>
                <a:latin typeface="Arial" panose="020B0604020202020204" pitchFamily="34" charset="0"/>
                <a:cs typeface="Arial" panose="020B0604020202020204" pitchFamily="34" charset="0"/>
              </a:rPr>
              <a:t>50 m/s. </a:t>
            </a:r>
          </a:p>
        </p:txBody>
      </p:sp>
      <p:graphicFrame>
        <p:nvGraphicFramePr>
          <p:cNvPr id="4" name="Object 3">
            <a:extLst>
              <a:ext uri="{FF2B5EF4-FFF2-40B4-BE49-F238E27FC236}">
                <a16:creationId xmlns:a16="http://schemas.microsoft.com/office/drawing/2014/main" id="{77AC405F-FD9B-4F12-97DA-F63B74D9C89E}"/>
              </a:ext>
            </a:extLst>
          </p:cNvPr>
          <p:cNvGraphicFramePr>
            <a:graphicFrameLocks noChangeAspect="1"/>
          </p:cNvGraphicFramePr>
          <p:nvPr>
            <p:extLst>
              <p:ext uri="{D42A27DB-BD31-4B8C-83A1-F6EECF244321}">
                <p14:modId xmlns:p14="http://schemas.microsoft.com/office/powerpoint/2010/main" val="223446711"/>
              </p:ext>
            </p:extLst>
          </p:nvPr>
        </p:nvGraphicFramePr>
        <p:xfrm>
          <a:off x="3048001" y="2951079"/>
          <a:ext cx="1199288" cy="876174"/>
        </p:xfrm>
        <a:graphic>
          <a:graphicData uri="http://schemas.openxmlformats.org/presentationml/2006/ole">
            <mc:AlternateContent xmlns:mc="http://schemas.openxmlformats.org/markup-compatibility/2006">
              <mc:Choice xmlns:v="urn:schemas-microsoft-com:vml" Requires="v">
                <p:oleObj spid="_x0000_s18523" name="Equation" r:id="rId5" imgW="469696" imgH="393529" progId="Equation.DSMT4">
                  <p:embed/>
                </p:oleObj>
              </mc:Choice>
              <mc:Fallback>
                <p:oleObj name="Equation" r:id="rId5" imgW="469696" imgH="393529"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1" y="2951079"/>
                        <a:ext cx="1199288" cy="876174"/>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A010744A-F7D4-4D00-9EF4-FC33C5CAFA95}"/>
              </a:ext>
            </a:extLst>
          </p:cNvPr>
          <p:cNvGraphicFramePr>
            <a:graphicFrameLocks noChangeAspect="1"/>
          </p:cNvGraphicFramePr>
          <p:nvPr>
            <p:extLst>
              <p:ext uri="{D42A27DB-BD31-4B8C-83A1-F6EECF244321}">
                <p14:modId xmlns:p14="http://schemas.microsoft.com/office/powerpoint/2010/main" val="2092755677"/>
              </p:ext>
            </p:extLst>
          </p:nvPr>
        </p:nvGraphicFramePr>
        <p:xfrm>
          <a:off x="4641739" y="2970192"/>
          <a:ext cx="4149700" cy="761872"/>
        </p:xfrm>
        <a:graphic>
          <a:graphicData uri="http://schemas.openxmlformats.org/presentationml/2006/ole">
            <mc:AlternateContent xmlns:mc="http://schemas.openxmlformats.org/markup-compatibility/2006">
              <mc:Choice xmlns:v="urn:schemas-microsoft-com:vml" Requires="v">
                <p:oleObj spid="_x0000_s18524" name="Equation" r:id="rId7" imgW="2082800" imgH="393700" progId="Equation.DSMT4">
                  <p:embed/>
                </p:oleObj>
              </mc:Choice>
              <mc:Fallback>
                <p:oleObj name="Equation" r:id="rId7" imgW="2082800" imgH="393700"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1739" y="2970192"/>
                        <a:ext cx="4149700" cy="761872"/>
                      </a:xfrm>
                      <a:prstGeom prst="rect">
                        <a:avLst/>
                      </a:prstGeom>
                      <a:noFill/>
                      <a:ln>
                        <a:noFill/>
                      </a:ln>
                    </p:spPr>
                  </p:pic>
                </p:oleObj>
              </mc:Fallback>
            </mc:AlternateContent>
          </a:graphicData>
        </a:graphic>
      </p:graphicFrame>
      <p:graphicFrame>
        <p:nvGraphicFramePr>
          <p:cNvPr id="9" name="Object 8">
            <a:extLst>
              <a:ext uri="{FF2B5EF4-FFF2-40B4-BE49-F238E27FC236}">
                <a16:creationId xmlns:a16="http://schemas.microsoft.com/office/drawing/2014/main" id="{1224CDC9-C745-4A7B-BFD8-6272B4968BE1}"/>
              </a:ext>
            </a:extLst>
          </p:cNvPr>
          <p:cNvGraphicFramePr>
            <a:graphicFrameLocks noChangeAspect="1"/>
          </p:cNvGraphicFramePr>
          <p:nvPr>
            <p:extLst>
              <p:ext uri="{D42A27DB-BD31-4B8C-83A1-F6EECF244321}">
                <p14:modId xmlns:p14="http://schemas.microsoft.com/office/powerpoint/2010/main" val="930276672"/>
              </p:ext>
            </p:extLst>
          </p:nvPr>
        </p:nvGraphicFramePr>
        <p:xfrm>
          <a:off x="4487467" y="3973473"/>
          <a:ext cx="4668321" cy="472149"/>
        </p:xfrm>
        <a:graphic>
          <a:graphicData uri="http://schemas.openxmlformats.org/presentationml/2006/ole">
            <mc:AlternateContent xmlns:mc="http://schemas.openxmlformats.org/markup-compatibility/2006">
              <mc:Choice xmlns:v="urn:schemas-microsoft-com:vml" Requires="v">
                <p:oleObj spid="_x0000_s18525" name="Equation" r:id="rId9" imgW="1841500" imgH="203200" progId="Equation.DSMT4">
                  <p:embed/>
                </p:oleObj>
              </mc:Choice>
              <mc:Fallback>
                <p:oleObj name="Equation" r:id="rId9" imgW="1841500" imgH="203200" progId="Equation.DSMT4">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87467" y="3973473"/>
                        <a:ext cx="4668321" cy="472149"/>
                      </a:xfrm>
                      <a:prstGeom prst="rect">
                        <a:avLst/>
                      </a:prstGeom>
                      <a:noFill/>
                      <a:ln>
                        <a:noFill/>
                      </a:ln>
                    </p:spPr>
                  </p:pic>
                </p:oleObj>
              </mc:Fallback>
            </mc:AlternateContent>
          </a:graphicData>
        </a:graphic>
      </p:graphicFrame>
      <p:pic>
        <p:nvPicPr>
          <p:cNvPr id="10261" name="Picture 16" descr="Hinh dong (261)">
            <a:extLst>
              <a:ext uri="{FF2B5EF4-FFF2-40B4-BE49-F238E27FC236}">
                <a16:creationId xmlns:a16="http://schemas.microsoft.com/office/drawing/2014/main" id="{E942B695-6151-4065-A642-C6782A09B2EB}"/>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8216712" y="2320493"/>
            <a:ext cx="781494"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 name="Group 15">
            <a:extLst>
              <a:ext uri="{FF2B5EF4-FFF2-40B4-BE49-F238E27FC236}">
                <a16:creationId xmlns:a16="http://schemas.microsoft.com/office/drawing/2014/main" id="{C0C773EC-5156-46DB-9EC9-C17CC033E228}"/>
              </a:ext>
            </a:extLst>
          </p:cNvPr>
          <p:cNvGrpSpPr>
            <a:grpSpLocks/>
          </p:cNvGrpSpPr>
          <p:nvPr/>
        </p:nvGrpSpPr>
        <p:grpSpPr bwMode="auto">
          <a:xfrm>
            <a:off x="2355850" y="4540811"/>
            <a:ext cx="7608888" cy="1112837"/>
            <a:chOff x="591" y="1618"/>
            <a:chExt cx="4850" cy="819"/>
          </a:xfrm>
        </p:grpSpPr>
        <p:grpSp>
          <p:nvGrpSpPr>
            <p:cNvPr id="18449" name="Group 16">
              <a:extLst>
                <a:ext uri="{FF2B5EF4-FFF2-40B4-BE49-F238E27FC236}">
                  <a16:creationId xmlns:a16="http://schemas.microsoft.com/office/drawing/2014/main" id="{EACE483E-6DC6-4961-9C08-BCFFB7C3B31F}"/>
                </a:ext>
              </a:extLst>
            </p:cNvPr>
            <p:cNvGrpSpPr>
              <a:grpSpLocks/>
            </p:cNvGrpSpPr>
            <p:nvPr/>
          </p:nvGrpSpPr>
          <p:grpSpPr bwMode="auto">
            <a:xfrm>
              <a:off x="591" y="1618"/>
              <a:ext cx="4766" cy="819"/>
              <a:chOff x="1296" y="672"/>
              <a:chExt cx="3855" cy="630"/>
            </a:xfrm>
          </p:grpSpPr>
          <p:grpSp>
            <p:nvGrpSpPr>
              <p:cNvPr id="18464" name="Group 17">
                <a:extLst>
                  <a:ext uri="{FF2B5EF4-FFF2-40B4-BE49-F238E27FC236}">
                    <a16:creationId xmlns:a16="http://schemas.microsoft.com/office/drawing/2014/main" id="{95629259-91A1-4538-A879-533C7E5B5A4B}"/>
                  </a:ext>
                </a:extLst>
              </p:cNvPr>
              <p:cNvGrpSpPr>
                <a:grpSpLocks/>
              </p:cNvGrpSpPr>
              <p:nvPr/>
            </p:nvGrpSpPr>
            <p:grpSpPr bwMode="auto">
              <a:xfrm>
                <a:off x="1296" y="672"/>
                <a:ext cx="960" cy="630"/>
                <a:chOff x="1341" y="492"/>
                <a:chExt cx="1728" cy="1134"/>
              </a:xfrm>
            </p:grpSpPr>
            <p:sp>
              <p:nvSpPr>
                <p:cNvPr id="18507" name="Line 18">
                  <a:extLst>
                    <a:ext uri="{FF2B5EF4-FFF2-40B4-BE49-F238E27FC236}">
                      <a16:creationId xmlns:a16="http://schemas.microsoft.com/office/drawing/2014/main" id="{0988C5CA-DCA1-4F03-9A93-0A845891AE20}"/>
                    </a:ext>
                  </a:extLst>
                </p:cNvPr>
                <p:cNvSpPr>
                  <a:spLocks noChangeShapeType="1"/>
                </p:cNvSpPr>
                <p:nvPr/>
              </p:nvSpPr>
              <p:spPr bwMode="auto">
                <a:xfrm>
                  <a:off x="1342" y="1056"/>
                  <a:ext cx="1727"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8508" name="Group 19">
                  <a:extLst>
                    <a:ext uri="{FF2B5EF4-FFF2-40B4-BE49-F238E27FC236}">
                      <a16:creationId xmlns:a16="http://schemas.microsoft.com/office/drawing/2014/main" id="{5BDB1D24-A9D4-43E2-AE72-A79C270DE52F}"/>
                    </a:ext>
                  </a:extLst>
                </p:cNvPr>
                <p:cNvGrpSpPr>
                  <a:grpSpLocks/>
                </p:cNvGrpSpPr>
                <p:nvPr/>
              </p:nvGrpSpPr>
              <p:grpSpPr bwMode="auto">
                <a:xfrm>
                  <a:off x="1341" y="492"/>
                  <a:ext cx="1728" cy="564"/>
                  <a:chOff x="1344" y="492"/>
                  <a:chExt cx="1728" cy="564"/>
                </a:xfrm>
              </p:grpSpPr>
              <p:sp>
                <p:nvSpPr>
                  <p:cNvPr id="18515" name="Freeform 20">
                    <a:extLst>
                      <a:ext uri="{FF2B5EF4-FFF2-40B4-BE49-F238E27FC236}">
                        <a16:creationId xmlns:a16="http://schemas.microsoft.com/office/drawing/2014/main" id="{56572801-DE49-4362-AA74-CFE59873BC08}"/>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16" name="Freeform 21">
                    <a:extLst>
                      <a:ext uri="{FF2B5EF4-FFF2-40B4-BE49-F238E27FC236}">
                        <a16:creationId xmlns:a16="http://schemas.microsoft.com/office/drawing/2014/main" id="{905B491F-73AE-4DF6-8436-929D89057084}"/>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17" name="Freeform 22">
                    <a:extLst>
                      <a:ext uri="{FF2B5EF4-FFF2-40B4-BE49-F238E27FC236}">
                        <a16:creationId xmlns:a16="http://schemas.microsoft.com/office/drawing/2014/main" id="{80B685C2-AD03-4741-9ABC-555152CBD9FD}"/>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18" name="Freeform 23">
                    <a:extLst>
                      <a:ext uri="{FF2B5EF4-FFF2-40B4-BE49-F238E27FC236}">
                        <a16:creationId xmlns:a16="http://schemas.microsoft.com/office/drawing/2014/main" id="{B45AC5A5-7331-4E66-A4B4-D5204040BB12}"/>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19" name="Freeform 24">
                    <a:extLst>
                      <a:ext uri="{FF2B5EF4-FFF2-40B4-BE49-F238E27FC236}">
                        <a16:creationId xmlns:a16="http://schemas.microsoft.com/office/drawing/2014/main" id="{C1CB4AAE-1981-4459-A965-5D5210E084BA}"/>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8509" name="Group 25">
                  <a:extLst>
                    <a:ext uri="{FF2B5EF4-FFF2-40B4-BE49-F238E27FC236}">
                      <a16:creationId xmlns:a16="http://schemas.microsoft.com/office/drawing/2014/main" id="{5A35B76E-3B09-4289-8F44-7477781071A5}"/>
                    </a:ext>
                  </a:extLst>
                </p:cNvPr>
                <p:cNvGrpSpPr>
                  <a:grpSpLocks/>
                </p:cNvGrpSpPr>
                <p:nvPr/>
              </p:nvGrpSpPr>
              <p:grpSpPr bwMode="auto">
                <a:xfrm flipV="1">
                  <a:off x="1341" y="1062"/>
                  <a:ext cx="1728" cy="564"/>
                  <a:chOff x="1344" y="492"/>
                  <a:chExt cx="1728" cy="564"/>
                </a:xfrm>
              </p:grpSpPr>
              <p:sp>
                <p:nvSpPr>
                  <p:cNvPr id="18510" name="Freeform 26">
                    <a:extLst>
                      <a:ext uri="{FF2B5EF4-FFF2-40B4-BE49-F238E27FC236}">
                        <a16:creationId xmlns:a16="http://schemas.microsoft.com/office/drawing/2014/main" id="{1C633613-A1DD-404C-AF06-F828F9969140}"/>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11" name="Freeform 27">
                    <a:extLst>
                      <a:ext uri="{FF2B5EF4-FFF2-40B4-BE49-F238E27FC236}">
                        <a16:creationId xmlns:a16="http://schemas.microsoft.com/office/drawing/2014/main" id="{123205EB-9EB3-47CD-9978-667A5270EA2D}"/>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12" name="Freeform 28">
                    <a:extLst>
                      <a:ext uri="{FF2B5EF4-FFF2-40B4-BE49-F238E27FC236}">
                        <a16:creationId xmlns:a16="http://schemas.microsoft.com/office/drawing/2014/main" id="{476CB553-0F7F-4CE1-A393-BFA083CAAB73}"/>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13" name="Freeform 29">
                    <a:extLst>
                      <a:ext uri="{FF2B5EF4-FFF2-40B4-BE49-F238E27FC236}">
                        <a16:creationId xmlns:a16="http://schemas.microsoft.com/office/drawing/2014/main" id="{12FD50D8-3BB8-40DA-A0E3-2D0FD973DFDF}"/>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14" name="Freeform 30">
                    <a:extLst>
                      <a:ext uri="{FF2B5EF4-FFF2-40B4-BE49-F238E27FC236}">
                        <a16:creationId xmlns:a16="http://schemas.microsoft.com/office/drawing/2014/main" id="{C83FA79F-031D-4BCD-9EE5-51941EDD31C5}"/>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nvGrpSpPr>
              <p:cNvPr id="18465" name="Group 31">
                <a:extLst>
                  <a:ext uri="{FF2B5EF4-FFF2-40B4-BE49-F238E27FC236}">
                    <a16:creationId xmlns:a16="http://schemas.microsoft.com/office/drawing/2014/main" id="{5762B3AD-381B-464F-90E0-DD31FAF2D0BA}"/>
                  </a:ext>
                </a:extLst>
              </p:cNvPr>
              <p:cNvGrpSpPr>
                <a:grpSpLocks/>
              </p:cNvGrpSpPr>
              <p:nvPr/>
            </p:nvGrpSpPr>
            <p:grpSpPr bwMode="auto">
              <a:xfrm>
                <a:off x="2259" y="672"/>
                <a:ext cx="960" cy="630"/>
                <a:chOff x="1341" y="492"/>
                <a:chExt cx="1728" cy="1134"/>
              </a:xfrm>
            </p:grpSpPr>
            <p:sp>
              <p:nvSpPr>
                <p:cNvPr id="18494" name="Line 32">
                  <a:extLst>
                    <a:ext uri="{FF2B5EF4-FFF2-40B4-BE49-F238E27FC236}">
                      <a16:creationId xmlns:a16="http://schemas.microsoft.com/office/drawing/2014/main" id="{713B767E-2927-4632-BCC3-DA6AC9BBE2BB}"/>
                    </a:ext>
                  </a:extLst>
                </p:cNvPr>
                <p:cNvSpPr>
                  <a:spLocks noChangeShapeType="1"/>
                </p:cNvSpPr>
                <p:nvPr/>
              </p:nvSpPr>
              <p:spPr bwMode="auto">
                <a:xfrm>
                  <a:off x="1342" y="1056"/>
                  <a:ext cx="1727"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8495" name="Group 33">
                  <a:extLst>
                    <a:ext uri="{FF2B5EF4-FFF2-40B4-BE49-F238E27FC236}">
                      <a16:creationId xmlns:a16="http://schemas.microsoft.com/office/drawing/2014/main" id="{05729281-1B7E-4DED-B7BF-61074823F154}"/>
                    </a:ext>
                  </a:extLst>
                </p:cNvPr>
                <p:cNvGrpSpPr>
                  <a:grpSpLocks/>
                </p:cNvGrpSpPr>
                <p:nvPr/>
              </p:nvGrpSpPr>
              <p:grpSpPr bwMode="auto">
                <a:xfrm>
                  <a:off x="1341" y="492"/>
                  <a:ext cx="1728" cy="564"/>
                  <a:chOff x="1344" y="492"/>
                  <a:chExt cx="1728" cy="564"/>
                </a:xfrm>
              </p:grpSpPr>
              <p:sp>
                <p:nvSpPr>
                  <p:cNvPr id="18502" name="Freeform 34">
                    <a:extLst>
                      <a:ext uri="{FF2B5EF4-FFF2-40B4-BE49-F238E27FC236}">
                        <a16:creationId xmlns:a16="http://schemas.microsoft.com/office/drawing/2014/main" id="{B6738FA9-FC93-418C-82F8-58A63DD3FA88}"/>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03" name="Freeform 35">
                    <a:extLst>
                      <a:ext uri="{FF2B5EF4-FFF2-40B4-BE49-F238E27FC236}">
                        <a16:creationId xmlns:a16="http://schemas.microsoft.com/office/drawing/2014/main" id="{65F7CA71-4BA3-4E15-AA8C-B6A60009FB77}"/>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04" name="Freeform 36">
                    <a:extLst>
                      <a:ext uri="{FF2B5EF4-FFF2-40B4-BE49-F238E27FC236}">
                        <a16:creationId xmlns:a16="http://schemas.microsoft.com/office/drawing/2014/main" id="{2012D6B4-8756-4CC2-AF89-316911331BBE}"/>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05" name="Freeform 37">
                    <a:extLst>
                      <a:ext uri="{FF2B5EF4-FFF2-40B4-BE49-F238E27FC236}">
                        <a16:creationId xmlns:a16="http://schemas.microsoft.com/office/drawing/2014/main" id="{355765B6-05C6-40F5-9019-CB53FF06DB7B}"/>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06" name="Freeform 38">
                    <a:extLst>
                      <a:ext uri="{FF2B5EF4-FFF2-40B4-BE49-F238E27FC236}">
                        <a16:creationId xmlns:a16="http://schemas.microsoft.com/office/drawing/2014/main" id="{737F02E1-B1B9-4C64-AD15-DF88E7BB4024}"/>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8496" name="Group 39">
                  <a:extLst>
                    <a:ext uri="{FF2B5EF4-FFF2-40B4-BE49-F238E27FC236}">
                      <a16:creationId xmlns:a16="http://schemas.microsoft.com/office/drawing/2014/main" id="{758D7375-4EA8-440F-83B1-34CF8931E5A2}"/>
                    </a:ext>
                  </a:extLst>
                </p:cNvPr>
                <p:cNvGrpSpPr>
                  <a:grpSpLocks/>
                </p:cNvGrpSpPr>
                <p:nvPr/>
              </p:nvGrpSpPr>
              <p:grpSpPr bwMode="auto">
                <a:xfrm flipV="1">
                  <a:off x="1341" y="1062"/>
                  <a:ext cx="1728" cy="564"/>
                  <a:chOff x="1344" y="492"/>
                  <a:chExt cx="1728" cy="564"/>
                </a:xfrm>
              </p:grpSpPr>
              <p:sp>
                <p:nvSpPr>
                  <p:cNvPr id="18497" name="Freeform 40">
                    <a:extLst>
                      <a:ext uri="{FF2B5EF4-FFF2-40B4-BE49-F238E27FC236}">
                        <a16:creationId xmlns:a16="http://schemas.microsoft.com/office/drawing/2014/main" id="{C7B0B676-66E5-477A-82A1-5B32D78B93FF}"/>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98" name="Freeform 41">
                    <a:extLst>
                      <a:ext uri="{FF2B5EF4-FFF2-40B4-BE49-F238E27FC236}">
                        <a16:creationId xmlns:a16="http://schemas.microsoft.com/office/drawing/2014/main" id="{B288C840-2D5E-4E11-B576-90CAD4EDE4F5}"/>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99" name="Freeform 42">
                    <a:extLst>
                      <a:ext uri="{FF2B5EF4-FFF2-40B4-BE49-F238E27FC236}">
                        <a16:creationId xmlns:a16="http://schemas.microsoft.com/office/drawing/2014/main" id="{758E55DE-C84B-4A5A-9689-4D177733BC7E}"/>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00" name="Freeform 43">
                    <a:extLst>
                      <a:ext uri="{FF2B5EF4-FFF2-40B4-BE49-F238E27FC236}">
                        <a16:creationId xmlns:a16="http://schemas.microsoft.com/office/drawing/2014/main" id="{464C3464-09C4-4180-8DE5-19D6E01D8A37}"/>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501" name="Freeform 44">
                    <a:extLst>
                      <a:ext uri="{FF2B5EF4-FFF2-40B4-BE49-F238E27FC236}">
                        <a16:creationId xmlns:a16="http://schemas.microsoft.com/office/drawing/2014/main" id="{9623B504-A1EC-44DC-8322-870E24F6A548}"/>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nvGrpSpPr>
              <p:cNvPr id="18466" name="Group 45">
                <a:extLst>
                  <a:ext uri="{FF2B5EF4-FFF2-40B4-BE49-F238E27FC236}">
                    <a16:creationId xmlns:a16="http://schemas.microsoft.com/office/drawing/2014/main" id="{51ABBFAF-654A-4AA3-9350-A588D14E76B3}"/>
                  </a:ext>
                </a:extLst>
              </p:cNvPr>
              <p:cNvGrpSpPr>
                <a:grpSpLocks/>
              </p:cNvGrpSpPr>
              <p:nvPr/>
            </p:nvGrpSpPr>
            <p:grpSpPr bwMode="auto">
              <a:xfrm>
                <a:off x="3228" y="672"/>
                <a:ext cx="960" cy="630"/>
                <a:chOff x="1341" y="492"/>
                <a:chExt cx="1728" cy="1134"/>
              </a:xfrm>
            </p:grpSpPr>
            <p:sp>
              <p:nvSpPr>
                <p:cNvPr id="18481" name="Line 46">
                  <a:extLst>
                    <a:ext uri="{FF2B5EF4-FFF2-40B4-BE49-F238E27FC236}">
                      <a16:creationId xmlns:a16="http://schemas.microsoft.com/office/drawing/2014/main" id="{8DC9B4CA-5E56-4060-ADCA-D1E9431B2D1D}"/>
                    </a:ext>
                  </a:extLst>
                </p:cNvPr>
                <p:cNvSpPr>
                  <a:spLocks noChangeShapeType="1"/>
                </p:cNvSpPr>
                <p:nvPr/>
              </p:nvSpPr>
              <p:spPr bwMode="auto">
                <a:xfrm>
                  <a:off x="1342" y="1056"/>
                  <a:ext cx="1727"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8482" name="Group 47">
                  <a:extLst>
                    <a:ext uri="{FF2B5EF4-FFF2-40B4-BE49-F238E27FC236}">
                      <a16:creationId xmlns:a16="http://schemas.microsoft.com/office/drawing/2014/main" id="{D7B28C46-91C5-4D26-A082-2B124A6F9E43}"/>
                    </a:ext>
                  </a:extLst>
                </p:cNvPr>
                <p:cNvGrpSpPr>
                  <a:grpSpLocks/>
                </p:cNvGrpSpPr>
                <p:nvPr/>
              </p:nvGrpSpPr>
              <p:grpSpPr bwMode="auto">
                <a:xfrm>
                  <a:off x="1341" y="492"/>
                  <a:ext cx="1728" cy="564"/>
                  <a:chOff x="1344" y="492"/>
                  <a:chExt cx="1728" cy="564"/>
                </a:xfrm>
              </p:grpSpPr>
              <p:sp>
                <p:nvSpPr>
                  <p:cNvPr id="18489" name="Freeform 48">
                    <a:extLst>
                      <a:ext uri="{FF2B5EF4-FFF2-40B4-BE49-F238E27FC236}">
                        <a16:creationId xmlns:a16="http://schemas.microsoft.com/office/drawing/2014/main" id="{7D25A1CE-6531-400F-B086-FFDBE84E3BED}"/>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90" name="Freeform 49">
                    <a:extLst>
                      <a:ext uri="{FF2B5EF4-FFF2-40B4-BE49-F238E27FC236}">
                        <a16:creationId xmlns:a16="http://schemas.microsoft.com/office/drawing/2014/main" id="{1FE8EF14-F631-410C-B7A3-02DB98984F54}"/>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91" name="Freeform 50">
                    <a:extLst>
                      <a:ext uri="{FF2B5EF4-FFF2-40B4-BE49-F238E27FC236}">
                        <a16:creationId xmlns:a16="http://schemas.microsoft.com/office/drawing/2014/main" id="{5EEC10A7-E9E2-44B0-8E26-B0271A323486}"/>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92" name="Freeform 51">
                    <a:extLst>
                      <a:ext uri="{FF2B5EF4-FFF2-40B4-BE49-F238E27FC236}">
                        <a16:creationId xmlns:a16="http://schemas.microsoft.com/office/drawing/2014/main" id="{6D0906C4-C2FF-4522-8407-51028C831761}"/>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93" name="Freeform 52">
                    <a:extLst>
                      <a:ext uri="{FF2B5EF4-FFF2-40B4-BE49-F238E27FC236}">
                        <a16:creationId xmlns:a16="http://schemas.microsoft.com/office/drawing/2014/main" id="{9E147929-8437-4683-9145-71770A920CA5}"/>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8483" name="Group 53">
                  <a:extLst>
                    <a:ext uri="{FF2B5EF4-FFF2-40B4-BE49-F238E27FC236}">
                      <a16:creationId xmlns:a16="http://schemas.microsoft.com/office/drawing/2014/main" id="{DF0040FD-1205-4CED-BC2D-70D8B76C9AA6}"/>
                    </a:ext>
                  </a:extLst>
                </p:cNvPr>
                <p:cNvGrpSpPr>
                  <a:grpSpLocks/>
                </p:cNvGrpSpPr>
                <p:nvPr/>
              </p:nvGrpSpPr>
              <p:grpSpPr bwMode="auto">
                <a:xfrm flipV="1">
                  <a:off x="1341" y="1062"/>
                  <a:ext cx="1728" cy="564"/>
                  <a:chOff x="1344" y="492"/>
                  <a:chExt cx="1728" cy="564"/>
                </a:xfrm>
              </p:grpSpPr>
              <p:sp>
                <p:nvSpPr>
                  <p:cNvPr id="18484" name="Freeform 54">
                    <a:extLst>
                      <a:ext uri="{FF2B5EF4-FFF2-40B4-BE49-F238E27FC236}">
                        <a16:creationId xmlns:a16="http://schemas.microsoft.com/office/drawing/2014/main" id="{8A369DC3-13E2-4B86-BEED-10C64B81CD1A}"/>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85" name="Freeform 55">
                    <a:extLst>
                      <a:ext uri="{FF2B5EF4-FFF2-40B4-BE49-F238E27FC236}">
                        <a16:creationId xmlns:a16="http://schemas.microsoft.com/office/drawing/2014/main" id="{C0D93A51-413E-44DB-A6F3-A32456294EDA}"/>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86" name="Freeform 56">
                    <a:extLst>
                      <a:ext uri="{FF2B5EF4-FFF2-40B4-BE49-F238E27FC236}">
                        <a16:creationId xmlns:a16="http://schemas.microsoft.com/office/drawing/2014/main" id="{A6210B1D-B0B6-4247-9A09-59E95B99676F}"/>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87" name="Freeform 57">
                    <a:extLst>
                      <a:ext uri="{FF2B5EF4-FFF2-40B4-BE49-F238E27FC236}">
                        <a16:creationId xmlns:a16="http://schemas.microsoft.com/office/drawing/2014/main" id="{9FD0E131-6057-4991-B007-B8EC747EEBF3}"/>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88" name="Freeform 58">
                    <a:extLst>
                      <a:ext uri="{FF2B5EF4-FFF2-40B4-BE49-F238E27FC236}">
                        <a16:creationId xmlns:a16="http://schemas.microsoft.com/office/drawing/2014/main" id="{2867F9D6-B41E-49E2-82E4-5D274BB6D09F}"/>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nvGrpSpPr>
              <p:cNvPr id="18467" name="Group 59">
                <a:extLst>
                  <a:ext uri="{FF2B5EF4-FFF2-40B4-BE49-F238E27FC236}">
                    <a16:creationId xmlns:a16="http://schemas.microsoft.com/office/drawing/2014/main" id="{49B69926-80DA-4496-80C3-3B5C01DB86E7}"/>
                  </a:ext>
                </a:extLst>
              </p:cNvPr>
              <p:cNvGrpSpPr>
                <a:grpSpLocks/>
              </p:cNvGrpSpPr>
              <p:nvPr/>
            </p:nvGrpSpPr>
            <p:grpSpPr bwMode="auto">
              <a:xfrm>
                <a:off x="4191" y="672"/>
                <a:ext cx="960" cy="630"/>
                <a:chOff x="1341" y="492"/>
                <a:chExt cx="1728" cy="1134"/>
              </a:xfrm>
            </p:grpSpPr>
            <p:sp>
              <p:nvSpPr>
                <p:cNvPr id="18468" name="Line 60">
                  <a:extLst>
                    <a:ext uri="{FF2B5EF4-FFF2-40B4-BE49-F238E27FC236}">
                      <a16:creationId xmlns:a16="http://schemas.microsoft.com/office/drawing/2014/main" id="{642B617E-B9E4-4D09-BDED-53B3335DBDA6}"/>
                    </a:ext>
                  </a:extLst>
                </p:cNvPr>
                <p:cNvSpPr>
                  <a:spLocks noChangeShapeType="1"/>
                </p:cNvSpPr>
                <p:nvPr/>
              </p:nvSpPr>
              <p:spPr bwMode="auto">
                <a:xfrm>
                  <a:off x="1342" y="1056"/>
                  <a:ext cx="1727"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8469" name="Group 61">
                  <a:extLst>
                    <a:ext uri="{FF2B5EF4-FFF2-40B4-BE49-F238E27FC236}">
                      <a16:creationId xmlns:a16="http://schemas.microsoft.com/office/drawing/2014/main" id="{F65F3078-1480-4B51-A898-6ACA78BDE708}"/>
                    </a:ext>
                  </a:extLst>
                </p:cNvPr>
                <p:cNvGrpSpPr>
                  <a:grpSpLocks/>
                </p:cNvGrpSpPr>
                <p:nvPr/>
              </p:nvGrpSpPr>
              <p:grpSpPr bwMode="auto">
                <a:xfrm>
                  <a:off x="1341" y="492"/>
                  <a:ext cx="1728" cy="564"/>
                  <a:chOff x="1344" y="492"/>
                  <a:chExt cx="1728" cy="564"/>
                </a:xfrm>
              </p:grpSpPr>
              <p:sp>
                <p:nvSpPr>
                  <p:cNvPr id="18476" name="Freeform 62">
                    <a:extLst>
                      <a:ext uri="{FF2B5EF4-FFF2-40B4-BE49-F238E27FC236}">
                        <a16:creationId xmlns:a16="http://schemas.microsoft.com/office/drawing/2014/main" id="{21223CA9-A35A-4A4C-B100-7F15F9EF3893}"/>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77" name="Freeform 63">
                    <a:extLst>
                      <a:ext uri="{FF2B5EF4-FFF2-40B4-BE49-F238E27FC236}">
                        <a16:creationId xmlns:a16="http://schemas.microsoft.com/office/drawing/2014/main" id="{AEF991FB-F979-43B8-993F-E35956D98C12}"/>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78" name="Freeform 64">
                    <a:extLst>
                      <a:ext uri="{FF2B5EF4-FFF2-40B4-BE49-F238E27FC236}">
                        <a16:creationId xmlns:a16="http://schemas.microsoft.com/office/drawing/2014/main" id="{E7AE4526-450A-4AB5-9E24-5114879F1522}"/>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79" name="Freeform 65">
                    <a:extLst>
                      <a:ext uri="{FF2B5EF4-FFF2-40B4-BE49-F238E27FC236}">
                        <a16:creationId xmlns:a16="http://schemas.microsoft.com/office/drawing/2014/main" id="{B00ED66F-59ED-40B5-B297-4F2A2A41B1A8}"/>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80" name="Freeform 66">
                    <a:extLst>
                      <a:ext uri="{FF2B5EF4-FFF2-40B4-BE49-F238E27FC236}">
                        <a16:creationId xmlns:a16="http://schemas.microsoft.com/office/drawing/2014/main" id="{9D4C3D9E-5222-4C4D-9E94-B22957A45421}"/>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8470" name="Group 67">
                  <a:extLst>
                    <a:ext uri="{FF2B5EF4-FFF2-40B4-BE49-F238E27FC236}">
                      <a16:creationId xmlns:a16="http://schemas.microsoft.com/office/drawing/2014/main" id="{00DD94A1-2A60-4E3B-AFEA-AADC451A1E3F}"/>
                    </a:ext>
                  </a:extLst>
                </p:cNvPr>
                <p:cNvGrpSpPr>
                  <a:grpSpLocks/>
                </p:cNvGrpSpPr>
                <p:nvPr/>
              </p:nvGrpSpPr>
              <p:grpSpPr bwMode="auto">
                <a:xfrm flipV="1">
                  <a:off x="1341" y="1062"/>
                  <a:ext cx="1728" cy="564"/>
                  <a:chOff x="1344" y="492"/>
                  <a:chExt cx="1728" cy="564"/>
                </a:xfrm>
              </p:grpSpPr>
              <p:sp>
                <p:nvSpPr>
                  <p:cNvPr id="18471" name="Freeform 68">
                    <a:extLst>
                      <a:ext uri="{FF2B5EF4-FFF2-40B4-BE49-F238E27FC236}">
                        <a16:creationId xmlns:a16="http://schemas.microsoft.com/office/drawing/2014/main" id="{3A57D2B8-AF79-4D28-B958-781CEFA4B127}"/>
                      </a:ext>
                    </a:extLst>
                  </p:cNvPr>
                  <p:cNvSpPr>
                    <a:spLocks/>
                  </p:cNvSpPr>
                  <p:nvPr/>
                </p:nvSpPr>
                <p:spPr bwMode="auto">
                  <a:xfrm>
                    <a:off x="1344" y="960"/>
                    <a:ext cx="1728" cy="96"/>
                  </a:xfrm>
                  <a:custGeom>
                    <a:avLst/>
                    <a:gdLst>
                      <a:gd name="T0" fmla="*/ 0 w 1728"/>
                      <a:gd name="T1" fmla="*/ 0 h 240"/>
                      <a:gd name="T2" fmla="*/ 864 w 1728"/>
                      <a:gd name="T3" fmla="*/ 0 h 240"/>
                      <a:gd name="T4" fmla="*/ 1728 w 1728"/>
                      <a:gd name="T5" fmla="*/ 0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72" name="Freeform 69">
                    <a:extLst>
                      <a:ext uri="{FF2B5EF4-FFF2-40B4-BE49-F238E27FC236}">
                        <a16:creationId xmlns:a16="http://schemas.microsoft.com/office/drawing/2014/main" id="{549DD829-F102-4733-B6C9-AE9A1DABE50D}"/>
                      </a:ext>
                    </a:extLst>
                  </p:cNvPr>
                  <p:cNvSpPr>
                    <a:spLocks/>
                  </p:cNvSpPr>
                  <p:nvPr/>
                </p:nvSpPr>
                <p:spPr bwMode="auto">
                  <a:xfrm>
                    <a:off x="1344" y="858"/>
                    <a:ext cx="1728" cy="198"/>
                  </a:xfrm>
                  <a:custGeom>
                    <a:avLst/>
                    <a:gdLst>
                      <a:gd name="T0" fmla="*/ 0 w 1728"/>
                      <a:gd name="T1" fmla="*/ 35 h 240"/>
                      <a:gd name="T2" fmla="*/ 864 w 1728"/>
                      <a:gd name="T3" fmla="*/ 0 h 240"/>
                      <a:gd name="T4" fmla="*/ 1728 w 1728"/>
                      <a:gd name="T5" fmla="*/ 35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73" name="Freeform 70">
                    <a:extLst>
                      <a:ext uri="{FF2B5EF4-FFF2-40B4-BE49-F238E27FC236}">
                        <a16:creationId xmlns:a16="http://schemas.microsoft.com/office/drawing/2014/main" id="{5C39BB56-9FE9-4B91-9F17-24438149558A}"/>
                      </a:ext>
                    </a:extLst>
                  </p:cNvPr>
                  <p:cNvSpPr>
                    <a:spLocks/>
                  </p:cNvSpPr>
                  <p:nvPr/>
                </p:nvSpPr>
                <p:spPr bwMode="auto">
                  <a:xfrm>
                    <a:off x="1344" y="738"/>
                    <a:ext cx="1728" cy="318"/>
                  </a:xfrm>
                  <a:custGeom>
                    <a:avLst/>
                    <a:gdLst>
                      <a:gd name="T0" fmla="*/ 0 w 1728"/>
                      <a:gd name="T1" fmla="*/ 3999 h 240"/>
                      <a:gd name="T2" fmla="*/ 864 w 1728"/>
                      <a:gd name="T3" fmla="*/ 0 h 240"/>
                      <a:gd name="T4" fmla="*/ 1728 w 1728"/>
                      <a:gd name="T5" fmla="*/ 3999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74" name="Freeform 71">
                    <a:extLst>
                      <a:ext uri="{FF2B5EF4-FFF2-40B4-BE49-F238E27FC236}">
                        <a16:creationId xmlns:a16="http://schemas.microsoft.com/office/drawing/2014/main" id="{DCE3B172-E9B1-4DAF-BFAB-70382F55FA00}"/>
                      </a:ext>
                    </a:extLst>
                  </p:cNvPr>
                  <p:cNvSpPr>
                    <a:spLocks/>
                  </p:cNvSpPr>
                  <p:nvPr/>
                </p:nvSpPr>
                <p:spPr bwMode="auto">
                  <a:xfrm>
                    <a:off x="1344" y="618"/>
                    <a:ext cx="1728" cy="438"/>
                  </a:xfrm>
                  <a:custGeom>
                    <a:avLst/>
                    <a:gdLst>
                      <a:gd name="T0" fmla="*/ 0 w 1728"/>
                      <a:gd name="T1" fmla="*/ 98307 h 240"/>
                      <a:gd name="T2" fmla="*/ 864 w 1728"/>
                      <a:gd name="T3" fmla="*/ 0 h 240"/>
                      <a:gd name="T4" fmla="*/ 1728 w 1728"/>
                      <a:gd name="T5" fmla="*/ 98307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75" name="Freeform 72">
                    <a:extLst>
                      <a:ext uri="{FF2B5EF4-FFF2-40B4-BE49-F238E27FC236}">
                        <a16:creationId xmlns:a16="http://schemas.microsoft.com/office/drawing/2014/main" id="{EA49FA70-33EF-4621-B2A1-4FB68FD35DD6}"/>
                      </a:ext>
                    </a:extLst>
                  </p:cNvPr>
                  <p:cNvSpPr>
                    <a:spLocks/>
                  </p:cNvSpPr>
                  <p:nvPr/>
                </p:nvSpPr>
                <p:spPr bwMode="auto">
                  <a:xfrm>
                    <a:off x="1344" y="492"/>
                    <a:ext cx="1728" cy="564"/>
                  </a:xfrm>
                  <a:custGeom>
                    <a:avLst/>
                    <a:gdLst>
                      <a:gd name="T0" fmla="*/ 0 w 1728"/>
                      <a:gd name="T1" fmla="*/ 1232523 h 240"/>
                      <a:gd name="T2" fmla="*/ 864 w 1728"/>
                      <a:gd name="T3" fmla="*/ 0 h 240"/>
                      <a:gd name="T4" fmla="*/ 1728 w 1728"/>
                      <a:gd name="T5" fmla="*/ 1232523 h 240"/>
                      <a:gd name="T6" fmla="*/ 0 60000 65536"/>
                      <a:gd name="T7" fmla="*/ 0 60000 65536"/>
                      <a:gd name="T8" fmla="*/ 0 60000 65536"/>
                    </a:gdLst>
                    <a:ahLst/>
                    <a:cxnLst>
                      <a:cxn ang="T6">
                        <a:pos x="T0" y="T1"/>
                      </a:cxn>
                      <a:cxn ang="T7">
                        <a:pos x="T2" y="T3"/>
                      </a:cxn>
                      <a:cxn ang="T8">
                        <a:pos x="T4" y="T5"/>
                      </a:cxn>
                    </a:cxnLst>
                    <a:rect l="0" t="0" r="r" b="b"/>
                    <a:pathLst>
                      <a:path w="1728" h="240">
                        <a:moveTo>
                          <a:pt x="0" y="240"/>
                        </a:moveTo>
                        <a:cubicBezTo>
                          <a:pt x="288" y="120"/>
                          <a:pt x="576" y="0"/>
                          <a:pt x="864" y="0"/>
                        </a:cubicBezTo>
                        <a:cubicBezTo>
                          <a:pt x="1152" y="0"/>
                          <a:pt x="1440" y="120"/>
                          <a:pt x="1728" y="24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grpSp>
          <p:nvGrpSpPr>
            <p:cNvPr id="18450" name="Group 73">
              <a:extLst>
                <a:ext uri="{FF2B5EF4-FFF2-40B4-BE49-F238E27FC236}">
                  <a16:creationId xmlns:a16="http://schemas.microsoft.com/office/drawing/2014/main" id="{9D462997-2DDF-4484-B63A-13E96675FA09}"/>
                </a:ext>
              </a:extLst>
            </p:cNvPr>
            <p:cNvGrpSpPr>
              <a:grpSpLocks/>
            </p:cNvGrpSpPr>
            <p:nvPr/>
          </p:nvGrpSpPr>
          <p:grpSpPr bwMode="auto">
            <a:xfrm>
              <a:off x="5359" y="1952"/>
              <a:ext cx="82" cy="150"/>
              <a:chOff x="2016" y="2138"/>
              <a:chExt cx="323" cy="567"/>
            </a:xfrm>
          </p:grpSpPr>
          <p:sp>
            <p:nvSpPr>
              <p:cNvPr id="18451" name="Line 74">
                <a:extLst>
                  <a:ext uri="{FF2B5EF4-FFF2-40B4-BE49-F238E27FC236}">
                    <a16:creationId xmlns:a16="http://schemas.microsoft.com/office/drawing/2014/main" id="{B871D923-0866-481B-9426-993D8C6A12C5}"/>
                  </a:ext>
                </a:extLst>
              </p:cNvPr>
              <p:cNvSpPr>
                <a:spLocks noChangeShapeType="1"/>
              </p:cNvSpPr>
              <p:nvPr/>
            </p:nvSpPr>
            <p:spPr bwMode="auto">
              <a:xfrm>
                <a:off x="2017" y="2423"/>
                <a:ext cx="315"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18452" name="Group 75">
                <a:extLst>
                  <a:ext uri="{FF2B5EF4-FFF2-40B4-BE49-F238E27FC236}">
                    <a16:creationId xmlns:a16="http://schemas.microsoft.com/office/drawing/2014/main" id="{9827A2AC-5B35-4CAF-A18E-B6E931B71A0E}"/>
                  </a:ext>
                </a:extLst>
              </p:cNvPr>
              <p:cNvGrpSpPr>
                <a:grpSpLocks/>
              </p:cNvGrpSpPr>
              <p:nvPr/>
            </p:nvGrpSpPr>
            <p:grpSpPr bwMode="auto">
              <a:xfrm>
                <a:off x="2016" y="2138"/>
                <a:ext cx="323" cy="285"/>
                <a:chOff x="2016" y="2138"/>
                <a:chExt cx="323" cy="285"/>
              </a:xfrm>
            </p:grpSpPr>
            <p:sp>
              <p:nvSpPr>
                <p:cNvPr id="18459" name="Freeform 76">
                  <a:extLst>
                    <a:ext uri="{FF2B5EF4-FFF2-40B4-BE49-F238E27FC236}">
                      <a16:creationId xmlns:a16="http://schemas.microsoft.com/office/drawing/2014/main" id="{A9FB7109-9EDF-4045-8355-3F1F7B036975}"/>
                    </a:ext>
                  </a:extLst>
                </p:cNvPr>
                <p:cNvSpPr>
                  <a:spLocks/>
                </p:cNvSpPr>
                <p:nvPr/>
              </p:nvSpPr>
              <p:spPr bwMode="auto">
                <a:xfrm>
                  <a:off x="2016" y="2375"/>
                  <a:ext cx="321" cy="48"/>
                </a:xfrm>
                <a:custGeom>
                  <a:avLst/>
                  <a:gdLst>
                    <a:gd name="T0" fmla="*/ 0 w 321"/>
                    <a:gd name="T1" fmla="*/ 48 h 48"/>
                    <a:gd name="T2" fmla="*/ 321 w 321"/>
                    <a:gd name="T3" fmla="*/ 0 h 48"/>
                    <a:gd name="T4" fmla="*/ 0 60000 65536"/>
                    <a:gd name="T5" fmla="*/ 0 60000 65536"/>
                  </a:gdLst>
                  <a:ahLst/>
                  <a:cxnLst>
                    <a:cxn ang="T4">
                      <a:pos x="T0" y="T1"/>
                    </a:cxn>
                    <a:cxn ang="T5">
                      <a:pos x="T2" y="T3"/>
                    </a:cxn>
                  </a:cxnLst>
                  <a:rect l="0" t="0" r="r" b="b"/>
                  <a:pathLst>
                    <a:path w="321" h="48">
                      <a:moveTo>
                        <a:pt x="0" y="48"/>
                      </a:moveTo>
                      <a:cubicBezTo>
                        <a:pt x="53" y="40"/>
                        <a:pt x="268" y="8"/>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60" name="Freeform 77">
                  <a:extLst>
                    <a:ext uri="{FF2B5EF4-FFF2-40B4-BE49-F238E27FC236}">
                      <a16:creationId xmlns:a16="http://schemas.microsoft.com/office/drawing/2014/main" id="{C4259945-87BE-4816-BDB4-0B58503C4B64}"/>
                    </a:ext>
                  </a:extLst>
                </p:cNvPr>
                <p:cNvSpPr>
                  <a:spLocks/>
                </p:cNvSpPr>
                <p:nvPr/>
              </p:nvSpPr>
              <p:spPr bwMode="auto">
                <a:xfrm>
                  <a:off x="2016" y="2322"/>
                  <a:ext cx="320" cy="101"/>
                </a:xfrm>
                <a:custGeom>
                  <a:avLst/>
                  <a:gdLst>
                    <a:gd name="T0" fmla="*/ 0 w 320"/>
                    <a:gd name="T1" fmla="*/ 101 h 101"/>
                    <a:gd name="T2" fmla="*/ 320 w 320"/>
                    <a:gd name="T3" fmla="*/ 0 h 101"/>
                    <a:gd name="T4" fmla="*/ 0 60000 65536"/>
                    <a:gd name="T5" fmla="*/ 0 60000 65536"/>
                  </a:gdLst>
                  <a:ahLst/>
                  <a:cxnLst>
                    <a:cxn ang="T4">
                      <a:pos x="T0" y="T1"/>
                    </a:cxn>
                    <a:cxn ang="T5">
                      <a:pos x="T2" y="T3"/>
                    </a:cxn>
                  </a:cxnLst>
                  <a:rect l="0" t="0" r="r" b="b"/>
                  <a:pathLst>
                    <a:path w="320" h="101">
                      <a:moveTo>
                        <a:pt x="0" y="101"/>
                      </a:moveTo>
                      <a:cubicBezTo>
                        <a:pt x="53" y="84"/>
                        <a:pt x="267" y="17"/>
                        <a:pt x="320"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61" name="Freeform 78">
                  <a:extLst>
                    <a:ext uri="{FF2B5EF4-FFF2-40B4-BE49-F238E27FC236}">
                      <a16:creationId xmlns:a16="http://schemas.microsoft.com/office/drawing/2014/main" id="{11EDE45D-5E3F-4830-88C2-55E140B79458}"/>
                    </a:ext>
                  </a:extLst>
                </p:cNvPr>
                <p:cNvSpPr>
                  <a:spLocks/>
                </p:cNvSpPr>
                <p:nvPr/>
              </p:nvSpPr>
              <p:spPr bwMode="auto">
                <a:xfrm>
                  <a:off x="2016" y="2264"/>
                  <a:ext cx="321" cy="159"/>
                </a:xfrm>
                <a:custGeom>
                  <a:avLst/>
                  <a:gdLst>
                    <a:gd name="T0" fmla="*/ 0 w 321"/>
                    <a:gd name="T1" fmla="*/ 159 h 159"/>
                    <a:gd name="T2" fmla="*/ 321 w 321"/>
                    <a:gd name="T3" fmla="*/ 0 h 159"/>
                    <a:gd name="T4" fmla="*/ 0 60000 65536"/>
                    <a:gd name="T5" fmla="*/ 0 60000 65536"/>
                  </a:gdLst>
                  <a:ahLst/>
                  <a:cxnLst>
                    <a:cxn ang="T4">
                      <a:pos x="T0" y="T1"/>
                    </a:cxn>
                    <a:cxn ang="T5">
                      <a:pos x="T2" y="T3"/>
                    </a:cxn>
                  </a:cxnLst>
                  <a:rect l="0" t="0" r="r" b="b"/>
                  <a:pathLst>
                    <a:path w="321" h="159">
                      <a:moveTo>
                        <a:pt x="0" y="159"/>
                      </a:moveTo>
                      <a:cubicBezTo>
                        <a:pt x="53" y="133"/>
                        <a:pt x="268" y="26"/>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62" name="Freeform 79">
                  <a:extLst>
                    <a:ext uri="{FF2B5EF4-FFF2-40B4-BE49-F238E27FC236}">
                      <a16:creationId xmlns:a16="http://schemas.microsoft.com/office/drawing/2014/main" id="{F03930E1-832B-49BE-9359-421FC99FA5A3}"/>
                    </a:ext>
                  </a:extLst>
                </p:cNvPr>
                <p:cNvSpPr>
                  <a:spLocks/>
                </p:cNvSpPr>
                <p:nvPr/>
              </p:nvSpPr>
              <p:spPr bwMode="auto">
                <a:xfrm>
                  <a:off x="2016" y="2201"/>
                  <a:ext cx="323" cy="222"/>
                </a:xfrm>
                <a:custGeom>
                  <a:avLst/>
                  <a:gdLst>
                    <a:gd name="T0" fmla="*/ 0 w 323"/>
                    <a:gd name="T1" fmla="*/ 222 h 222"/>
                    <a:gd name="T2" fmla="*/ 323 w 323"/>
                    <a:gd name="T3" fmla="*/ 0 h 222"/>
                    <a:gd name="T4" fmla="*/ 0 60000 65536"/>
                    <a:gd name="T5" fmla="*/ 0 60000 65536"/>
                  </a:gdLst>
                  <a:ahLst/>
                  <a:cxnLst>
                    <a:cxn ang="T4">
                      <a:pos x="T0" y="T1"/>
                    </a:cxn>
                    <a:cxn ang="T5">
                      <a:pos x="T2" y="T3"/>
                    </a:cxn>
                  </a:cxnLst>
                  <a:rect l="0" t="0" r="r" b="b"/>
                  <a:pathLst>
                    <a:path w="323" h="222">
                      <a:moveTo>
                        <a:pt x="0" y="222"/>
                      </a:moveTo>
                      <a:cubicBezTo>
                        <a:pt x="54" y="185"/>
                        <a:pt x="269" y="37"/>
                        <a:pt x="323"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63" name="Freeform 80">
                  <a:extLst>
                    <a:ext uri="{FF2B5EF4-FFF2-40B4-BE49-F238E27FC236}">
                      <a16:creationId xmlns:a16="http://schemas.microsoft.com/office/drawing/2014/main" id="{3C4DF7B4-E547-484A-BD54-42BBADDFC5EE}"/>
                    </a:ext>
                  </a:extLst>
                </p:cNvPr>
                <p:cNvSpPr>
                  <a:spLocks/>
                </p:cNvSpPr>
                <p:nvPr/>
              </p:nvSpPr>
              <p:spPr bwMode="auto">
                <a:xfrm>
                  <a:off x="2016" y="2138"/>
                  <a:ext cx="321" cy="285"/>
                </a:xfrm>
                <a:custGeom>
                  <a:avLst/>
                  <a:gdLst>
                    <a:gd name="T0" fmla="*/ 0 w 321"/>
                    <a:gd name="T1" fmla="*/ 285 h 285"/>
                    <a:gd name="T2" fmla="*/ 321 w 321"/>
                    <a:gd name="T3" fmla="*/ 0 h 285"/>
                    <a:gd name="T4" fmla="*/ 0 60000 65536"/>
                    <a:gd name="T5" fmla="*/ 0 60000 65536"/>
                  </a:gdLst>
                  <a:ahLst/>
                  <a:cxnLst>
                    <a:cxn ang="T4">
                      <a:pos x="T0" y="T1"/>
                    </a:cxn>
                    <a:cxn ang="T5">
                      <a:pos x="T2" y="T3"/>
                    </a:cxn>
                  </a:cxnLst>
                  <a:rect l="0" t="0" r="r" b="b"/>
                  <a:pathLst>
                    <a:path w="321" h="285">
                      <a:moveTo>
                        <a:pt x="0" y="285"/>
                      </a:moveTo>
                      <a:cubicBezTo>
                        <a:pt x="54" y="238"/>
                        <a:pt x="268" y="48"/>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nvGrpSpPr>
              <p:cNvPr id="18453" name="Group 81">
                <a:extLst>
                  <a:ext uri="{FF2B5EF4-FFF2-40B4-BE49-F238E27FC236}">
                    <a16:creationId xmlns:a16="http://schemas.microsoft.com/office/drawing/2014/main" id="{C7A58C4C-02F1-4C63-AEF8-487A5D214395}"/>
                  </a:ext>
                </a:extLst>
              </p:cNvPr>
              <p:cNvGrpSpPr>
                <a:grpSpLocks/>
              </p:cNvGrpSpPr>
              <p:nvPr/>
            </p:nvGrpSpPr>
            <p:grpSpPr bwMode="auto">
              <a:xfrm flipV="1">
                <a:off x="2016" y="2420"/>
                <a:ext cx="323" cy="285"/>
                <a:chOff x="2016" y="2138"/>
                <a:chExt cx="323" cy="285"/>
              </a:xfrm>
            </p:grpSpPr>
            <p:sp>
              <p:nvSpPr>
                <p:cNvPr id="18454" name="Freeform 82">
                  <a:extLst>
                    <a:ext uri="{FF2B5EF4-FFF2-40B4-BE49-F238E27FC236}">
                      <a16:creationId xmlns:a16="http://schemas.microsoft.com/office/drawing/2014/main" id="{56BEEEB7-3045-4B53-9510-78BFEC8026A9}"/>
                    </a:ext>
                  </a:extLst>
                </p:cNvPr>
                <p:cNvSpPr>
                  <a:spLocks/>
                </p:cNvSpPr>
                <p:nvPr/>
              </p:nvSpPr>
              <p:spPr bwMode="auto">
                <a:xfrm>
                  <a:off x="2016" y="2375"/>
                  <a:ext cx="321" cy="48"/>
                </a:xfrm>
                <a:custGeom>
                  <a:avLst/>
                  <a:gdLst>
                    <a:gd name="T0" fmla="*/ 0 w 321"/>
                    <a:gd name="T1" fmla="*/ 48 h 48"/>
                    <a:gd name="T2" fmla="*/ 321 w 321"/>
                    <a:gd name="T3" fmla="*/ 0 h 48"/>
                    <a:gd name="T4" fmla="*/ 0 60000 65536"/>
                    <a:gd name="T5" fmla="*/ 0 60000 65536"/>
                  </a:gdLst>
                  <a:ahLst/>
                  <a:cxnLst>
                    <a:cxn ang="T4">
                      <a:pos x="T0" y="T1"/>
                    </a:cxn>
                    <a:cxn ang="T5">
                      <a:pos x="T2" y="T3"/>
                    </a:cxn>
                  </a:cxnLst>
                  <a:rect l="0" t="0" r="r" b="b"/>
                  <a:pathLst>
                    <a:path w="321" h="48">
                      <a:moveTo>
                        <a:pt x="0" y="48"/>
                      </a:moveTo>
                      <a:cubicBezTo>
                        <a:pt x="53" y="40"/>
                        <a:pt x="268" y="8"/>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55" name="Freeform 83">
                  <a:extLst>
                    <a:ext uri="{FF2B5EF4-FFF2-40B4-BE49-F238E27FC236}">
                      <a16:creationId xmlns:a16="http://schemas.microsoft.com/office/drawing/2014/main" id="{0C456976-E7F9-457C-ACCB-1EE3B81FC06B}"/>
                    </a:ext>
                  </a:extLst>
                </p:cNvPr>
                <p:cNvSpPr>
                  <a:spLocks/>
                </p:cNvSpPr>
                <p:nvPr/>
              </p:nvSpPr>
              <p:spPr bwMode="auto">
                <a:xfrm>
                  <a:off x="2016" y="2322"/>
                  <a:ext cx="320" cy="101"/>
                </a:xfrm>
                <a:custGeom>
                  <a:avLst/>
                  <a:gdLst>
                    <a:gd name="T0" fmla="*/ 0 w 320"/>
                    <a:gd name="T1" fmla="*/ 101 h 101"/>
                    <a:gd name="T2" fmla="*/ 320 w 320"/>
                    <a:gd name="T3" fmla="*/ 0 h 101"/>
                    <a:gd name="T4" fmla="*/ 0 60000 65536"/>
                    <a:gd name="T5" fmla="*/ 0 60000 65536"/>
                  </a:gdLst>
                  <a:ahLst/>
                  <a:cxnLst>
                    <a:cxn ang="T4">
                      <a:pos x="T0" y="T1"/>
                    </a:cxn>
                    <a:cxn ang="T5">
                      <a:pos x="T2" y="T3"/>
                    </a:cxn>
                  </a:cxnLst>
                  <a:rect l="0" t="0" r="r" b="b"/>
                  <a:pathLst>
                    <a:path w="320" h="101">
                      <a:moveTo>
                        <a:pt x="0" y="101"/>
                      </a:moveTo>
                      <a:cubicBezTo>
                        <a:pt x="53" y="84"/>
                        <a:pt x="267" y="17"/>
                        <a:pt x="320"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56" name="Freeform 84">
                  <a:extLst>
                    <a:ext uri="{FF2B5EF4-FFF2-40B4-BE49-F238E27FC236}">
                      <a16:creationId xmlns:a16="http://schemas.microsoft.com/office/drawing/2014/main" id="{357A5BE6-0E95-43B6-AAB8-09BDFD044FCC}"/>
                    </a:ext>
                  </a:extLst>
                </p:cNvPr>
                <p:cNvSpPr>
                  <a:spLocks/>
                </p:cNvSpPr>
                <p:nvPr/>
              </p:nvSpPr>
              <p:spPr bwMode="auto">
                <a:xfrm>
                  <a:off x="2016" y="2264"/>
                  <a:ext cx="321" cy="159"/>
                </a:xfrm>
                <a:custGeom>
                  <a:avLst/>
                  <a:gdLst>
                    <a:gd name="T0" fmla="*/ 0 w 321"/>
                    <a:gd name="T1" fmla="*/ 159 h 159"/>
                    <a:gd name="T2" fmla="*/ 321 w 321"/>
                    <a:gd name="T3" fmla="*/ 0 h 159"/>
                    <a:gd name="T4" fmla="*/ 0 60000 65536"/>
                    <a:gd name="T5" fmla="*/ 0 60000 65536"/>
                  </a:gdLst>
                  <a:ahLst/>
                  <a:cxnLst>
                    <a:cxn ang="T4">
                      <a:pos x="T0" y="T1"/>
                    </a:cxn>
                    <a:cxn ang="T5">
                      <a:pos x="T2" y="T3"/>
                    </a:cxn>
                  </a:cxnLst>
                  <a:rect l="0" t="0" r="r" b="b"/>
                  <a:pathLst>
                    <a:path w="321" h="159">
                      <a:moveTo>
                        <a:pt x="0" y="159"/>
                      </a:moveTo>
                      <a:cubicBezTo>
                        <a:pt x="53" y="133"/>
                        <a:pt x="268" y="26"/>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57" name="Freeform 85">
                  <a:extLst>
                    <a:ext uri="{FF2B5EF4-FFF2-40B4-BE49-F238E27FC236}">
                      <a16:creationId xmlns:a16="http://schemas.microsoft.com/office/drawing/2014/main" id="{7789E926-50AF-47FC-9F0A-F36A1E3F016C}"/>
                    </a:ext>
                  </a:extLst>
                </p:cNvPr>
                <p:cNvSpPr>
                  <a:spLocks/>
                </p:cNvSpPr>
                <p:nvPr/>
              </p:nvSpPr>
              <p:spPr bwMode="auto">
                <a:xfrm>
                  <a:off x="2016" y="2201"/>
                  <a:ext cx="323" cy="222"/>
                </a:xfrm>
                <a:custGeom>
                  <a:avLst/>
                  <a:gdLst>
                    <a:gd name="T0" fmla="*/ 0 w 323"/>
                    <a:gd name="T1" fmla="*/ 222 h 222"/>
                    <a:gd name="T2" fmla="*/ 323 w 323"/>
                    <a:gd name="T3" fmla="*/ 0 h 222"/>
                    <a:gd name="T4" fmla="*/ 0 60000 65536"/>
                    <a:gd name="T5" fmla="*/ 0 60000 65536"/>
                  </a:gdLst>
                  <a:ahLst/>
                  <a:cxnLst>
                    <a:cxn ang="T4">
                      <a:pos x="T0" y="T1"/>
                    </a:cxn>
                    <a:cxn ang="T5">
                      <a:pos x="T2" y="T3"/>
                    </a:cxn>
                  </a:cxnLst>
                  <a:rect l="0" t="0" r="r" b="b"/>
                  <a:pathLst>
                    <a:path w="323" h="222">
                      <a:moveTo>
                        <a:pt x="0" y="222"/>
                      </a:moveTo>
                      <a:cubicBezTo>
                        <a:pt x="54" y="185"/>
                        <a:pt x="269" y="37"/>
                        <a:pt x="323"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8458" name="Freeform 86">
                  <a:extLst>
                    <a:ext uri="{FF2B5EF4-FFF2-40B4-BE49-F238E27FC236}">
                      <a16:creationId xmlns:a16="http://schemas.microsoft.com/office/drawing/2014/main" id="{F439AFC2-17BB-4B71-A046-816CC154FCD5}"/>
                    </a:ext>
                  </a:extLst>
                </p:cNvPr>
                <p:cNvSpPr>
                  <a:spLocks/>
                </p:cNvSpPr>
                <p:nvPr/>
              </p:nvSpPr>
              <p:spPr bwMode="auto">
                <a:xfrm>
                  <a:off x="2016" y="2138"/>
                  <a:ext cx="321" cy="285"/>
                </a:xfrm>
                <a:custGeom>
                  <a:avLst/>
                  <a:gdLst>
                    <a:gd name="T0" fmla="*/ 0 w 321"/>
                    <a:gd name="T1" fmla="*/ 285 h 285"/>
                    <a:gd name="T2" fmla="*/ 321 w 321"/>
                    <a:gd name="T3" fmla="*/ 0 h 285"/>
                    <a:gd name="T4" fmla="*/ 0 60000 65536"/>
                    <a:gd name="T5" fmla="*/ 0 60000 65536"/>
                  </a:gdLst>
                  <a:ahLst/>
                  <a:cxnLst>
                    <a:cxn ang="T4">
                      <a:pos x="T0" y="T1"/>
                    </a:cxn>
                    <a:cxn ang="T5">
                      <a:pos x="T2" y="T3"/>
                    </a:cxn>
                  </a:cxnLst>
                  <a:rect l="0" t="0" r="r" b="b"/>
                  <a:pathLst>
                    <a:path w="321" h="285">
                      <a:moveTo>
                        <a:pt x="0" y="285"/>
                      </a:moveTo>
                      <a:cubicBezTo>
                        <a:pt x="54" y="238"/>
                        <a:pt x="268" y="48"/>
                        <a:pt x="321" y="0"/>
                      </a:cubicBezTo>
                    </a:path>
                  </a:pathLst>
                </a:custGeom>
                <a:noFill/>
                <a:ln w="19050" cmpd="sng">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grpSp>
      </p:grpSp>
      <p:grpSp>
        <p:nvGrpSpPr>
          <p:cNvPr id="8" name="Group 7">
            <a:extLst>
              <a:ext uri="{FF2B5EF4-FFF2-40B4-BE49-F238E27FC236}">
                <a16:creationId xmlns:a16="http://schemas.microsoft.com/office/drawing/2014/main" id="{9781C543-5E77-45A1-AE5E-7B30C5CDFE4E}"/>
              </a:ext>
            </a:extLst>
          </p:cNvPr>
          <p:cNvGrpSpPr>
            <a:grpSpLocks/>
          </p:cNvGrpSpPr>
          <p:nvPr/>
        </p:nvGrpSpPr>
        <p:grpSpPr bwMode="auto">
          <a:xfrm>
            <a:off x="2355850" y="5953686"/>
            <a:ext cx="7480300" cy="528637"/>
            <a:chOff x="838200" y="5329837"/>
            <a:chExt cx="7480243" cy="527383"/>
          </a:xfrm>
        </p:grpSpPr>
        <p:cxnSp>
          <p:nvCxnSpPr>
            <p:cNvPr id="18447" name="Straight Arrow Connector 2">
              <a:extLst>
                <a:ext uri="{FF2B5EF4-FFF2-40B4-BE49-F238E27FC236}">
                  <a16:creationId xmlns:a16="http://schemas.microsoft.com/office/drawing/2014/main" id="{093132FC-0C8B-489A-B8E1-73F681976017}"/>
                </a:ext>
              </a:extLst>
            </p:cNvPr>
            <p:cNvCxnSpPr>
              <a:cxnSpLocks noChangeShapeType="1"/>
            </p:cNvCxnSpPr>
            <p:nvPr/>
          </p:nvCxnSpPr>
          <p:spPr bwMode="auto">
            <a:xfrm flipV="1">
              <a:off x="838200" y="5329837"/>
              <a:ext cx="7480243" cy="4163"/>
            </a:xfrm>
            <a:prstGeom prst="straightConnector1">
              <a:avLst/>
            </a:prstGeom>
            <a:noFill/>
            <a:ln w="28575" algn="ctr">
              <a:solidFill>
                <a:srgbClr val="D60093"/>
              </a:solidFill>
              <a:miter lim="800000"/>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48" name="TextBox 5">
              <a:extLst>
                <a:ext uri="{FF2B5EF4-FFF2-40B4-BE49-F238E27FC236}">
                  <a16:creationId xmlns:a16="http://schemas.microsoft.com/office/drawing/2014/main" id="{225CEA8B-24A8-4DAE-B7E5-7F461A266EB2}"/>
                </a:ext>
              </a:extLst>
            </p:cNvPr>
            <p:cNvSpPr txBox="1">
              <a:spLocks noChangeArrowheads="1"/>
            </p:cNvSpPr>
            <p:nvPr/>
          </p:nvSpPr>
          <p:spPr bwMode="auto">
            <a:xfrm>
              <a:off x="3124200" y="5334000"/>
              <a:ext cx="2895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0"/>
                </a:spcBef>
                <a:buClrTx/>
                <a:buSzTx/>
                <a:buFontTx/>
                <a:buNone/>
              </a:pPr>
              <a:r>
                <a:rPr lang="en-US" altLang="en-US" sz="2800" b="1">
                  <a:solidFill>
                    <a:srgbClr val="000000"/>
                  </a:solidFill>
                </a:rPr>
                <a:t>4 bó sóng = k</a:t>
              </a:r>
            </a:p>
          </p:txBody>
        </p:sp>
      </p:grpSp>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fade">
                                      <p:cBhvr>
                                        <p:cTn id="7" dur="1000"/>
                                        <p:tgtEl>
                                          <p:spTgt spid="10244"/>
                                        </p:tgtEl>
                                      </p:cBhvr>
                                    </p:animEffect>
                                    <p:anim calcmode="lin" valueType="num">
                                      <p:cBhvr>
                                        <p:cTn id="8" dur="1000" fill="hold"/>
                                        <p:tgtEl>
                                          <p:spTgt spid="10244"/>
                                        </p:tgtEl>
                                        <p:attrNameLst>
                                          <p:attrName>ppt_x</p:attrName>
                                        </p:attrNameLst>
                                      </p:cBhvr>
                                      <p:tavLst>
                                        <p:tav tm="0">
                                          <p:val>
                                            <p:strVal val="#ppt_x"/>
                                          </p:val>
                                        </p:tav>
                                        <p:tav tm="100000">
                                          <p:val>
                                            <p:strVal val="#ppt_x"/>
                                          </p:val>
                                        </p:tav>
                                      </p:tavLst>
                                    </p:anim>
                                    <p:anim calcmode="lin" valueType="num">
                                      <p:cBhvr>
                                        <p:cTn id="9" dur="1000" fill="hold"/>
                                        <p:tgtEl>
                                          <p:spTgt spid="1024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fade">
                                      <p:cBhvr>
                                        <p:cTn id="14" dur="1000"/>
                                        <p:tgtEl>
                                          <p:spTgt spid="2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strVal val="#ppt_w*0.70"/>
                                          </p:val>
                                        </p:tav>
                                        <p:tav tm="100000">
                                          <p:val>
                                            <p:strVal val="#ppt_w"/>
                                          </p:val>
                                        </p:tav>
                                      </p:tavLst>
                                    </p:anim>
                                    <p:anim calcmode="lin" valueType="num">
                                      <p:cBhvr>
                                        <p:cTn id="20" dur="1000" fill="hold"/>
                                        <p:tgtEl>
                                          <p:spTgt spid="8"/>
                                        </p:tgtEl>
                                        <p:attrNameLst>
                                          <p:attrName>ppt_h</p:attrName>
                                        </p:attrNameLst>
                                      </p:cBhvr>
                                      <p:tavLst>
                                        <p:tav tm="0">
                                          <p:val>
                                            <p:strVal val="#ppt_h"/>
                                          </p:val>
                                        </p:tav>
                                        <p:tav tm="100000">
                                          <p:val>
                                            <p:strVal val="#ppt_h"/>
                                          </p:val>
                                        </p:tav>
                                      </p:tavLst>
                                    </p:anim>
                                    <p:animEffect transition="in" filter="fade">
                                      <p:cBhvr>
                                        <p:cTn id="21" dur="1000"/>
                                        <p:tgtEl>
                                          <p:spTgt spid="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left)">
                                      <p:cBhvr>
                                        <p:cTn id="26" dur="1000"/>
                                        <p:tgtEl>
                                          <p:spTgt spid="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left)">
                                      <p:cBhvr>
                                        <p:cTn id="31" dur="1000"/>
                                        <p:tgtEl>
                                          <p:spTgt spid="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left)">
                                      <p:cBhvr>
                                        <p:cTn id="36" dur="1000"/>
                                        <p:tgtEl>
                                          <p:spTgt spid="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3" presetClass="entr" presetSubtype="16" fill="hold" nodeType="clickEffect">
                                  <p:stCondLst>
                                    <p:cond delay="0"/>
                                  </p:stCondLst>
                                  <p:childTnLst>
                                    <p:set>
                                      <p:cBhvr>
                                        <p:cTn id="40" dur="1" fill="hold">
                                          <p:stCondLst>
                                            <p:cond delay="0"/>
                                          </p:stCondLst>
                                        </p:cTn>
                                        <p:tgtEl>
                                          <p:spTgt spid="10261"/>
                                        </p:tgtEl>
                                        <p:attrNameLst>
                                          <p:attrName>style.visibility</p:attrName>
                                        </p:attrNameLst>
                                      </p:cBhvr>
                                      <p:to>
                                        <p:strVal val="visible"/>
                                      </p:to>
                                    </p:set>
                                    <p:anim calcmode="lin" valueType="num">
                                      <p:cBhvr>
                                        <p:cTn id="41" dur="1000" fill="hold"/>
                                        <p:tgtEl>
                                          <p:spTgt spid="10261"/>
                                        </p:tgtEl>
                                        <p:attrNameLst>
                                          <p:attrName>ppt_w</p:attrName>
                                        </p:attrNameLst>
                                      </p:cBhvr>
                                      <p:tavLst>
                                        <p:tav tm="0">
                                          <p:val>
                                            <p:fltVal val="0"/>
                                          </p:val>
                                        </p:tav>
                                        <p:tav tm="100000">
                                          <p:val>
                                            <p:strVal val="#ppt_w"/>
                                          </p:val>
                                        </p:tav>
                                      </p:tavLst>
                                    </p:anim>
                                    <p:anim calcmode="lin" valueType="num">
                                      <p:cBhvr>
                                        <p:cTn id="42" dur="1000" fill="hold"/>
                                        <p:tgtEl>
                                          <p:spTgt spid="10261"/>
                                        </p:tgtEl>
                                        <p:attrNameLst>
                                          <p:attrName>ppt_h</p:attrName>
                                        </p:attrNameLst>
                                      </p:cBhvr>
                                      <p:tavLst>
                                        <p:tav tm="0">
                                          <p:val>
                                            <p:fltVal val="0"/>
                                          </p:val>
                                        </p:tav>
                                        <p:tav tm="100000">
                                          <p:val>
                                            <p:strVal val="#ppt_h"/>
                                          </p:val>
                                        </p:tav>
                                      </p:tavLst>
                                    </p:anim>
                                    <p:animEffect transition="in" filter="fade">
                                      <p:cBhvr>
                                        <p:cTn id="43" dur="1000"/>
                                        <p:tgtEl>
                                          <p:spTgt spid="102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714_example">
            <a:extLst>
              <a:ext uri="{FF2B5EF4-FFF2-40B4-BE49-F238E27FC236}">
                <a16:creationId xmlns:a16="http://schemas.microsoft.com/office/drawing/2014/main" id="{EF4CDD75-6DF6-458F-BF9C-A60CD3C5B5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9144000" cy="682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ext Box 3">
            <a:extLst>
              <a:ext uri="{FF2B5EF4-FFF2-40B4-BE49-F238E27FC236}">
                <a16:creationId xmlns:a16="http://schemas.microsoft.com/office/drawing/2014/main" id="{E6D7EC76-1B0B-41F2-8801-C3537CD8B9C0}"/>
              </a:ext>
            </a:extLst>
          </p:cNvPr>
          <p:cNvSpPr txBox="1">
            <a:spLocks noChangeArrowheads="1"/>
          </p:cNvSpPr>
          <p:nvPr/>
        </p:nvSpPr>
        <p:spPr bwMode="auto">
          <a:xfrm>
            <a:off x="3048000" y="258763"/>
            <a:ext cx="6096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eaLnBrk="1" hangingPunct="1">
              <a:spcBef>
                <a:spcPct val="50000"/>
              </a:spcBef>
              <a:buClrTx/>
              <a:buSzTx/>
              <a:buFontTx/>
              <a:buNone/>
            </a:pPr>
            <a:r>
              <a:rPr lang="en-US" altLang="en-US" b="1">
                <a:solidFill>
                  <a:srgbClr val="FF3300"/>
                </a:solidFill>
                <a:latin typeface="Arial" panose="020B0604020202020204" pitchFamily="34" charset="0"/>
              </a:rPr>
              <a:t>BÀI TẬP SÓNG DỪNG</a:t>
            </a:r>
          </a:p>
        </p:txBody>
      </p:sp>
      <p:sp>
        <p:nvSpPr>
          <p:cNvPr id="5" name="Rectangle 4">
            <a:extLst>
              <a:ext uri="{FF2B5EF4-FFF2-40B4-BE49-F238E27FC236}">
                <a16:creationId xmlns:a16="http://schemas.microsoft.com/office/drawing/2014/main" id="{4D1F71BC-B492-4C8E-8999-97983927F3A9}"/>
              </a:ext>
            </a:extLst>
          </p:cNvPr>
          <p:cNvSpPr>
            <a:spLocks noChangeArrowheads="1"/>
          </p:cNvSpPr>
          <p:nvPr/>
        </p:nvSpPr>
        <p:spPr bwMode="auto">
          <a:xfrm>
            <a:off x="1524000" y="914401"/>
            <a:ext cx="9144000" cy="193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eaLnBrk="1" hangingPunct="1">
              <a:defRPr/>
            </a:pPr>
            <a:r>
              <a:rPr lang="nl-NL" sz="2200" b="1">
                <a:solidFill>
                  <a:srgbClr val="0000FF"/>
                </a:solidFill>
                <a:latin typeface="Arial" pitchFamily="34" charset="0"/>
                <a:cs typeface="Arial" pitchFamily="34" charset="0"/>
              </a:rPr>
              <a:t>Câu 11: (TN 2007)</a:t>
            </a:r>
            <a:r>
              <a:rPr lang="nl-NL" sz="2200">
                <a:solidFill>
                  <a:srgbClr val="0000FF"/>
                </a:solidFill>
                <a:latin typeface="Arial" pitchFamily="34" charset="0"/>
                <a:cs typeface="Arial" pitchFamily="34" charset="0"/>
              </a:rPr>
              <a:t> Một sợi dây đàn hồi có độ dài AB = 80cm, đầu B giữ cố định, đầu A gắn với cần rung dao động điều hòa với tần số 50Hz theo phương vuông góc với AB. Trên dây có một sóng dừng với 4 bụng sóng, coi A và B là nút sóng. Vận tốc truyền sóng trên dây là </a:t>
            </a:r>
            <a:endParaRPr lang="en-US" sz="2200">
              <a:solidFill>
                <a:srgbClr val="0000FF"/>
              </a:solidFill>
              <a:latin typeface="Arial" pitchFamily="34" charset="0"/>
              <a:cs typeface="Arial" pitchFamily="34" charset="0"/>
            </a:endParaRPr>
          </a:p>
          <a:p>
            <a:pPr indent="457200" algn="just" eaLnBrk="1" hangingPunct="1">
              <a:spcBef>
                <a:spcPts val="1200"/>
              </a:spcBef>
              <a:defRPr/>
            </a:pPr>
            <a:r>
              <a:rPr lang="nl-NL" sz="2200" b="1">
                <a:solidFill>
                  <a:srgbClr val="0000FF"/>
                </a:solidFill>
                <a:latin typeface="Arial" pitchFamily="34" charset="0"/>
                <a:cs typeface="Arial" pitchFamily="34" charset="0"/>
              </a:rPr>
              <a:t>A. </a:t>
            </a:r>
            <a:r>
              <a:rPr lang="nl-NL" sz="2200">
                <a:solidFill>
                  <a:srgbClr val="0000FF"/>
                </a:solidFill>
                <a:latin typeface="Arial" pitchFamily="34" charset="0"/>
                <a:cs typeface="Arial" pitchFamily="34" charset="0"/>
              </a:rPr>
              <a:t>10m/s.  		</a:t>
            </a:r>
            <a:r>
              <a:rPr lang="en-US" sz="2200" b="1">
                <a:solidFill>
                  <a:srgbClr val="0000FF"/>
                </a:solidFill>
                <a:latin typeface="Arial" pitchFamily="34" charset="0"/>
                <a:cs typeface="Arial" pitchFamily="34" charset="0"/>
              </a:rPr>
              <a:t>B.</a:t>
            </a:r>
            <a:r>
              <a:rPr lang="en-US" sz="2200">
                <a:solidFill>
                  <a:srgbClr val="0000FF"/>
                </a:solidFill>
                <a:latin typeface="Arial" pitchFamily="34" charset="0"/>
                <a:cs typeface="Arial" pitchFamily="34" charset="0"/>
              </a:rPr>
              <a:t> 5m/s.  	</a:t>
            </a:r>
            <a:r>
              <a:rPr lang="en-US" sz="2200" b="1">
                <a:solidFill>
                  <a:srgbClr val="0000FF"/>
                </a:solidFill>
                <a:latin typeface="Arial" pitchFamily="34" charset="0"/>
                <a:cs typeface="Arial" pitchFamily="34" charset="0"/>
              </a:rPr>
              <a:t>C. </a:t>
            </a:r>
            <a:r>
              <a:rPr lang="en-US" sz="2200">
                <a:solidFill>
                  <a:srgbClr val="0000FF"/>
                </a:solidFill>
                <a:latin typeface="Arial" pitchFamily="34" charset="0"/>
                <a:cs typeface="Arial" pitchFamily="34" charset="0"/>
              </a:rPr>
              <a:t>20m/s.  	</a:t>
            </a:r>
            <a:r>
              <a:rPr lang="en-US" sz="2200" b="1">
                <a:solidFill>
                  <a:srgbClr val="0000FF"/>
                </a:solidFill>
                <a:latin typeface="Arial" pitchFamily="34" charset="0"/>
                <a:cs typeface="Arial" pitchFamily="34" charset="0"/>
              </a:rPr>
              <a:t>D. </a:t>
            </a:r>
            <a:r>
              <a:rPr lang="en-US" sz="2200">
                <a:solidFill>
                  <a:srgbClr val="0000FF"/>
                </a:solidFill>
                <a:latin typeface="Arial" pitchFamily="34" charset="0"/>
                <a:cs typeface="Arial" pitchFamily="34" charset="0"/>
              </a:rPr>
              <a:t>40m/s. </a:t>
            </a:r>
          </a:p>
        </p:txBody>
      </p:sp>
      <p:cxnSp>
        <p:nvCxnSpPr>
          <p:cNvPr id="10253" name="Straight Connector 6">
            <a:extLst>
              <a:ext uri="{FF2B5EF4-FFF2-40B4-BE49-F238E27FC236}">
                <a16:creationId xmlns:a16="http://schemas.microsoft.com/office/drawing/2014/main" id="{CDD842EE-CA58-4E0B-BB4B-F4603F07F919}"/>
              </a:ext>
            </a:extLst>
          </p:cNvPr>
          <p:cNvCxnSpPr>
            <a:cxnSpLocks noChangeShapeType="1"/>
          </p:cNvCxnSpPr>
          <p:nvPr/>
        </p:nvCxnSpPr>
        <p:spPr bwMode="auto">
          <a:xfrm>
            <a:off x="7821614" y="1262063"/>
            <a:ext cx="1322387"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4" name="Straight Connector 6">
            <a:extLst>
              <a:ext uri="{FF2B5EF4-FFF2-40B4-BE49-F238E27FC236}">
                <a16:creationId xmlns:a16="http://schemas.microsoft.com/office/drawing/2014/main" id="{3D374B3A-2A7B-4092-B26F-6DD6C43F79DA}"/>
              </a:ext>
            </a:extLst>
          </p:cNvPr>
          <p:cNvCxnSpPr>
            <a:cxnSpLocks noChangeShapeType="1"/>
          </p:cNvCxnSpPr>
          <p:nvPr/>
        </p:nvCxnSpPr>
        <p:spPr bwMode="auto">
          <a:xfrm>
            <a:off x="9059864" y="1601788"/>
            <a:ext cx="1455737"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5" name="Straight Connector 6">
            <a:extLst>
              <a:ext uri="{FF2B5EF4-FFF2-40B4-BE49-F238E27FC236}">
                <a16:creationId xmlns:a16="http://schemas.microsoft.com/office/drawing/2014/main" id="{9969655D-187B-471F-B157-7A619EF638BB}"/>
              </a:ext>
            </a:extLst>
          </p:cNvPr>
          <p:cNvCxnSpPr>
            <a:cxnSpLocks noChangeShapeType="1"/>
          </p:cNvCxnSpPr>
          <p:nvPr/>
        </p:nvCxnSpPr>
        <p:spPr bwMode="auto">
          <a:xfrm>
            <a:off x="9786938" y="1982788"/>
            <a:ext cx="8128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6" name="Straight Connector 6">
            <a:extLst>
              <a:ext uri="{FF2B5EF4-FFF2-40B4-BE49-F238E27FC236}">
                <a16:creationId xmlns:a16="http://schemas.microsoft.com/office/drawing/2014/main" id="{20CF78A0-8F08-44D1-A146-C0440FEBFD36}"/>
              </a:ext>
            </a:extLst>
          </p:cNvPr>
          <p:cNvCxnSpPr>
            <a:cxnSpLocks noChangeShapeType="1"/>
          </p:cNvCxnSpPr>
          <p:nvPr/>
        </p:nvCxnSpPr>
        <p:spPr bwMode="auto">
          <a:xfrm>
            <a:off x="2781300" y="2287588"/>
            <a:ext cx="16383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7" name="Straight Connector 6">
            <a:extLst>
              <a:ext uri="{FF2B5EF4-FFF2-40B4-BE49-F238E27FC236}">
                <a16:creationId xmlns:a16="http://schemas.microsoft.com/office/drawing/2014/main" id="{05291FA2-67A7-4DF9-A036-093A26EC9534}"/>
              </a:ext>
            </a:extLst>
          </p:cNvPr>
          <p:cNvCxnSpPr>
            <a:cxnSpLocks noChangeShapeType="1"/>
          </p:cNvCxnSpPr>
          <p:nvPr/>
        </p:nvCxnSpPr>
        <p:spPr bwMode="auto">
          <a:xfrm>
            <a:off x="5257800" y="2287588"/>
            <a:ext cx="812800" cy="0"/>
          </a:xfrm>
          <a:prstGeom prst="line">
            <a:avLst/>
          </a:prstGeom>
          <a:noFill/>
          <a:ln w="28575" algn="ctr">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8" name="Object 17">
            <a:extLst>
              <a:ext uri="{FF2B5EF4-FFF2-40B4-BE49-F238E27FC236}">
                <a16:creationId xmlns:a16="http://schemas.microsoft.com/office/drawing/2014/main" id="{6D93D84D-6078-41A0-B1F0-B4BB1CFEE58A}"/>
              </a:ext>
            </a:extLst>
          </p:cNvPr>
          <p:cNvGraphicFramePr>
            <a:graphicFrameLocks noChangeAspect="1"/>
          </p:cNvGraphicFramePr>
          <p:nvPr/>
        </p:nvGraphicFramePr>
        <p:xfrm>
          <a:off x="3200400" y="2973388"/>
          <a:ext cx="960438" cy="703262"/>
        </p:xfrm>
        <a:graphic>
          <a:graphicData uri="http://schemas.openxmlformats.org/presentationml/2006/ole">
            <mc:AlternateContent xmlns:mc="http://schemas.openxmlformats.org/markup-compatibility/2006">
              <mc:Choice xmlns:v="urn:schemas-microsoft-com:vml" Requires="v">
                <p:oleObj spid="_x0000_s20497" name="Equation" r:id="rId5" imgW="469696" imgH="393529" progId="Equation.DSMT4">
                  <p:embed/>
                </p:oleObj>
              </mc:Choice>
              <mc:Fallback>
                <p:oleObj name="Equation" r:id="rId5" imgW="469696" imgH="393529" progId="Equation.DSMT4">
                  <p:embed/>
                  <p:pic>
                    <p:nvPicPr>
                      <p:cNvPr id="0" name="Object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2973388"/>
                        <a:ext cx="960438"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 name="Object 19">
            <a:extLst>
              <a:ext uri="{FF2B5EF4-FFF2-40B4-BE49-F238E27FC236}">
                <a16:creationId xmlns:a16="http://schemas.microsoft.com/office/drawing/2014/main" id="{B7F3EDCF-011A-44BF-AEFC-3526DEEA6845}"/>
              </a:ext>
            </a:extLst>
          </p:cNvPr>
          <p:cNvGraphicFramePr>
            <a:graphicFrameLocks noChangeAspect="1"/>
          </p:cNvGraphicFramePr>
          <p:nvPr/>
        </p:nvGraphicFramePr>
        <p:xfrm>
          <a:off x="4484688" y="2981325"/>
          <a:ext cx="2906712" cy="700088"/>
        </p:xfrm>
        <a:graphic>
          <a:graphicData uri="http://schemas.openxmlformats.org/presentationml/2006/ole">
            <mc:AlternateContent xmlns:mc="http://schemas.openxmlformats.org/markup-compatibility/2006">
              <mc:Choice xmlns:v="urn:schemas-microsoft-com:vml" Requires="v">
                <p:oleObj spid="_x0000_s20498" name="Equation" r:id="rId7" imgW="1586811" imgH="393529" progId="Equation.DSMT4">
                  <p:embed/>
                </p:oleObj>
              </mc:Choice>
              <mc:Fallback>
                <p:oleObj name="Equation" r:id="rId7" imgW="1586811" imgH="393529" progId="Equation.DSMT4">
                  <p:embed/>
                  <p:pic>
                    <p:nvPicPr>
                      <p:cNvPr id="0" name="Object 1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84688" y="2981325"/>
                        <a:ext cx="2906712"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1">
            <a:extLst>
              <a:ext uri="{FF2B5EF4-FFF2-40B4-BE49-F238E27FC236}">
                <a16:creationId xmlns:a16="http://schemas.microsoft.com/office/drawing/2014/main" id="{E0B4EE9D-6B2E-4514-802C-B567EC3B9D30}"/>
              </a:ext>
            </a:extLst>
          </p:cNvPr>
          <p:cNvGraphicFramePr>
            <a:graphicFrameLocks noChangeAspect="1"/>
          </p:cNvGraphicFramePr>
          <p:nvPr/>
        </p:nvGraphicFramePr>
        <p:xfrm>
          <a:off x="4484688" y="3659189"/>
          <a:ext cx="3363912" cy="352425"/>
        </p:xfrm>
        <a:graphic>
          <a:graphicData uri="http://schemas.openxmlformats.org/presentationml/2006/ole">
            <mc:AlternateContent xmlns:mc="http://schemas.openxmlformats.org/markup-compatibility/2006">
              <mc:Choice xmlns:v="urn:schemas-microsoft-com:vml" Requires="v">
                <p:oleObj spid="_x0000_s20499" name="Equation" r:id="rId9" imgW="1777229" imgH="203112" progId="Equation.DSMT4">
                  <p:embed/>
                </p:oleObj>
              </mc:Choice>
              <mc:Fallback>
                <p:oleObj name="Equation" r:id="rId9" imgW="1777229" imgH="203112" progId="Equation.DSMT4">
                  <p:embed/>
                  <p:pic>
                    <p:nvPicPr>
                      <p:cNvPr id="0" name="Object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84688" y="3659189"/>
                        <a:ext cx="3363912"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0262" name="Picture 16" descr="Hinh dong (261)">
            <a:extLst>
              <a:ext uri="{FF2B5EF4-FFF2-40B4-BE49-F238E27FC236}">
                <a16:creationId xmlns:a16="http://schemas.microsoft.com/office/drawing/2014/main" id="{380F4E97-3D59-44D5-AE13-1D912DCD9CB2}"/>
              </a:ext>
            </a:extLst>
          </p:cNvPr>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5867400" y="2328863"/>
            <a:ext cx="60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10253"/>
                                        </p:tgtEl>
                                        <p:attrNameLst>
                                          <p:attrName>style.visibility</p:attrName>
                                        </p:attrNameLst>
                                      </p:cBhvr>
                                      <p:to>
                                        <p:strVal val="visible"/>
                                      </p:to>
                                    </p:set>
                                    <p:animEffect transition="in" filter="wipe(left)">
                                      <p:cBhvr>
                                        <p:cTn id="14" dur="1000"/>
                                        <p:tgtEl>
                                          <p:spTgt spid="1025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10254"/>
                                        </p:tgtEl>
                                        <p:attrNameLst>
                                          <p:attrName>style.visibility</p:attrName>
                                        </p:attrNameLst>
                                      </p:cBhvr>
                                      <p:to>
                                        <p:strVal val="visible"/>
                                      </p:to>
                                    </p:set>
                                    <p:animEffect transition="in" filter="wipe(left)">
                                      <p:cBhvr>
                                        <p:cTn id="19" dur="1000"/>
                                        <p:tgtEl>
                                          <p:spTgt spid="1025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0255"/>
                                        </p:tgtEl>
                                        <p:attrNameLst>
                                          <p:attrName>style.visibility</p:attrName>
                                        </p:attrNameLst>
                                      </p:cBhvr>
                                      <p:to>
                                        <p:strVal val="visible"/>
                                      </p:to>
                                    </p:set>
                                    <p:animEffect transition="in" filter="wipe(left)">
                                      <p:cBhvr>
                                        <p:cTn id="24" dur="1000"/>
                                        <p:tgtEl>
                                          <p:spTgt spid="1025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10256"/>
                                        </p:tgtEl>
                                        <p:attrNameLst>
                                          <p:attrName>style.visibility</p:attrName>
                                        </p:attrNameLst>
                                      </p:cBhvr>
                                      <p:to>
                                        <p:strVal val="visible"/>
                                      </p:to>
                                    </p:set>
                                    <p:animEffect transition="in" filter="wipe(left)">
                                      <p:cBhvr>
                                        <p:cTn id="29" dur="1000"/>
                                        <p:tgtEl>
                                          <p:spTgt spid="1025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0257"/>
                                        </p:tgtEl>
                                        <p:attrNameLst>
                                          <p:attrName>style.visibility</p:attrName>
                                        </p:attrNameLst>
                                      </p:cBhvr>
                                      <p:to>
                                        <p:strVal val="visible"/>
                                      </p:to>
                                    </p:set>
                                    <p:animEffect transition="in" filter="wipe(left)">
                                      <p:cBhvr>
                                        <p:cTn id="34" dur="1000"/>
                                        <p:tgtEl>
                                          <p:spTgt spid="1025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left)">
                                      <p:cBhvr>
                                        <p:cTn id="39" dur="1000"/>
                                        <p:tgtEl>
                                          <p:spTgt spid="1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wipe(left)">
                                      <p:cBhvr>
                                        <p:cTn id="44" dur="1000"/>
                                        <p:tgtEl>
                                          <p:spTgt spid="20"/>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wipe(left)">
                                      <p:cBhvr>
                                        <p:cTn id="49" dur="1000"/>
                                        <p:tgtEl>
                                          <p:spTgt spid="22"/>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3" presetClass="entr" presetSubtype="16" fill="hold" nodeType="clickEffect">
                                  <p:stCondLst>
                                    <p:cond delay="0"/>
                                  </p:stCondLst>
                                  <p:childTnLst>
                                    <p:set>
                                      <p:cBhvr>
                                        <p:cTn id="53" dur="1" fill="hold">
                                          <p:stCondLst>
                                            <p:cond delay="0"/>
                                          </p:stCondLst>
                                        </p:cTn>
                                        <p:tgtEl>
                                          <p:spTgt spid="10262"/>
                                        </p:tgtEl>
                                        <p:attrNameLst>
                                          <p:attrName>style.visibility</p:attrName>
                                        </p:attrNameLst>
                                      </p:cBhvr>
                                      <p:to>
                                        <p:strVal val="visible"/>
                                      </p:to>
                                    </p:set>
                                    <p:anim calcmode="lin" valueType="num">
                                      <p:cBhvr>
                                        <p:cTn id="54" dur="1000" fill="hold"/>
                                        <p:tgtEl>
                                          <p:spTgt spid="10262"/>
                                        </p:tgtEl>
                                        <p:attrNameLst>
                                          <p:attrName>ppt_w</p:attrName>
                                        </p:attrNameLst>
                                      </p:cBhvr>
                                      <p:tavLst>
                                        <p:tav tm="0">
                                          <p:val>
                                            <p:fltVal val="0"/>
                                          </p:val>
                                        </p:tav>
                                        <p:tav tm="100000">
                                          <p:val>
                                            <p:strVal val="#ppt_w"/>
                                          </p:val>
                                        </p:tav>
                                      </p:tavLst>
                                    </p:anim>
                                    <p:anim calcmode="lin" valueType="num">
                                      <p:cBhvr>
                                        <p:cTn id="55" dur="1000" fill="hold"/>
                                        <p:tgtEl>
                                          <p:spTgt spid="10262"/>
                                        </p:tgtEl>
                                        <p:attrNameLst>
                                          <p:attrName>ppt_h</p:attrName>
                                        </p:attrNameLst>
                                      </p:cBhvr>
                                      <p:tavLst>
                                        <p:tav tm="0">
                                          <p:val>
                                            <p:fltVal val="0"/>
                                          </p:val>
                                        </p:tav>
                                        <p:tav tm="100000">
                                          <p:val>
                                            <p:strVal val="#ppt_h"/>
                                          </p:val>
                                        </p:tav>
                                      </p:tavLst>
                                    </p:anim>
                                    <p:animEffect transition="in" filter="fade">
                                      <p:cBhvr>
                                        <p:cTn id="56" dur="1000"/>
                                        <p:tgtEl>
                                          <p:spTgt spid="102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Nature">
  <a:themeElements>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atur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PTTT CUA KHI LY TUONG</Template>
  <TotalTime>2142</TotalTime>
  <Words>1754</Words>
  <PresentationFormat>Widescreen</PresentationFormat>
  <Paragraphs>99</Paragraphs>
  <Slides>16</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Times New Roman</vt:lpstr>
      <vt:lpstr>Wingdings</vt:lpstr>
      <vt:lpstr>Nature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2008-03-12T01:53:58Z</dcterms:created>
  <dcterms:modified xsi:type="dcterms:W3CDTF">2021-10-30T04:03:38Z</dcterms:modified>
</cp:coreProperties>
</file>