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6"/>
  </p:notesMasterIdLst>
  <p:sldIdLst>
    <p:sldId id="313" r:id="rId2"/>
    <p:sldId id="257" r:id="rId3"/>
    <p:sldId id="258" r:id="rId4"/>
    <p:sldId id="298" r:id="rId5"/>
    <p:sldId id="259" r:id="rId6"/>
    <p:sldId id="260" r:id="rId7"/>
    <p:sldId id="261" r:id="rId8"/>
    <p:sldId id="277" r:id="rId9"/>
    <p:sldId id="278" r:id="rId10"/>
    <p:sldId id="262" r:id="rId11"/>
    <p:sldId id="279" r:id="rId12"/>
    <p:sldId id="280" r:id="rId13"/>
    <p:sldId id="281" r:id="rId14"/>
    <p:sldId id="282" r:id="rId15"/>
    <p:sldId id="283" r:id="rId16"/>
    <p:sldId id="284" r:id="rId17"/>
    <p:sldId id="285" r:id="rId18"/>
    <p:sldId id="286" r:id="rId19"/>
    <p:sldId id="287" r:id="rId20"/>
    <p:sldId id="288" r:id="rId21"/>
    <p:sldId id="289" r:id="rId22"/>
    <p:sldId id="290" r:id="rId23"/>
    <p:sldId id="291" r:id="rId24"/>
    <p:sldId id="292" r:id="rId25"/>
    <p:sldId id="293" r:id="rId26"/>
    <p:sldId id="294" r:id="rId27"/>
    <p:sldId id="295" r:id="rId28"/>
    <p:sldId id="296" r:id="rId29"/>
    <p:sldId id="263" r:id="rId30"/>
    <p:sldId id="297" r:id="rId31"/>
    <p:sldId id="299" r:id="rId32"/>
    <p:sldId id="300" r:id="rId33"/>
    <p:sldId id="302" r:id="rId34"/>
    <p:sldId id="272" r:id="rId35"/>
  </p:sldIdLst>
  <p:sldSz cx="12192000" cy="6858000"/>
  <p:notesSz cx="6858000" cy="9144000"/>
  <p:embeddedFontLst>
    <p:embeddedFont>
      <p:font typeface="Calibri" panose="020F0502020204030204" pitchFamily="34" charset="0"/>
      <p:regular r:id="rId37"/>
      <p:bold r:id="rId38"/>
      <p:italic r:id="rId39"/>
      <p:boldItalic r:id="rId40"/>
    </p:embeddedFont>
    <p:embeddedFont>
      <p:font typeface="Palatino Linotype" panose="02040502050505030304" pitchFamily="18"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000000"/>
          </p15:clr>
        </p15:guide>
        <p15:guide id="2" pos="3840" userDrawn="1">
          <p15:clr>
            <a:srgbClr val="000000"/>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5" roundtripDataSignature="AMtx7miie82qyNu2xBbxuRVyFwiQBzYi1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7" d="100"/>
          <a:sy n="77" d="100"/>
        </p:scale>
        <p:origin x="326"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
        <p:nvSpPr>
          <p:cNvPr id="93" name="Google Shape;9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4" name="Google Shape;94;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56" name="Google Shape;156;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6088148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56" name="Google Shape;156;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3755142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56" name="Google Shape;156;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extLst>
      <p:ext uri="{BB962C8B-B14F-4D97-AF65-F5344CB8AC3E}">
        <p14:creationId xmlns:p14="http://schemas.microsoft.com/office/powerpoint/2010/main" val="36012074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56" name="Google Shape;156;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22212607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56" name="Google Shape;156;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13442558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56" name="Google Shape;156;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34650144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56" name="Google Shape;156;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585298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56" name="Google Shape;156;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extLst>
      <p:ext uri="{BB962C8B-B14F-4D97-AF65-F5344CB8AC3E}">
        <p14:creationId xmlns:p14="http://schemas.microsoft.com/office/powerpoint/2010/main" val="13629399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56" name="Google Shape;156;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9241263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56" name="Google Shape;156;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extLst>
      <p:ext uri="{BB962C8B-B14F-4D97-AF65-F5344CB8AC3E}">
        <p14:creationId xmlns:p14="http://schemas.microsoft.com/office/powerpoint/2010/main" val="3207019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 name="Google Shape;10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56" name="Google Shape;156;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extLst>
      <p:ext uri="{BB962C8B-B14F-4D97-AF65-F5344CB8AC3E}">
        <p14:creationId xmlns:p14="http://schemas.microsoft.com/office/powerpoint/2010/main" val="13509796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56" name="Google Shape;156;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extLst>
      <p:ext uri="{BB962C8B-B14F-4D97-AF65-F5344CB8AC3E}">
        <p14:creationId xmlns:p14="http://schemas.microsoft.com/office/powerpoint/2010/main" val="11472968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Hướng dẫn: GV bấm vào câu hỏi, bấm hình lập phương tương ứng  sẽ xuất hiện câu hỏi. Bấm vào đáp án có tiếng vỗ tay là đáp án đúng.  Bấm vào biểu tượng nhóm Trạng Tí ở trên góc trái câu hỏi để về màn hình trò chơi chính. Khi thực hiện xong 5 câu hỏi, bấm vào biểu tượng nhóm Trạng Tí để đến Slide 31 kết thúc game.</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84199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Thiết kế game: Thầy Toán Họa</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32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73352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 name="Google Shape;11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29" name="Google Shape;129;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56" name="Google Shape;156;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56" name="Google Shape;156;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1942065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7" name="Google Shape;467;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468" name="Google Shape;468;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40357294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7" name="Google Shape;467;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468" name="Google Shape;468;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156" name="Google Shape;156;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830140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24"/>
          <p:cNvSpPr txBox="1">
            <a:spLocks noGrp="1"/>
          </p:cNvSpPr>
          <p:nvPr>
            <p:ph type="ctrTitle"/>
          </p:nvPr>
        </p:nvSpPr>
        <p:spPr>
          <a:xfrm>
            <a:off x="914400" y="2130427"/>
            <a:ext cx="103632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4"/>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2" name="Google Shape;22;p24"/>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4"/>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4"/>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285038" y="1828801"/>
            <a:ext cx="5851525" cy="2743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697039" y="-812798"/>
            <a:ext cx="5851525" cy="80264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2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25"/>
          <p:cNvSpPr txBox="1">
            <a:spLocks noGrp="1"/>
          </p:cNvSpPr>
          <p:nvPr>
            <p:ph type="body" idx="1"/>
          </p:nvPr>
        </p:nvSpPr>
        <p:spPr>
          <a:xfrm>
            <a:off x="609600" y="1600202"/>
            <a:ext cx="109728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25"/>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5"/>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5"/>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26"/>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26"/>
          <p:cNvSpPr txBox="1">
            <a:spLocks noGrp="1"/>
          </p:cNvSpPr>
          <p:nvPr>
            <p:ph type="body" idx="1"/>
          </p:nvPr>
        </p:nvSpPr>
        <p:spPr>
          <a:xfrm>
            <a:off x="963084" y="2906715"/>
            <a:ext cx="103632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26"/>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6"/>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6"/>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2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27"/>
          <p:cNvSpPr txBox="1">
            <a:spLocks noGrp="1"/>
          </p:cNvSpPr>
          <p:nvPr>
            <p:ph type="body" idx="1"/>
          </p:nvPr>
        </p:nvSpPr>
        <p:spPr>
          <a:xfrm>
            <a:off x="609600" y="1600202"/>
            <a:ext cx="53848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27"/>
          <p:cNvSpPr txBox="1">
            <a:spLocks noGrp="1"/>
          </p:cNvSpPr>
          <p:nvPr>
            <p:ph type="body" idx="2"/>
          </p:nvPr>
        </p:nvSpPr>
        <p:spPr>
          <a:xfrm>
            <a:off x="6197600" y="1600202"/>
            <a:ext cx="53848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27"/>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27"/>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7"/>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2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28"/>
          <p:cNvSpPr txBox="1">
            <a:spLocks noGrp="1"/>
          </p:cNvSpPr>
          <p:nvPr>
            <p:ph type="body" idx="1"/>
          </p:nvPr>
        </p:nvSpPr>
        <p:spPr>
          <a:xfrm>
            <a:off x="609602" y="1535113"/>
            <a:ext cx="5386917"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28"/>
          <p:cNvSpPr txBox="1">
            <a:spLocks noGrp="1"/>
          </p:cNvSpPr>
          <p:nvPr>
            <p:ph type="body" idx="2"/>
          </p:nvPr>
        </p:nvSpPr>
        <p:spPr>
          <a:xfrm>
            <a:off x="609602" y="2174875"/>
            <a:ext cx="5386917"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28"/>
          <p:cNvSpPr txBox="1">
            <a:spLocks noGrp="1"/>
          </p:cNvSpPr>
          <p:nvPr>
            <p:ph type="body" idx="3"/>
          </p:nvPr>
        </p:nvSpPr>
        <p:spPr>
          <a:xfrm>
            <a:off x="6193369" y="1535113"/>
            <a:ext cx="5389033"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28"/>
          <p:cNvSpPr txBox="1">
            <a:spLocks noGrp="1"/>
          </p:cNvSpPr>
          <p:nvPr>
            <p:ph type="body" idx="4"/>
          </p:nvPr>
        </p:nvSpPr>
        <p:spPr>
          <a:xfrm>
            <a:off x="6193369" y="2174875"/>
            <a:ext cx="5389033"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28"/>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28"/>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2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29"/>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609602" y="273050"/>
            <a:ext cx="4011084"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4766734" y="273052"/>
            <a:ext cx="6815668"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609602" y="1435102"/>
            <a:ext cx="4011084"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30"/>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2389717" y="4800601"/>
            <a:ext cx="73152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2389717" y="612775"/>
            <a:ext cx="7315200" cy="4114800"/>
          </a:xfrm>
          <a:prstGeom prst="rect">
            <a:avLst/>
          </a:prstGeom>
          <a:noFill/>
          <a:ln>
            <a:noFill/>
          </a:ln>
        </p:spPr>
      </p:sp>
      <p:sp>
        <p:nvSpPr>
          <p:cNvPr id="68" name="Google Shape;68;p31"/>
          <p:cNvSpPr txBox="1">
            <a:spLocks noGrp="1"/>
          </p:cNvSpPr>
          <p:nvPr>
            <p:ph type="body" idx="1"/>
          </p:nvPr>
        </p:nvSpPr>
        <p:spPr>
          <a:xfrm>
            <a:off x="2389717" y="5367339"/>
            <a:ext cx="73152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31"/>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833019" y="-1623218"/>
            <a:ext cx="4525963" cy="10972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609600" y="1600202"/>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609600" y="6356352"/>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165600" y="6356352"/>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737600" y="6356352"/>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0.wmf"/><Relationship Id="rId3" Type="http://schemas.openxmlformats.org/officeDocument/2006/relationships/image" Target="../media/image3.png"/><Relationship Id="rId7" Type="http://schemas.openxmlformats.org/officeDocument/2006/relationships/oleObject" Target="../embeddings/oleObject16.bin"/><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8.png"/><Relationship Id="rId10" Type="http://schemas.openxmlformats.org/officeDocument/2006/relationships/image" Target="../media/image31.wmf"/><Relationship Id="rId4" Type="http://schemas.openxmlformats.org/officeDocument/2006/relationships/image" Target="../media/image4.png"/><Relationship Id="rId9" Type="http://schemas.openxmlformats.org/officeDocument/2006/relationships/oleObject" Target="../embeddings/oleObject17.bin"/></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33.wmf"/><Relationship Id="rId3" Type="http://schemas.openxmlformats.org/officeDocument/2006/relationships/image" Target="../media/image3.png"/><Relationship Id="rId7" Type="http://schemas.openxmlformats.org/officeDocument/2006/relationships/oleObject" Target="../embeddings/oleObject19.bin"/><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2.wmf"/><Relationship Id="rId5" Type="http://schemas.openxmlformats.org/officeDocument/2006/relationships/oleObject" Target="../embeddings/oleObject18.bin"/><Relationship Id="rId4" Type="http://schemas.openxmlformats.org/officeDocument/2006/relationships/image" Target="../media/image4.png"/><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36.wmf"/><Relationship Id="rId13" Type="http://schemas.openxmlformats.org/officeDocument/2006/relationships/image" Target="../media/image20.png"/><Relationship Id="rId3" Type="http://schemas.openxmlformats.org/officeDocument/2006/relationships/image" Target="../media/image3.png"/><Relationship Id="rId7" Type="http://schemas.openxmlformats.org/officeDocument/2006/relationships/oleObject" Target="../embeddings/oleObject21.bin"/><Relationship Id="rId12" Type="http://schemas.openxmlformats.org/officeDocument/2006/relationships/image" Target="../media/image38.w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5.wmf"/><Relationship Id="rId11" Type="http://schemas.openxmlformats.org/officeDocument/2006/relationships/oleObject" Target="../embeddings/oleObject23.bin"/><Relationship Id="rId5" Type="http://schemas.openxmlformats.org/officeDocument/2006/relationships/oleObject" Target="../embeddings/oleObject20.bin"/><Relationship Id="rId10" Type="http://schemas.openxmlformats.org/officeDocument/2006/relationships/image" Target="../media/image37.wmf"/><Relationship Id="rId4" Type="http://schemas.openxmlformats.org/officeDocument/2006/relationships/image" Target="../media/image4.png"/><Relationship Id="rId9" Type="http://schemas.openxmlformats.org/officeDocument/2006/relationships/oleObject" Target="../embeddings/oleObject22.bin"/></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24.bin"/><Relationship Id="rId13" Type="http://schemas.openxmlformats.org/officeDocument/2006/relationships/oleObject" Target="../embeddings/oleObject26.bin"/><Relationship Id="rId3" Type="http://schemas.openxmlformats.org/officeDocument/2006/relationships/image" Target="../media/image3.png"/><Relationship Id="rId7" Type="http://schemas.openxmlformats.org/officeDocument/2006/relationships/image" Target="../media/image40.png"/><Relationship Id="rId12" Type="http://schemas.openxmlformats.org/officeDocument/2006/relationships/image" Target="../media/image20.png"/><Relationship Id="rId2" Type="http://schemas.openxmlformats.org/officeDocument/2006/relationships/notesSlide" Target="../notesSlides/notesSlide12.xml"/><Relationship Id="rId16" Type="http://schemas.openxmlformats.org/officeDocument/2006/relationships/image" Target="../media/image44.wmf"/><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42.wmf"/><Relationship Id="rId5" Type="http://schemas.openxmlformats.org/officeDocument/2006/relationships/image" Target="../media/image39.png"/><Relationship Id="rId15" Type="http://schemas.openxmlformats.org/officeDocument/2006/relationships/oleObject" Target="../embeddings/oleObject27.bin"/><Relationship Id="rId10" Type="http://schemas.openxmlformats.org/officeDocument/2006/relationships/oleObject" Target="../embeddings/oleObject25.bin"/><Relationship Id="rId4" Type="http://schemas.openxmlformats.org/officeDocument/2006/relationships/image" Target="../media/image4.png"/><Relationship Id="rId9" Type="http://schemas.openxmlformats.org/officeDocument/2006/relationships/image" Target="../media/image41.wmf"/><Relationship Id="rId14" Type="http://schemas.openxmlformats.org/officeDocument/2006/relationships/image" Target="../media/image43.wmf"/></Relationships>
</file>

<file path=ppt/slides/_rels/slide15.xml.rels><?xml version="1.0" encoding="UTF-8" standalone="yes"?>
<Relationships xmlns="http://schemas.openxmlformats.org/package/2006/relationships"><Relationship Id="rId8" Type="http://schemas.openxmlformats.org/officeDocument/2006/relationships/oleObject" Target="../embeddings/oleObject29.bin"/><Relationship Id="rId13" Type="http://schemas.openxmlformats.org/officeDocument/2006/relationships/oleObject" Target="../embeddings/oleObject31.bin"/><Relationship Id="rId18" Type="http://schemas.openxmlformats.org/officeDocument/2006/relationships/image" Target="../media/image50.emf"/><Relationship Id="rId3" Type="http://schemas.openxmlformats.org/officeDocument/2006/relationships/image" Target="../media/image3.png"/><Relationship Id="rId7" Type="http://schemas.openxmlformats.org/officeDocument/2006/relationships/image" Target="../media/image45.wmf"/><Relationship Id="rId12" Type="http://schemas.openxmlformats.org/officeDocument/2006/relationships/image" Target="../media/image34.png"/><Relationship Id="rId17" Type="http://schemas.openxmlformats.org/officeDocument/2006/relationships/oleObject" Target="../embeddings/oleObject33.bin"/><Relationship Id="rId2" Type="http://schemas.openxmlformats.org/officeDocument/2006/relationships/notesSlide" Target="../notesSlides/notesSlide13.xml"/><Relationship Id="rId16" Type="http://schemas.openxmlformats.org/officeDocument/2006/relationships/image" Target="../media/image49.wmf"/><Relationship Id="rId20" Type="http://schemas.openxmlformats.org/officeDocument/2006/relationships/image" Target="../media/image51.emf"/><Relationship Id="rId1" Type="http://schemas.openxmlformats.org/officeDocument/2006/relationships/slideLayout" Target="../slideLayouts/slideLayout2.xml"/><Relationship Id="rId6" Type="http://schemas.openxmlformats.org/officeDocument/2006/relationships/oleObject" Target="../embeddings/oleObject28.bin"/><Relationship Id="rId11" Type="http://schemas.openxmlformats.org/officeDocument/2006/relationships/image" Target="../media/image47.wmf"/><Relationship Id="rId5" Type="http://schemas.openxmlformats.org/officeDocument/2006/relationships/image" Target="../media/image27.png"/><Relationship Id="rId15" Type="http://schemas.openxmlformats.org/officeDocument/2006/relationships/oleObject" Target="../embeddings/oleObject32.bin"/><Relationship Id="rId10" Type="http://schemas.openxmlformats.org/officeDocument/2006/relationships/oleObject" Target="../embeddings/oleObject30.bin"/><Relationship Id="rId19" Type="http://schemas.openxmlformats.org/officeDocument/2006/relationships/oleObject" Target="../embeddings/oleObject34.bin"/><Relationship Id="rId4" Type="http://schemas.openxmlformats.org/officeDocument/2006/relationships/image" Target="../media/image4.png"/><Relationship Id="rId9" Type="http://schemas.openxmlformats.org/officeDocument/2006/relationships/image" Target="../media/image46.wmf"/><Relationship Id="rId14" Type="http://schemas.openxmlformats.org/officeDocument/2006/relationships/image" Target="../media/image48.wmf"/></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35.bin"/><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52.png"/><Relationship Id="rId4" Type="http://schemas.openxmlformats.org/officeDocument/2006/relationships/image" Target="../media/image4.png"/><Relationship Id="rId9" Type="http://schemas.openxmlformats.org/officeDocument/2006/relationships/image" Target="../media/image53.wmf"/></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36.bin"/><Relationship Id="rId13" Type="http://schemas.openxmlformats.org/officeDocument/2006/relationships/oleObject" Target="../embeddings/oleObject39.bin"/><Relationship Id="rId3" Type="http://schemas.openxmlformats.org/officeDocument/2006/relationships/image" Target="../media/image3.png"/><Relationship Id="rId7" Type="http://schemas.openxmlformats.org/officeDocument/2006/relationships/image" Target="../media/image16.png"/><Relationship Id="rId12" Type="http://schemas.openxmlformats.org/officeDocument/2006/relationships/oleObject" Target="../embeddings/oleObject38.bin"/><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55.emf"/><Relationship Id="rId5" Type="http://schemas.openxmlformats.org/officeDocument/2006/relationships/image" Target="../media/image52.png"/><Relationship Id="rId10" Type="http://schemas.openxmlformats.org/officeDocument/2006/relationships/oleObject" Target="../embeddings/oleObject37.bin"/><Relationship Id="rId4" Type="http://schemas.openxmlformats.org/officeDocument/2006/relationships/image" Target="../media/image4.png"/><Relationship Id="rId9" Type="http://schemas.openxmlformats.org/officeDocument/2006/relationships/image" Target="../media/image54.wmf"/><Relationship Id="rId14" Type="http://schemas.openxmlformats.org/officeDocument/2006/relationships/image" Target="../media/image56.wmf"/></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8" Type="http://schemas.openxmlformats.org/officeDocument/2006/relationships/image" Target="../media/image58.wmf"/><Relationship Id="rId13" Type="http://schemas.openxmlformats.org/officeDocument/2006/relationships/image" Target="../media/image60.wmf"/><Relationship Id="rId3" Type="http://schemas.openxmlformats.org/officeDocument/2006/relationships/image" Target="../media/image3.png"/><Relationship Id="rId7" Type="http://schemas.openxmlformats.org/officeDocument/2006/relationships/oleObject" Target="../embeddings/oleObject41.bin"/><Relationship Id="rId12" Type="http://schemas.openxmlformats.org/officeDocument/2006/relationships/oleObject" Target="../embeddings/oleObject43.bin"/><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7.wmf"/><Relationship Id="rId11" Type="http://schemas.openxmlformats.org/officeDocument/2006/relationships/image" Target="../media/image59.wmf"/><Relationship Id="rId5" Type="http://schemas.openxmlformats.org/officeDocument/2006/relationships/oleObject" Target="../embeddings/oleObject40.bin"/><Relationship Id="rId10" Type="http://schemas.openxmlformats.org/officeDocument/2006/relationships/oleObject" Target="../embeddings/oleObject42.bin"/><Relationship Id="rId4" Type="http://schemas.openxmlformats.org/officeDocument/2006/relationships/image" Target="../media/image4.png"/><Relationship Id="rId9" Type="http://schemas.openxmlformats.org/officeDocument/2006/relationships/image" Target="../media/image16.png"/></Relationships>
</file>

<file path=ppt/slides/_rels/slide2.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image" Target="../media/image3.png"/><Relationship Id="rId7" Type="http://schemas.openxmlformats.org/officeDocument/2006/relationships/image" Target="../media/image6.w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oleObject" Target="../embeddings/oleObject1.bin"/><Relationship Id="rId11" Type="http://schemas.openxmlformats.org/officeDocument/2006/relationships/image" Target="../media/image8.wmf"/><Relationship Id="rId5" Type="http://schemas.openxmlformats.org/officeDocument/2006/relationships/image" Target="../media/image5.png"/><Relationship Id="rId10" Type="http://schemas.openxmlformats.org/officeDocument/2006/relationships/oleObject" Target="../embeddings/oleObject3.bin"/><Relationship Id="rId4" Type="http://schemas.openxmlformats.org/officeDocument/2006/relationships/image" Target="../media/image4.png"/><Relationship Id="rId9" Type="http://schemas.openxmlformats.org/officeDocument/2006/relationships/image" Target="../media/image7.wmf"/></Relationships>
</file>

<file path=ppt/slides/_rels/slide20.xml.rels><?xml version="1.0" encoding="UTF-8" standalone="yes"?>
<Relationships xmlns="http://schemas.openxmlformats.org/package/2006/relationships"><Relationship Id="rId8" Type="http://schemas.openxmlformats.org/officeDocument/2006/relationships/image" Target="../media/image62.wmf"/><Relationship Id="rId3" Type="http://schemas.openxmlformats.org/officeDocument/2006/relationships/image" Target="../media/image3.png"/><Relationship Id="rId7" Type="http://schemas.openxmlformats.org/officeDocument/2006/relationships/oleObject" Target="../embeddings/oleObject44.bin"/><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61.png"/><Relationship Id="rId10" Type="http://schemas.openxmlformats.org/officeDocument/2006/relationships/image" Target="../media/image63.wmf"/><Relationship Id="rId4" Type="http://schemas.openxmlformats.org/officeDocument/2006/relationships/image" Target="../media/image4.png"/><Relationship Id="rId9" Type="http://schemas.openxmlformats.org/officeDocument/2006/relationships/oleObject" Target="../embeddings/oleObject45.bin"/></Relationships>
</file>

<file path=ppt/slides/_rels/slide21.xml.rels><?xml version="1.0" encoding="UTF-8" standalone="yes"?>
<Relationships xmlns="http://schemas.openxmlformats.org/package/2006/relationships"><Relationship Id="rId8" Type="http://schemas.openxmlformats.org/officeDocument/2006/relationships/image" Target="../media/image65.wmf"/><Relationship Id="rId13" Type="http://schemas.openxmlformats.org/officeDocument/2006/relationships/image" Target="../media/image67.wmf"/><Relationship Id="rId18" Type="http://schemas.openxmlformats.org/officeDocument/2006/relationships/oleObject" Target="../embeddings/oleObject52.bin"/><Relationship Id="rId3" Type="http://schemas.openxmlformats.org/officeDocument/2006/relationships/image" Target="../media/image3.png"/><Relationship Id="rId7" Type="http://schemas.openxmlformats.org/officeDocument/2006/relationships/oleObject" Target="../embeddings/oleObject47.bin"/><Relationship Id="rId12" Type="http://schemas.openxmlformats.org/officeDocument/2006/relationships/oleObject" Target="../embeddings/oleObject49.bin"/><Relationship Id="rId17" Type="http://schemas.openxmlformats.org/officeDocument/2006/relationships/image" Target="../media/image69.wmf"/><Relationship Id="rId2" Type="http://schemas.openxmlformats.org/officeDocument/2006/relationships/notesSlide" Target="../notesSlides/notesSlide19.xml"/><Relationship Id="rId16" Type="http://schemas.openxmlformats.org/officeDocument/2006/relationships/oleObject" Target="../embeddings/oleObject51.bin"/><Relationship Id="rId20"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64.wmf"/><Relationship Id="rId11" Type="http://schemas.openxmlformats.org/officeDocument/2006/relationships/image" Target="../media/image34.png"/><Relationship Id="rId5" Type="http://schemas.openxmlformats.org/officeDocument/2006/relationships/oleObject" Target="../embeddings/oleObject46.bin"/><Relationship Id="rId15" Type="http://schemas.openxmlformats.org/officeDocument/2006/relationships/image" Target="../media/image68.wmf"/><Relationship Id="rId10" Type="http://schemas.openxmlformats.org/officeDocument/2006/relationships/image" Target="../media/image66.wmf"/><Relationship Id="rId19" Type="http://schemas.openxmlformats.org/officeDocument/2006/relationships/image" Target="../media/image70.wmf"/><Relationship Id="rId4" Type="http://schemas.openxmlformats.org/officeDocument/2006/relationships/image" Target="../media/image4.png"/><Relationship Id="rId9" Type="http://schemas.openxmlformats.org/officeDocument/2006/relationships/oleObject" Target="../embeddings/oleObject48.bin"/><Relationship Id="rId14" Type="http://schemas.openxmlformats.org/officeDocument/2006/relationships/oleObject" Target="../embeddings/oleObject50.bin"/></Relationships>
</file>

<file path=ppt/slides/_rels/slide22.xml.rels><?xml version="1.0" encoding="UTF-8" standalone="yes"?>
<Relationships xmlns="http://schemas.openxmlformats.org/package/2006/relationships"><Relationship Id="rId8" Type="http://schemas.openxmlformats.org/officeDocument/2006/relationships/image" Target="../media/image72.wmf"/><Relationship Id="rId13" Type="http://schemas.openxmlformats.org/officeDocument/2006/relationships/image" Target="../media/image20.png"/><Relationship Id="rId3" Type="http://schemas.openxmlformats.org/officeDocument/2006/relationships/image" Target="../media/image3.png"/><Relationship Id="rId7" Type="http://schemas.openxmlformats.org/officeDocument/2006/relationships/oleObject" Target="../embeddings/oleObject54.bin"/><Relationship Id="rId12" Type="http://schemas.openxmlformats.org/officeDocument/2006/relationships/image" Target="../media/image74.w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1.wmf"/><Relationship Id="rId11" Type="http://schemas.openxmlformats.org/officeDocument/2006/relationships/oleObject" Target="../embeddings/oleObject56.bin"/><Relationship Id="rId5" Type="http://schemas.openxmlformats.org/officeDocument/2006/relationships/oleObject" Target="../embeddings/oleObject53.bin"/><Relationship Id="rId10" Type="http://schemas.openxmlformats.org/officeDocument/2006/relationships/image" Target="../media/image73.wmf"/><Relationship Id="rId4" Type="http://schemas.openxmlformats.org/officeDocument/2006/relationships/image" Target="../media/image4.png"/><Relationship Id="rId9" Type="http://schemas.openxmlformats.org/officeDocument/2006/relationships/oleObject" Target="../embeddings/oleObject55.bin"/></Relationships>
</file>

<file path=ppt/slides/_rels/slide23.xml.rels><?xml version="1.0" encoding="UTF-8" standalone="yes"?>
<Relationships xmlns="http://schemas.openxmlformats.org/package/2006/relationships"><Relationship Id="rId8" Type="http://schemas.openxmlformats.org/officeDocument/2006/relationships/image" Target="../media/image76.wmf"/><Relationship Id="rId13" Type="http://schemas.openxmlformats.org/officeDocument/2006/relationships/image" Target="../media/image78.wmf"/><Relationship Id="rId3" Type="http://schemas.openxmlformats.org/officeDocument/2006/relationships/image" Target="../media/image3.png"/><Relationship Id="rId7" Type="http://schemas.openxmlformats.org/officeDocument/2006/relationships/oleObject" Target="../embeddings/oleObject58.bin"/><Relationship Id="rId12" Type="http://schemas.openxmlformats.org/officeDocument/2006/relationships/oleObject" Target="../embeddings/oleObject60.bin"/><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5.wmf"/><Relationship Id="rId11" Type="http://schemas.openxmlformats.org/officeDocument/2006/relationships/image" Target="../media/image20.png"/><Relationship Id="rId5" Type="http://schemas.openxmlformats.org/officeDocument/2006/relationships/oleObject" Target="../embeddings/oleObject57.bin"/><Relationship Id="rId15" Type="http://schemas.openxmlformats.org/officeDocument/2006/relationships/image" Target="../media/image79.wmf"/><Relationship Id="rId10" Type="http://schemas.openxmlformats.org/officeDocument/2006/relationships/image" Target="../media/image77.wmf"/><Relationship Id="rId4" Type="http://schemas.openxmlformats.org/officeDocument/2006/relationships/image" Target="../media/image4.png"/><Relationship Id="rId9" Type="http://schemas.openxmlformats.org/officeDocument/2006/relationships/oleObject" Target="../embeddings/oleObject59.bin"/><Relationship Id="rId14" Type="http://schemas.openxmlformats.org/officeDocument/2006/relationships/oleObject" Target="../embeddings/oleObject61.bin"/></Relationships>
</file>

<file path=ppt/slides/_rels/slide2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g"/><Relationship Id="rId1" Type="http://schemas.openxmlformats.org/officeDocument/2006/relationships/slideLayout" Target="../slideLayouts/slideLayout2.xml"/><Relationship Id="rId6" Type="http://schemas.openxmlformats.org/officeDocument/2006/relationships/image" Target="../media/image82.jpg"/><Relationship Id="rId5" Type="http://schemas.openxmlformats.org/officeDocument/2006/relationships/slide" Target="slide25.xml"/><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slide" Target="slide30.xml"/><Relationship Id="rId13" Type="http://schemas.openxmlformats.org/officeDocument/2006/relationships/image" Target="../media/image88.png"/><Relationship Id="rId3" Type="http://schemas.openxmlformats.org/officeDocument/2006/relationships/image" Target="../media/image84.jpg"/><Relationship Id="rId7" Type="http://schemas.openxmlformats.org/officeDocument/2006/relationships/slide" Target="slide29.xml"/><Relationship Id="rId12" Type="http://schemas.openxmlformats.org/officeDocument/2006/relationships/image" Target="../media/image87.png"/><Relationship Id="rId17" Type="http://schemas.microsoft.com/office/2007/relationships/hdphoto" Target="../media/hdphoto7.wdp"/><Relationship Id="rId2" Type="http://schemas.openxmlformats.org/officeDocument/2006/relationships/notesSlide" Target="../notesSlides/notesSlide22.xml"/><Relationship Id="rId16"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slide" Target="slide28.xml"/><Relationship Id="rId11" Type="http://schemas.microsoft.com/office/2007/relationships/hdphoto" Target="../media/hdphoto6.wdp"/><Relationship Id="rId5" Type="http://schemas.openxmlformats.org/officeDocument/2006/relationships/image" Target="../media/image85.jpeg"/><Relationship Id="rId15" Type="http://schemas.openxmlformats.org/officeDocument/2006/relationships/slide" Target="slide32.xml"/><Relationship Id="rId10" Type="http://schemas.openxmlformats.org/officeDocument/2006/relationships/image" Target="../media/image86.png"/><Relationship Id="rId4" Type="http://schemas.openxmlformats.org/officeDocument/2006/relationships/slide" Target="slide27.xml"/><Relationship Id="rId9" Type="http://schemas.openxmlformats.org/officeDocument/2006/relationships/slide" Target="slide31.xml"/><Relationship Id="rId14" Type="http://schemas.openxmlformats.org/officeDocument/2006/relationships/image" Target="../media/image89.png"/></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62.bin"/><Relationship Id="rId13" Type="http://schemas.openxmlformats.org/officeDocument/2006/relationships/image" Target="../media/image94.wmf"/><Relationship Id="rId3" Type="http://schemas.openxmlformats.org/officeDocument/2006/relationships/audio" Target="../media/audio2.wav"/><Relationship Id="rId7" Type="http://schemas.microsoft.com/office/2007/relationships/hdphoto" Target="../media/hdphoto7.wdp"/><Relationship Id="rId12" Type="http://schemas.openxmlformats.org/officeDocument/2006/relationships/oleObject" Target="../embeddings/oleObject64.bin"/><Relationship Id="rId17" Type="http://schemas.openxmlformats.org/officeDocument/2006/relationships/image" Target="../media/image96.wmf"/><Relationship Id="rId2" Type="http://schemas.openxmlformats.org/officeDocument/2006/relationships/audio" Target="../media/audio1.wav"/><Relationship Id="rId16" Type="http://schemas.openxmlformats.org/officeDocument/2006/relationships/oleObject" Target="../embeddings/oleObject66.bin"/><Relationship Id="rId1" Type="http://schemas.openxmlformats.org/officeDocument/2006/relationships/slideLayout" Target="../slideLayouts/slideLayout2.xml"/><Relationship Id="rId6" Type="http://schemas.openxmlformats.org/officeDocument/2006/relationships/image" Target="../media/image90.png"/><Relationship Id="rId11" Type="http://schemas.openxmlformats.org/officeDocument/2006/relationships/image" Target="../media/image93.wmf"/><Relationship Id="rId5" Type="http://schemas.openxmlformats.org/officeDocument/2006/relationships/slide" Target="slide26.xml"/><Relationship Id="rId15" Type="http://schemas.openxmlformats.org/officeDocument/2006/relationships/image" Target="../media/image95.wmf"/><Relationship Id="rId10" Type="http://schemas.openxmlformats.org/officeDocument/2006/relationships/oleObject" Target="../embeddings/oleObject63.bin"/><Relationship Id="rId4" Type="http://schemas.openxmlformats.org/officeDocument/2006/relationships/image" Target="../media/image91.png"/><Relationship Id="rId9" Type="http://schemas.openxmlformats.org/officeDocument/2006/relationships/image" Target="../media/image92.wmf"/><Relationship Id="rId14" Type="http://schemas.openxmlformats.org/officeDocument/2006/relationships/oleObject" Target="../embeddings/oleObject65.bin"/></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67.bin"/><Relationship Id="rId13" Type="http://schemas.openxmlformats.org/officeDocument/2006/relationships/image" Target="../media/image100.wmf"/><Relationship Id="rId18" Type="http://schemas.openxmlformats.org/officeDocument/2006/relationships/oleObject" Target="../embeddings/oleObject72.bin"/><Relationship Id="rId3" Type="http://schemas.openxmlformats.org/officeDocument/2006/relationships/audio" Target="../media/audio2.wav"/><Relationship Id="rId7" Type="http://schemas.openxmlformats.org/officeDocument/2006/relationships/image" Target="../media/image97.png"/><Relationship Id="rId12" Type="http://schemas.openxmlformats.org/officeDocument/2006/relationships/oleObject" Target="../embeddings/oleObject69.bin"/><Relationship Id="rId17" Type="http://schemas.openxmlformats.org/officeDocument/2006/relationships/image" Target="../media/image102.wmf"/><Relationship Id="rId2" Type="http://schemas.openxmlformats.org/officeDocument/2006/relationships/audio" Target="../media/audio1.wav"/><Relationship Id="rId16" Type="http://schemas.openxmlformats.org/officeDocument/2006/relationships/oleObject" Target="../embeddings/oleObject71.bin"/><Relationship Id="rId1" Type="http://schemas.openxmlformats.org/officeDocument/2006/relationships/slideLayout" Target="../slideLayouts/slideLayout2.xml"/><Relationship Id="rId6" Type="http://schemas.microsoft.com/office/2007/relationships/hdphoto" Target="../media/hdphoto7.wdp"/><Relationship Id="rId11" Type="http://schemas.openxmlformats.org/officeDocument/2006/relationships/image" Target="../media/image99.emf"/><Relationship Id="rId5" Type="http://schemas.openxmlformats.org/officeDocument/2006/relationships/image" Target="../media/image90.png"/><Relationship Id="rId15" Type="http://schemas.openxmlformats.org/officeDocument/2006/relationships/image" Target="../media/image101.wmf"/><Relationship Id="rId10" Type="http://schemas.openxmlformats.org/officeDocument/2006/relationships/oleObject" Target="../embeddings/oleObject68.bin"/><Relationship Id="rId19" Type="http://schemas.openxmlformats.org/officeDocument/2006/relationships/image" Target="../media/image103.wmf"/><Relationship Id="rId4" Type="http://schemas.openxmlformats.org/officeDocument/2006/relationships/slide" Target="slide26.xml"/><Relationship Id="rId9" Type="http://schemas.openxmlformats.org/officeDocument/2006/relationships/image" Target="../media/image98.wmf"/><Relationship Id="rId14" Type="http://schemas.openxmlformats.org/officeDocument/2006/relationships/oleObject" Target="../embeddings/oleObject70.bin"/></Relationships>
</file>

<file path=ppt/slides/_rels/slide29.xml.rels><?xml version="1.0" encoding="UTF-8" standalone="yes"?>
<Relationships xmlns="http://schemas.openxmlformats.org/package/2006/relationships"><Relationship Id="rId8" Type="http://schemas.openxmlformats.org/officeDocument/2006/relationships/oleObject" Target="../embeddings/oleObject73.bin"/><Relationship Id="rId13" Type="http://schemas.openxmlformats.org/officeDocument/2006/relationships/image" Target="../media/image107.wmf"/><Relationship Id="rId18" Type="http://schemas.openxmlformats.org/officeDocument/2006/relationships/oleObject" Target="../embeddings/oleObject78.bin"/><Relationship Id="rId3" Type="http://schemas.openxmlformats.org/officeDocument/2006/relationships/audio" Target="../media/audio2.wav"/><Relationship Id="rId7" Type="http://schemas.openxmlformats.org/officeDocument/2006/relationships/image" Target="../media/image104.jpg"/><Relationship Id="rId12" Type="http://schemas.openxmlformats.org/officeDocument/2006/relationships/oleObject" Target="../embeddings/oleObject75.bin"/><Relationship Id="rId17" Type="http://schemas.openxmlformats.org/officeDocument/2006/relationships/image" Target="../media/image109.wmf"/><Relationship Id="rId2" Type="http://schemas.openxmlformats.org/officeDocument/2006/relationships/audio" Target="../media/audio1.wav"/><Relationship Id="rId16" Type="http://schemas.openxmlformats.org/officeDocument/2006/relationships/oleObject" Target="../embeddings/oleObject77.bin"/><Relationship Id="rId1" Type="http://schemas.openxmlformats.org/officeDocument/2006/relationships/slideLayout" Target="../slideLayouts/slideLayout2.xml"/><Relationship Id="rId6" Type="http://schemas.microsoft.com/office/2007/relationships/hdphoto" Target="../media/hdphoto7.wdp"/><Relationship Id="rId11" Type="http://schemas.openxmlformats.org/officeDocument/2006/relationships/image" Target="../media/image106.emf"/><Relationship Id="rId5" Type="http://schemas.openxmlformats.org/officeDocument/2006/relationships/image" Target="../media/image90.png"/><Relationship Id="rId15" Type="http://schemas.openxmlformats.org/officeDocument/2006/relationships/image" Target="../media/image108.wmf"/><Relationship Id="rId10" Type="http://schemas.openxmlformats.org/officeDocument/2006/relationships/oleObject" Target="../embeddings/oleObject74.bin"/><Relationship Id="rId19" Type="http://schemas.openxmlformats.org/officeDocument/2006/relationships/image" Target="../media/image110.wmf"/><Relationship Id="rId4" Type="http://schemas.openxmlformats.org/officeDocument/2006/relationships/slide" Target="slide26.xml"/><Relationship Id="rId9" Type="http://schemas.openxmlformats.org/officeDocument/2006/relationships/image" Target="../media/image105.wmf"/><Relationship Id="rId14" Type="http://schemas.openxmlformats.org/officeDocument/2006/relationships/oleObject" Target="../embeddings/oleObject76.bin"/></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jp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79.bin"/><Relationship Id="rId3" Type="http://schemas.openxmlformats.org/officeDocument/2006/relationships/audio" Target="../media/audio2.wav"/><Relationship Id="rId7" Type="http://schemas.openxmlformats.org/officeDocument/2006/relationships/image" Target="../media/image111.jpe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90.png"/><Relationship Id="rId4" Type="http://schemas.openxmlformats.org/officeDocument/2006/relationships/slide" Target="slide26.xml"/><Relationship Id="rId9" Type="http://schemas.openxmlformats.org/officeDocument/2006/relationships/image" Target="../media/image112.wmf"/></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80.bin"/><Relationship Id="rId13" Type="http://schemas.openxmlformats.org/officeDocument/2006/relationships/image" Target="../media/image115.emf"/><Relationship Id="rId18" Type="http://schemas.openxmlformats.org/officeDocument/2006/relationships/oleObject" Target="../embeddings/oleObject85.bin"/><Relationship Id="rId3" Type="http://schemas.openxmlformats.org/officeDocument/2006/relationships/audio" Target="../media/audio2.wav"/><Relationship Id="rId21" Type="http://schemas.openxmlformats.org/officeDocument/2006/relationships/image" Target="../media/image119.wmf"/><Relationship Id="rId7" Type="http://schemas.openxmlformats.org/officeDocument/2006/relationships/image" Target="../media/image91.png"/><Relationship Id="rId12" Type="http://schemas.openxmlformats.org/officeDocument/2006/relationships/oleObject" Target="../embeddings/oleObject82.bin"/><Relationship Id="rId17" Type="http://schemas.openxmlformats.org/officeDocument/2006/relationships/image" Target="../media/image117.wmf"/><Relationship Id="rId2" Type="http://schemas.openxmlformats.org/officeDocument/2006/relationships/audio" Target="../media/audio1.wav"/><Relationship Id="rId16" Type="http://schemas.openxmlformats.org/officeDocument/2006/relationships/oleObject" Target="../embeddings/oleObject84.bin"/><Relationship Id="rId20" Type="http://schemas.openxmlformats.org/officeDocument/2006/relationships/oleObject" Target="../embeddings/oleObject86.bin"/><Relationship Id="rId1" Type="http://schemas.openxmlformats.org/officeDocument/2006/relationships/slideLayout" Target="../slideLayouts/slideLayout2.xml"/><Relationship Id="rId6" Type="http://schemas.microsoft.com/office/2007/relationships/hdphoto" Target="../media/hdphoto7.wdp"/><Relationship Id="rId11" Type="http://schemas.openxmlformats.org/officeDocument/2006/relationships/image" Target="../media/image114.emf"/><Relationship Id="rId5" Type="http://schemas.openxmlformats.org/officeDocument/2006/relationships/image" Target="../media/image90.png"/><Relationship Id="rId15" Type="http://schemas.openxmlformats.org/officeDocument/2006/relationships/image" Target="../media/image116.wmf"/><Relationship Id="rId23" Type="http://schemas.openxmlformats.org/officeDocument/2006/relationships/image" Target="../media/image120.wmf"/><Relationship Id="rId10" Type="http://schemas.openxmlformats.org/officeDocument/2006/relationships/oleObject" Target="../embeddings/oleObject81.bin"/><Relationship Id="rId19" Type="http://schemas.openxmlformats.org/officeDocument/2006/relationships/image" Target="../media/image118.emf"/><Relationship Id="rId4" Type="http://schemas.openxmlformats.org/officeDocument/2006/relationships/slide" Target="slide26.xml"/><Relationship Id="rId9" Type="http://schemas.openxmlformats.org/officeDocument/2006/relationships/image" Target="../media/image113.wmf"/><Relationship Id="rId14" Type="http://schemas.openxmlformats.org/officeDocument/2006/relationships/oleObject" Target="../embeddings/oleObject83.bin"/><Relationship Id="rId22" Type="http://schemas.openxmlformats.org/officeDocument/2006/relationships/oleObject" Target="../embeddings/oleObject87.bin"/></Relationships>
</file>

<file path=ppt/slides/_rels/slide32.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22.gif"/></Relationships>
</file>

<file path=ppt/slides/_rels/slide33.xml.rels><?xml version="1.0" encoding="UTF-8" standalone="yes"?>
<Relationships xmlns="http://schemas.openxmlformats.org/package/2006/relationships"><Relationship Id="rId3" Type="http://schemas.openxmlformats.org/officeDocument/2006/relationships/image" Target="../media/image124.wmf"/><Relationship Id="rId7" Type="http://schemas.openxmlformats.org/officeDocument/2006/relationships/image" Target="../media/image4.png"/><Relationship Id="rId2" Type="http://schemas.openxmlformats.org/officeDocument/2006/relationships/image" Target="../media/image123.gif"/><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26.png"/><Relationship Id="rId4" Type="http://schemas.openxmlformats.org/officeDocument/2006/relationships/image" Target="../media/image125.gif"/></Relationships>
</file>

<file path=ppt/slides/_rels/slide34.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3.wmf"/><Relationship Id="rId13"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oleObject" Target="../embeddings/oleObject5.bin"/><Relationship Id="rId12"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wmf"/><Relationship Id="rId11" Type="http://schemas.openxmlformats.org/officeDocument/2006/relationships/image" Target="../media/image15.png"/><Relationship Id="rId5" Type="http://schemas.openxmlformats.org/officeDocument/2006/relationships/oleObject" Target="../embeddings/oleObject4.bin"/><Relationship Id="rId10" Type="http://schemas.openxmlformats.org/officeDocument/2006/relationships/image" Target="../media/image14.wmf"/><Relationship Id="rId4" Type="http://schemas.openxmlformats.org/officeDocument/2006/relationships/image" Target="../media/image4.png"/><Relationship Id="rId9" Type="http://schemas.openxmlformats.org/officeDocument/2006/relationships/oleObject" Target="../embeddings/oleObject6.bin"/></Relationships>
</file>

<file path=ppt/slides/_rels/slide6.xml.rels><?xml version="1.0" encoding="UTF-8" standalone="yes"?>
<Relationships xmlns="http://schemas.openxmlformats.org/package/2006/relationships"><Relationship Id="rId8" Type="http://schemas.openxmlformats.org/officeDocument/2006/relationships/image" Target="../media/image19.wmf"/><Relationship Id="rId13" Type="http://schemas.openxmlformats.org/officeDocument/2006/relationships/image" Target="../media/image22.wmf"/><Relationship Id="rId3" Type="http://schemas.openxmlformats.org/officeDocument/2006/relationships/image" Target="../media/image3.png"/><Relationship Id="rId7" Type="http://schemas.openxmlformats.org/officeDocument/2006/relationships/oleObject" Target="../embeddings/oleObject8.bin"/><Relationship Id="rId12" Type="http://schemas.openxmlformats.org/officeDocument/2006/relationships/oleObject" Target="../embeddings/oleObject10.bin"/><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wmf"/><Relationship Id="rId11" Type="http://schemas.openxmlformats.org/officeDocument/2006/relationships/image" Target="../media/image21.wmf"/><Relationship Id="rId5" Type="http://schemas.openxmlformats.org/officeDocument/2006/relationships/oleObject" Target="../embeddings/oleObject7.bin"/><Relationship Id="rId10" Type="http://schemas.openxmlformats.org/officeDocument/2006/relationships/oleObject" Target="../embeddings/oleObject9.bin"/><Relationship Id="rId4" Type="http://schemas.openxmlformats.org/officeDocument/2006/relationships/image" Target="../media/image4.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12.bin"/><Relationship Id="rId13" Type="http://schemas.openxmlformats.org/officeDocument/2006/relationships/image" Target="../media/image26.wmf"/><Relationship Id="rId3" Type="http://schemas.openxmlformats.org/officeDocument/2006/relationships/image" Target="../media/image3.png"/><Relationship Id="rId7" Type="http://schemas.openxmlformats.org/officeDocument/2006/relationships/image" Target="../media/image23.wmf"/><Relationship Id="rId12" Type="http://schemas.openxmlformats.org/officeDocument/2006/relationships/oleObject" Target="../embeddings/oleObject14.bin"/><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oleObject" Target="../embeddings/oleObject11.bin"/><Relationship Id="rId11" Type="http://schemas.openxmlformats.org/officeDocument/2006/relationships/image" Target="../media/image25.wmf"/><Relationship Id="rId5" Type="http://schemas.openxmlformats.org/officeDocument/2006/relationships/image" Target="../media/image16.png"/><Relationship Id="rId10" Type="http://schemas.openxmlformats.org/officeDocument/2006/relationships/oleObject" Target="../embeddings/oleObject13.bin"/><Relationship Id="rId4" Type="http://schemas.openxmlformats.org/officeDocument/2006/relationships/image" Target="../media/image4.png"/><Relationship Id="rId9" Type="http://schemas.openxmlformats.org/officeDocument/2006/relationships/image" Target="../media/image24.wmf"/></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29.wmf"/><Relationship Id="rId3" Type="http://schemas.openxmlformats.org/officeDocument/2006/relationships/image" Target="../media/image3.png"/><Relationship Id="rId7" Type="http://schemas.openxmlformats.org/officeDocument/2006/relationships/oleObject" Target="../embeddings/oleObject15.bin"/><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8.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http://vanvat.net/hinhanh/anhto/14816clip-art-hoa-dep.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5914" y="2297908"/>
            <a:ext cx="2656285" cy="3646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8962" y="4910138"/>
            <a:ext cx="3729038"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3583460" y="515982"/>
            <a:ext cx="6711004" cy="715581"/>
          </a:xfrm>
          <a:prstGeom prst="rect">
            <a:avLst/>
          </a:prstGeom>
          <a:noFill/>
        </p:spPr>
        <p:txBody>
          <a:bodyPr wrap="none">
            <a:spAutoFit/>
          </a:bodyPr>
          <a:lstStyle/>
          <a:p>
            <a:pPr algn="ctr">
              <a:defRPr/>
            </a:pPr>
            <a:r>
              <a:rPr lang="en-US" sz="4050" b="1">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NHIỆT LIỆT CHÀO MỪNG</a:t>
            </a:r>
          </a:p>
        </p:txBody>
      </p:sp>
      <p:sp>
        <p:nvSpPr>
          <p:cNvPr id="9" name="Rectangle 8"/>
          <p:cNvSpPr/>
          <p:nvPr/>
        </p:nvSpPr>
        <p:spPr>
          <a:xfrm>
            <a:off x="4314537" y="1874584"/>
            <a:ext cx="5898025" cy="1338828"/>
          </a:xfrm>
          <a:prstGeom prst="rect">
            <a:avLst/>
          </a:prstGeom>
          <a:noFill/>
        </p:spPr>
        <p:txBody>
          <a:bodyPr wrap="none">
            <a:spAutoFit/>
          </a:bodyPr>
          <a:lstStyle/>
          <a:p>
            <a:pPr algn="ctr">
              <a:defRPr/>
            </a:pPr>
            <a:r>
              <a:rPr lang="en-US" sz="4050" b="1">
                <a:ln w="12700">
                  <a:solidFill>
                    <a:schemeClr val="accent1"/>
                  </a:solidFill>
                  <a:prstDash val="solid"/>
                </a:ln>
                <a:solidFill>
                  <a:srgbClr val="FF0000"/>
                </a:solidFill>
                <a:latin typeface="Times New Roman" panose="02020603050405020304" pitchFamily="18" charset="0"/>
                <a:cs typeface="Times New Roman" panose="02020603050405020304" pitchFamily="18" charset="0"/>
              </a:rPr>
              <a:t>CÁC THẦY CÔ GIÁO </a:t>
            </a:r>
          </a:p>
          <a:p>
            <a:pPr algn="ctr">
              <a:defRPr/>
            </a:pPr>
            <a:r>
              <a:rPr lang="en-US" sz="4050" b="1">
                <a:ln w="12700">
                  <a:solidFill>
                    <a:schemeClr val="accent1"/>
                  </a:solidFill>
                  <a:prstDash val="solid"/>
                </a:ln>
                <a:solidFill>
                  <a:srgbClr val="FF0000"/>
                </a:solidFill>
                <a:latin typeface="Times New Roman" panose="02020603050405020304" pitchFamily="18" charset="0"/>
                <a:cs typeface="Times New Roman" panose="02020603050405020304" pitchFamily="18" charset="0"/>
              </a:rPr>
              <a:t>VỀ DỰ GIỜ THĂM LỚP</a:t>
            </a:r>
          </a:p>
        </p:txBody>
      </p:sp>
      <p:sp>
        <p:nvSpPr>
          <p:cNvPr id="10" name="TextBox 9"/>
          <p:cNvSpPr txBox="1">
            <a:spLocks noChangeArrowheads="1"/>
          </p:cNvSpPr>
          <p:nvPr/>
        </p:nvSpPr>
        <p:spPr bwMode="auto">
          <a:xfrm>
            <a:off x="5324020" y="3956031"/>
            <a:ext cx="387905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800" b="1">
                <a:solidFill>
                  <a:srgbClr val="002060"/>
                </a:solidFill>
                <a:latin typeface="Times New Roman" panose="02020603050405020304" pitchFamily="18" charset="0"/>
                <a:cs typeface="Times New Roman" panose="02020603050405020304" pitchFamily="18" charset="0"/>
              </a:rPr>
              <a:t>GIÁO VIÊN:</a:t>
            </a:r>
            <a:endParaRPr lang="en-US" altLang="en-US" sz="1050" b="1">
              <a:solidFill>
                <a:srgbClr val="002060"/>
              </a:solidFill>
              <a:latin typeface="Times New Roman" panose="02020603050405020304" pitchFamily="18" charset="0"/>
              <a:cs typeface="Times New Roman" panose="02020603050405020304" pitchFamily="18" charset="0"/>
            </a:endParaRPr>
          </a:p>
          <a:p>
            <a:pPr eaLnBrk="1" hangingPunct="1"/>
            <a:r>
              <a:rPr lang="en-US" altLang="en-US" sz="2800" b="1">
                <a:solidFill>
                  <a:srgbClr val="002060"/>
                </a:solidFill>
                <a:latin typeface="Times New Roman" panose="02020603050405020304" pitchFamily="18" charset="0"/>
                <a:cs typeface="Times New Roman" panose="02020603050405020304" pitchFamily="18" charset="0"/>
              </a:rPr>
              <a:t>DẠY MÔN: TOÁN 7</a:t>
            </a:r>
            <a:endParaRPr lang="en-US" altLang="en-US" sz="1100" b="1">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88056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grpId="0" nodeType="withEffect">
                                  <p:stCondLst>
                                    <p:cond delay="0"/>
                                  </p:stCondLst>
                                  <p:childTnLst>
                                    <p:animRot by="120000">
                                      <p:cBhvr>
                                        <p:cTn id="6" dur="200" fill="hold">
                                          <p:stCondLst>
                                            <p:cond delay="0"/>
                                          </p:stCondLst>
                                        </p:cTn>
                                        <p:tgtEl>
                                          <p:spTgt spid="8"/>
                                        </p:tgtEl>
                                        <p:attrNameLst>
                                          <p:attrName>r</p:attrName>
                                        </p:attrNameLst>
                                      </p:cBhvr>
                                    </p:animRot>
                                    <p:animRot by="-240000">
                                      <p:cBhvr>
                                        <p:cTn id="7" dur="400" fill="hold">
                                          <p:stCondLst>
                                            <p:cond delay="400"/>
                                          </p:stCondLst>
                                        </p:cTn>
                                        <p:tgtEl>
                                          <p:spTgt spid="8"/>
                                        </p:tgtEl>
                                        <p:attrNameLst>
                                          <p:attrName>r</p:attrName>
                                        </p:attrNameLst>
                                      </p:cBhvr>
                                    </p:animRot>
                                    <p:animRot by="240000">
                                      <p:cBhvr>
                                        <p:cTn id="8" dur="400" fill="hold">
                                          <p:stCondLst>
                                            <p:cond delay="800"/>
                                          </p:stCondLst>
                                        </p:cTn>
                                        <p:tgtEl>
                                          <p:spTgt spid="8"/>
                                        </p:tgtEl>
                                        <p:attrNameLst>
                                          <p:attrName>r</p:attrName>
                                        </p:attrNameLst>
                                      </p:cBhvr>
                                    </p:animRot>
                                    <p:animRot by="-240000">
                                      <p:cBhvr>
                                        <p:cTn id="9" dur="400" fill="hold">
                                          <p:stCondLst>
                                            <p:cond delay="1200"/>
                                          </p:stCondLst>
                                        </p:cTn>
                                        <p:tgtEl>
                                          <p:spTgt spid="8"/>
                                        </p:tgtEl>
                                        <p:attrNameLst>
                                          <p:attrName>r</p:attrName>
                                        </p:attrNameLst>
                                      </p:cBhvr>
                                    </p:animRot>
                                    <p:animRot by="120000">
                                      <p:cBhvr>
                                        <p:cTn id="10" dur="400" fill="hold">
                                          <p:stCondLst>
                                            <p:cond delay="1600"/>
                                          </p:stCondLst>
                                        </p:cTn>
                                        <p:tgtEl>
                                          <p:spTgt spid="8"/>
                                        </p:tgtEl>
                                        <p:attrNameLst>
                                          <p:attrName>r</p:attrName>
                                        </p:attrNameLst>
                                      </p:cBhvr>
                                    </p:animRot>
                                  </p:childTnLst>
                                </p:cTn>
                              </p:par>
                              <p:par>
                                <p:cTn id="11" presetID="30" presetClass="emph" presetSubtype="0" repeatCount="indefinite" fill="hold" grpId="0" nodeType="withEffect">
                                  <p:stCondLst>
                                    <p:cond delay="0"/>
                                  </p:stCondLst>
                                  <p:childTnLst>
                                    <p:animClr clrSpc="hsl" dir="cw">
                                      <p:cBhvr override="childStyle">
                                        <p:cTn id="12" dur="5000" fill="hold"/>
                                        <p:tgtEl>
                                          <p:spTgt spid="10"/>
                                        </p:tgtEl>
                                        <p:attrNameLst>
                                          <p:attrName>style.color</p:attrName>
                                        </p:attrNameLst>
                                      </p:cBhvr>
                                      <p:by>
                                        <p:hsl h="0" s="12549" l="25098"/>
                                      </p:by>
                                    </p:animClr>
                                    <p:animClr clrSpc="hsl" dir="cw">
                                      <p:cBhvr>
                                        <p:cTn id="13" dur="5000" fill="hold"/>
                                        <p:tgtEl>
                                          <p:spTgt spid="10"/>
                                        </p:tgtEl>
                                        <p:attrNameLst>
                                          <p:attrName>fillcolor</p:attrName>
                                        </p:attrNameLst>
                                      </p:cBhvr>
                                      <p:by>
                                        <p:hsl h="0" s="12549" l="25098"/>
                                      </p:by>
                                    </p:animClr>
                                    <p:animClr clrSpc="hsl" dir="cw">
                                      <p:cBhvr>
                                        <p:cTn id="14" dur="5000" fill="hold"/>
                                        <p:tgtEl>
                                          <p:spTgt spid="10"/>
                                        </p:tgtEl>
                                        <p:attrNameLst>
                                          <p:attrName>stroke.color</p:attrName>
                                        </p:attrNameLst>
                                      </p:cBhvr>
                                      <p:by>
                                        <p:hsl h="0" s="12549" l="25098"/>
                                      </p:by>
                                    </p:animClr>
                                    <p:set>
                                      <p:cBhvr>
                                        <p:cTn id="15" dur="5000" fill="hold"/>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10" name="Google Shape;116;p4">
            <a:extLst>
              <a:ext uri="{FF2B5EF4-FFF2-40B4-BE49-F238E27FC236}">
                <a16:creationId xmlns:a16="http://schemas.microsoft.com/office/drawing/2014/main" id="{3017FC18-0D4C-A958-818F-C79BA68B5414}"/>
              </a:ext>
            </a:extLst>
          </p:cNvPr>
          <p:cNvSpPr/>
          <p:nvPr/>
        </p:nvSpPr>
        <p:spPr>
          <a:xfrm>
            <a:off x="0" y="228600"/>
            <a:ext cx="12192000" cy="685800"/>
          </a:xfrm>
          <a:prstGeom prst="rect">
            <a:avLst/>
          </a:prstGeom>
          <a:gradFill>
            <a:gsLst>
              <a:gs pos="0">
                <a:schemeClr val="lt1"/>
              </a:gs>
              <a:gs pos="100000">
                <a:srgbClr val="FF9933">
                  <a:alpha val="49803"/>
                </a:srgbClr>
              </a:gs>
            </a:gsLst>
            <a:path path="circle">
              <a:fillToRect l="50000" t="50000" r="50000" b="50000"/>
            </a:path>
            <a:tileRect/>
          </a:gradFill>
          <a:ln>
            <a:noFill/>
          </a:ln>
        </p:spPr>
        <p:txBody>
          <a:bodyPr spcFirstLastPara="1" wrap="square" lIns="91425" tIns="45700" rIns="91425" bIns="45700" anchor="ctr" anchorCtr="0">
            <a:noAutofit/>
          </a:bodyPr>
          <a:lstStyle/>
          <a:p>
            <a:pPr algn="ctr"/>
            <a:endParaRPr sz="1800">
              <a:solidFill>
                <a:schemeClr val="dk1"/>
              </a:solidFill>
              <a:latin typeface="Times New Roman"/>
              <a:ea typeface="Times New Roman"/>
              <a:cs typeface="Times New Roman"/>
              <a:sym typeface="Times New Roman"/>
            </a:endParaRPr>
          </a:p>
        </p:txBody>
      </p:sp>
      <p:sp>
        <p:nvSpPr>
          <p:cNvPr id="11" name="Google Shape;117;p4">
            <a:extLst>
              <a:ext uri="{FF2B5EF4-FFF2-40B4-BE49-F238E27FC236}">
                <a16:creationId xmlns:a16="http://schemas.microsoft.com/office/drawing/2014/main" id="{CAB92B90-4C4F-ABD8-C902-EB155157E6CD}"/>
              </a:ext>
            </a:extLst>
          </p:cNvPr>
          <p:cNvSpPr txBox="1">
            <a:spLocks noGrp="1"/>
          </p:cNvSpPr>
          <p:nvPr>
            <p:ph type="title"/>
          </p:nvPr>
        </p:nvSpPr>
        <p:spPr>
          <a:xfrm>
            <a:off x="2560983" y="457200"/>
            <a:ext cx="6049618" cy="457200"/>
          </a:xfrm>
          <a:prstGeom prst="rect">
            <a:avLst/>
          </a:prstGeom>
          <a:noFill/>
          <a:ln>
            <a:noFill/>
          </a:ln>
        </p:spPr>
        <p:txBody>
          <a:bodyPr spcFirstLastPara="1" wrap="square" lIns="91425" tIns="45700" rIns="91425" bIns="45700" anchor="ctr" anchorCtr="0">
            <a:noAutofit/>
          </a:bodyPr>
          <a:lstStyle/>
          <a:p>
            <a:pPr algn="l">
              <a:buClr>
                <a:srgbClr val="0000FF"/>
              </a:buClr>
              <a:buSzPts val="2400"/>
            </a:pPr>
            <a:r>
              <a:rPr lang="en-US" sz="2400" b="1">
                <a:solidFill>
                  <a:srgbClr val="0000FF"/>
                </a:solidFill>
                <a:latin typeface="Times New Roman"/>
                <a:ea typeface="Times New Roman"/>
                <a:cs typeface="Times New Roman"/>
                <a:sym typeface="Times New Roman"/>
              </a:rPr>
              <a:t>Bài 2: CÁC PHÉP TÍNH VỚI SỐ HỮU TỈ</a:t>
            </a:r>
            <a:endParaRPr sz="2400" b="1">
              <a:solidFill>
                <a:srgbClr val="0000FF"/>
              </a:solidFill>
              <a:latin typeface="Times New Roman"/>
              <a:ea typeface="Times New Roman"/>
              <a:cs typeface="Times New Roman"/>
              <a:sym typeface="Times New Roman"/>
            </a:endParaRPr>
          </a:p>
        </p:txBody>
      </p:sp>
      <p:sp>
        <p:nvSpPr>
          <p:cNvPr id="12" name="Google Shape;118;p4">
            <a:extLst>
              <a:ext uri="{FF2B5EF4-FFF2-40B4-BE49-F238E27FC236}">
                <a16:creationId xmlns:a16="http://schemas.microsoft.com/office/drawing/2014/main" id="{14DF25D5-D246-C980-3895-650A9E354FD9}"/>
              </a:ext>
            </a:extLst>
          </p:cNvPr>
          <p:cNvSpPr txBox="1"/>
          <p:nvPr/>
        </p:nvSpPr>
        <p:spPr>
          <a:xfrm>
            <a:off x="151682" y="1015703"/>
            <a:ext cx="4051109" cy="523220"/>
          </a:xfrm>
          <a:prstGeom prst="rect">
            <a:avLst/>
          </a:prstGeom>
          <a:noFill/>
          <a:ln>
            <a:noFill/>
          </a:ln>
        </p:spPr>
        <p:txBody>
          <a:bodyPr spcFirstLastPara="1" wrap="square" lIns="91425" tIns="45700" rIns="91425" bIns="45700" anchor="t" anchorCtr="0">
            <a:spAutoFit/>
          </a:bodyPr>
          <a:lstStyle/>
          <a:p>
            <a:r>
              <a:rPr lang="en-US" sz="2800">
                <a:solidFill>
                  <a:srgbClr val="FF0000"/>
                </a:solidFill>
                <a:latin typeface="Times New Roman"/>
                <a:ea typeface="Times New Roman"/>
                <a:cs typeface="Times New Roman"/>
                <a:sym typeface="Times New Roman"/>
              </a:rPr>
              <a:t>1. Cộng, trừ hai số hữu tỉ</a:t>
            </a:r>
            <a:endParaRPr sz="2800">
              <a:solidFill>
                <a:srgbClr val="FF0000"/>
              </a:solidFill>
              <a:latin typeface="Times New Roman"/>
              <a:ea typeface="Times New Roman"/>
              <a:cs typeface="Times New Roman"/>
              <a:sym typeface="Times New Roman"/>
            </a:endParaRPr>
          </a:p>
        </p:txBody>
      </p:sp>
      <p:pic>
        <p:nvPicPr>
          <p:cNvPr id="13" name="Google Shape;119;p4" descr="child001 - 04 01">
            <a:extLst>
              <a:ext uri="{FF2B5EF4-FFF2-40B4-BE49-F238E27FC236}">
                <a16:creationId xmlns:a16="http://schemas.microsoft.com/office/drawing/2014/main" id="{1A7E65BF-8967-45E6-3639-F198A9E79186}"/>
              </a:ext>
            </a:extLst>
          </p:cNvPr>
          <p:cNvPicPr preferRelativeResize="0"/>
          <p:nvPr/>
        </p:nvPicPr>
        <p:blipFill rotWithShape="1">
          <a:blip r:embed="rId3">
            <a:alphaModFix/>
          </a:blip>
          <a:srcRect/>
          <a:stretch/>
        </p:blipFill>
        <p:spPr>
          <a:xfrm>
            <a:off x="10836964" y="168965"/>
            <a:ext cx="1143000" cy="1116013"/>
          </a:xfrm>
          <a:prstGeom prst="rect">
            <a:avLst/>
          </a:prstGeom>
          <a:noFill/>
          <a:ln>
            <a:noFill/>
          </a:ln>
        </p:spPr>
      </p:pic>
      <p:pic>
        <p:nvPicPr>
          <p:cNvPr id="14" name="Google Shape;120;p4" descr="child001 - 04 02">
            <a:extLst>
              <a:ext uri="{FF2B5EF4-FFF2-40B4-BE49-F238E27FC236}">
                <a16:creationId xmlns:a16="http://schemas.microsoft.com/office/drawing/2014/main" id="{A9ED334E-242E-B5C1-575E-9CE016F8B5BF}"/>
              </a:ext>
            </a:extLst>
          </p:cNvPr>
          <p:cNvPicPr preferRelativeResize="0"/>
          <p:nvPr/>
        </p:nvPicPr>
        <p:blipFill rotWithShape="1">
          <a:blip r:embed="rId4">
            <a:alphaModFix/>
          </a:blip>
          <a:srcRect/>
          <a:stretch/>
        </p:blipFill>
        <p:spPr>
          <a:xfrm>
            <a:off x="127976" y="-31941"/>
            <a:ext cx="782534" cy="1116013"/>
          </a:xfrm>
          <a:prstGeom prst="rect">
            <a:avLst/>
          </a:prstGeom>
          <a:noFill/>
          <a:ln>
            <a:noFill/>
          </a:ln>
        </p:spPr>
      </p:pic>
      <p:sp>
        <p:nvSpPr>
          <p:cNvPr id="15" name="Google Shape;118;p4">
            <a:extLst>
              <a:ext uri="{FF2B5EF4-FFF2-40B4-BE49-F238E27FC236}">
                <a16:creationId xmlns:a16="http://schemas.microsoft.com/office/drawing/2014/main" id="{268DF293-241C-C761-6CD2-F7931CA0189B}"/>
              </a:ext>
            </a:extLst>
          </p:cNvPr>
          <p:cNvSpPr txBox="1"/>
          <p:nvPr/>
        </p:nvSpPr>
        <p:spPr>
          <a:xfrm>
            <a:off x="163406" y="1472901"/>
            <a:ext cx="6049618" cy="523180"/>
          </a:xfrm>
          <a:prstGeom prst="rect">
            <a:avLst/>
          </a:prstGeom>
          <a:noFill/>
          <a:ln>
            <a:noFill/>
          </a:ln>
        </p:spPr>
        <p:txBody>
          <a:bodyPr spcFirstLastPara="1" wrap="square" lIns="91425" tIns="45700" rIns="91425" bIns="45700" anchor="t" anchorCtr="0">
            <a:spAutoFit/>
          </a:bodyPr>
          <a:lstStyle/>
          <a:p>
            <a:r>
              <a:rPr lang="en-US" sz="2800" b="1">
                <a:solidFill>
                  <a:srgbClr val="FF0000"/>
                </a:solidFill>
                <a:latin typeface="Times New Roman"/>
                <a:ea typeface="Times New Roman"/>
                <a:cs typeface="Times New Roman"/>
                <a:sym typeface="Times New Roman"/>
              </a:rPr>
              <a:t>2. Tính chất của phép cộng số hữu tỉ</a:t>
            </a:r>
            <a:endParaRPr sz="2800" b="1">
              <a:solidFill>
                <a:srgbClr val="FF0000"/>
              </a:solidFill>
              <a:latin typeface="Times New Roman"/>
              <a:ea typeface="Times New Roman"/>
              <a:cs typeface="Times New Roman"/>
              <a:sym typeface="Times New Roman"/>
            </a:endParaRPr>
          </a:p>
        </p:txBody>
      </p:sp>
      <p:pic>
        <p:nvPicPr>
          <p:cNvPr id="16" name="Google Shape;461;p6">
            <a:extLst>
              <a:ext uri="{FF2B5EF4-FFF2-40B4-BE49-F238E27FC236}">
                <a16:creationId xmlns:a16="http://schemas.microsoft.com/office/drawing/2014/main" id="{8C2D9237-8792-2F8E-57AD-918873F8E6CE}"/>
              </a:ext>
            </a:extLst>
          </p:cNvPr>
          <p:cNvPicPr preferRelativeResize="0"/>
          <p:nvPr/>
        </p:nvPicPr>
        <p:blipFill rotWithShape="1">
          <a:blip r:embed="rId5">
            <a:alphaModFix/>
          </a:blip>
          <a:srcRect/>
          <a:stretch/>
        </p:blipFill>
        <p:spPr>
          <a:xfrm>
            <a:off x="163406" y="1979144"/>
            <a:ext cx="796894" cy="812833"/>
          </a:xfrm>
          <a:prstGeom prst="rect">
            <a:avLst/>
          </a:prstGeom>
          <a:noFill/>
          <a:ln>
            <a:noFill/>
          </a:ln>
        </p:spPr>
      </p:pic>
      <p:sp>
        <p:nvSpPr>
          <p:cNvPr id="17" name="Google Shape;122;p4">
            <a:extLst>
              <a:ext uri="{FF2B5EF4-FFF2-40B4-BE49-F238E27FC236}">
                <a16:creationId xmlns:a16="http://schemas.microsoft.com/office/drawing/2014/main" id="{BE7FB0EB-E6EC-B8CC-06F1-224F5FECC39D}"/>
              </a:ext>
            </a:extLst>
          </p:cNvPr>
          <p:cNvSpPr/>
          <p:nvPr/>
        </p:nvSpPr>
        <p:spPr>
          <a:xfrm>
            <a:off x="1023120" y="2142043"/>
            <a:ext cx="1993900" cy="468770"/>
          </a:xfrm>
          <a:prstGeom prst="homePlate">
            <a:avLst>
              <a:gd name="adj" fmla="val 50000"/>
            </a:avLst>
          </a:prstGeom>
          <a:solidFill>
            <a:srgbClr val="8CB3E3"/>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algn="ctr"/>
            <a:r>
              <a:rPr lang="en-US" sz="2400" b="1">
                <a:solidFill>
                  <a:srgbClr val="A8289F"/>
                </a:solidFill>
                <a:latin typeface="Times New Roman"/>
                <a:ea typeface="Times New Roman"/>
                <a:cs typeface="Times New Roman"/>
                <a:sym typeface="Times New Roman"/>
              </a:rPr>
              <a:t>Khám phá 2 </a:t>
            </a:r>
            <a:endParaRPr sz="2400" b="1">
              <a:solidFill>
                <a:srgbClr val="A8289F"/>
              </a:solidFill>
              <a:latin typeface="Times New Roman"/>
              <a:ea typeface="Times New Roman"/>
              <a:cs typeface="Times New Roman"/>
              <a:sym typeface="Times New Roman"/>
            </a:endParaRPr>
          </a:p>
        </p:txBody>
      </p:sp>
      <p:pic>
        <p:nvPicPr>
          <p:cNvPr id="18" name="Picture 13">
            <a:extLst>
              <a:ext uri="{FF2B5EF4-FFF2-40B4-BE49-F238E27FC236}">
                <a16:creationId xmlns:a16="http://schemas.microsoft.com/office/drawing/2014/main" id="{56593C45-AEA1-6507-83D2-3FE2D130C2B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38182" y="5304183"/>
            <a:ext cx="1553818" cy="1553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6A6B56FF-9A0C-D192-6DF4-A380BA8978C0}"/>
              </a:ext>
            </a:extLst>
          </p:cNvPr>
          <p:cNvSpPr>
            <a:spLocks noChangeArrowheads="1"/>
          </p:cNvSpPr>
          <p:nvPr/>
        </p:nvSpPr>
        <p:spPr bwMode="auto">
          <a:xfrm>
            <a:off x="4595446" y="269630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4" name="Google Shape;122;p4">
            <a:extLst>
              <a:ext uri="{FF2B5EF4-FFF2-40B4-BE49-F238E27FC236}">
                <a16:creationId xmlns:a16="http://schemas.microsoft.com/office/drawing/2014/main" id="{6956C5DD-AC13-8F58-994E-389C30670A0D}"/>
              </a:ext>
            </a:extLst>
          </p:cNvPr>
          <p:cNvSpPr/>
          <p:nvPr/>
        </p:nvSpPr>
        <p:spPr>
          <a:xfrm>
            <a:off x="8084749" y="1532079"/>
            <a:ext cx="2325853" cy="468770"/>
          </a:xfrm>
          <a:prstGeom prst="homePlate">
            <a:avLst>
              <a:gd name="adj" fmla="val 0"/>
            </a:avLst>
          </a:prstGeom>
          <a:ln>
            <a:headEnd type="none" w="sm" len="sm"/>
            <a:tailEnd type="none" w="sm" len="sm"/>
          </a:ln>
        </p:spPr>
        <p:style>
          <a:lnRef idx="0">
            <a:schemeClr val="accent2"/>
          </a:lnRef>
          <a:fillRef idx="3">
            <a:schemeClr val="accent2"/>
          </a:fillRef>
          <a:effectRef idx="3">
            <a:schemeClr val="accent2"/>
          </a:effectRef>
          <a:fontRef idx="minor">
            <a:schemeClr val="lt1"/>
          </a:fontRef>
        </p:style>
        <p:txBody>
          <a:bodyPr spcFirstLastPara="1" wrap="square" lIns="91425" tIns="45700" rIns="91425" bIns="45700" anchor="ctr" anchorCtr="0">
            <a:noAutofit/>
          </a:bodyPr>
          <a:lstStyle/>
          <a:p>
            <a:pPr algn="ctr"/>
            <a:r>
              <a:rPr lang="en-US" sz="2000" b="1">
                <a:solidFill>
                  <a:srgbClr val="FFFF00"/>
                </a:solidFill>
                <a:latin typeface="Times New Roman"/>
                <a:ea typeface="Times New Roman"/>
                <a:cs typeface="Times New Roman"/>
                <a:sym typeface="Times New Roman"/>
              </a:rPr>
              <a:t>Hoạt động nhóm </a:t>
            </a:r>
            <a:endParaRPr sz="2000" b="1">
              <a:solidFill>
                <a:srgbClr val="FFFF00"/>
              </a:solidFill>
              <a:latin typeface="Times New Roman"/>
              <a:ea typeface="Times New Roman"/>
              <a:cs typeface="Times New Roman"/>
              <a:sym typeface="Times New Roman"/>
            </a:endParaRPr>
          </a:p>
        </p:txBody>
      </p:sp>
      <p:sp>
        <p:nvSpPr>
          <p:cNvPr id="30" name="Google Shape;122;p4">
            <a:extLst>
              <a:ext uri="{FF2B5EF4-FFF2-40B4-BE49-F238E27FC236}">
                <a16:creationId xmlns:a16="http://schemas.microsoft.com/office/drawing/2014/main" id="{FEA186EB-5133-FBE8-6006-29BD8F39D825}"/>
              </a:ext>
            </a:extLst>
          </p:cNvPr>
          <p:cNvSpPr/>
          <p:nvPr/>
        </p:nvSpPr>
        <p:spPr>
          <a:xfrm>
            <a:off x="1260808" y="2791977"/>
            <a:ext cx="1993901" cy="339294"/>
          </a:xfrm>
          <a:prstGeom prst="homePlate">
            <a:avLst>
              <a:gd name="adj" fmla="val 0"/>
            </a:avLst>
          </a:prstGeom>
          <a:solidFill>
            <a:schemeClr val="accent1">
              <a:lumMod val="75000"/>
            </a:schemeClr>
          </a:solidFill>
          <a:ln>
            <a:headEnd type="none" w="sm" len="sm"/>
            <a:tailEnd type="none" w="sm" len="sm"/>
          </a:ln>
        </p:spPr>
        <p:style>
          <a:lnRef idx="0">
            <a:schemeClr val="accent2"/>
          </a:lnRef>
          <a:fillRef idx="3">
            <a:schemeClr val="accent2"/>
          </a:fillRef>
          <a:effectRef idx="3">
            <a:schemeClr val="accent2"/>
          </a:effectRef>
          <a:fontRef idx="minor">
            <a:schemeClr val="lt1"/>
          </a:fontRef>
        </p:style>
        <p:txBody>
          <a:bodyPr spcFirstLastPara="1" wrap="square" lIns="91425" tIns="45700" rIns="91425" bIns="45700" anchor="ctr" anchorCtr="0">
            <a:noAutofit/>
          </a:bodyPr>
          <a:lstStyle/>
          <a:p>
            <a:pPr algn="ctr"/>
            <a:r>
              <a:rPr lang="en-US" sz="2000" b="1">
                <a:solidFill>
                  <a:srgbClr val="FFFF00"/>
                </a:solidFill>
                <a:latin typeface="Times New Roman"/>
                <a:ea typeface="Times New Roman"/>
                <a:cs typeface="Times New Roman"/>
                <a:sym typeface="Times New Roman"/>
              </a:rPr>
              <a:t>NHÓM 1 - 2 </a:t>
            </a:r>
            <a:endParaRPr sz="2000" b="1">
              <a:solidFill>
                <a:srgbClr val="FFFF00"/>
              </a:solidFill>
              <a:latin typeface="Times New Roman"/>
              <a:ea typeface="Times New Roman"/>
              <a:cs typeface="Times New Roman"/>
              <a:sym typeface="Times New Roman"/>
            </a:endParaRPr>
          </a:p>
        </p:txBody>
      </p:sp>
      <p:sp>
        <p:nvSpPr>
          <p:cNvPr id="31" name="Google Shape;122;p4">
            <a:extLst>
              <a:ext uri="{FF2B5EF4-FFF2-40B4-BE49-F238E27FC236}">
                <a16:creationId xmlns:a16="http://schemas.microsoft.com/office/drawing/2014/main" id="{5B9DFBF6-CA1C-1EC3-2CAE-6852F346C4A0}"/>
              </a:ext>
            </a:extLst>
          </p:cNvPr>
          <p:cNvSpPr/>
          <p:nvPr/>
        </p:nvSpPr>
        <p:spPr>
          <a:xfrm>
            <a:off x="7251629" y="2793862"/>
            <a:ext cx="1993901" cy="339294"/>
          </a:xfrm>
          <a:prstGeom prst="homePlate">
            <a:avLst>
              <a:gd name="adj" fmla="val 0"/>
            </a:avLst>
          </a:prstGeom>
          <a:solidFill>
            <a:schemeClr val="accent1">
              <a:lumMod val="75000"/>
            </a:schemeClr>
          </a:solidFill>
          <a:ln>
            <a:headEnd type="none" w="sm" len="sm"/>
            <a:tailEnd type="none" w="sm" len="sm"/>
          </a:ln>
        </p:spPr>
        <p:style>
          <a:lnRef idx="0">
            <a:schemeClr val="accent2"/>
          </a:lnRef>
          <a:fillRef idx="3">
            <a:schemeClr val="accent2"/>
          </a:fillRef>
          <a:effectRef idx="3">
            <a:schemeClr val="accent2"/>
          </a:effectRef>
          <a:fontRef idx="minor">
            <a:schemeClr val="lt1"/>
          </a:fontRef>
        </p:style>
        <p:txBody>
          <a:bodyPr spcFirstLastPara="1" wrap="square" lIns="91425" tIns="45700" rIns="91425" bIns="45700" anchor="ctr" anchorCtr="0">
            <a:noAutofit/>
          </a:bodyPr>
          <a:lstStyle/>
          <a:p>
            <a:pPr algn="ctr"/>
            <a:r>
              <a:rPr lang="en-US" sz="2000" b="1">
                <a:solidFill>
                  <a:srgbClr val="FFFF00"/>
                </a:solidFill>
                <a:latin typeface="Times New Roman"/>
                <a:ea typeface="Times New Roman"/>
                <a:cs typeface="Times New Roman"/>
                <a:sym typeface="Times New Roman"/>
              </a:rPr>
              <a:t>NHÓM 3 - 4 </a:t>
            </a:r>
            <a:endParaRPr sz="2000" b="1">
              <a:solidFill>
                <a:srgbClr val="FFFF00"/>
              </a:solidFill>
              <a:latin typeface="Times New Roman"/>
              <a:ea typeface="Times New Roman"/>
              <a:cs typeface="Times New Roman"/>
              <a:sym typeface="Times New Roman"/>
            </a:endParaRPr>
          </a:p>
        </p:txBody>
      </p:sp>
      <p:sp>
        <p:nvSpPr>
          <p:cNvPr id="8" name="Rectangle 5">
            <a:extLst>
              <a:ext uri="{FF2B5EF4-FFF2-40B4-BE49-F238E27FC236}">
                <a16:creationId xmlns:a16="http://schemas.microsoft.com/office/drawing/2014/main" id="{8EA489C7-CAA7-CDB6-2246-2817F477C6AA}"/>
              </a:ext>
            </a:extLst>
          </p:cNvPr>
          <p:cNvSpPr>
            <a:spLocks noChangeArrowheads="1"/>
          </p:cNvSpPr>
          <p:nvPr/>
        </p:nvSpPr>
        <p:spPr bwMode="auto">
          <a:xfrm>
            <a:off x="705679" y="373710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9" name="Object 18">
            <a:extLst>
              <a:ext uri="{FF2B5EF4-FFF2-40B4-BE49-F238E27FC236}">
                <a16:creationId xmlns:a16="http://schemas.microsoft.com/office/drawing/2014/main" id="{1C37E105-D11E-7AD6-E7FD-BDE6AE15540E}"/>
              </a:ext>
            </a:extLst>
          </p:cNvPr>
          <p:cNvGraphicFramePr>
            <a:graphicFrameLocks noChangeAspect="1"/>
          </p:cNvGraphicFramePr>
          <p:nvPr>
            <p:extLst>
              <p:ext uri="{D42A27DB-BD31-4B8C-83A1-F6EECF244321}">
                <p14:modId xmlns:p14="http://schemas.microsoft.com/office/powerpoint/2010/main" val="880731002"/>
              </p:ext>
            </p:extLst>
          </p:nvPr>
        </p:nvGraphicFramePr>
        <p:xfrm>
          <a:off x="566531" y="3312436"/>
          <a:ext cx="2882348" cy="3316956"/>
        </p:xfrm>
        <a:graphic>
          <a:graphicData uri="http://schemas.openxmlformats.org/presentationml/2006/ole">
            <mc:AlternateContent xmlns:mc="http://schemas.openxmlformats.org/markup-compatibility/2006">
              <mc:Choice xmlns:v="urn:schemas-microsoft-com:vml" Requires="v">
                <p:oleObj name="Equation" r:id="rId7" imgW="1193760" imgH="1942920" progId="Equation.DSMT4">
                  <p:embed/>
                </p:oleObj>
              </mc:Choice>
              <mc:Fallback>
                <p:oleObj name="Equation" r:id="rId7" imgW="1193760" imgH="1942920" progId="Equation.DSMT4">
                  <p:embed/>
                  <p:pic>
                    <p:nvPicPr>
                      <p:cNvPr id="0" name="Object 4"/>
                      <p:cNvPicPr>
                        <a:picLocks noChangeAspect="1" noChangeArrowheads="1"/>
                      </p:cNvPicPr>
                      <p:nvPr/>
                    </p:nvPicPr>
                    <p:blipFill>
                      <a:blip r:embed="rId8"/>
                      <a:srcRect/>
                      <a:stretch>
                        <a:fillRect/>
                      </a:stretch>
                    </p:blipFill>
                    <p:spPr bwMode="auto">
                      <a:xfrm>
                        <a:off x="566531" y="3312436"/>
                        <a:ext cx="2882348" cy="3316956"/>
                      </a:xfrm>
                      <a:prstGeom prst="rect">
                        <a:avLst/>
                      </a:prstGeom>
                      <a:noFill/>
                    </p:spPr>
                  </p:pic>
                </p:oleObj>
              </mc:Fallback>
            </mc:AlternateContent>
          </a:graphicData>
        </a:graphic>
      </p:graphicFrame>
      <p:sp>
        <p:nvSpPr>
          <p:cNvPr id="21" name="Rectangle 6">
            <a:extLst>
              <a:ext uri="{FF2B5EF4-FFF2-40B4-BE49-F238E27FC236}">
                <a16:creationId xmlns:a16="http://schemas.microsoft.com/office/drawing/2014/main" id="{83A99F25-F8F6-056A-C016-850E1496C576}"/>
              </a:ext>
            </a:extLst>
          </p:cNvPr>
          <p:cNvSpPr>
            <a:spLocks noChangeArrowheads="1"/>
          </p:cNvSpPr>
          <p:nvPr/>
        </p:nvSpPr>
        <p:spPr bwMode="auto">
          <a:xfrm>
            <a:off x="228159" y="568020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Rectangle 8">
            <a:extLst>
              <a:ext uri="{FF2B5EF4-FFF2-40B4-BE49-F238E27FC236}">
                <a16:creationId xmlns:a16="http://schemas.microsoft.com/office/drawing/2014/main" id="{9093FE77-5809-7CD2-7BF9-9039263B5152}"/>
              </a:ext>
            </a:extLst>
          </p:cNvPr>
          <p:cNvSpPr>
            <a:spLocks noChangeArrowheads="1"/>
          </p:cNvSpPr>
          <p:nvPr/>
        </p:nvSpPr>
        <p:spPr bwMode="auto">
          <a:xfrm>
            <a:off x="5114898" y="373710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3" name="Object 22">
            <a:extLst>
              <a:ext uri="{FF2B5EF4-FFF2-40B4-BE49-F238E27FC236}">
                <a16:creationId xmlns:a16="http://schemas.microsoft.com/office/drawing/2014/main" id="{77D3056B-5E59-D860-FC1B-DBA24957B243}"/>
              </a:ext>
            </a:extLst>
          </p:cNvPr>
          <p:cNvGraphicFramePr>
            <a:graphicFrameLocks noChangeAspect="1"/>
          </p:cNvGraphicFramePr>
          <p:nvPr>
            <p:extLst>
              <p:ext uri="{D42A27DB-BD31-4B8C-83A1-F6EECF244321}">
                <p14:modId xmlns:p14="http://schemas.microsoft.com/office/powerpoint/2010/main" val="3855101793"/>
              </p:ext>
            </p:extLst>
          </p:nvPr>
        </p:nvGraphicFramePr>
        <p:xfrm>
          <a:off x="6989790" y="3562384"/>
          <a:ext cx="2692690" cy="2541669"/>
        </p:xfrm>
        <a:graphic>
          <a:graphicData uri="http://schemas.openxmlformats.org/presentationml/2006/ole">
            <mc:AlternateContent xmlns:mc="http://schemas.openxmlformats.org/markup-compatibility/2006">
              <mc:Choice xmlns:v="urn:schemas-microsoft-com:vml" Requires="v">
                <p:oleObj name="Equation" r:id="rId9" imgW="1181100" imgH="1295400" progId="Equation.DSMT4">
                  <p:embed/>
                </p:oleObj>
              </mc:Choice>
              <mc:Fallback>
                <p:oleObj name="Equation" r:id="rId9" imgW="1181100" imgH="1295400" progId="Equation.DSMT4">
                  <p:embed/>
                  <p:pic>
                    <p:nvPicPr>
                      <p:cNvPr id="0"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89790" y="3562384"/>
                        <a:ext cx="2692690" cy="2541669"/>
                      </a:xfrm>
                      <a:prstGeom prst="rect">
                        <a:avLst/>
                      </a:prstGeom>
                      <a:noFill/>
                    </p:spPr>
                  </p:pic>
                </p:oleObj>
              </mc:Fallback>
            </mc:AlternateContent>
          </a:graphicData>
        </a:graphic>
      </p:graphicFrame>
      <p:sp>
        <p:nvSpPr>
          <p:cNvPr id="25" name="Rectangle 9">
            <a:extLst>
              <a:ext uri="{FF2B5EF4-FFF2-40B4-BE49-F238E27FC236}">
                <a16:creationId xmlns:a16="http://schemas.microsoft.com/office/drawing/2014/main" id="{3F0B5EAD-0A5E-DF1A-30B8-8A4D14C76294}"/>
              </a:ext>
            </a:extLst>
          </p:cNvPr>
          <p:cNvSpPr>
            <a:spLocks noChangeArrowheads="1"/>
          </p:cNvSpPr>
          <p:nvPr/>
        </p:nvSpPr>
        <p:spPr bwMode="auto">
          <a:xfrm>
            <a:off x="5114898" y="503250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466" name="Google Shape;116;p4">
            <a:extLst>
              <a:ext uri="{FF2B5EF4-FFF2-40B4-BE49-F238E27FC236}">
                <a16:creationId xmlns:a16="http://schemas.microsoft.com/office/drawing/2014/main" id="{531F7791-29BA-1419-A9DA-80F87E69DDE9}"/>
              </a:ext>
            </a:extLst>
          </p:cNvPr>
          <p:cNvSpPr/>
          <p:nvPr/>
        </p:nvSpPr>
        <p:spPr>
          <a:xfrm>
            <a:off x="0" y="228600"/>
            <a:ext cx="12192000" cy="685800"/>
          </a:xfrm>
          <a:prstGeom prst="rect">
            <a:avLst/>
          </a:prstGeom>
          <a:gradFill>
            <a:gsLst>
              <a:gs pos="0">
                <a:schemeClr val="lt1"/>
              </a:gs>
              <a:gs pos="100000">
                <a:srgbClr val="FF9933">
                  <a:alpha val="49803"/>
                </a:srgbClr>
              </a:gs>
            </a:gsLst>
            <a:path path="circle">
              <a:fillToRect l="50000" t="50000" r="50000" b="50000"/>
            </a:path>
            <a:tileRect/>
          </a:gradFill>
          <a:ln>
            <a:noFill/>
          </a:ln>
        </p:spPr>
        <p:txBody>
          <a:bodyPr spcFirstLastPara="1" wrap="square" lIns="91425" tIns="45700" rIns="91425" bIns="45700" anchor="ctr" anchorCtr="0">
            <a:noAutofit/>
          </a:bodyPr>
          <a:lstStyle/>
          <a:p>
            <a:pPr algn="ctr"/>
            <a:endParaRPr sz="1800">
              <a:solidFill>
                <a:schemeClr val="dk1"/>
              </a:solidFill>
              <a:latin typeface="Times New Roman"/>
              <a:ea typeface="Times New Roman"/>
              <a:cs typeface="Times New Roman"/>
              <a:sym typeface="Times New Roman"/>
            </a:endParaRPr>
          </a:p>
        </p:txBody>
      </p:sp>
      <p:sp>
        <p:nvSpPr>
          <p:cNvPr id="467" name="Google Shape;117;p4">
            <a:extLst>
              <a:ext uri="{FF2B5EF4-FFF2-40B4-BE49-F238E27FC236}">
                <a16:creationId xmlns:a16="http://schemas.microsoft.com/office/drawing/2014/main" id="{3798B6D0-AC61-0553-A7D5-B045C5BC0B9F}"/>
              </a:ext>
            </a:extLst>
          </p:cNvPr>
          <p:cNvSpPr txBox="1">
            <a:spLocks noGrp="1"/>
          </p:cNvSpPr>
          <p:nvPr>
            <p:ph type="title"/>
          </p:nvPr>
        </p:nvSpPr>
        <p:spPr>
          <a:xfrm>
            <a:off x="2560983" y="457200"/>
            <a:ext cx="6049618" cy="457200"/>
          </a:xfrm>
          <a:prstGeom prst="rect">
            <a:avLst/>
          </a:prstGeom>
          <a:noFill/>
          <a:ln>
            <a:noFill/>
          </a:ln>
        </p:spPr>
        <p:txBody>
          <a:bodyPr spcFirstLastPara="1" wrap="square" lIns="91425" tIns="45700" rIns="91425" bIns="45700" anchor="ctr" anchorCtr="0">
            <a:noAutofit/>
          </a:bodyPr>
          <a:lstStyle/>
          <a:p>
            <a:pPr algn="l">
              <a:buClr>
                <a:srgbClr val="0000FF"/>
              </a:buClr>
              <a:buSzPts val="2400"/>
            </a:pPr>
            <a:r>
              <a:rPr lang="en-US" sz="2400" b="1">
                <a:solidFill>
                  <a:srgbClr val="0000FF"/>
                </a:solidFill>
                <a:latin typeface="Times New Roman"/>
                <a:ea typeface="Times New Roman"/>
                <a:cs typeface="Times New Roman"/>
                <a:sym typeface="Times New Roman"/>
              </a:rPr>
              <a:t>Bài 2: CÁC PHÉP TÍNH VỚI SỐ HỮU TỈ</a:t>
            </a:r>
            <a:endParaRPr sz="2400" b="1">
              <a:solidFill>
                <a:srgbClr val="0000FF"/>
              </a:solidFill>
              <a:latin typeface="Times New Roman"/>
              <a:ea typeface="Times New Roman"/>
              <a:cs typeface="Times New Roman"/>
              <a:sym typeface="Times New Roman"/>
            </a:endParaRPr>
          </a:p>
        </p:txBody>
      </p:sp>
      <p:sp>
        <p:nvSpPr>
          <p:cNvPr id="468" name="Google Shape;118;p4">
            <a:extLst>
              <a:ext uri="{FF2B5EF4-FFF2-40B4-BE49-F238E27FC236}">
                <a16:creationId xmlns:a16="http://schemas.microsoft.com/office/drawing/2014/main" id="{F0CAAD38-A826-10DE-7966-91D1CFB35833}"/>
              </a:ext>
            </a:extLst>
          </p:cNvPr>
          <p:cNvSpPr txBox="1"/>
          <p:nvPr/>
        </p:nvSpPr>
        <p:spPr>
          <a:xfrm>
            <a:off x="151682" y="1015703"/>
            <a:ext cx="4051109" cy="523220"/>
          </a:xfrm>
          <a:prstGeom prst="rect">
            <a:avLst/>
          </a:prstGeom>
          <a:noFill/>
          <a:ln>
            <a:noFill/>
          </a:ln>
        </p:spPr>
        <p:txBody>
          <a:bodyPr spcFirstLastPara="1" wrap="square" lIns="91425" tIns="45700" rIns="91425" bIns="45700" anchor="t" anchorCtr="0">
            <a:spAutoFit/>
          </a:bodyPr>
          <a:lstStyle/>
          <a:p>
            <a:r>
              <a:rPr lang="en-US" sz="2800">
                <a:solidFill>
                  <a:srgbClr val="FF0000"/>
                </a:solidFill>
                <a:latin typeface="Times New Roman"/>
                <a:ea typeface="Times New Roman"/>
                <a:cs typeface="Times New Roman"/>
                <a:sym typeface="Times New Roman"/>
              </a:rPr>
              <a:t>1. Cộng, trừ hai số hữu tỉ</a:t>
            </a:r>
            <a:endParaRPr sz="2800">
              <a:solidFill>
                <a:srgbClr val="FF0000"/>
              </a:solidFill>
              <a:latin typeface="Times New Roman"/>
              <a:ea typeface="Times New Roman"/>
              <a:cs typeface="Times New Roman"/>
              <a:sym typeface="Times New Roman"/>
            </a:endParaRPr>
          </a:p>
        </p:txBody>
      </p:sp>
      <p:pic>
        <p:nvPicPr>
          <p:cNvPr id="469" name="Google Shape;119;p4" descr="child001 - 04 01">
            <a:extLst>
              <a:ext uri="{FF2B5EF4-FFF2-40B4-BE49-F238E27FC236}">
                <a16:creationId xmlns:a16="http://schemas.microsoft.com/office/drawing/2014/main" id="{949B097E-3C0C-794E-1670-B1977D1D0CBA}"/>
              </a:ext>
            </a:extLst>
          </p:cNvPr>
          <p:cNvPicPr preferRelativeResize="0"/>
          <p:nvPr/>
        </p:nvPicPr>
        <p:blipFill rotWithShape="1">
          <a:blip r:embed="rId3">
            <a:alphaModFix/>
          </a:blip>
          <a:srcRect/>
          <a:stretch/>
        </p:blipFill>
        <p:spPr>
          <a:xfrm>
            <a:off x="10836964" y="168965"/>
            <a:ext cx="1143000" cy="1116013"/>
          </a:xfrm>
          <a:prstGeom prst="rect">
            <a:avLst/>
          </a:prstGeom>
          <a:noFill/>
          <a:ln>
            <a:noFill/>
          </a:ln>
        </p:spPr>
      </p:pic>
      <p:pic>
        <p:nvPicPr>
          <p:cNvPr id="470" name="Google Shape;120;p4" descr="child001 - 04 02">
            <a:extLst>
              <a:ext uri="{FF2B5EF4-FFF2-40B4-BE49-F238E27FC236}">
                <a16:creationId xmlns:a16="http://schemas.microsoft.com/office/drawing/2014/main" id="{8F7D0496-12A7-8410-0AAC-5ED5C865D7A3}"/>
              </a:ext>
            </a:extLst>
          </p:cNvPr>
          <p:cNvPicPr preferRelativeResize="0"/>
          <p:nvPr/>
        </p:nvPicPr>
        <p:blipFill rotWithShape="1">
          <a:blip r:embed="rId4">
            <a:alphaModFix/>
          </a:blip>
          <a:srcRect/>
          <a:stretch/>
        </p:blipFill>
        <p:spPr>
          <a:xfrm>
            <a:off x="127976" y="-31941"/>
            <a:ext cx="782534" cy="1116013"/>
          </a:xfrm>
          <a:prstGeom prst="rect">
            <a:avLst/>
          </a:prstGeom>
          <a:noFill/>
          <a:ln>
            <a:noFill/>
          </a:ln>
        </p:spPr>
      </p:pic>
      <p:sp>
        <p:nvSpPr>
          <p:cNvPr id="2" name="Thought Bubble: Cloud 1">
            <a:extLst>
              <a:ext uri="{FF2B5EF4-FFF2-40B4-BE49-F238E27FC236}">
                <a16:creationId xmlns:a16="http://schemas.microsoft.com/office/drawing/2014/main" id="{5D128266-15D1-2F15-F144-852C24BE01E3}"/>
              </a:ext>
            </a:extLst>
          </p:cNvPr>
          <p:cNvSpPr/>
          <p:nvPr/>
        </p:nvSpPr>
        <p:spPr>
          <a:xfrm>
            <a:off x="6096000" y="2847076"/>
            <a:ext cx="3704492" cy="3018286"/>
          </a:xfrm>
          <a:prstGeom prst="cloudCallout">
            <a:avLst>
              <a:gd name="adj1" fmla="val 110180"/>
              <a:gd name="adj2" fmla="val 79283"/>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a:solidFill>
                  <a:srgbClr val="C00000"/>
                </a:solidFill>
                <a:latin typeface="Times New Roman" panose="02020603050405020304" pitchFamily="18" charset="0"/>
                <a:cs typeface="Times New Roman" panose="02020603050405020304" pitchFamily="18" charset="0"/>
              </a:rPr>
              <a:t>Phép cộng số hữu tỉ có những tính chất nào?</a:t>
            </a:r>
          </a:p>
        </p:txBody>
      </p:sp>
      <p:sp>
        <p:nvSpPr>
          <p:cNvPr id="20" name="TextBox 19">
            <a:extLst>
              <a:ext uri="{FF2B5EF4-FFF2-40B4-BE49-F238E27FC236}">
                <a16:creationId xmlns:a16="http://schemas.microsoft.com/office/drawing/2014/main" id="{AD11384C-C908-CB94-9481-E81B24D1D67E}"/>
              </a:ext>
            </a:extLst>
          </p:cNvPr>
          <p:cNvSpPr txBox="1"/>
          <p:nvPr/>
        </p:nvSpPr>
        <p:spPr>
          <a:xfrm>
            <a:off x="1083364" y="1986752"/>
            <a:ext cx="10777329" cy="954107"/>
          </a:xfrm>
          <a:prstGeom prst="rect">
            <a:avLst/>
          </a:prstGeom>
          <a:noFill/>
        </p:spPr>
        <p:txBody>
          <a:bodyPr wrap="square">
            <a:spAutoFit/>
          </a:bodyPr>
          <a:lstStyle/>
          <a:p>
            <a:r>
              <a:rPr lang="en-US" sz="2800">
                <a:latin typeface="Times New Roman" panose="02020603050405020304" pitchFamily="18" charset="0"/>
                <a:cs typeface="Times New Roman" panose="02020603050405020304" pitchFamily="18" charset="0"/>
              </a:rPr>
              <a:t>Phép cộng số hữu tỉ cũng có các tính chất như phép cộng với số nguyên: giao hoán, kết hợp và cộng với số 0</a:t>
            </a:r>
          </a:p>
        </p:txBody>
      </p:sp>
      <p:pic>
        <p:nvPicPr>
          <p:cNvPr id="21" name="Google Shape;476;p7">
            <a:extLst>
              <a:ext uri="{FF2B5EF4-FFF2-40B4-BE49-F238E27FC236}">
                <a16:creationId xmlns:a16="http://schemas.microsoft.com/office/drawing/2014/main" id="{CCABB83F-CD86-9FE0-2826-DB0276793EB8}"/>
              </a:ext>
            </a:extLst>
          </p:cNvPr>
          <p:cNvPicPr preferRelativeResize="0"/>
          <p:nvPr/>
        </p:nvPicPr>
        <p:blipFill rotWithShape="1">
          <a:blip r:embed="rId5">
            <a:alphaModFix/>
          </a:blip>
          <a:srcRect/>
          <a:stretch/>
        </p:blipFill>
        <p:spPr>
          <a:xfrm>
            <a:off x="121616" y="1984993"/>
            <a:ext cx="788894" cy="836363"/>
          </a:xfrm>
          <a:prstGeom prst="rect">
            <a:avLst/>
          </a:prstGeom>
          <a:noFill/>
          <a:ln>
            <a:noFill/>
          </a:ln>
        </p:spPr>
      </p:pic>
      <p:sp>
        <p:nvSpPr>
          <p:cNvPr id="11" name="Google Shape;118;p4">
            <a:extLst>
              <a:ext uri="{FF2B5EF4-FFF2-40B4-BE49-F238E27FC236}">
                <a16:creationId xmlns:a16="http://schemas.microsoft.com/office/drawing/2014/main" id="{321DD839-6E43-CC83-30D7-31E4B19EC525}"/>
              </a:ext>
            </a:extLst>
          </p:cNvPr>
          <p:cNvSpPr txBox="1"/>
          <p:nvPr/>
        </p:nvSpPr>
        <p:spPr>
          <a:xfrm>
            <a:off x="210300" y="1472901"/>
            <a:ext cx="6049618" cy="523180"/>
          </a:xfrm>
          <a:prstGeom prst="rect">
            <a:avLst/>
          </a:prstGeom>
          <a:noFill/>
          <a:ln>
            <a:noFill/>
          </a:ln>
        </p:spPr>
        <p:txBody>
          <a:bodyPr spcFirstLastPara="1" wrap="square" lIns="91425" tIns="45700" rIns="91425" bIns="45700" anchor="t" anchorCtr="0">
            <a:spAutoFit/>
          </a:bodyPr>
          <a:lstStyle/>
          <a:p>
            <a:r>
              <a:rPr lang="en-US" sz="2800" b="1">
                <a:solidFill>
                  <a:srgbClr val="FF0000"/>
                </a:solidFill>
                <a:latin typeface="Times New Roman"/>
                <a:ea typeface="Times New Roman"/>
                <a:cs typeface="Times New Roman"/>
                <a:sym typeface="Times New Roman"/>
              </a:rPr>
              <a:t>2. Tính chất của phép cộng số hữu tỉ</a:t>
            </a:r>
            <a:endParaRPr sz="2800" b="1">
              <a:solidFill>
                <a:srgbClr val="FF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844007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466" name="Google Shape;116;p4">
            <a:extLst>
              <a:ext uri="{FF2B5EF4-FFF2-40B4-BE49-F238E27FC236}">
                <a16:creationId xmlns:a16="http://schemas.microsoft.com/office/drawing/2014/main" id="{531F7791-29BA-1419-A9DA-80F87E69DDE9}"/>
              </a:ext>
            </a:extLst>
          </p:cNvPr>
          <p:cNvSpPr/>
          <p:nvPr/>
        </p:nvSpPr>
        <p:spPr>
          <a:xfrm>
            <a:off x="0" y="228600"/>
            <a:ext cx="12192000" cy="685800"/>
          </a:xfrm>
          <a:prstGeom prst="rect">
            <a:avLst/>
          </a:prstGeom>
          <a:gradFill>
            <a:gsLst>
              <a:gs pos="0">
                <a:schemeClr val="lt1"/>
              </a:gs>
              <a:gs pos="100000">
                <a:srgbClr val="FF9933">
                  <a:alpha val="49803"/>
                </a:srgbClr>
              </a:gs>
            </a:gsLst>
            <a:path path="circle">
              <a:fillToRect l="50000" t="50000" r="50000" b="50000"/>
            </a:path>
            <a:tileRect/>
          </a:gradFill>
          <a:ln>
            <a:noFill/>
          </a:ln>
        </p:spPr>
        <p:txBody>
          <a:bodyPr spcFirstLastPara="1" wrap="square" lIns="91425" tIns="45700" rIns="91425" bIns="45700" anchor="ctr" anchorCtr="0">
            <a:noAutofit/>
          </a:bodyPr>
          <a:lstStyle/>
          <a:p>
            <a:pPr algn="ctr"/>
            <a:endParaRPr sz="1800">
              <a:solidFill>
                <a:schemeClr val="dk1"/>
              </a:solidFill>
              <a:latin typeface="Times New Roman"/>
              <a:ea typeface="Times New Roman"/>
              <a:cs typeface="Times New Roman"/>
              <a:sym typeface="Times New Roman"/>
            </a:endParaRPr>
          </a:p>
        </p:txBody>
      </p:sp>
      <p:sp>
        <p:nvSpPr>
          <p:cNvPr id="467" name="Google Shape;117;p4">
            <a:extLst>
              <a:ext uri="{FF2B5EF4-FFF2-40B4-BE49-F238E27FC236}">
                <a16:creationId xmlns:a16="http://schemas.microsoft.com/office/drawing/2014/main" id="{3798B6D0-AC61-0553-A7D5-B045C5BC0B9F}"/>
              </a:ext>
            </a:extLst>
          </p:cNvPr>
          <p:cNvSpPr txBox="1">
            <a:spLocks noGrp="1"/>
          </p:cNvSpPr>
          <p:nvPr>
            <p:ph type="title"/>
          </p:nvPr>
        </p:nvSpPr>
        <p:spPr>
          <a:xfrm>
            <a:off x="2560983" y="457200"/>
            <a:ext cx="6049618" cy="457200"/>
          </a:xfrm>
          <a:prstGeom prst="rect">
            <a:avLst/>
          </a:prstGeom>
          <a:noFill/>
          <a:ln>
            <a:noFill/>
          </a:ln>
        </p:spPr>
        <p:txBody>
          <a:bodyPr spcFirstLastPara="1" wrap="square" lIns="91425" tIns="45700" rIns="91425" bIns="45700" anchor="ctr" anchorCtr="0">
            <a:noAutofit/>
          </a:bodyPr>
          <a:lstStyle/>
          <a:p>
            <a:pPr algn="l">
              <a:buClr>
                <a:srgbClr val="0000FF"/>
              </a:buClr>
              <a:buSzPts val="2400"/>
            </a:pPr>
            <a:r>
              <a:rPr lang="en-US" sz="2400" b="1">
                <a:solidFill>
                  <a:srgbClr val="0000FF"/>
                </a:solidFill>
                <a:latin typeface="Times New Roman"/>
                <a:ea typeface="Times New Roman"/>
                <a:cs typeface="Times New Roman"/>
                <a:sym typeface="Times New Roman"/>
              </a:rPr>
              <a:t>Bài 2: CÁC PHÉP TÍNH VỚI SỐ HỮU TỈ</a:t>
            </a:r>
            <a:endParaRPr sz="2400" b="1">
              <a:solidFill>
                <a:srgbClr val="0000FF"/>
              </a:solidFill>
              <a:latin typeface="Times New Roman"/>
              <a:ea typeface="Times New Roman"/>
              <a:cs typeface="Times New Roman"/>
              <a:sym typeface="Times New Roman"/>
            </a:endParaRPr>
          </a:p>
        </p:txBody>
      </p:sp>
      <p:sp>
        <p:nvSpPr>
          <p:cNvPr id="468" name="Google Shape;118;p4">
            <a:extLst>
              <a:ext uri="{FF2B5EF4-FFF2-40B4-BE49-F238E27FC236}">
                <a16:creationId xmlns:a16="http://schemas.microsoft.com/office/drawing/2014/main" id="{F0CAAD38-A826-10DE-7966-91D1CFB35833}"/>
              </a:ext>
            </a:extLst>
          </p:cNvPr>
          <p:cNvSpPr txBox="1"/>
          <p:nvPr/>
        </p:nvSpPr>
        <p:spPr>
          <a:xfrm>
            <a:off x="151682" y="1015703"/>
            <a:ext cx="4051109" cy="523220"/>
          </a:xfrm>
          <a:prstGeom prst="rect">
            <a:avLst/>
          </a:prstGeom>
          <a:noFill/>
          <a:ln>
            <a:noFill/>
          </a:ln>
        </p:spPr>
        <p:txBody>
          <a:bodyPr spcFirstLastPara="1" wrap="square" lIns="91425" tIns="45700" rIns="91425" bIns="45700" anchor="t" anchorCtr="0">
            <a:spAutoFit/>
          </a:bodyPr>
          <a:lstStyle/>
          <a:p>
            <a:r>
              <a:rPr lang="en-US" sz="2800">
                <a:solidFill>
                  <a:srgbClr val="FF0000"/>
                </a:solidFill>
                <a:latin typeface="Times New Roman"/>
                <a:ea typeface="Times New Roman"/>
                <a:cs typeface="Times New Roman"/>
                <a:sym typeface="Times New Roman"/>
              </a:rPr>
              <a:t>1. Cộng, trừ hai số hữu tỉ</a:t>
            </a:r>
            <a:endParaRPr sz="2800">
              <a:solidFill>
                <a:srgbClr val="FF0000"/>
              </a:solidFill>
              <a:latin typeface="Times New Roman"/>
              <a:ea typeface="Times New Roman"/>
              <a:cs typeface="Times New Roman"/>
              <a:sym typeface="Times New Roman"/>
            </a:endParaRPr>
          </a:p>
        </p:txBody>
      </p:sp>
      <p:pic>
        <p:nvPicPr>
          <p:cNvPr id="469" name="Google Shape;119;p4" descr="child001 - 04 01">
            <a:extLst>
              <a:ext uri="{FF2B5EF4-FFF2-40B4-BE49-F238E27FC236}">
                <a16:creationId xmlns:a16="http://schemas.microsoft.com/office/drawing/2014/main" id="{949B097E-3C0C-794E-1670-B1977D1D0CBA}"/>
              </a:ext>
            </a:extLst>
          </p:cNvPr>
          <p:cNvPicPr preferRelativeResize="0"/>
          <p:nvPr/>
        </p:nvPicPr>
        <p:blipFill rotWithShape="1">
          <a:blip r:embed="rId3">
            <a:alphaModFix/>
          </a:blip>
          <a:srcRect/>
          <a:stretch/>
        </p:blipFill>
        <p:spPr>
          <a:xfrm>
            <a:off x="10836964" y="168965"/>
            <a:ext cx="1143000" cy="1116013"/>
          </a:xfrm>
          <a:prstGeom prst="rect">
            <a:avLst/>
          </a:prstGeom>
          <a:noFill/>
          <a:ln>
            <a:noFill/>
          </a:ln>
        </p:spPr>
      </p:pic>
      <p:pic>
        <p:nvPicPr>
          <p:cNvPr id="470" name="Google Shape;120;p4" descr="child001 - 04 02">
            <a:extLst>
              <a:ext uri="{FF2B5EF4-FFF2-40B4-BE49-F238E27FC236}">
                <a16:creationId xmlns:a16="http://schemas.microsoft.com/office/drawing/2014/main" id="{8F7D0496-12A7-8410-0AAC-5ED5C865D7A3}"/>
              </a:ext>
            </a:extLst>
          </p:cNvPr>
          <p:cNvPicPr preferRelativeResize="0"/>
          <p:nvPr/>
        </p:nvPicPr>
        <p:blipFill rotWithShape="1">
          <a:blip r:embed="rId4">
            <a:alphaModFix/>
          </a:blip>
          <a:srcRect/>
          <a:stretch/>
        </p:blipFill>
        <p:spPr>
          <a:xfrm>
            <a:off x="127976" y="-31941"/>
            <a:ext cx="782534" cy="1116013"/>
          </a:xfrm>
          <a:prstGeom prst="rect">
            <a:avLst/>
          </a:prstGeom>
          <a:noFill/>
          <a:ln>
            <a:noFill/>
          </a:ln>
        </p:spPr>
      </p:pic>
      <p:sp>
        <p:nvSpPr>
          <p:cNvPr id="11" name="Google Shape;118;p4">
            <a:extLst>
              <a:ext uri="{FF2B5EF4-FFF2-40B4-BE49-F238E27FC236}">
                <a16:creationId xmlns:a16="http://schemas.microsoft.com/office/drawing/2014/main" id="{321DD839-6E43-CC83-30D7-31E4B19EC525}"/>
              </a:ext>
            </a:extLst>
          </p:cNvPr>
          <p:cNvSpPr txBox="1"/>
          <p:nvPr/>
        </p:nvSpPr>
        <p:spPr>
          <a:xfrm>
            <a:off x="210300" y="1472901"/>
            <a:ext cx="6049618" cy="523180"/>
          </a:xfrm>
          <a:prstGeom prst="rect">
            <a:avLst/>
          </a:prstGeom>
          <a:noFill/>
          <a:ln>
            <a:noFill/>
          </a:ln>
        </p:spPr>
        <p:txBody>
          <a:bodyPr spcFirstLastPara="1" wrap="square" lIns="91425" tIns="45700" rIns="91425" bIns="45700" anchor="t" anchorCtr="0">
            <a:spAutoFit/>
          </a:bodyPr>
          <a:lstStyle/>
          <a:p>
            <a:r>
              <a:rPr lang="en-US" sz="2800" b="1">
                <a:solidFill>
                  <a:srgbClr val="FF0000"/>
                </a:solidFill>
                <a:latin typeface="Times New Roman"/>
                <a:ea typeface="Times New Roman"/>
                <a:cs typeface="Times New Roman"/>
                <a:sym typeface="Times New Roman"/>
              </a:rPr>
              <a:t>2. Tính chất của phép cộng số hữu tỉ</a:t>
            </a:r>
            <a:endParaRPr sz="2800" b="1">
              <a:solidFill>
                <a:srgbClr val="FF0000"/>
              </a:solidFill>
              <a:latin typeface="Times New Roman"/>
              <a:ea typeface="Times New Roman"/>
              <a:cs typeface="Times New Roman"/>
              <a:sym typeface="Times New Roman"/>
            </a:endParaRPr>
          </a:p>
        </p:txBody>
      </p:sp>
      <p:sp>
        <p:nvSpPr>
          <p:cNvPr id="12" name="Google Shape;489;p8">
            <a:extLst>
              <a:ext uri="{FF2B5EF4-FFF2-40B4-BE49-F238E27FC236}">
                <a16:creationId xmlns:a16="http://schemas.microsoft.com/office/drawing/2014/main" id="{AF658A54-E820-D620-49A8-151D64893A42}"/>
              </a:ext>
            </a:extLst>
          </p:cNvPr>
          <p:cNvSpPr/>
          <p:nvPr/>
        </p:nvSpPr>
        <p:spPr>
          <a:xfrm>
            <a:off x="562709" y="2004648"/>
            <a:ext cx="1993900" cy="468770"/>
          </a:xfrm>
          <a:prstGeom prst="homePlate">
            <a:avLst>
              <a:gd name="adj" fmla="val 50000"/>
            </a:avLst>
          </a:prstGeom>
          <a:solidFill>
            <a:srgbClr val="8CB3E3"/>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algn="ctr"/>
            <a:r>
              <a:rPr lang="en-US" sz="2400" b="1">
                <a:solidFill>
                  <a:srgbClr val="A8289F"/>
                </a:solidFill>
                <a:latin typeface="Times New Roman"/>
                <a:ea typeface="Times New Roman"/>
                <a:cs typeface="Times New Roman"/>
                <a:sym typeface="Times New Roman"/>
              </a:rPr>
              <a:t>Thực hành 3 </a:t>
            </a:r>
            <a:endParaRPr sz="2400" b="1">
              <a:solidFill>
                <a:srgbClr val="A8289F"/>
              </a:solidFill>
              <a:latin typeface="Times New Roman"/>
              <a:ea typeface="Times New Roman"/>
              <a:cs typeface="Times New Roman"/>
              <a:sym typeface="Times New Roman"/>
            </a:endParaRPr>
          </a:p>
        </p:txBody>
      </p:sp>
      <p:sp>
        <p:nvSpPr>
          <p:cNvPr id="13" name="TextBox 12">
            <a:extLst>
              <a:ext uri="{FF2B5EF4-FFF2-40B4-BE49-F238E27FC236}">
                <a16:creationId xmlns:a16="http://schemas.microsoft.com/office/drawing/2014/main" id="{8BFD5D66-7699-04B5-612A-F375CA4FE613}"/>
              </a:ext>
            </a:extLst>
          </p:cNvPr>
          <p:cNvSpPr txBox="1"/>
          <p:nvPr/>
        </p:nvSpPr>
        <p:spPr>
          <a:xfrm>
            <a:off x="2743200" y="2060724"/>
            <a:ext cx="7760677" cy="523220"/>
          </a:xfrm>
          <a:prstGeom prst="rect">
            <a:avLst/>
          </a:prstGeom>
          <a:noFill/>
        </p:spPr>
        <p:txBody>
          <a:bodyPr wrap="square">
            <a:spAutoFit/>
          </a:bodyPr>
          <a:lstStyle/>
          <a:p>
            <a:r>
              <a:rPr lang="en-US" sz="2800">
                <a:effectLst/>
                <a:latin typeface="Times New Roman" panose="02020603050405020304" pitchFamily="18" charset="0"/>
                <a:ea typeface="Times New Roman" panose="02020603050405020304" pitchFamily="18" charset="0"/>
              </a:rPr>
              <a:t>Tính giá trị của biểu thức sau một cách hợp lí:</a:t>
            </a:r>
          </a:p>
        </p:txBody>
      </p:sp>
      <p:sp>
        <p:nvSpPr>
          <p:cNvPr id="4" name="Rectangle 2">
            <a:extLst>
              <a:ext uri="{FF2B5EF4-FFF2-40B4-BE49-F238E27FC236}">
                <a16:creationId xmlns:a16="http://schemas.microsoft.com/office/drawing/2014/main" id="{4E0ABD52-D59B-37A2-67E5-4DBEDAC41A7F}"/>
              </a:ext>
            </a:extLst>
          </p:cNvPr>
          <p:cNvSpPr>
            <a:spLocks noChangeArrowheads="1"/>
          </p:cNvSpPr>
          <p:nvPr/>
        </p:nvSpPr>
        <p:spPr bwMode="auto">
          <a:xfrm>
            <a:off x="3259013" y="281354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Object 4">
            <a:extLst>
              <a:ext uri="{FF2B5EF4-FFF2-40B4-BE49-F238E27FC236}">
                <a16:creationId xmlns:a16="http://schemas.microsoft.com/office/drawing/2014/main" id="{D595CC87-103C-6CDE-D99D-708F9FAC69F1}"/>
              </a:ext>
            </a:extLst>
          </p:cNvPr>
          <p:cNvGraphicFramePr>
            <a:graphicFrameLocks noChangeAspect="1"/>
          </p:cNvGraphicFramePr>
          <p:nvPr>
            <p:extLst>
              <p:ext uri="{D42A27DB-BD31-4B8C-83A1-F6EECF244321}">
                <p14:modId xmlns:p14="http://schemas.microsoft.com/office/powerpoint/2010/main" val="3311533686"/>
              </p:ext>
            </p:extLst>
          </p:nvPr>
        </p:nvGraphicFramePr>
        <p:xfrm>
          <a:off x="2970213" y="2574925"/>
          <a:ext cx="4703762" cy="942975"/>
        </p:xfrm>
        <a:graphic>
          <a:graphicData uri="http://schemas.openxmlformats.org/presentationml/2006/ole">
            <mc:AlternateContent xmlns:mc="http://schemas.openxmlformats.org/markup-compatibility/2006">
              <mc:Choice xmlns:v="urn:schemas-microsoft-com:vml" Requires="v">
                <p:oleObj name="Equation" r:id="rId5" imgW="2070000" imgH="431640" progId="Equation.DSMT4">
                  <p:embed/>
                </p:oleObj>
              </mc:Choice>
              <mc:Fallback>
                <p:oleObj name="Equation" r:id="rId5" imgW="2070000" imgH="431640" progId="Equation.DSMT4">
                  <p:embed/>
                  <p:pic>
                    <p:nvPicPr>
                      <p:cNvPr id="0" name="Object 1"/>
                      <p:cNvPicPr>
                        <a:picLocks noChangeAspect="1" noChangeArrowheads="1"/>
                      </p:cNvPicPr>
                      <p:nvPr/>
                    </p:nvPicPr>
                    <p:blipFill>
                      <a:blip r:embed="rId6"/>
                      <a:srcRect/>
                      <a:stretch>
                        <a:fillRect/>
                      </a:stretch>
                    </p:blipFill>
                    <p:spPr bwMode="auto">
                      <a:xfrm>
                        <a:off x="2970213" y="2574925"/>
                        <a:ext cx="4703762" cy="942975"/>
                      </a:xfrm>
                      <a:prstGeom prst="rect">
                        <a:avLst/>
                      </a:prstGeom>
                      <a:noFill/>
                    </p:spPr>
                  </p:pic>
                </p:oleObj>
              </mc:Fallback>
            </mc:AlternateContent>
          </a:graphicData>
        </a:graphic>
      </p:graphicFrame>
      <p:sp>
        <p:nvSpPr>
          <p:cNvPr id="7" name="Rectangle 5">
            <a:extLst>
              <a:ext uri="{FF2B5EF4-FFF2-40B4-BE49-F238E27FC236}">
                <a16:creationId xmlns:a16="http://schemas.microsoft.com/office/drawing/2014/main" id="{45959977-FA8E-DE6C-ED53-DC490EA48C59}"/>
              </a:ext>
            </a:extLst>
          </p:cNvPr>
          <p:cNvSpPr>
            <a:spLocks noChangeArrowheads="1"/>
          </p:cNvSpPr>
          <p:nvPr/>
        </p:nvSpPr>
        <p:spPr bwMode="auto">
          <a:xfrm>
            <a:off x="0" y="318867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a:extLst>
              <a:ext uri="{FF2B5EF4-FFF2-40B4-BE49-F238E27FC236}">
                <a16:creationId xmlns:a16="http://schemas.microsoft.com/office/drawing/2014/main" id="{06E30562-9E47-DF05-9658-ADA05F62DACC}"/>
              </a:ext>
            </a:extLst>
          </p:cNvPr>
          <p:cNvGraphicFramePr>
            <a:graphicFrameLocks noChangeAspect="1"/>
          </p:cNvGraphicFramePr>
          <p:nvPr>
            <p:extLst>
              <p:ext uri="{D42A27DB-BD31-4B8C-83A1-F6EECF244321}">
                <p14:modId xmlns:p14="http://schemas.microsoft.com/office/powerpoint/2010/main" val="2794739316"/>
              </p:ext>
            </p:extLst>
          </p:nvPr>
        </p:nvGraphicFramePr>
        <p:xfrm>
          <a:off x="3373529" y="3524643"/>
          <a:ext cx="3693193" cy="3204146"/>
        </p:xfrm>
        <a:graphic>
          <a:graphicData uri="http://schemas.openxmlformats.org/presentationml/2006/ole">
            <mc:AlternateContent xmlns:mc="http://schemas.openxmlformats.org/markup-compatibility/2006">
              <mc:Choice xmlns:v="urn:schemas-microsoft-com:vml" Requires="v">
                <p:oleObj name="Equation" r:id="rId7" imgW="1930320" imgH="1650960" progId="Equation.DSMT4">
                  <p:embed/>
                </p:oleObj>
              </mc:Choice>
              <mc:Fallback>
                <p:oleObj name="Equation" r:id="rId7" imgW="1930320" imgH="1650960" progId="Equation.DSMT4">
                  <p:embed/>
                  <p:pic>
                    <p:nvPicPr>
                      <p:cNvPr id="0" name="Object 4"/>
                      <p:cNvPicPr>
                        <a:picLocks noChangeAspect="1" noChangeArrowheads="1"/>
                      </p:cNvPicPr>
                      <p:nvPr/>
                    </p:nvPicPr>
                    <p:blipFill>
                      <a:blip r:embed="rId8"/>
                      <a:srcRect/>
                      <a:stretch>
                        <a:fillRect/>
                      </a:stretch>
                    </p:blipFill>
                    <p:spPr bwMode="auto">
                      <a:xfrm>
                        <a:off x="3373529" y="3524643"/>
                        <a:ext cx="3693193" cy="3204146"/>
                      </a:xfrm>
                      <a:prstGeom prst="rect">
                        <a:avLst/>
                      </a:prstGeom>
                      <a:noFill/>
                    </p:spPr>
                  </p:pic>
                </p:oleObj>
              </mc:Fallback>
            </mc:AlternateContent>
          </a:graphicData>
        </a:graphic>
      </p:graphicFrame>
      <p:sp>
        <p:nvSpPr>
          <p:cNvPr id="9" name="Rectangle 6">
            <a:extLst>
              <a:ext uri="{FF2B5EF4-FFF2-40B4-BE49-F238E27FC236}">
                <a16:creationId xmlns:a16="http://schemas.microsoft.com/office/drawing/2014/main" id="{A55DC70A-DADD-9095-377A-C166D9FD1C64}"/>
              </a:ext>
            </a:extLst>
          </p:cNvPr>
          <p:cNvSpPr>
            <a:spLocks noChangeArrowheads="1"/>
          </p:cNvSpPr>
          <p:nvPr/>
        </p:nvSpPr>
        <p:spPr bwMode="auto">
          <a:xfrm>
            <a:off x="0" y="530004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2" name="Picture 15">
            <a:extLst>
              <a:ext uri="{FF2B5EF4-FFF2-40B4-BE49-F238E27FC236}">
                <a16:creationId xmlns:a16="http://schemas.microsoft.com/office/drawing/2014/main" id="{16D493DF-9D40-AF9B-EAD5-172393833A3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896600" y="5462949"/>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2508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466" name="Google Shape;116;p4">
            <a:extLst>
              <a:ext uri="{FF2B5EF4-FFF2-40B4-BE49-F238E27FC236}">
                <a16:creationId xmlns:a16="http://schemas.microsoft.com/office/drawing/2014/main" id="{531F7791-29BA-1419-A9DA-80F87E69DDE9}"/>
              </a:ext>
            </a:extLst>
          </p:cNvPr>
          <p:cNvSpPr/>
          <p:nvPr/>
        </p:nvSpPr>
        <p:spPr>
          <a:xfrm>
            <a:off x="0" y="119416"/>
            <a:ext cx="12192000" cy="685800"/>
          </a:xfrm>
          <a:prstGeom prst="rect">
            <a:avLst/>
          </a:prstGeom>
          <a:gradFill>
            <a:gsLst>
              <a:gs pos="0">
                <a:schemeClr val="lt1"/>
              </a:gs>
              <a:gs pos="100000">
                <a:srgbClr val="FF9933">
                  <a:alpha val="49803"/>
                </a:srgbClr>
              </a:gs>
            </a:gsLst>
            <a:path path="circle">
              <a:fillToRect l="50000" t="50000" r="50000" b="50000"/>
            </a:path>
            <a:tileRect/>
          </a:gradFill>
          <a:ln>
            <a:noFill/>
          </a:ln>
        </p:spPr>
        <p:txBody>
          <a:bodyPr spcFirstLastPara="1" wrap="square" lIns="91425" tIns="45700" rIns="91425" bIns="45700" anchor="ctr" anchorCtr="0">
            <a:noAutofit/>
          </a:bodyPr>
          <a:lstStyle/>
          <a:p>
            <a:pPr algn="ctr"/>
            <a:endParaRPr sz="1800">
              <a:solidFill>
                <a:schemeClr val="dk1"/>
              </a:solidFill>
              <a:latin typeface="Times New Roman"/>
              <a:ea typeface="Times New Roman"/>
              <a:cs typeface="Times New Roman"/>
              <a:sym typeface="Times New Roman"/>
            </a:endParaRPr>
          </a:p>
        </p:txBody>
      </p:sp>
      <p:sp>
        <p:nvSpPr>
          <p:cNvPr id="467" name="Google Shape;117;p4">
            <a:extLst>
              <a:ext uri="{FF2B5EF4-FFF2-40B4-BE49-F238E27FC236}">
                <a16:creationId xmlns:a16="http://schemas.microsoft.com/office/drawing/2014/main" id="{3798B6D0-AC61-0553-A7D5-B045C5BC0B9F}"/>
              </a:ext>
            </a:extLst>
          </p:cNvPr>
          <p:cNvSpPr txBox="1">
            <a:spLocks noGrp="1"/>
          </p:cNvSpPr>
          <p:nvPr>
            <p:ph type="title"/>
          </p:nvPr>
        </p:nvSpPr>
        <p:spPr>
          <a:xfrm>
            <a:off x="2560983" y="225184"/>
            <a:ext cx="6049618" cy="457200"/>
          </a:xfrm>
          <a:prstGeom prst="rect">
            <a:avLst/>
          </a:prstGeom>
          <a:noFill/>
          <a:ln>
            <a:noFill/>
          </a:ln>
        </p:spPr>
        <p:txBody>
          <a:bodyPr spcFirstLastPara="1" wrap="square" lIns="91425" tIns="45700" rIns="91425" bIns="45700" anchor="ctr" anchorCtr="0">
            <a:noAutofit/>
          </a:bodyPr>
          <a:lstStyle/>
          <a:p>
            <a:pPr algn="l">
              <a:buClr>
                <a:srgbClr val="0000FF"/>
              </a:buClr>
              <a:buSzPts val="2400"/>
            </a:pPr>
            <a:r>
              <a:rPr lang="en-US" sz="2400" b="1">
                <a:solidFill>
                  <a:srgbClr val="0000FF"/>
                </a:solidFill>
                <a:latin typeface="Times New Roman"/>
                <a:ea typeface="Times New Roman"/>
                <a:cs typeface="Times New Roman"/>
                <a:sym typeface="Times New Roman"/>
              </a:rPr>
              <a:t>Bài 2: CÁC PHÉP TÍNH VỚI SỐ HỮU TỈ</a:t>
            </a:r>
            <a:endParaRPr sz="2400" b="1">
              <a:solidFill>
                <a:srgbClr val="0000FF"/>
              </a:solidFill>
              <a:latin typeface="Times New Roman"/>
              <a:ea typeface="Times New Roman"/>
              <a:cs typeface="Times New Roman"/>
              <a:sym typeface="Times New Roman"/>
            </a:endParaRPr>
          </a:p>
        </p:txBody>
      </p:sp>
      <p:sp>
        <p:nvSpPr>
          <p:cNvPr id="468" name="Google Shape;118;p4">
            <a:extLst>
              <a:ext uri="{FF2B5EF4-FFF2-40B4-BE49-F238E27FC236}">
                <a16:creationId xmlns:a16="http://schemas.microsoft.com/office/drawing/2014/main" id="{F0CAAD38-A826-10DE-7966-91D1CFB35833}"/>
              </a:ext>
            </a:extLst>
          </p:cNvPr>
          <p:cNvSpPr txBox="1"/>
          <p:nvPr/>
        </p:nvSpPr>
        <p:spPr>
          <a:xfrm>
            <a:off x="151682" y="770039"/>
            <a:ext cx="4051109" cy="523220"/>
          </a:xfrm>
          <a:prstGeom prst="rect">
            <a:avLst/>
          </a:prstGeom>
          <a:noFill/>
          <a:ln>
            <a:noFill/>
          </a:ln>
        </p:spPr>
        <p:txBody>
          <a:bodyPr spcFirstLastPara="1" wrap="square" lIns="91425" tIns="45700" rIns="91425" bIns="45700" anchor="t" anchorCtr="0">
            <a:spAutoFit/>
          </a:bodyPr>
          <a:lstStyle/>
          <a:p>
            <a:r>
              <a:rPr lang="en-US" sz="2800">
                <a:solidFill>
                  <a:srgbClr val="FF0000"/>
                </a:solidFill>
                <a:latin typeface="Times New Roman"/>
                <a:ea typeface="Times New Roman"/>
                <a:cs typeface="Times New Roman"/>
                <a:sym typeface="Times New Roman"/>
              </a:rPr>
              <a:t>1. Cộng, trừ hai số hữu tỉ</a:t>
            </a:r>
            <a:endParaRPr sz="2800">
              <a:solidFill>
                <a:srgbClr val="FF0000"/>
              </a:solidFill>
              <a:latin typeface="Times New Roman"/>
              <a:ea typeface="Times New Roman"/>
              <a:cs typeface="Times New Roman"/>
              <a:sym typeface="Times New Roman"/>
            </a:endParaRPr>
          </a:p>
        </p:txBody>
      </p:sp>
      <p:pic>
        <p:nvPicPr>
          <p:cNvPr id="469" name="Google Shape;119;p4" descr="child001 - 04 01">
            <a:extLst>
              <a:ext uri="{FF2B5EF4-FFF2-40B4-BE49-F238E27FC236}">
                <a16:creationId xmlns:a16="http://schemas.microsoft.com/office/drawing/2014/main" id="{949B097E-3C0C-794E-1670-B1977D1D0CBA}"/>
              </a:ext>
            </a:extLst>
          </p:cNvPr>
          <p:cNvPicPr preferRelativeResize="0"/>
          <p:nvPr/>
        </p:nvPicPr>
        <p:blipFill rotWithShape="1">
          <a:blip r:embed="rId3">
            <a:alphaModFix/>
          </a:blip>
          <a:srcRect/>
          <a:stretch/>
        </p:blipFill>
        <p:spPr>
          <a:xfrm>
            <a:off x="10836964" y="168965"/>
            <a:ext cx="1143000" cy="1116013"/>
          </a:xfrm>
          <a:prstGeom prst="rect">
            <a:avLst/>
          </a:prstGeom>
          <a:noFill/>
          <a:ln>
            <a:noFill/>
          </a:ln>
        </p:spPr>
      </p:pic>
      <p:pic>
        <p:nvPicPr>
          <p:cNvPr id="470" name="Google Shape;120;p4" descr="child001 - 04 02">
            <a:extLst>
              <a:ext uri="{FF2B5EF4-FFF2-40B4-BE49-F238E27FC236}">
                <a16:creationId xmlns:a16="http://schemas.microsoft.com/office/drawing/2014/main" id="{8F7D0496-12A7-8410-0AAC-5ED5C865D7A3}"/>
              </a:ext>
            </a:extLst>
          </p:cNvPr>
          <p:cNvPicPr preferRelativeResize="0"/>
          <p:nvPr/>
        </p:nvPicPr>
        <p:blipFill rotWithShape="1">
          <a:blip r:embed="rId4">
            <a:alphaModFix/>
          </a:blip>
          <a:srcRect/>
          <a:stretch/>
        </p:blipFill>
        <p:spPr>
          <a:xfrm>
            <a:off x="127976" y="-31941"/>
            <a:ext cx="782534" cy="1116013"/>
          </a:xfrm>
          <a:prstGeom prst="rect">
            <a:avLst/>
          </a:prstGeom>
          <a:noFill/>
          <a:ln>
            <a:noFill/>
          </a:ln>
        </p:spPr>
      </p:pic>
      <p:sp>
        <p:nvSpPr>
          <p:cNvPr id="11" name="Google Shape;118;p4">
            <a:extLst>
              <a:ext uri="{FF2B5EF4-FFF2-40B4-BE49-F238E27FC236}">
                <a16:creationId xmlns:a16="http://schemas.microsoft.com/office/drawing/2014/main" id="{321DD839-6E43-CC83-30D7-31E4B19EC525}"/>
              </a:ext>
            </a:extLst>
          </p:cNvPr>
          <p:cNvSpPr txBox="1"/>
          <p:nvPr/>
        </p:nvSpPr>
        <p:spPr>
          <a:xfrm>
            <a:off x="155708" y="1145349"/>
            <a:ext cx="6049618" cy="523180"/>
          </a:xfrm>
          <a:prstGeom prst="rect">
            <a:avLst/>
          </a:prstGeom>
          <a:noFill/>
          <a:ln>
            <a:noFill/>
          </a:ln>
        </p:spPr>
        <p:txBody>
          <a:bodyPr spcFirstLastPara="1" wrap="square" lIns="91425" tIns="45700" rIns="91425" bIns="45700" anchor="t" anchorCtr="0">
            <a:spAutoFit/>
          </a:bodyPr>
          <a:lstStyle/>
          <a:p>
            <a:r>
              <a:rPr lang="en-US" sz="2800" b="1">
                <a:solidFill>
                  <a:srgbClr val="FF0000"/>
                </a:solidFill>
                <a:latin typeface="Times New Roman"/>
                <a:ea typeface="Times New Roman"/>
                <a:cs typeface="Times New Roman"/>
                <a:sym typeface="Times New Roman"/>
              </a:rPr>
              <a:t>2. Tính chất của phép cộng số hữu tỉ</a:t>
            </a:r>
            <a:endParaRPr sz="2800" b="1">
              <a:solidFill>
                <a:srgbClr val="FF0000"/>
              </a:solidFill>
              <a:latin typeface="Times New Roman"/>
              <a:ea typeface="Times New Roman"/>
              <a:cs typeface="Times New Roman"/>
              <a:sym typeface="Times New Roman"/>
            </a:endParaRPr>
          </a:p>
        </p:txBody>
      </p:sp>
      <p:sp>
        <p:nvSpPr>
          <p:cNvPr id="12" name="Google Shape;489;p8">
            <a:extLst>
              <a:ext uri="{FF2B5EF4-FFF2-40B4-BE49-F238E27FC236}">
                <a16:creationId xmlns:a16="http://schemas.microsoft.com/office/drawing/2014/main" id="{AF658A54-E820-D620-49A8-151D64893A42}"/>
              </a:ext>
            </a:extLst>
          </p:cNvPr>
          <p:cNvSpPr/>
          <p:nvPr/>
        </p:nvSpPr>
        <p:spPr>
          <a:xfrm>
            <a:off x="221513" y="1663449"/>
            <a:ext cx="1993900" cy="468770"/>
          </a:xfrm>
          <a:prstGeom prst="homePlate">
            <a:avLst>
              <a:gd name="adj" fmla="val 50000"/>
            </a:avLst>
          </a:prstGeom>
          <a:solidFill>
            <a:srgbClr val="8CB3E3"/>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algn="ctr"/>
            <a:r>
              <a:rPr lang="en-US" sz="2400" b="1">
                <a:solidFill>
                  <a:srgbClr val="A8289F"/>
                </a:solidFill>
                <a:latin typeface="Times New Roman"/>
                <a:ea typeface="Times New Roman"/>
                <a:cs typeface="Times New Roman"/>
                <a:sym typeface="Times New Roman"/>
              </a:rPr>
              <a:t>Vận dụng 1 </a:t>
            </a:r>
            <a:endParaRPr sz="2400" b="1">
              <a:solidFill>
                <a:srgbClr val="A8289F"/>
              </a:solidFill>
              <a:latin typeface="Times New Roman"/>
              <a:ea typeface="Times New Roman"/>
              <a:cs typeface="Times New Roman"/>
              <a:sym typeface="Times New Roman"/>
            </a:endParaRPr>
          </a:p>
        </p:txBody>
      </p:sp>
      <p:sp>
        <p:nvSpPr>
          <p:cNvPr id="6" name="Rectangle 3">
            <a:extLst>
              <a:ext uri="{FF2B5EF4-FFF2-40B4-BE49-F238E27FC236}">
                <a16:creationId xmlns:a16="http://schemas.microsoft.com/office/drawing/2014/main" id="{E4AA0596-D157-E100-10A7-87021B22B95D}"/>
              </a:ext>
            </a:extLst>
          </p:cNvPr>
          <p:cNvSpPr>
            <a:spLocks noChangeArrowheads="1"/>
          </p:cNvSpPr>
          <p:nvPr/>
        </p:nvSpPr>
        <p:spPr bwMode="auto">
          <a:xfrm>
            <a:off x="3259013" y="324851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5">
            <a:extLst>
              <a:ext uri="{FF2B5EF4-FFF2-40B4-BE49-F238E27FC236}">
                <a16:creationId xmlns:a16="http://schemas.microsoft.com/office/drawing/2014/main" id="{45959977-FA8E-DE6C-ED53-DC490EA48C59}"/>
              </a:ext>
            </a:extLst>
          </p:cNvPr>
          <p:cNvSpPr>
            <a:spLocks noChangeArrowheads="1"/>
          </p:cNvSpPr>
          <p:nvPr/>
        </p:nvSpPr>
        <p:spPr bwMode="auto">
          <a:xfrm>
            <a:off x="0" y="318867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6">
            <a:extLst>
              <a:ext uri="{FF2B5EF4-FFF2-40B4-BE49-F238E27FC236}">
                <a16:creationId xmlns:a16="http://schemas.microsoft.com/office/drawing/2014/main" id="{A55DC70A-DADD-9095-377A-C166D9FD1C64}"/>
              </a:ext>
            </a:extLst>
          </p:cNvPr>
          <p:cNvSpPr>
            <a:spLocks noChangeArrowheads="1"/>
          </p:cNvSpPr>
          <p:nvPr/>
        </p:nvSpPr>
        <p:spPr bwMode="auto">
          <a:xfrm>
            <a:off x="0" y="530004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2" name="Table 2">
            <a:extLst>
              <a:ext uri="{FF2B5EF4-FFF2-40B4-BE49-F238E27FC236}">
                <a16:creationId xmlns:a16="http://schemas.microsoft.com/office/drawing/2014/main" id="{BEF55391-DA3F-DC53-3420-6E7452FBE41F}"/>
              </a:ext>
            </a:extLst>
          </p:cNvPr>
          <p:cNvGraphicFramePr>
            <a:graphicFrameLocks noGrp="1"/>
          </p:cNvGraphicFramePr>
          <p:nvPr>
            <p:extLst>
              <p:ext uri="{D42A27DB-BD31-4B8C-83A1-F6EECF244321}">
                <p14:modId xmlns:p14="http://schemas.microsoft.com/office/powerpoint/2010/main" val="3132463438"/>
              </p:ext>
            </p:extLst>
          </p:nvPr>
        </p:nvGraphicFramePr>
        <p:xfrm>
          <a:off x="713232" y="2800701"/>
          <a:ext cx="8050511" cy="4031899"/>
        </p:xfrm>
        <a:graphic>
          <a:graphicData uri="http://schemas.openxmlformats.org/drawingml/2006/table">
            <a:tbl>
              <a:tblPr firstRow="1" bandRow="1">
                <a:tableStyleId>{5940675A-B579-460E-94D1-54222C63F5DA}</a:tableStyleId>
              </a:tblPr>
              <a:tblGrid>
                <a:gridCol w="1707789">
                  <a:extLst>
                    <a:ext uri="{9D8B030D-6E8A-4147-A177-3AD203B41FA5}">
                      <a16:colId xmlns:a16="http://schemas.microsoft.com/office/drawing/2014/main" val="106650578"/>
                    </a:ext>
                  </a:extLst>
                </a:gridCol>
                <a:gridCol w="3659218">
                  <a:extLst>
                    <a:ext uri="{9D8B030D-6E8A-4147-A177-3AD203B41FA5}">
                      <a16:colId xmlns:a16="http://schemas.microsoft.com/office/drawing/2014/main" val="402459524"/>
                    </a:ext>
                  </a:extLst>
                </a:gridCol>
                <a:gridCol w="2683504">
                  <a:extLst>
                    <a:ext uri="{9D8B030D-6E8A-4147-A177-3AD203B41FA5}">
                      <a16:colId xmlns:a16="http://schemas.microsoft.com/office/drawing/2014/main" val="923445224"/>
                    </a:ext>
                  </a:extLst>
                </a:gridCol>
              </a:tblGrid>
              <a:tr h="592334">
                <a:tc>
                  <a:txBody>
                    <a:bodyPr/>
                    <a:lstStyle/>
                    <a:p>
                      <a:pPr algn="ctr"/>
                      <a:r>
                        <a:rPr lang="en-US" sz="2800" b="1">
                          <a:solidFill>
                            <a:srgbClr val="FF0000"/>
                          </a:solidFill>
                          <a:latin typeface="Times New Roman" panose="02020603050405020304" pitchFamily="18" charset="0"/>
                          <a:cs typeface="Times New Roman" panose="02020603050405020304" pitchFamily="18" charset="0"/>
                        </a:rPr>
                        <a:t>Tuần</a:t>
                      </a:r>
                    </a:p>
                  </a:txBody>
                  <a:tcPr>
                    <a:solidFill>
                      <a:schemeClr val="accent1">
                        <a:lumMod val="40000"/>
                        <a:lumOff val="60000"/>
                      </a:schemeClr>
                    </a:solidFill>
                  </a:tcPr>
                </a:tc>
                <a:tc>
                  <a:txBody>
                    <a:bodyPr/>
                    <a:lstStyle/>
                    <a:p>
                      <a:pPr algn="ctr"/>
                      <a:r>
                        <a:rPr lang="en-US" sz="2800" b="1">
                          <a:solidFill>
                            <a:srgbClr val="FF0000"/>
                          </a:solidFill>
                          <a:latin typeface="Times New Roman" panose="02020603050405020304" pitchFamily="18" charset="0"/>
                          <a:cs typeface="Times New Roman" panose="02020603050405020304" pitchFamily="18" charset="0"/>
                        </a:rPr>
                        <a:t>Diễn tả</a:t>
                      </a:r>
                    </a:p>
                  </a:txBody>
                  <a:tcPr>
                    <a:solidFill>
                      <a:schemeClr val="accent1">
                        <a:lumMod val="40000"/>
                        <a:lumOff val="60000"/>
                      </a:schemeClr>
                    </a:solidFill>
                  </a:tcPr>
                </a:tc>
                <a:tc>
                  <a:txBody>
                    <a:bodyPr/>
                    <a:lstStyle/>
                    <a:p>
                      <a:pPr algn="ctr"/>
                      <a:r>
                        <a:rPr lang="en-US" sz="2800" b="1">
                          <a:solidFill>
                            <a:srgbClr val="FF0000"/>
                          </a:solidFill>
                          <a:latin typeface="Times New Roman" panose="02020603050405020304" pitchFamily="18" charset="0"/>
                          <a:cs typeface="Times New Roman" panose="02020603050405020304" pitchFamily="18" charset="0"/>
                        </a:rPr>
                        <a:t>Số lượng (tấn)</a:t>
                      </a:r>
                    </a:p>
                  </a:txBody>
                  <a:tcPr>
                    <a:solidFill>
                      <a:schemeClr val="accent1">
                        <a:lumMod val="40000"/>
                        <a:lumOff val="60000"/>
                      </a:schemeClr>
                    </a:solidFill>
                  </a:tcPr>
                </a:tc>
                <a:extLst>
                  <a:ext uri="{0D108BD9-81ED-4DB2-BD59-A6C34878D82A}">
                    <a16:rowId xmlns:a16="http://schemas.microsoft.com/office/drawing/2014/main" val="1913978018"/>
                  </a:ext>
                </a:extLst>
              </a:tr>
              <a:tr h="516394">
                <a:tc>
                  <a:txBody>
                    <a:bodyPr/>
                    <a:lstStyle/>
                    <a:p>
                      <a:r>
                        <a:rPr lang="en-US" sz="2800">
                          <a:latin typeface="Times New Roman" panose="02020603050405020304" pitchFamily="18" charset="0"/>
                          <a:cs typeface="Times New Roman" panose="02020603050405020304" pitchFamily="18" charset="0"/>
                        </a:rPr>
                        <a:t>Tuần 1</a:t>
                      </a:r>
                    </a:p>
                  </a:txBody>
                  <a:tcPr/>
                </a:tc>
                <a:tc>
                  <a:txBody>
                    <a:bodyPr/>
                    <a:lstStyle/>
                    <a:p>
                      <a:r>
                        <a:rPr lang="en-US" sz="2800">
                          <a:latin typeface="Times New Roman" panose="02020603050405020304" pitchFamily="18" charset="0"/>
                          <a:cs typeface="Times New Roman" panose="02020603050405020304" pitchFamily="18" charset="0"/>
                        </a:rPr>
                        <a:t>Nhập vào</a:t>
                      </a:r>
                    </a:p>
                  </a:txBody>
                  <a:tcPr/>
                </a:tc>
                <a:tc>
                  <a:txBody>
                    <a:bodyPr/>
                    <a:lstStyle/>
                    <a:p>
                      <a:pPr algn="ctr"/>
                      <a:r>
                        <a:rPr lang="en-US" sz="2800">
                          <a:latin typeface="Times New Roman" panose="02020603050405020304" pitchFamily="18" charset="0"/>
                          <a:cs typeface="Times New Roman" panose="02020603050405020304" pitchFamily="18" charset="0"/>
                        </a:rPr>
                        <a:t>+32</a:t>
                      </a:r>
                    </a:p>
                  </a:txBody>
                  <a:tcPr/>
                </a:tc>
                <a:extLst>
                  <a:ext uri="{0D108BD9-81ED-4DB2-BD59-A6C34878D82A}">
                    <a16:rowId xmlns:a16="http://schemas.microsoft.com/office/drawing/2014/main" val="1974339533"/>
                  </a:ext>
                </a:extLst>
              </a:tr>
              <a:tr h="51639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Tuần 2</a:t>
                      </a:r>
                    </a:p>
                  </a:txBody>
                  <a:tcPr/>
                </a:tc>
                <a:tc>
                  <a:txBody>
                    <a:bodyPr/>
                    <a:lstStyle/>
                    <a:p>
                      <a:r>
                        <a:rPr lang="en-US" sz="2800">
                          <a:latin typeface="Times New Roman" panose="02020603050405020304" pitchFamily="18" charset="0"/>
                          <a:cs typeface="Times New Roman" panose="02020603050405020304" pitchFamily="18" charset="0"/>
                        </a:rPr>
                        <a:t>Xuất sang châu Âu</a:t>
                      </a:r>
                    </a:p>
                  </a:txBody>
                  <a:tcPr/>
                </a:tc>
                <a:tc>
                  <a:txBody>
                    <a:bodyPr/>
                    <a:lstStyle/>
                    <a:p>
                      <a:pPr algn="ctr"/>
                      <a:r>
                        <a:rPr lang="en-US" sz="2800">
                          <a:latin typeface="Times New Roman" panose="02020603050405020304" pitchFamily="18" charset="0"/>
                          <a:cs typeface="Times New Roman" panose="02020603050405020304" pitchFamily="18" charset="0"/>
                        </a:rPr>
                        <a:t>-18,5</a:t>
                      </a:r>
                    </a:p>
                  </a:txBody>
                  <a:tcPr/>
                </a:tc>
                <a:extLst>
                  <a:ext uri="{0D108BD9-81ED-4DB2-BD59-A6C34878D82A}">
                    <a16:rowId xmlns:a16="http://schemas.microsoft.com/office/drawing/2014/main" val="1591564628"/>
                  </a:ext>
                </a:extLst>
              </a:tr>
              <a:tr h="729027">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Tuần 3</a:t>
                      </a:r>
                    </a:p>
                  </a:txBody>
                  <a:tcPr/>
                </a:tc>
                <a:tc>
                  <a:txBody>
                    <a:bodyPr/>
                    <a:lstStyle/>
                    <a:p>
                      <a:r>
                        <a:rPr lang="en-US" sz="2800">
                          <a:latin typeface="Times New Roman" panose="02020603050405020304" pitchFamily="18" charset="0"/>
                          <a:cs typeface="Times New Roman" panose="02020603050405020304" pitchFamily="18" charset="0"/>
                        </a:rPr>
                        <a:t>Xuất sang Nhật</a:t>
                      </a:r>
                    </a:p>
                  </a:txBody>
                  <a:tcPr/>
                </a:tc>
                <a:tc>
                  <a:txBody>
                    <a:bodyPr/>
                    <a:lstStyle/>
                    <a:p>
                      <a:pPr algn="ctr"/>
                      <a:endParaRPr lang="en-US" sz="2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61596159"/>
                  </a:ext>
                </a:extLst>
              </a:tr>
              <a:tr h="51639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Tuần 4</a:t>
                      </a:r>
                    </a:p>
                  </a:txBody>
                  <a:tcPr/>
                </a:tc>
                <a:tc>
                  <a:txBody>
                    <a:bodyPr/>
                    <a:lstStyle/>
                    <a:p>
                      <a:r>
                        <a:rPr lang="en-US" sz="2800">
                          <a:latin typeface="Times New Roman" panose="02020603050405020304" pitchFamily="18" charset="0"/>
                          <a:cs typeface="Times New Roman" panose="02020603050405020304" pitchFamily="18" charset="0"/>
                        </a:rPr>
                        <a:t>Nhậpvào</a:t>
                      </a:r>
                    </a:p>
                  </a:txBody>
                  <a:tcPr/>
                </a:tc>
                <a:tc>
                  <a:txBody>
                    <a:bodyPr/>
                    <a:lstStyle/>
                    <a:p>
                      <a:pPr algn="ctr"/>
                      <a:r>
                        <a:rPr lang="en-US" sz="2800">
                          <a:latin typeface="Times New Roman" panose="02020603050405020304" pitchFamily="18" charset="0"/>
                          <a:cs typeface="Times New Roman" panose="02020603050405020304" pitchFamily="18" charset="0"/>
                        </a:rPr>
                        <a:t>+18,3</a:t>
                      </a:r>
                    </a:p>
                  </a:txBody>
                  <a:tcPr/>
                </a:tc>
                <a:extLst>
                  <a:ext uri="{0D108BD9-81ED-4DB2-BD59-A6C34878D82A}">
                    <a16:rowId xmlns:a16="http://schemas.microsoft.com/office/drawing/2014/main" val="2230511561"/>
                  </a:ext>
                </a:extLst>
              </a:tr>
              <a:tr h="516394">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Tuần 5</a:t>
                      </a:r>
                    </a:p>
                  </a:txBody>
                  <a:tcPr/>
                </a:tc>
                <a:tc>
                  <a:txBody>
                    <a:bodyPr/>
                    <a:lstStyle/>
                    <a:p>
                      <a:r>
                        <a:rPr lang="en-US" sz="2800">
                          <a:latin typeface="Times New Roman" panose="02020603050405020304" pitchFamily="18" charset="0"/>
                          <a:cs typeface="Times New Roman" panose="02020603050405020304" pitchFamily="18" charset="0"/>
                        </a:rPr>
                        <a:t>Xuất bán trong nước</a:t>
                      </a:r>
                    </a:p>
                  </a:txBody>
                  <a:tcPr/>
                </a:tc>
                <a:tc>
                  <a:txBody>
                    <a:bodyPr/>
                    <a:lstStyle/>
                    <a:p>
                      <a:pPr algn="ctr"/>
                      <a:r>
                        <a:rPr lang="en-US" sz="2800">
                          <a:latin typeface="Times New Roman" panose="02020603050405020304" pitchFamily="18" charset="0"/>
                          <a:cs typeface="Times New Roman" panose="02020603050405020304" pitchFamily="18" charset="0"/>
                        </a:rPr>
                        <a:t>-12</a:t>
                      </a:r>
                    </a:p>
                  </a:txBody>
                  <a:tcPr/>
                </a:tc>
                <a:extLst>
                  <a:ext uri="{0D108BD9-81ED-4DB2-BD59-A6C34878D82A}">
                    <a16:rowId xmlns:a16="http://schemas.microsoft.com/office/drawing/2014/main" val="2489934927"/>
                  </a:ext>
                </a:extLst>
              </a:tr>
              <a:tr h="63789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Tuần 6</a:t>
                      </a:r>
                    </a:p>
                  </a:txBody>
                  <a:tcPr/>
                </a:tc>
                <a:tc>
                  <a:txBody>
                    <a:bodyPr/>
                    <a:lstStyle/>
                    <a:p>
                      <a:r>
                        <a:rPr lang="en-US" sz="2800">
                          <a:latin typeface="Times New Roman" panose="02020603050405020304" pitchFamily="18" charset="0"/>
                          <a:cs typeface="Times New Roman" panose="02020603050405020304" pitchFamily="18" charset="0"/>
                        </a:rPr>
                        <a:t>Xuất sang Hoa Kì</a:t>
                      </a:r>
                    </a:p>
                  </a:txBody>
                  <a:tcPr/>
                </a:tc>
                <a:tc>
                  <a:txBody>
                    <a:bodyPr/>
                    <a:lstStyle/>
                    <a:p>
                      <a:pPr algn="ctr"/>
                      <a:endParaRPr lang="en-US" sz="28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504594718"/>
                  </a:ext>
                </a:extLst>
              </a:tr>
            </a:tbl>
          </a:graphicData>
        </a:graphic>
      </p:graphicFrame>
      <p:sp>
        <p:nvSpPr>
          <p:cNvPr id="3" name="TextBox 2">
            <a:extLst>
              <a:ext uri="{FF2B5EF4-FFF2-40B4-BE49-F238E27FC236}">
                <a16:creationId xmlns:a16="http://schemas.microsoft.com/office/drawing/2014/main" id="{DB0B5744-6159-D7BA-D321-D18F6198FD73}"/>
              </a:ext>
            </a:extLst>
          </p:cNvPr>
          <p:cNvSpPr txBox="1"/>
          <p:nvPr/>
        </p:nvSpPr>
        <p:spPr>
          <a:xfrm>
            <a:off x="2238230" y="1469619"/>
            <a:ext cx="9840039" cy="1384995"/>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Lượng cà phê nhập và xuất tại một công ty xuất khẩu cà phê trong 6 tuần được ghi trong bảng dưới đây. Tính lượng cà phê tồn kho trong 6 tuần đó?</a:t>
            </a:r>
          </a:p>
        </p:txBody>
      </p:sp>
      <p:graphicFrame>
        <p:nvGraphicFramePr>
          <p:cNvPr id="10" name="Object 9">
            <a:extLst>
              <a:ext uri="{FF2B5EF4-FFF2-40B4-BE49-F238E27FC236}">
                <a16:creationId xmlns:a16="http://schemas.microsoft.com/office/drawing/2014/main" id="{034AF21C-D696-2ADB-5ADF-42899FFA1B4D}"/>
              </a:ext>
            </a:extLst>
          </p:cNvPr>
          <p:cNvGraphicFramePr>
            <a:graphicFrameLocks noChangeAspect="1"/>
          </p:cNvGraphicFramePr>
          <p:nvPr>
            <p:extLst>
              <p:ext uri="{D42A27DB-BD31-4B8C-83A1-F6EECF244321}">
                <p14:modId xmlns:p14="http://schemas.microsoft.com/office/powerpoint/2010/main" val="219829757"/>
              </p:ext>
            </p:extLst>
          </p:nvPr>
        </p:nvGraphicFramePr>
        <p:xfrm>
          <a:off x="7336868" y="4488005"/>
          <a:ext cx="570813" cy="720857"/>
        </p:xfrm>
        <a:graphic>
          <a:graphicData uri="http://schemas.openxmlformats.org/presentationml/2006/ole">
            <mc:AlternateContent xmlns:mc="http://schemas.openxmlformats.org/markup-compatibility/2006">
              <mc:Choice xmlns:v="urn:schemas-microsoft-com:vml" Requires="v">
                <p:oleObj name="Equation" r:id="rId5" imgW="317160" imgH="393480" progId="Equation.DSMT4">
                  <p:embed/>
                </p:oleObj>
              </mc:Choice>
              <mc:Fallback>
                <p:oleObj name="Equation" r:id="rId5" imgW="317160" imgH="393480" progId="Equation.DSMT4">
                  <p:embed/>
                  <p:pic>
                    <p:nvPicPr>
                      <p:cNvPr id="0" name=""/>
                      <p:cNvPicPr/>
                      <p:nvPr/>
                    </p:nvPicPr>
                    <p:blipFill>
                      <a:blip r:embed="rId6"/>
                      <a:stretch>
                        <a:fillRect/>
                      </a:stretch>
                    </p:blipFill>
                    <p:spPr>
                      <a:xfrm>
                        <a:off x="7336868" y="4488005"/>
                        <a:ext cx="570813" cy="720857"/>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46F6EF98-FC7A-F209-8083-0A2371E6A22C}"/>
              </a:ext>
            </a:extLst>
          </p:cNvPr>
          <p:cNvGraphicFramePr>
            <a:graphicFrameLocks noChangeAspect="1"/>
          </p:cNvGraphicFramePr>
          <p:nvPr>
            <p:extLst>
              <p:ext uri="{D42A27DB-BD31-4B8C-83A1-F6EECF244321}">
                <p14:modId xmlns:p14="http://schemas.microsoft.com/office/powerpoint/2010/main" val="784942454"/>
              </p:ext>
            </p:extLst>
          </p:nvPr>
        </p:nvGraphicFramePr>
        <p:xfrm>
          <a:off x="7281080" y="6224782"/>
          <a:ext cx="570813" cy="720857"/>
        </p:xfrm>
        <a:graphic>
          <a:graphicData uri="http://schemas.openxmlformats.org/presentationml/2006/ole">
            <mc:AlternateContent xmlns:mc="http://schemas.openxmlformats.org/markup-compatibility/2006">
              <mc:Choice xmlns:v="urn:schemas-microsoft-com:vml" Requires="v">
                <p:oleObj name="Equation" r:id="rId7" imgW="317160" imgH="393480" progId="Equation.DSMT4">
                  <p:embed/>
                </p:oleObj>
              </mc:Choice>
              <mc:Fallback>
                <p:oleObj name="Equation" r:id="rId7" imgW="317160" imgH="393480" progId="Equation.DSMT4">
                  <p:embed/>
                  <p:pic>
                    <p:nvPicPr>
                      <p:cNvPr id="10" name="Object 9">
                        <a:extLst>
                          <a:ext uri="{FF2B5EF4-FFF2-40B4-BE49-F238E27FC236}">
                            <a16:creationId xmlns:a16="http://schemas.microsoft.com/office/drawing/2014/main" id="{034AF21C-D696-2ADB-5ADF-42899FFA1B4D}"/>
                          </a:ext>
                        </a:extLst>
                      </p:cNvPr>
                      <p:cNvPicPr/>
                      <p:nvPr/>
                    </p:nvPicPr>
                    <p:blipFill>
                      <a:blip r:embed="rId8"/>
                      <a:stretch>
                        <a:fillRect/>
                      </a:stretch>
                    </p:blipFill>
                    <p:spPr>
                      <a:xfrm>
                        <a:off x="7281080" y="6224782"/>
                        <a:ext cx="570813" cy="720857"/>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223068E2-A432-6200-7163-82E343C42A6F}"/>
              </a:ext>
            </a:extLst>
          </p:cNvPr>
          <p:cNvGraphicFramePr>
            <a:graphicFrameLocks noChangeAspect="1"/>
          </p:cNvGraphicFramePr>
          <p:nvPr>
            <p:extLst>
              <p:ext uri="{D42A27DB-BD31-4B8C-83A1-F6EECF244321}">
                <p14:modId xmlns:p14="http://schemas.microsoft.com/office/powerpoint/2010/main" val="576801046"/>
              </p:ext>
            </p:extLst>
          </p:nvPr>
        </p:nvGraphicFramePr>
        <p:xfrm>
          <a:off x="519243" y="4118383"/>
          <a:ext cx="7310438" cy="1022350"/>
        </p:xfrm>
        <a:graphic>
          <a:graphicData uri="http://schemas.openxmlformats.org/presentationml/2006/ole">
            <mc:AlternateContent xmlns:mc="http://schemas.openxmlformats.org/markup-compatibility/2006">
              <mc:Choice xmlns:v="urn:schemas-microsoft-com:vml" Requires="v">
                <p:oleObj name="Equation" r:id="rId9" imgW="3492360" imgH="431640" progId="Equation.DSMT4">
                  <p:embed/>
                </p:oleObj>
              </mc:Choice>
              <mc:Fallback>
                <p:oleObj name="Equation" r:id="rId9" imgW="3492360" imgH="431640" progId="Equation.DSMT4">
                  <p:embed/>
                  <p:pic>
                    <p:nvPicPr>
                      <p:cNvPr id="474" name="Object 473">
                        <a:extLst>
                          <a:ext uri="{FF2B5EF4-FFF2-40B4-BE49-F238E27FC236}">
                            <a16:creationId xmlns:a16="http://schemas.microsoft.com/office/drawing/2014/main" id="{80FF1548-B05F-FA50-A9FC-73453770A591}"/>
                          </a:ext>
                        </a:extLst>
                      </p:cNvPr>
                      <p:cNvPicPr>
                        <a:picLocks noChangeAspect="1" noChangeArrowheads="1"/>
                      </p:cNvPicPr>
                      <p:nvPr/>
                    </p:nvPicPr>
                    <p:blipFill>
                      <a:blip r:embed="rId10"/>
                      <a:srcRect/>
                      <a:stretch>
                        <a:fillRect/>
                      </a:stretch>
                    </p:blipFill>
                    <p:spPr bwMode="auto">
                      <a:xfrm>
                        <a:off x="519243" y="4118383"/>
                        <a:ext cx="7310438" cy="1022350"/>
                      </a:xfrm>
                      <a:prstGeom prst="rect">
                        <a:avLst/>
                      </a:prstGeom>
                      <a:noFill/>
                    </p:spPr>
                  </p:pic>
                </p:oleObj>
              </mc:Fallback>
            </mc:AlternateContent>
          </a:graphicData>
        </a:graphic>
      </p:graphicFrame>
      <p:graphicFrame>
        <p:nvGraphicFramePr>
          <p:cNvPr id="21" name="Object 20">
            <a:extLst>
              <a:ext uri="{FF2B5EF4-FFF2-40B4-BE49-F238E27FC236}">
                <a16:creationId xmlns:a16="http://schemas.microsoft.com/office/drawing/2014/main" id="{79FC9E3F-9957-7995-F6E0-AA7D8B7BF8CA}"/>
              </a:ext>
            </a:extLst>
          </p:cNvPr>
          <p:cNvGraphicFramePr>
            <a:graphicFrameLocks noChangeAspect="1"/>
          </p:cNvGraphicFramePr>
          <p:nvPr>
            <p:extLst>
              <p:ext uri="{D42A27DB-BD31-4B8C-83A1-F6EECF244321}">
                <p14:modId xmlns:p14="http://schemas.microsoft.com/office/powerpoint/2010/main" val="409005732"/>
              </p:ext>
            </p:extLst>
          </p:nvPr>
        </p:nvGraphicFramePr>
        <p:xfrm>
          <a:off x="6948615" y="4891850"/>
          <a:ext cx="465137" cy="863600"/>
        </p:xfrm>
        <a:graphic>
          <a:graphicData uri="http://schemas.openxmlformats.org/presentationml/2006/ole">
            <mc:AlternateContent xmlns:mc="http://schemas.openxmlformats.org/markup-compatibility/2006">
              <mc:Choice xmlns:v="urn:schemas-microsoft-com:vml" Requires="v">
                <p:oleObj name="Equation" r:id="rId11" imgW="203040" imgH="393480" progId="Equation.DSMT4">
                  <p:embed/>
                </p:oleObj>
              </mc:Choice>
              <mc:Fallback>
                <p:oleObj name="Equation" r:id="rId11" imgW="203040" imgH="393480" progId="Equation.DSMT4">
                  <p:embed/>
                  <p:pic>
                    <p:nvPicPr>
                      <p:cNvPr id="475" name="Object 474">
                        <a:extLst>
                          <a:ext uri="{FF2B5EF4-FFF2-40B4-BE49-F238E27FC236}">
                            <a16:creationId xmlns:a16="http://schemas.microsoft.com/office/drawing/2014/main" id="{734889E2-874B-4772-901A-2E62DCA4ADD7}"/>
                          </a:ext>
                        </a:extLst>
                      </p:cNvPr>
                      <p:cNvPicPr>
                        <a:picLocks noChangeAspect="1" noChangeArrowheads="1"/>
                      </p:cNvPicPr>
                      <p:nvPr/>
                    </p:nvPicPr>
                    <p:blipFill>
                      <a:blip r:embed="rId12"/>
                      <a:srcRect/>
                      <a:stretch>
                        <a:fillRect/>
                      </a:stretch>
                    </p:blipFill>
                    <p:spPr bwMode="auto">
                      <a:xfrm>
                        <a:off x="6948615" y="4891850"/>
                        <a:ext cx="465137" cy="863600"/>
                      </a:xfrm>
                      <a:prstGeom prst="rect">
                        <a:avLst/>
                      </a:prstGeom>
                      <a:noFill/>
                    </p:spPr>
                  </p:pic>
                </p:oleObj>
              </mc:Fallback>
            </mc:AlternateContent>
          </a:graphicData>
        </a:graphic>
      </p:graphicFrame>
      <p:sp>
        <p:nvSpPr>
          <p:cNvPr id="22" name="Rectangle 6">
            <a:extLst>
              <a:ext uri="{FF2B5EF4-FFF2-40B4-BE49-F238E27FC236}">
                <a16:creationId xmlns:a16="http://schemas.microsoft.com/office/drawing/2014/main" id="{9E16FF3F-EF44-B288-E438-3D4E8AEC4DB1}"/>
              </a:ext>
            </a:extLst>
          </p:cNvPr>
          <p:cNvSpPr>
            <a:spLocks noChangeArrowheads="1"/>
          </p:cNvSpPr>
          <p:nvPr/>
        </p:nvSpPr>
        <p:spPr bwMode="auto">
          <a:xfrm>
            <a:off x="1524001" y="3558188"/>
            <a:ext cx="578876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buClrTx/>
            </a:pP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Lượng cà phê tồn kho trong 6 tuần là:</a:t>
            </a:r>
            <a:endParaRPr lang="en-US" altLang="en-US" sz="2800">
              <a:solidFill>
                <a:schemeClr val="tx1"/>
              </a:solidFill>
              <a:latin typeface="Times New Roman" panose="02020603050405020304" pitchFamily="18" charset="0"/>
              <a:cs typeface="Times New Roman" panose="02020603050405020304" pitchFamily="18" charset="0"/>
            </a:endParaRPr>
          </a:p>
        </p:txBody>
      </p:sp>
      <p:sp>
        <p:nvSpPr>
          <p:cNvPr id="23" name="Rectangle 7">
            <a:extLst>
              <a:ext uri="{FF2B5EF4-FFF2-40B4-BE49-F238E27FC236}">
                <a16:creationId xmlns:a16="http://schemas.microsoft.com/office/drawing/2014/main" id="{0CFB395C-32E3-7BFA-8044-7869D632E62D}"/>
              </a:ext>
            </a:extLst>
          </p:cNvPr>
          <p:cNvSpPr>
            <a:spLocks noChangeArrowheads="1"/>
          </p:cNvSpPr>
          <p:nvPr/>
        </p:nvSpPr>
        <p:spPr bwMode="auto">
          <a:xfrm>
            <a:off x="1605109" y="5073458"/>
            <a:ext cx="700549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buClrTx/>
            </a:pPr>
            <a:r>
              <a:rPr lang="en-US" altLang="en-US" sz="2400">
                <a:latin typeface="Times New Roman" panose="02020603050405020304" pitchFamily="18" charset="0"/>
                <a:ea typeface="Times New Roman" panose="02020603050405020304" pitchFamily="18" charset="0"/>
                <a:cs typeface="Times New Roman" panose="02020603050405020304" pitchFamily="18" charset="0"/>
              </a:rPr>
              <a:t>Vậy lượng cà phê tồn kho trong 6 tuần là              tấn</a:t>
            </a:r>
            <a:endParaRPr lang="en-US" altLang="en-US" sz="2400">
              <a:solidFill>
                <a:schemeClr val="tx1"/>
              </a:solidFill>
              <a:latin typeface="Times New Roman" panose="02020603050405020304" pitchFamily="18" charset="0"/>
              <a:cs typeface="Times New Roman" panose="02020603050405020304" pitchFamily="18" charset="0"/>
            </a:endParaRPr>
          </a:p>
        </p:txBody>
      </p:sp>
      <p:sp>
        <p:nvSpPr>
          <p:cNvPr id="24" name="Google Shape;121;p4">
            <a:extLst>
              <a:ext uri="{FF2B5EF4-FFF2-40B4-BE49-F238E27FC236}">
                <a16:creationId xmlns:a16="http://schemas.microsoft.com/office/drawing/2014/main" id="{286C9D9A-05D5-2B83-64E4-FC5923714857}"/>
              </a:ext>
            </a:extLst>
          </p:cNvPr>
          <p:cNvSpPr txBox="1"/>
          <p:nvPr/>
        </p:nvSpPr>
        <p:spPr>
          <a:xfrm>
            <a:off x="5585792" y="2929881"/>
            <a:ext cx="1530628" cy="523180"/>
          </a:xfrm>
          <a:prstGeom prst="rect">
            <a:avLst/>
          </a:prstGeom>
          <a:noFill/>
          <a:ln>
            <a:noFill/>
          </a:ln>
        </p:spPr>
        <p:txBody>
          <a:bodyPr spcFirstLastPara="1" wrap="square" lIns="91425" tIns="45700" rIns="91425" bIns="45700" anchor="t" anchorCtr="0">
            <a:spAutoFit/>
          </a:bodyPr>
          <a:lstStyle/>
          <a:p>
            <a:pPr algn="ctr"/>
            <a:r>
              <a:rPr lang="en-US" sz="2800" b="1">
                <a:solidFill>
                  <a:srgbClr val="FF0000"/>
                </a:solidFill>
                <a:latin typeface="Times New Roman"/>
                <a:ea typeface="Times New Roman"/>
                <a:cs typeface="Times New Roman"/>
                <a:sym typeface="Times New Roman"/>
              </a:rPr>
              <a:t>Giải:</a:t>
            </a:r>
            <a:endParaRPr b="1">
              <a:solidFill>
                <a:srgbClr val="FF0000"/>
              </a:solidFill>
            </a:endParaRPr>
          </a:p>
        </p:txBody>
      </p:sp>
      <p:pic>
        <p:nvPicPr>
          <p:cNvPr id="25" name="Picture 2">
            <a:extLst>
              <a:ext uri="{FF2B5EF4-FFF2-40B4-BE49-F238E27FC236}">
                <a16:creationId xmlns:a16="http://schemas.microsoft.com/office/drawing/2014/main" id="{9DB2F358-6052-6829-FB2E-63C5E02B9D9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716656" y="5535123"/>
            <a:ext cx="1383616" cy="125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9641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250"/>
                                        <p:tgtEl>
                                          <p:spTgt spid="10"/>
                                        </p:tgtEl>
                                      </p:cBhvr>
                                    </p:animEffect>
                                  </p:childTnLst>
                                </p:cTn>
                              </p:par>
                            </p:childTnLst>
                          </p:cTn>
                        </p:par>
                        <p:par>
                          <p:cTn id="22" fill="hold">
                            <p:stCondLst>
                              <p:cond delay="750"/>
                            </p:stCondLst>
                            <p:childTnLst>
                              <p:par>
                                <p:cTn id="23" presetID="14" presetClass="entr" presetSubtype="10"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randombar(horizontal)">
                                      <p:cBhvr>
                                        <p:cTn id="25" dur="25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xit" presetSubtype="10" fill="hold" nodeType="clickEffect">
                                  <p:stCondLst>
                                    <p:cond delay="0"/>
                                  </p:stCondLst>
                                  <p:childTnLst>
                                    <p:animEffect transition="out" filter="randombar(horizontal)">
                                      <p:cBhvr>
                                        <p:cTn id="29" dur="500"/>
                                        <p:tgtEl>
                                          <p:spTgt spid="2"/>
                                        </p:tgtEl>
                                      </p:cBhvr>
                                    </p:animEffect>
                                    <p:set>
                                      <p:cBhvr>
                                        <p:cTn id="30" dur="1" fill="hold">
                                          <p:stCondLst>
                                            <p:cond delay="499"/>
                                          </p:stCondLst>
                                        </p:cTn>
                                        <p:tgtEl>
                                          <p:spTgt spid="2"/>
                                        </p:tgtEl>
                                        <p:attrNameLst>
                                          <p:attrName>style.visibility</p:attrName>
                                        </p:attrNameLst>
                                      </p:cBhvr>
                                      <p:to>
                                        <p:strVal val="hidden"/>
                                      </p:to>
                                    </p:set>
                                  </p:childTnLst>
                                </p:cTn>
                              </p:par>
                            </p:childTnLst>
                          </p:cTn>
                        </p:par>
                        <p:par>
                          <p:cTn id="31" fill="hold">
                            <p:stCondLst>
                              <p:cond delay="500"/>
                            </p:stCondLst>
                            <p:childTnLst>
                              <p:par>
                                <p:cTn id="32" presetID="14" presetClass="exit" presetSubtype="10" fill="hold" nodeType="afterEffect">
                                  <p:stCondLst>
                                    <p:cond delay="0"/>
                                  </p:stCondLst>
                                  <p:childTnLst>
                                    <p:animEffect transition="out" filter="randombar(horizontal)">
                                      <p:cBhvr>
                                        <p:cTn id="33" dur="10"/>
                                        <p:tgtEl>
                                          <p:spTgt spid="10"/>
                                        </p:tgtEl>
                                      </p:cBhvr>
                                    </p:animEffect>
                                    <p:set>
                                      <p:cBhvr>
                                        <p:cTn id="34" dur="1" fill="hold">
                                          <p:stCondLst>
                                            <p:cond delay="9"/>
                                          </p:stCondLst>
                                        </p:cTn>
                                        <p:tgtEl>
                                          <p:spTgt spid="10"/>
                                        </p:tgtEl>
                                        <p:attrNameLst>
                                          <p:attrName>style.visibility</p:attrName>
                                        </p:attrNameLst>
                                      </p:cBhvr>
                                      <p:to>
                                        <p:strVal val="hidden"/>
                                      </p:to>
                                    </p:set>
                                  </p:childTnLst>
                                </p:cTn>
                              </p:par>
                            </p:childTnLst>
                          </p:cTn>
                        </p:par>
                        <p:par>
                          <p:cTn id="35" fill="hold">
                            <p:stCondLst>
                              <p:cond delay="510"/>
                            </p:stCondLst>
                            <p:childTnLst>
                              <p:par>
                                <p:cTn id="36" presetID="14" presetClass="exit" presetSubtype="10" fill="hold" nodeType="afterEffect">
                                  <p:stCondLst>
                                    <p:cond delay="0"/>
                                  </p:stCondLst>
                                  <p:childTnLst>
                                    <p:animEffect transition="out" filter="randombar(horizontal)">
                                      <p:cBhvr>
                                        <p:cTn id="37" dur="10"/>
                                        <p:tgtEl>
                                          <p:spTgt spid="19"/>
                                        </p:tgtEl>
                                      </p:cBhvr>
                                    </p:animEffect>
                                    <p:set>
                                      <p:cBhvr>
                                        <p:cTn id="38" dur="1" fill="hold">
                                          <p:stCondLst>
                                            <p:cond delay="9"/>
                                          </p:stCondLst>
                                        </p:cTn>
                                        <p:tgtEl>
                                          <p:spTgt spid="1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randombar(horizontal)">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randombar(horizontal)">
                                      <p:cBhvr>
                                        <p:cTn id="53" dur="500"/>
                                        <p:tgtEl>
                                          <p:spTgt spid="20"/>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randombar(horizontal)">
                                      <p:cBhvr>
                                        <p:cTn id="58" dur="500"/>
                                        <p:tgtEl>
                                          <p:spTgt spid="23"/>
                                        </p:tgtEl>
                                      </p:cBhvr>
                                    </p:animEffect>
                                  </p:childTnLst>
                                </p:cTn>
                              </p:par>
                              <p:par>
                                <p:cTn id="59" presetID="14" presetClass="entr" presetSubtype="10"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randombar(horizontal)">
                                      <p:cBhvr>
                                        <p:cTn id="6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466" name="Google Shape;116;p4">
            <a:extLst>
              <a:ext uri="{FF2B5EF4-FFF2-40B4-BE49-F238E27FC236}">
                <a16:creationId xmlns:a16="http://schemas.microsoft.com/office/drawing/2014/main" id="{531F7791-29BA-1419-A9DA-80F87E69DDE9}"/>
              </a:ext>
            </a:extLst>
          </p:cNvPr>
          <p:cNvSpPr/>
          <p:nvPr/>
        </p:nvSpPr>
        <p:spPr>
          <a:xfrm>
            <a:off x="0" y="119416"/>
            <a:ext cx="12192000" cy="685800"/>
          </a:xfrm>
          <a:prstGeom prst="rect">
            <a:avLst/>
          </a:prstGeom>
          <a:gradFill>
            <a:gsLst>
              <a:gs pos="0">
                <a:schemeClr val="lt1"/>
              </a:gs>
              <a:gs pos="100000">
                <a:srgbClr val="FF9933">
                  <a:alpha val="49803"/>
                </a:srgbClr>
              </a:gs>
            </a:gsLst>
            <a:path path="circle">
              <a:fillToRect l="50000" t="50000" r="50000" b="50000"/>
            </a:path>
            <a:tileRect/>
          </a:gradFill>
          <a:ln>
            <a:noFill/>
          </a:ln>
        </p:spPr>
        <p:txBody>
          <a:bodyPr spcFirstLastPara="1" wrap="square" lIns="91425" tIns="45700" rIns="91425" bIns="45700" anchor="ctr" anchorCtr="0">
            <a:noAutofit/>
          </a:bodyPr>
          <a:lstStyle/>
          <a:p>
            <a:pPr algn="ctr"/>
            <a:endParaRPr sz="1800">
              <a:solidFill>
                <a:schemeClr val="dk1"/>
              </a:solidFill>
              <a:latin typeface="Times New Roman"/>
              <a:ea typeface="Times New Roman"/>
              <a:cs typeface="Times New Roman"/>
              <a:sym typeface="Times New Roman"/>
            </a:endParaRPr>
          </a:p>
        </p:txBody>
      </p:sp>
      <p:sp>
        <p:nvSpPr>
          <p:cNvPr id="467" name="Google Shape;117;p4">
            <a:extLst>
              <a:ext uri="{FF2B5EF4-FFF2-40B4-BE49-F238E27FC236}">
                <a16:creationId xmlns:a16="http://schemas.microsoft.com/office/drawing/2014/main" id="{3798B6D0-AC61-0553-A7D5-B045C5BC0B9F}"/>
              </a:ext>
            </a:extLst>
          </p:cNvPr>
          <p:cNvSpPr txBox="1">
            <a:spLocks noGrp="1"/>
          </p:cNvSpPr>
          <p:nvPr>
            <p:ph type="title"/>
          </p:nvPr>
        </p:nvSpPr>
        <p:spPr>
          <a:xfrm>
            <a:off x="2560983" y="225184"/>
            <a:ext cx="6049618" cy="457200"/>
          </a:xfrm>
          <a:prstGeom prst="rect">
            <a:avLst/>
          </a:prstGeom>
          <a:noFill/>
          <a:ln>
            <a:noFill/>
          </a:ln>
        </p:spPr>
        <p:txBody>
          <a:bodyPr spcFirstLastPara="1" wrap="square" lIns="91425" tIns="45700" rIns="91425" bIns="45700" anchor="ctr" anchorCtr="0">
            <a:noAutofit/>
          </a:bodyPr>
          <a:lstStyle/>
          <a:p>
            <a:pPr algn="l">
              <a:buClr>
                <a:srgbClr val="0000FF"/>
              </a:buClr>
              <a:buSzPts val="2400"/>
            </a:pPr>
            <a:r>
              <a:rPr lang="en-US" sz="2400" b="1">
                <a:solidFill>
                  <a:srgbClr val="0000FF"/>
                </a:solidFill>
                <a:latin typeface="Times New Roman"/>
                <a:ea typeface="Times New Roman"/>
                <a:cs typeface="Times New Roman"/>
                <a:sym typeface="Times New Roman"/>
              </a:rPr>
              <a:t>Bài 2: CÁC PHÉP TÍNH VỚI SỐ HỮU TỈ</a:t>
            </a:r>
            <a:endParaRPr sz="2400" b="1">
              <a:solidFill>
                <a:srgbClr val="0000FF"/>
              </a:solidFill>
              <a:latin typeface="Times New Roman"/>
              <a:ea typeface="Times New Roman"/>
              <a:cs typeface="Times New Roman"/>
              <a:sym typeface="Times New Roman"/>
            </a:endParaRPr>
          </a:p>
        </p:txBody>
      </p:sp>
      <p:sp>
        <p:nvSpPr>
          <p:cNvPr id="468" name="Google Shape;118;p4">
            <a:extLst>
              <a:ext uri="{FF2B5EF4-FFF2-40B4-BE49-F238E27FC236}">
                <a16:creationId xmlns:a16="http://schemas.microsoft.com/office/drawing/2014/main" id="{F0CAAD38-A826-10DE-7966-91D1CFB35833}"/>
              </a:ext>
            </a:extLst>
          </p:cNvPr>
          <p:cNvSpPr txBox="1"/>
          <p:nvPr/>
        </p:nvSpPr>
        <p:spPr>
          <a:xfrm>
            <a:off x="151682" y="770039"/>
            <a:ext cx="4051109" cy="523220"/>
          </a:xfrm>
          <a:prstGeom prst="rect">
            <a:avLst/>
          </a:prstGeom>
          <a:noFill/>
          <a:ln>
            <a:noFill/>
          </a:ln>
        </p:spPr>
        <p:txBody>
          <a:bodyPr spcFirstLastPara="1" wrap="square" lIns="91425" tIns="45700" rIns="91425" bIns="45700" anchor="t" anchorCtr="0">
            <a:spAutoFit/>
          </a:bodyPr>
          <a:lstStyle/>
          <a:p>
            <a:r>
              <a:rPr lang="en-US" sz="2800">
                <a:solidFill>
                  <a:srgbClr val="FF0000"/>
                </a:solidFill>
                <a:latin typeface="Times New Roman"/>
                <a:ea typeface="Times New Roman"/>
                <a:cs typeface="Times New Roman"/>
                <a:sym typeface="Times New Roman"/>
              </a:rPr>
              <a:t>1. Cộng, trừ hai số hữu tỉ</a:t>
            </a:r>
            <a:endParaRPr sz="2800">
              <a:solidFill>
                <a:srgbClr val="FF0000"/>
              </a:solidFill>
              <a:latin typeface="Times New Roman"/>
              <a:ea typeface="Times New Roman"/>
              <a:cs typeface="Times New Roman"/>
              <a:sym typeface="Times New Roman"/>
            </a:endParaRPr>
          </a:p>
        </p:txBody>
      </p:sp>
      <p:pic>
        <p:nvPicPr>
          <p:cNvPr id="469" name="Google Shape;119;p4" descr="child001 - 04 01">
            <a:extLst>
              <a:ext uri="{FF2B5EF4-FFF2-40B4-BE49-F238E27FC236}">
                <a16:creationId xmlns:a16="http://schemas.microsoft.com/office/drawing/2014/main" id="{949B097E-3C0C-794E-1670-B1977D1D0CBA}"/>
              </a:ext>
            </a:extLst>
          </p:cNvPr>
          <p:cNvPicPr preferRelativeResize="0"/>
          <p:nvPr/>
        </p:nvPicPr>
        <p:blipFill rotWithShape="1">
          <a:blip r:embed="rId3">
            <a:alphaModFix/>
          </a:blip>
          <a:srcRect/>
          <a:stretch/>
        </p:blipFill>
        <p:spPr>
          <a:xfrm>
            <a:off x="10836964" y="168965"/>
            <a:ext cx="1143000" cy="1116013"/>
          </a:xfrm>
          <a:prstGeom prst="rect">
            <a:avLst/>
          </a:prstGeom>
          <a:noFill/>
          <a:ln>
            <a:noFill/>
          </a:ln>
        </p:spPr>
      </p:pic>
      <p:pic>
        <p:nvPicPr>
          <p:cNvPr id="470" name="Google Shape;120;p4" descr="child001 - 04 02">
            <a:extLst>
              <a:ext uri="{FF2B5EF4-FFF2-40B4-BE49-F238E27FC236}">
                <a16:creationId xmlns:a16="http://schemas.microsoft.com/office/drawing/2014/main" id="{8F7D0496-12A7-8410-0AAC-5ED5C865D7A3}"/>
              </a:ext>
            </a:extLst>
          </p:cNvPr>
          <p:cNvPicPr preferRelativeResize="0"/>
          <p:nvPr/>
        </p:nvPicPr>
        <p:blipFill rotWithShape="1">
          <a:blip r:embed="rId4">
            <a:alphaModFix/>
          </a:blip>
          <a:srcRect/>
          <a:stretch/>
        </p:blipFill>
        <p:spPr>
          <a:xfrm>
            <a:off x="127976" y="-31941"/>
            <a:ext cx="782534" cy="1116013"/>
          </a:xfrm>
          <a:prstGeom prst="rect">
            <a:avLst/>
          </a:prstGeom>
          <a:noFill/>
          <a:ln>
            <a:noFill/>
          </a:ln>
        </p:spPr>
      </p:pic>
      <p:sp>
        <p:nvSpPr>
          <p:cNvPr id="11" name="Google Shape;118;p4">
            <a:extLst>
              <a:ext uri="{FF2B5EF4-FFF2-40B4-BE49-F238E27FC236}">
                <a16:creationId xmlns:a16="http://schemas.microsoft.com/office/drawing/2014/main" id="{321DD839-6E43-CC83-30D7-31E4B19EC525}"/>
              </a:ext>
            </a:extLst>
          </p:cNvPr>
          <p:cNvSpPr txBox="1"/>
          <p:nvPr/>
        </p:nvSpPr>
        <p:spPr>
          <a:xfrm>
            <a:off x="155708" y="1145349"/>
            <a:ext cx="6049618" cy="523180"/>
          </a:xfrm>
          <a:prstGeom prst="rect">
            <a:avLst/>
          </a:prstGeom>
          <a:noFill/>
          <a:ln>
            <a:noFill/>
          </a:ln>
        </p:spPr>
        <p:txBody>
          <a:bodyPr spcFirstLastPara="1" wrap="square" lIns="91425" tIns="45700" rIns="91425" bIns="45700" anchor="t" anchorCtr="0">
            <a:spAutoFit/>
          </a:bodyPr>
          <a:lstStyle/>
          <a:p>
            <a:r>
              <a:rPr lang="en-US" sz="2800">
                <a:solidFill>
                  <a:srgbClr val="FF0000"/>
                </a:solidFill>
                <a:latin typeface="Times New Roman"/>
                <a:ea typeface="Times New Roman"/>
                <a:cs typeface="Times New Roman"/>
                <a:sym typeface="Times New Roman"/>
              </a:rPr>
              <a:t>2. Tính chất của phép cộng số hữu tỉ</a:t>
            </a:r>
            <a:endParaRPr sz="2800">
              <a:solidFill>
                <a:srgbClr val="FF0000"/>
              </a:solidFill>
              <a:latin typeface="Times New Roman"/>
              <a:ea typeface="Times New Roman"/>
              <a:cs typeface="Times New Roman"/>
              <a:sym typeface="Times New Roman"/>
            </a:endParaRPr>
          </a:p>
        </p:txBody>
      </p:sp>
      <p:sp>
        <p:nvSpPr>
          <p:cNvPr id="6" name="Rectangle 3">
            <a:extLst>
              <a:ext uri="{FF2B5EF4-FFF2-40B4-BE49-F238E27FC236}">
                <a16:creationId xmlns:a16="http://schemas.microsoft.com/office/drawing/2014/main" id="{E4AA0596-D157-E100-10A7-87021B22B95D}"/>
              </a:ext>
            </a:extLst>
          </p:cNvPr>
          <p:cNvSpPr>
            <a:spLocks noChangeArrowheads="1"/>
          </p:cNvSpPr>
          <p:nvPr/>
        </p:nvSpPr>
        <p:spPr bwMode="auto">
          <a:xfrm>
            <a:off x="3259013" y="324851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5" name="Google Shape;118;p4">
            <a:extLst>
              <a:ext uri="{FF2B5EF4-FFF2-40B4-BE49-F238E27FC236}">
                <a16:creationId xmlns:a16="http://schemas.microsoft.com/office/drawing/2014/main" id="{D8628A7D-2BC9-ECEF-E7EF-8C77E53C926D}"/>
              </a:ext>
            </a:extLst>
          </p:cNvPr>
          <p:cNvSpPr txBox="1"/>
          <p:nvPr/>
        </p:nvSpPr>
        <p:spPr>
          <a:xfrm>
            <a:off x="144332" y="1488821"/>
            <a:ext cx="3636098" cy="523180"/>
          </a:xfrm>
          <a:prstGeom prst="rect">
            <a:avLst/>
          </a:prstGeom>
          <a:noFill/>
          <a:ln>
            <a:noFill/>
          </a:ln>
        </p:spPr>
        <p:txBody>
          <a:bodyPr spcFirstLastPara="1" wrap="square" lIns="91425" tIns="45700" rIns="91425" bIns="45700" anchor="t" anchorCtr="0">
            <a:spAutoFit/>
          </a:bodyPr>
          <a:lstStyle/>
          <a:p>
            <a:r>
              <a:rPr lang="en-US" sz="2800" b="1">
                <a:solidFill>
                  <a:srgbClr val="FF0000"/>
                </a:solidFill>
                <a:latin typeface="Times New Roman"/>
                <a:ea typeface="Times New Roman"/>
                <a:cs typeface="Times New Roman"/>
                <a:sym typeface="Times New Roman"/>
              </a:rPr>
              <a:t>3. Nhân hai số hữu tỉ</a:t>
            </a:r>
            <a:endParaRPr sz="2800" b="1">
              <a:solidFill>
                <a:srgbClr val="FF0000"/>
              </a:solidFill>
              <a:latin typeface="Times New Roman"/>
              <a:ea typeface="Times New Roman"/>
              <a:cs typeface="Times New Roman"/>
              <a:sym typeface="Times New Roman"/>
            </a:endParaRPr>
          </a:p>
        </p:txBody>
      </p:sp>
      <p:sp>
        <p:nvSpPr>
          <p:cNvPr id="26" name="Google Shape;489;p8">
            <a:extLst>
              <a:ext uri="{FF2B5EF4-FFF2-40B4-BE49-F238E27FC236}">
                <a16:creationId xmlns:a16="http://schemas.microsoft.com/office/drawing/2014/main" id="{98BE9D63-6F67-5C09-DDF2-0D9BA8269654}"/>
              </a:ext>
            </a:extLst>
          </p:cNvPr>
          <p:cNvSpPr/>
          <p:nvPr/>
        </p:nvSpPr>
        <p:spPr>
          <a:xfrm>
            <a:off x="4682368" y="1651549"/>
            <a:ext cx="1993900" cy="468770"/>
          </a:xfrm>
          <a:prstGeom prst="homePlate">
            <a:avLst>
              <a:gd name="adj" fmla="val 50000"/>
            </a:avLst>
          </a:prstGeom>
          <a:solidFill>
            <a:srgbClr val="8CB3E3"/>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algn="ctr"/>
            <a:r>
              <a:rPr lang="en-US" sz="2400" b="1">
                <a:solidFill>
                  <a:srgbClr val="A8289F"/>
                </a:solidFill>
                <a:latin typeface="Times New Roman"/>
                <a:ea typeface="Times New Roman"/>
                <a:cs typeface="Times New Roman"/>
                <a:sym typeface="Times New Roman"/>
              </a:rPr>
              <a:t>Khám phá 3 </a:t>
            </a:r>
            <a:endParaRPr sz="2400" b="1">
              <a:solidFill>
                <a:srgbClr val="A8289F"/>
              </a:solidFill>
              <a:latin typeface="Times New Roman"/>
              <a:ea typeface="Times New Roman"/>
              <a:cs typeface="Times New Roman"/>
              <a:sym typeface="Times New Roman"/>
            </a:endParaRPr>
          </a:p>
        </p:txBody>
      </p:sp>
      <p:pic>
        <p:nvPicPr>
          <p:cNvPr id="5" name="Picture 4">
            <a:extLst>
              <a:ext uri="{FF2B5EF4-FFF2-40B4-BE49-F238E27FC236}">
                <a16:creationId xmlns:a16="http://schemas.microsoft.com/office/drawing/2014/main" id="{8B11A793-ACE6-C92F-30B0-5D315A4F825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571" b="97143" l="7895" r="92105">
                        <a14:foregroundMark x1="78947" y1="77143" x2="92105" y2="97143"/>
                        <a14:foregroundMark x1="84211" y1="80000" x2="86842" y2="85714"/>
                      </a14:backgroundRemoval>
                    </a14:imgEffect>
                  </a14:imgLayer>
                </a14:imgProps>
              </a:ext>
            </a:extLst>
          </a:blip>
          <a:stretch>
            <a:fillRect/>
          </a:stretch>
        </p:blipFill>
        <p:spPr>
          <a:xfrm>
            <a:off x="3928471" y="1576161"/>
            <a:ext cx="553023" cy="509363"/>
          </a:xfrm>
          <a:prstGeom prst="rect">
            <a:avLst/>
          </a:prstGeom>
        </p:spPr>
      </p:pic>
      <p:sp>
        <p:nvSpPr>
          <p:cNvPr id="27" name="TextBox 26">
            <a:extLst>
              <a:ext uri="{FF2B5EF4-FFF2-40B4-BE49-F238E27FC236}">
                <a16:creationId xmlns:a16="http://schemas.microsoft.com/office/drawing/2014/main" id="{175A67FE-B978-4D70-572A-C8873E9719E9}"/>
              </a:ext>
            </a:extLst>
          </p:cNvPr>
          <p:cNvSpPr txBox="1"/>
          <p:nvPr/>
        </p:nvSpPr>
        <p:spPr>
          <a:xfrm>
            <a:off x="4191694" y="2172135"/>
            <a:ext cx="7316524" cy="1815882"/>
          </a:xfrm>
          <a:prstGeom prst="rect">
            <a:avLst/>
          </a:prstGeom>
          <a:noFill/>
        </p:spPr>
        <p:txBody>
          <a:bodyPr wrap="square">
            <a:spAutoFit/>
          </a:bodyPr>
          <a:lstStyle/>
          <a:p>
            <a:pPr algn="just"/>
            <a:r>
              <a:rPr lang="vi-VN" sz="2800">
                <a:latin typeface="+mj-lt"/>
              </a:rPr>
              <a:t>Nhiệt độ đo được vào một buổi tối mùa đông tại Sa Pa là</a:t>
            </a:r>
            <a:r>
              <a:rPr lang="en-US" sz="2800">
                <a:latin typeface="+mj-lt"/>
              </a:rPr>
              <a:t>      </a:t>
            </a:r>
            <a:r>
              <a:rPr lang="vi-VN" sz="2800">
                <a:latin typeface="+mj-lt"/>
              </a:rPr>
              <a:t> </a:t>
            </a:r>
            <a:r>
              <a:rPr lang="en-US" sz="2800">
                <a:latin typeface="+mj-lt"/>
              </a:rPr>
              <a:t>    </a:t>
            </a:r>
            <a:r>
              <a:rPr lang="vi-VN" sz="2800">
                <a:latin typeface="+mj-lt"/>
              </a:rPr>
              <a:t>.Nhiệt độ buổi chiều hôm đó bằng </a:t>
            </a:r>
          </a:p>
          <a:p>
            <a:pPr algn="just"/>
            <a:r>
              <a:rPr lang="vi-VN" sz="2800">
                <a:latin typeface="+mj-lt"/>
              </a:rPr>
              <a:t>nhiệt độ buổi tối.Hỏi nhiệt độ ở Sa Pa buổi chiều hôm đó là bao nhiêu độ C?</a:t>
            </a:r>
          </a:p>
        </p:txBody>
      </p:sp>
      <p:pic>
        <p:nvPicPr>
          <p:cNvPr id="13" name="Picture 12">
            <a:extLst>
              <a:ext uri="{FF2B5EF4-FFF2-40B4-BE49-F238E27FC236}">
                <a16:creationId xmlns:a16="http://schemas.microsoft.com/office/drawing/2014/main" id="{A6C7BC78-41B7-4ABD-C367-A81B4CB59825}"/>
              </a:ext>
            </a:extLst>
          </p:cNvPr>
          <p:cNvPicPr>
            <a:picLocks noChangeAspect="1"/>
          </p:cNvPicPr>
          <p:nvPr/>
        </p:nvPicPr>
        <p:blipFill>
          <a:blip r:embed="rId7"/>
          <a:stretch>
            <a:fillRect/>
          </a:stretch>
        </p:blipFill>
        <p:spPr>
          <a:xfrm>
            <a:off x="260396" y="2040855"/>
            <a:ext cx="3636098" cy="2022677"/>
          </a:xfrm>
          <a:prstGeom prst="rect">
            <a:avLst/>
          </a:prstGeom>
        </p:spPr>
      </p:pic>
      <p:sp>
        <p:nvSpPr>
          <p:cNvPr id="29" name="Google Shape;121;p4">
            <a:extLst>
              <a:ext uri="{FF2B5EF4-FFF2-40B4-BE49-F238E27FC236}">
                <a16:creationId xmlns:a16="http://schemas.microsoft.com/office/drawing/2014/main" id="{9A7932C0-2F20-D54F-6FB7-38D77A8D77E3}"/>
              </a:ext>
            </a:extLst>
          </p:cNvPr>
          <p:cNvSpPr txBox="1"/>
          <p:nvPr/>
        </p:nvSpPr>
        <p:spPr>
          <a:xfrm>
            <a:off x="5585792" y="3990585"/>
            <a:ext cx="1530628" cy="523180"/>
          </a:xfrm>
          <a:prstGeom prst="rect">
            <a:avLst/>
          </a:prstGeom>
          <a:noFill/>
          <a:ln>
            <a:noFill/>
          </a:ln>
        </p:spPr>
        <p:txBody>
          <a:bodyPr spcFirstLastPara="1" wrap="square" lIns="91425" tIns="45700" rIns="91425" bIns="45700" anchor="t" anchorCtr="0">
            <a:spAutoFit/>
          </a:bodyPr>
          <a:lstStyle/>
          <a:p>
            <a:pPr algn="ctr"/>
            <a:r>
              <a:rPr lang="en-US" sz="2800" b="1">
                <a:solidFill>
                  <a:srgbClr val="FF0000"/>
                </a:solidFill>
                <a:latin typeface="Times New Roman"/>
                <a:ea typeface="Times New Roman"/>
                <a:cs typeface="Times New Roman"/>
                <a:sym typeface="Times New Roman"/>
              </a:rPr>
              <a:t>Giải:</a:t>
            </a:r>
            <a:endParaRPr b="1">
              <a:solidFill>
                <a:srgbClr val="FF0000"/>
              </a:solidFill>
            </a:endParaRPr>
          </a:p>
        </p:txBody>
      </p:sp>
      <p:sp>
        <p:nvSpPr>
          <p:cNvPr id="33" name="TextBox 32">
            <a:extLst>
              <a:ext uri="{FF2B5EF4-FFF2-40B4-BE49-F238E27FC236}">
                <a16:creationId xmlns:a16="http://schemas.microsoft.com/office/drawing/2014/main" id="{EF5F7BCA-8DB4-71F4-25AE-C502FF0A3342}"/>
              </a:ext>
            </a:extLst>
          </p:cNvPr>
          <p:cNvSpPr txBox="1"/>
          <p:nvPr/>
        </p:nvSpPr>
        <p:spPr>
          <a:xfrm>
            <a:off x="3185861" y="4455300"/>
            <a:ext cx="6355080" cy="523220"/>
          </a:xfrm>
          <a:prstGeom prst="rect">
            <a:avLst/>
          </a:prstGeom>
          <a:noFill/>
        </p:spPr>
        <p:txBody>
          <a:bodyPr wrap="square">
            <a:spAutoFit/>
          </a:bodyPr>
          <a:lstStyle/>
          <a:p>
            <a:pPr algn="l"/>
            <a:r>
              <a:rPr lang="en-US" sz="2800">
                <a:effectLst/>
                <a:latin typeface="Times New Roman" panose="02020603050405020304" pitchFamily="18" charset="0"/>
                <a:cs typeface="Times New Roman" panose="02020603050405020304" pitchFamily="18" charset="0"/>
              </a:rPr>
              <a:t>Nhiệt độ ở Sa Pa buổi chiều hôm đó là</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7" name="Rectangle 2">
            <a:extLst>
              <a:ext uri="{FF2B5EF4-FFF2-40B4-BE49-F238E27FC236}">
                <a16:creationId xmlns:a16="http://schemas.microsoft.com/office/drawing/2014/main" id="{16DA0EE1-0CEA-78FF-97F0-02B834B26A1C}"/>
              </a:ext>
            </a:extLst>
          </p:cNvPr>
          <p:cNvSpPr>
            <a:spLocks noChangeArrowheads="1"/>
          </p:cNvSpPr>
          <p:nvPr/>
        </p:nvSpPr>
        <p:spPr bwMode="auto">
          <a:xfrm>
            <a:off x="1993392" y="577900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8" name="Object 17">
            <a:extLst>
              <a:ext uri="{FF2B5EF4-FFF2-40B4-BE49-F238E27FC236}">
                <a16:creationId xmlns:a16="http://schemas.microsoft.com/office/drawing/2014/main" id="{F335CD62-EB46-63EF-7B09-3B30A04E8127}"/>
              </a:ext>
            </a:extLst>
          </p:cNvPr>
          <p:cNvGraphicFramePr>
            <a:graphicFrameLocks noChangeAspect="1"/>
          </p:cNvGraphicFramePr>
          <p:nvPr>
            <p:extLst>
              <p:ext uri="{D42A27DB-BD31-4B8C-83A1-F6EECF244321}">
                <p14:modId xmlns:p14="http://schemas.microsoft.com/office/powerpoint/2010/main" val="3494176390"/>
              </p:ext>
            </p:extLst>
          </p:nvPr>
        </p:nvGraphicFramePr>
        <p:xfrm>
          <a:off x="3546792" y="4864608"/>
          <a:ext cx="2841414" cy="989078"/>
        </p:xfrm>
        <a:graphic>
          <a:graphicData uri="http://schemas.openxmlformats.org/presentationml/2006/ole">
            <mc:AlternateContent xmlns:mc="http://schemas.openxmlformats.org/markup-compatibility/2006">
              <mc:Choice xmlns:v="urn:schemas-microsoft-com:vml" Requires="v">
                <p:oleObj name="Equation" r:id="rId8" imgW="1066680" imgH="393480" progId="Equation.DSMT4">
                  <p:embed/>
                </p:oleObj>
              </mc:Choice>
              <mc:Fallback>
                <p:oleObj name="Equation" r:id="rId8" imgW="1066680" imgH="393480" progId="Equation.DSMT4">
                  <p:embed/>
                  <p:pic>
                    <p:nvPicPr>
                      <p:cNvPr id="0" name="Object 1"/>
                      <p:cNvPicPr>
                        <a:picLocks noChangeAspect="1" noChangeArrowheads="1"/>
                      </p:cNvPicPr>
                      <p:nvPr/>
                    </p:nvPicPr>
                    <p:blipFill>
                      <a:blip r:embed="rId9"/>
                      <a:srcRect/>
                      <a:stretch>
                        <a:fillRect/>
                      </a:stretch>
                    </p:blipFill>
                    <p:spPr bwMode="auto">
                      <a:xfrm>
                        <a:off x="3546792" y="4864608"/>
                        <a:ext cx="2841414" cy="989078"/>
                      </a:xfrm>
                      <a:prstGeom prst="rect">
                        <a:avLst/>
                      </a:prstGeom>
                      <a:noFill/>
                    </p:spPr>
                  </p:pic>
                </p:oleObj>
              </mc:Fallback>
            </mc:AlternateContent>
          </a:graphicData>
        </a:graphic>
      </p:graphicFrame>
      <p:sp>
        <p:nvSpPr>
          <p:cNvPr id="30" name="Rectangle 3">
            <a:extLst>
              <a:ext uri="{FF2B5EF4-FFF2-40B4-BE49-F238E27FC236}">
                <a16:creationId xmlns:a16="http://schemas.microsoft.com/office/drawing/2014/main" id="{7E6D9166-FF53-4CB8-582E-5725B67B80C5}"/>
              </a:ext>
            </a:extLst>
          </p:cNvPr>
          <p:cNvSpPr>
            <a:spLocks noChangeArrowheads="1"/>
          </p:cNvSpPr>
          <p:nvPr/>
        </p:nvSpPr>
        <p:spPr bwMode="auto">
          <a:xfrm>
            <a:off x="1993392" y="621398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7" name="TextBox 36">
            <a:extLst>
              <a:ext uri="{FF2B5EF4-FFF2-40B4-BE49-F238E27FC236}">
                <a16:creationId xmlns:a16="http://schemas.microsoft.com/office/drawing/2014/main" id="{A0D045F7-161C-164B-573B-AA9A427C12F6}"/>
              </a:ext>
            </a:extLst>
          </p:cNvPr>
          <p:cNvSpPr txBox="1"/>
          <p:nvPr/>
        </p:nvSpPr>
        <p:spPr>
          <a:xfrm>
            <a:off x="3210245" y="5814708"/>
            <a:ext cx="6355080" cy="523220"/>
          </a:xfrm>
          <a:prstGeom prst="rect">
            <a:avLst/>
          </a:prstGeom>
          <a:noFill/>
        </p:spPr>
        <p:txBody>
          <a:bodyPr wrap="square">
            <a:spAutoFit/>
          </a:bodyPr>
          <a:lstStyle/>
          <a:p>
            <a:pPr algn="l"/>
            <a:r>
              <a:rPr lang="en-US" sz="2800">
                <a:effectLst/>
                <a:latin typeface="Times New Roman" panose="02020603050405020304" pitchFamily="18" charset="0"/>
                <a:cs typeface="Times New Roman" panose="02020603050405020304" pitchFamily="18" charset="0"/>
              </a:rPr>
              <a:t>Vậy nhiệt độ ở Sa Pa buổi chiều hôm đó là</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38" name="Object 37">
            <a:extLst>
              <a:ext uri="{FF2B5EF4-FFF2-40B4-BE49-F238E27FC236}">
                <a16:creationId xmlns:a16="http://schemas.microsoft.com/office/drawing/2014/main" id="{9A75611B-1D17-C9FB-CDAF-4D27D992E0FF}"/>
              </a:ext>
            </a:extLst>
          </p:cNvPr>
          <p:cNvGraphicFramePr>
            <a:graphicFrameLocks noChangeAspect="1"/>
          </p:cNvGraphicFramePr>
          <p:nvPr>
            <p:extLst>
              <p:ext uri="{D42A27DB-BD31-4B8C-83A1-F6EECF244321}">
                <p14:modId xmlns:p14="http://schemas.microsoft.com/office/powerpoint/2010/main" val="287892352"/>
              </p:ext>
            </p:extLst>
          </p:nvPr>
        </p:nvGraphicFramePr>
        <p:xfrm>
          <a:off x="9447978" y="5875602"/>
          <a:ext cx="1319212" cy="511175"/>
        </p:xfrm>
        <a:graphic>
          <a:graphicData uri="http://schemas.openxmlformats.org/presentationml/2006/ole">
            <mc:AlternateContent xmlns:mc="http://schemas.openxmlformats.org/markup-compatibility/2006">
              <mc:Choice xmlns:v="urn:schemas-microsoft-com:vml" Requires="v">
                <p:oleObj name="Equation" r:id="rId10" imgW="495000" imgH="203040" progId="Equation.DSMT4">
                  <p:embed/>
                </p:oleObj>
              </mc:Choice>
              <mc:Fallback>
                <p:oleObj name="Equation" r:id="rId10" imgW="495000" imgH="203040" progId="Equation.DSMT4">
                  <p:embed/>
                  <p:pic>
                    <p:nvPicPr>
                      <p:cNvPr id="18" name="Object 17">
                        <a:extLst>
                          <a:ext uri="{FF2B5EF4-FFF2-40B4-BE49-F238E27FC236}">
                            <a16:creationId xmlns:a16="http://schemas.microsoft.com/office/drawing/2014/main" id="{F335CD62-EB46-63EF-7B09-3B30A04E8127}"/>
                          </a:ext>
                        </a:extLst>
                      </p:cNvPr>
                      <p:cNvPicPr>
                        <a:picLocks noChangeAspect="1" noChangeArrowheads="1"/>
                      </p:cNvPicPr>
                      <p:nvPr/>
                    </p:nvPicPr>
                    <p:blipFill>
                      <a:blip r:embed="rId11"/>
                      <a:srcRect/>
                      <a:stretch>
                        <a:fillRect/>
                      </a:stretch>
                    </p:blipFill>
                    <p:spPr bwMode="auto">
                      <a:xfrm>
                        <a:off x="9447978" y="5875602"/>
                        <a:ext cx="1319212" cy="511175"/>
                      </a:xfrm>
                      <a:prstGeom prst="rect">
                        <a:avLst/>
                      </a:prstGeom>
                      <a:noFill/>
                    </p:spPr>
                  </p:pic>
                </p:oleObj>
              </mc:Fallback>
            </mc:AlternateContent>
          </a:graphicData>
        </a:graphic>
      </p:graphicFrame>
      <p:pic>
        <p:nvPicPr>
          <p:cNvPr id="39" name="Picture 2">
            <a:extLst>
              <a:ext uri="{FF2B5EF4-FFF2-40B4-BE49-F238E27FC236}">
                <a16:creationId xmlns:a16="http://schemas.microsoft.com/office/drawing/2014/main" id="{32EAA79D-4CF6-501C-DA53-DE1616F04F0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804373" y="5466090"/>
            <a:ext cx="1383616" cy="125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2" name="Object 21">
            <a:extLst>
              <a:ext uri="{FF2B5EF4-FFF2-40B4-BE49-F238E27FC236}">
                <a16:creationId xmlns:a16="http://schemas.microsoft.com/office/drawing/2014/main" id="{B6FFB0B1-B41F-B1A3-958A-5AF564F8C670}"/>
              </a:ext>
            </a:extLst>
          </p:cNvPr>
          <p:cNvGraphicFramePr>
            <a:graphicFrameLocks noChangeAspect="1"/>
          </p:cNvGraphicFramePr>
          <p:nvPr>
            <p:extLst>
              <p:ext uri="{D42A27DB-BD31-4B8C-83A1-F6EECF244321}">
                <p14:modId xmlns:p14="http://schemas.microsoft.com/office/powerpoint/2010/main" val="17368747"/>
              </p:ext>
            </p:extLst>
          </p:nvPr>
        </p:nvGraphicFramePr>
        <p:xfrm>
          <a:off x="5453063" y="2695037"/>
          <a:ext cx="1106762" cy="439972"/>
        </p:xfrm>
        <a:graphic>
          <a:graphicData uri="http://schemas.openxmlformats.org/presentationml/2006/ole">
            <mc:AlternateContent xmlns:mc="http://schemas.openxmlformats.org/markup-compatibility/2006">
              <mc:Choice xmlns:v="urn:schemas-microsoft-com:vml" Requires="v">
                <p:oleObj name="Equation" r:id="rId13" imgW="482400" imgH="203040" progId="Equation.DSMT4">
                  <p:embed/>
                </p:oleObj>
              </mc:Choice>
              <mc:Fallback>
                <p:oleObj name="Equation" r:id="rId13" imgW="482400" imgH="203040" progId="Equation.DSMT4">
                  <p:embed/>
                  <p:pic>
                    <p:nvPicPr>
                      <p:cNvPr id="38" name="Object 37">
                        <a:extLst>
                          <a:ext uri="{FF2B5EF4-FFF2-40B4-BE49-F238E27FC236}">
                            <a16:creationId xmlns:a16="http://schemas.microsoft.com/office/drawing/2014/main" id="{9A75611B-1D17-C9FB-CDAF-4D27D992E0FF}"/>
                          </a:ext>
                        </a:extLst>
                      </p:cNvPr>
                      <p:cNvPicPr>
                        <a:picLocks noChangeAspect="1" noChangeArrowheads="1"/>
                      </p:cNvPicPr>
                      <p:nvPr/>
                    </p:nvPicPr>
                    <p:blipFill>
                      <a:blip r:embed="rId14"/>
                      <a:srcRect/>
                      <a:stretch>
                        <a:fillRect/>
                      </a:stretch>
                    </p:blipFill>
                    <p:spPr bwMode="auto">
                      <a:xfrm>
                        <a:off x="5453063" y="2695037"/>
                        <a:ext cx="1106762" cy="439972"/>
                      </a:xfrm>
                      <a:prstGeom prst="rect">
                        <a:avLst/>
                      </a:prstGeom>
                      <a:noFill/>
                    </p:spPr>
                  </p:pic>
                </p:oleObj>
              </mc:Fallback>
            </mc:AlternateContent>
          </a:graphicData>
        </a:graphic>
      </p:graphicFrame>
      <p:graphicFrame>
        <p:nvGraphicFramePr>
          <p:cNvPr id="23" name="Object 22">
            <a:extLst>
              <a:ext uri="{FF2B5EF4-FFF2-40B4-BE49-F238E27FC236}">
                <a16:creationId xmlns:a16="http://schemas.microsoft.com/office/drawing/2014/main" id="{6D511E3B-6FAE-E167-6FF7-1FAD909E6649}"/>
              </a:ext>
            </a:extLst>
          </p:cNvPr>
          <p:cNvGraphicFramePr>
            <a:graphicFrameLocks noChangeAspect="1"/>
          </p:cNvGraphicFramePr>
          <p:nvPr>
            <p:extLst>
              <p:ext uri="{D42A27DB-BD31-4B8C-83A1-F6EECF244321}">
                <p14:modId xmlns:p14="http://schemas.microsoft.com/office/powerpoint/2010/main" val="3227491847"/>
              </p:ext>
            </p:extLst>
          </p:nvPr>
        </p:nvGraphicFramePr>
        <p:xfrm>
          <a:off x="11352260" y="2535361"/>
          <a:ext cx="311915" cy="759324"/>
        </p:xfrm>
        <a:graphic>
          <a:graphicData uri="http://schemas.openxmlformats.org/presentationml/2006/ole">
            <mc:AlternateContent xmlns:mc="http://schemas.openxmlformats.org/markup-compatibility/2006">
              <mc:Choice xmlns:v="urn:schemas-microsoft-com:vml" Requires="v">
                <p:oleObj name="Equation" r:id="rId15" imgW="152280" imgH="393480" progId="Equation.DSMT4">
                  <p:embed/>
                </p:oleObj>
              </mc:Choice>
              <mc:Fallback>
                <p:oleObj name="Equation" r:id="rId15" imgW="152280" imgH="393480" progId="Equation.DSMT4">
                  <p:embed/>
                  <p:pic>
                    <p:nvPicPr>
                      <p:cNvPr id="22" name="Object 21">
                        <a:extLst>
                          <a:ext uri="{FF2B5EF4-FFF2-40B4-BE49-F238E27FC236}">
                            <a16:creationId xmlns:a16="http://schemas.microsoft.com/office/drawing/2014/main" id="{B6FFB0B1-B41F-B1A3-958A-5AF564F8C670}"/>
                          </a:ext>
                        </a:extLst>
                      </p:cNvPr>
                      <p:cNvPicPr>
                        <a:picLocks noChangeAspect="1" noChangeArrowheads="1"/>
                      </p:cNvPicPr>
                      <p:nvPr/>
                    </p:nvPicPr>
                    <p:blipFill>
                      <a:blip r:embed="rId16"/>
                      <a:srcRect/>
                      <a:stretch>
                        <a:fillRect/>
                      </a:stretch>
                    </p:blipFill>
                    <p:spPr bwMode="auto">
                      <a:xfrm>
                        <a:off x="11352260" y="2535361"/>
                        <a:ext cx="311915" cy="759324"/>
                      </a:xfrm>
                      <a:prstGeom prst="rect">
                        <a:avLst/>
                      </a:prstGeom>
                      <a:noFill/>
                    </p:spPr>
                  </p:pic>
                </p:oleObj>
              </mc:Fallback>
            </mc:AlternateContent>
          </a:graphicData>
        </a:graphic>
      </p:graphicFrame>
    </p:spTree>
    <p:extLst>
      <p:ext uri="{BB962C8B-B14F-4D97-AF65-F5344CB8AC3E}">
        <p14:creationId xmlns:p14="http://schemas.microsoft.com/office/powerpoint/2010/main" val="3547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10"/>
                                        <p:tgtEl>
                                          <p:spTgt spid="22"/>
                                        </p:tgtEl>
                                      </p:cBhvr>
                                    </p:animEffect>
                                  </p:childTnLst>
                                </p:cTn>
                              </p:par>
                            </p:childTnLst>
                          </p:cTn>
                        </p:par>
                        <p:par>
                          <p:cTn id="26" fill="hold">
                            <p:stCondLst>
                              <p:cond delay="510"/>
                            </p:stCondLst>
                            <p:childTnLst>
                              <p:par>
                                <p:cTn id="27" presetID="14" presetClass="entr" presetSubtype="10" fill="hold"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randombar(horizontal)">
                                      <p:cBhvr>
                                        <p:cTn id="29" dur="10"/>
                                        <p:tgtEl>
                                          <p:spTgt spid="23"/>
                                        </p:tgtEl>
                                      </p:cBhvr>
                                    </p:animEffect>
                                  </p:childTnLst>
                                </p:cTn>
                              </p:par>
                            </p:childTnLst>
                          </p:cTn>
                        </p:par>
                        <p:par>
                          <p:cTn id="30" fill="hold">
                            <p:stCondLst>
                              <p:cond delay="520"/>
                            </p:stCondLst>
                            <p:childTnLst>
                              <p:par>
                                <p:cTn id="31" presetID="14" presetClass="entr" presetSubtype="10"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randombar(horizont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randombar(horizontal)">
                                      <p:cBhvr>
                                        <p:cTn id="38" dur="5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randombar(horizontal)">
                                      <p:cBhvr>
                                        <p:cTn id="43" dur="500"/>
                                        <p:tgtEl>
                                          <p:spTgt spid="33"/>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randombar(horizontal)">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randombar(horizontal)">
                                      <p:cBhvr>
                                        <p:cTn id="53" dur="500"/>
                                        <p:tgtEl>
                                          <p:spTgt spid="37"/>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randombar(horizontal)">
                                      <p:cBhvr>
                                        <p:cTn id="5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29" grpId="0"/>
      <p:bldP spid="33" grpId="0"/>
      <p:bldP spid="3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466" name="Google Shape;116;p4">
            <a:extLst>
              <a:ext uri="{FF2B5EF4-FFF2-40B4-BE49-F238E27FC236}">
                <a16:creationId xmlns:a16="http://schemas.microsoft.com/office/drawing/2014/main" id="{531F7791-29BA-1419-A9DA-80F87E69DDE9}"/>
              </a:ext>
            </a:extLst>
          </p:cNvPr>
          <p:cNvSpPr/>
          <p:nvPr/>
        </p:nvSpPr>
        <p:spPr>
          <a:xfrm>
            <a:off x="0" y="119416"/>
            <a:ext cx="12192000" cy="685800"/>
          </a:xfrm>
          <a:prstGeom prst="rect">
            <a:avLst/>
          </a:prstGeom>
          <a:gradFill>
            <a:gsLst>
              <a:gs pos="0">
                <a:schemeClr val="lt1"/>
              </a:gs>
              <a:gs pos="100000">
                <a:srgbClr val="FF9933">
                  <a:alpha val="49803"/>
                </a:srgbClr>
              </a:gs>
            </a:gsLst>
            <a:path path="circle">
              <a:fillToRect l="50000" t="50000" r="50000" b="50000"/>
            </a:path>
            <a:tileRect/>
          </a:gradFill>
          <a:ln>
            <a:noFill/>
          </a:ln>
        </p:spPr>
        <p:txBody>
          <a:bodyPr spcFirstLastPara="1" wrap="square" lIns="91425" tIns="45700" rIns="91425" bIns="45700" anchor="ctr" anchorCtr="0">
            <a:noAutofit/>
          </a:bodyPr>
          <a:lstStyle/>
          <a:p>
            <a:pPr algn="ctr"/>
            <a:endParaRPr sz="1800">
              <a:solidFill>
                <a:schemeClr val="dk1"/>
              </a:solidFill>
              <a:latin typeface="Times New Roman"/>
              <a:ea typeface="Times New Roman"/>
              <a:cs typeface="Times New Roman"/>
              <a:sym typeface="Times New Roman"/>
            </a:endParaRPr>
          </a:p>
        </p:txBody>
      </p:sp>
      <p:sp>
        <p:nvSpPr>
          <p:cNvPr id="467" name="Google Shape;117;p4">
            <a:extLst>
              <a:ext uri="{FF2B5EF4-FFF2-40B4-BE49-F238E27FC236}">
                <a16:creationId xmlns:a16="http://schemas.microsoft.com/office/drawing/2014/main" id="{3798B6D0-AC61-0553-A7D5-B045C5BC0B9F}"/>
              </a:ext>
            </a:extLst>
          </p:cNvPr>
          <p:cNvSpPr txBox="1">
            <a:spLocks noGrp="1"/>
          </p:cNvSpPr>
          <p:nvPr>
            <p:ph type="title"/>
          </p:nvPr>
        </p:nvSpPr>
        <p:spPr>
          <a:xfrm>
            <a:off x="2560983" y="225184"/>
            <a:ext cx="6049618" cy="457200"/>
          </a:xfrm>
          <a:prstGeom prst="rect">
            <a:avLst/>
          </a:prstGeom>
          <a:noFill/>
          <a:ln>
            <a:noFill/>
          </a:ln>
        </p:spPr>
        <p:txBody>
          <a:bodyPr spcFirstLastPara="1" wrap="square" lIns="91425" tIns="45700" rIns="91425" bIns="45700" anchor="ctr" anchorCtr="0">
            <a:noAutofit/>
          </a:bodyPr>
          <a:lstStyle/>
          <a:p>
            <a:pPr algn="l">
              <a:buClr>
                <a:srgbClr val="0000FF"/>
              </a:buClr>
              <a:buSzPts val="2400"/>
            </a:pPr>
            <a:r>
              <a:rPr lang="en-US" sz="2400" b="1">
                <a:solidFill>
                  <a:srgbClr val="0000FF"/>
                </a:solidFill>
                <a:latin typeface="Times New Roman"/>
                <a:ea typeface="Times New Roman"/>
                <a:cs typeface="Times New Roman"/>
                <a:sym typeface="Times New Roman"/>
              </a:rPr>
              <a:t>Bài 2: CÁC PHÉP TÍNH VỚI SỐ HỮU TỈ</a:t>
            </a:r>
            <a:endParaRPr sz="2400" b="1">
              <a:solidFill>
                <a:srgbClr val="0000FF"/>
              </a:solidFill>
              <a:latin typeface="Times New Roman"/>
              <a:ea typeface="Times New Roman"/>
              <a:cs typeface="Times New Roman"/>
              <a:sym typeface="Times New Roman"/>
            </a:endParaRPr>
          </a:p>
        </p:txBody>
      </p:sp>
      <p:sp>
        <p:nvSpPr>
          <p:cNvPr id="468" name="Google Shape;118;p4">
            <a:extLst>
              <a:ext uri="{FF2B5EF4-FFF2-40B4-BE49-F238E27FC236}">
                <a16:creationId xmlns:a16="http://schemas.microsoft.com/office/drawing/2014/main" id="{F0CAAD38-A826-10DE-7966-91D1CFB35833}"/>
              </a:ext>
            </a:extLst>
          </p:cNvPr>
          <p:cNvSpPr txBox="1"/>
          <p:nvPr/>
        </p:nvSpPr>
        <p:spPr>
          <a:xfrm>
            <a:off x="151682" y="770039"/>
            <a:ext cx="4051109" cy="523220"/>
          </a:xfrm>
          <a:prstGeom prst="rect">
            <a:avLst/>
          </a:prstGeom>
          <a:noFill/>
          <a:ln>
            <a:noFill/>
          </a:ln>
        </p:spPr>
        <p:txBody>
          <a:bodyPr spcFirstLastPara="1" wrap="square" lIns="91425" tIns="45700" rIns="91425" bIns="45700" anchor="t" anchorCtr="0">
            <a:spAutoFit/>
          </a:bodyPr>
          <a:lstStyle/>
          <a:p>
            <a:r>
              <a:rPr lang="en-US" sz="2800">
                <a:solidFill>
                  <a:srgbClr val="FF0000"/>
                </a:solidFill>
                <a:latin typeface="Times New Roman"/>
                <a:ea typeface="Times New Roman"/>
                <a:cs typeface="Times New Roman"/>
                <a:sym typeface="Times New Roman"/>
              </a:rPr>
              <a:t>1. Cộng, trừ hai số hữu tỉ</a:t>
            </a:r>
            <a:endParaRPr sz="2800">
              <a:solidFill>
                <a:srgbClr val="FF0000"/>
              </a:solidFill>
              <a:latin typeface="Times New Roman"/>
              <a:ea typeface="Times New Roman"/>
              <a:cs typeface="Times New Roman"/>
              <a:sym typeface="Times New Roman"/>
            </a:endParaRPr>
          </a:p>
        </p:txBody>
      </p:sp>
      <p:pic>
        <p:nvPicPr>
          <p:cNvPr id="469" name="Google Shape;119;p4" descr="child001 - 04 01">
            <a:extLst>
              <a:ext uri="{FF2B5EF4-FFF2-40B4-BE49-F238E27FC236}">
                <a16:creationId xmlns:a16="http://schemas.microsoft.com/office/drawing/2014/main" id="{949B097E-3C0C-794E-1670-B1977D1D0CBA}"/>
              </a:ext>
            </a:extLst>
          </p:cNvPr>
          <p:cNvPicPr preferRelativeResize="0"/>
          <p:nvPr/>
        </p:nvPicPr>
        <p:blipFill rotWithShape="1">
          <a:blip r:embed="rId3">
            <a:alphaModFix/>
          </a:blip>
          <a:srcRect/>
          <a:stretch/>
        </p:blipFill>
        <p:spPr>
          <a:xfrm>
            <a:off x="10836964" y="168965"/>
            <a:ext cx="1143000" cy="1116013"/>
          </a:xfrm>
          <a:prstGeom prst="rect">
            <a:avLst/>
          </a:prstGeom>
          <a:noFill/>
          <a:ln>
            <a:noFill/>
          </a:ln>
        </p:spPr>
      </p:pic>
      <p:pic>
        <p:nvPicPr>
          <p:cNvPr id="470" name="Google Shape;120;p4" descr="child001 - 04 02">
            <a:extLst>
              <a:ext uri="{FF2B5EF4-FFF2-40B4-BE49-F238E27FC236}">
                <a16:creationId xmlns:a16="http://schemas.microsoft.com/office/drawing/2014/main" id="{8F7D0496-12A7-8410-0AAC-5ED5C865D7A3}"/>
              </a:ext>
            </a:extLst>
          </p:cNvPr>
          <p:cNvPicPr preferRelativeResize="0"/>
          <p:nvPr/>
        </p:nvPicPr>
        <p:blipFill rotWithShape="1">
          <a:blip r:embed="rId4">
            <a:alphaModFix/>
          </a:blip>
          <a:srcRect/>
          <a:stretch/>
        </p:blipFill>
        <p:spPr>
          <a:xfrm>
            <a:off x="127976" y="-31941"/>
            <a:ext cx="782534" cy="1116013"/>
          </a:xfrm>
          <a:prstGeom prst="rect">
            <a:avLst/>
          </a:prstGeom>
          <a:noFill/>
          <a:ln>
            <a:noFill/>
          </a:ln>
        </p:spPr>
      </p:pic>
      <p:sp>
        <p:nvSpPr>
          <p:cNvPr id="11" name="Google Shape;118;p4">
            <a:extLst>
              <a:ext uri="{FF2B5EF4-FFF2-40B4-BE49-F238E27FC236}">
                <a16:creationId xmlns:a16="http://schemas.microsoft.com/office/drawing/2014/main" id="{321DD839-6E43-CC83-30D7-31E4B19EC525}"/>
              </a:ext>
            </a:extLst>
          </p:cNvPr>
          <p:cNvSpPr txBox="1"/>
          <p:nvPr/>
        </p:nvSpPr>
        <p:spPr>
          <a:xfrm>
            <a:off x="155708" y="1145349"/>
            <a:ext cx="6049618" cy="523180"/>
          </a:xfrm>
          <a:prstGeom prst="rect">
            <a:avLst/>
          </a:prstGeom>
          <a:noFill/>
          <a:ln>
            <a:noFill/>
          </a:ln>
        </p:spPr>
        <p:txBody>
          <a:bodyPr spcFirstLastPara="1" wrap="square" lIns="91425" tIns="45700" rIns="91425" bIns="45700" anchor="t" anchorCtr="0">
            <a:spAutoFit/>
          </a:bodyPr>
          <a:lstStyle/>
          <a:p>
            <a:r>
              <a:rPr lang="en-US" sz="2800">
                <a:solidFill>
                  <a:srgbClr val="FF0000"/>
                </a:solidFill>
                <a:latin typeface="Times New Roman"/>
                <a:ea typeface="Times New Roman"/>
                <a:cs typeface="Times New Roman"/>
                <a:sym typeface="Times New Roman"/>
              </a:rPr>
              <a:t>2. Tính chất của phép cộng số hữu tỉ</a:t>
            </a:r>
            <a:endParaRPr sz="2800">
              <a:solidFill>
                <a:srgbClr val="FF0000"/>
              </a:solidFill>
              <a:latin typeface="Times New Roman"/>
              <a:ea typeface="Times New Roman"/>
              <a:cs typeface="Times New Roman"/>
              <a:sym typeface="Times New Roman"/>
            </a:endParaRPr>
          </a:p>
        </p:txBody>
      </p:sp>
      <p:sp>
        <p:nvSpPr>
          <p:cNvPr id="6" name="Rectangle 3">
            <a:extLst>
              <a:ext uri="{FF2B5EF4-FFF2-40B4-BE49-F238E27FC236}">
                <a16:creationId xmlns:a16="http://schemas.microsoft.com/office/drawing/2014/main" id="{E4AA0596-D157-E100-10A7-87021B22B95D}"/>
              </a:ext>
            </a:extLst>
          </p:cNvPr>
          <p:cNvSpPr>
            <a:spLocks noChangeArrowheads="1"/>
          </p:cNvSpPr>
          <p:nvPr/>
        </p:nvSpPr>
        <p:spPr bwMode="auto">
          <a:xfrm>
            <a:off x="3259013" y="324851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5" name="Google Shape;118;p4">
            <a:extLst>
              <a:ext uri="{FF2B5EF4-FFF2-40B4-BE49-F238E27FC236}">
                <a16:creationId xmlns:a16="http://schemas.microsoft.com/office/drawing/2014/main" id="{D8628A7D-2BC9-ECEF-E7EF-8C77E53C926D}"/>
              </a:ext>
            </a:extLst>
          </p:cNvPr>
          <p:cNvSpPr txBox="1"/>
          <p:nvPr/>
        </p:nvSpPr>
        <p:spPr>
          <a:xfrm>
            <a:off x="144332" y="1488821"/>
            <a:ext cx="3636098" cy="523180"/>
          </a:xfrm>
          <a:prstGeom prst="rect">
            <a:avLst/>
          </a:prstGeom>
          <a:noFill/>
          <a:ln>
            <a:noFill/>
          </a:ln>
        </p:spPr>
        <p:txBody>
          <a:bodyPr spcFirstLastPara="1" wrap="square" lIns="91425" tIns="45700" rIns="91425" bIns="45700" anchor="t" anchorCtr="0">
            <a:spAutoFit/>
          </a:bodyPr>
          <a:lstStyle/>
          <a:p>
            <a:r>
              <a:rPr lang="en-US" sz="2800" b="1">
                <a:solidFill>
                  <a:srgbClr val="FF0000"/>
                </a:solidFill>
                <a:latin typeface="Times New Roman"/>
                <a:ea typeface="Times New Roman"/>
                <a:cs typeface="Times New Roman"/>
                <a:sym typeface="Times New Roman"/>
              </a:rPr>
              <a:t>3. Nhân hai số hữu tỉ</a:t>
            </a:r>
            <a:endParaRPr sz="2800" b="1">
              <a:solidFill>
                <a:srgbClr val="FF0000"/>
              </a:solidFill>
              <a:latin typeface="Times New Roman"/>
              <a:ea typeface="Times New Roman"/>
              <a:cs typeface="Times New Roman"/>
              <a:sym typeface="Times New Roman"/>
            </a:endParaRPr>
          </a:p>
        </p:txBody>
      </p:sp>
      <p:sp>
        <p:nvSpPr>
          <p:cNvPr id="26" name="Google Shape;489;p8">
            <a:extLst>
              <a:ext uri="{FF2B5EF4-FFF2-40B4-BE49-F238E27FC236}">
                <a16:creationId xmlns:a16="http://schemas.microsoft.com/office/drawing/2014/main" id="{98BE9D63-6F67-5C09-DDF2-0D9BA8269654}"/>
              </a:ext>
            </a:extLst>
          </p:cNvPr>
          <p:cNvSpPr/>
          <p:nvPr/>
        </p:nvSpPr>
        <p:spPr>
          <a:xfrm>
            <a:off x="183336" y="3680227"/>
            <a:ext cx="1993900" cy="468770"/>
          </a:xfrm>
          <a:prstGeom prst="homePlate">
            <a:avLst>
              <a:gd name="adj" fmla="val 50000"/>
            </a:avLst>
          </a:prstGeom>
          <a:solidFill>
            <a:srgbClr val="8CB3E3"/>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algn="ctr"/>
            <a:r>
              <a:rPr lang="en-US" sz="2400" b="1">
                <a:solidFill>
                  <a:srgbClr val="A8289F"/>
                </a:solidFill>
                <a:latin typeface="Times New Roman"/>
                <a:ea typeface="Times New Roman"/>
                <a:cs typeface="Times New Roman"/>
                <a:sym typeface="Times New Roman"/>
              </a:rPr>
              <a:t>Thực hành 4 </a:t>
            </a:r>
            <a:endParaRPr sz="2400" b="1">
              <a:solidFill>
                <a:srgbClr val="A8289F"/>
              </a:solidFill>
              <a:latin typeface="Times New Roman"/>
              <a:ea typeface="Times New Roman"/>
              <a:cs typeface="Times New Roman"/>
              <a:sym typeface="Times New Roman"/>
            </a:endParaRPr>
          </a:p>
        </p:txBody>
      </p:sp>
      <p:pic>
        <p:nvPicPr>
          <p:cNvPr id="22" name="Google Shape;476;p7">
            <a:extLst>
              <a:ext uri="{FF2B5EF4-FFF2-40B4-BE49-F238E27FC236}">
                <a16:creationId xmlns:a16="http://schemas.microsoft.com/office/drawing/2014/main" id="{2E410913-A714-0F91-33D5-F601FEC66EE7}"/>
              </a:ext>
            </a:extLst>
          </p:cNvPr>
          <p:cNvPicPr preferRelativeResize="0"/>
          <p:nvPr/>
        </p:nvPicPr>
        <p:blipFill rotWithShape="1">
          <a:blip r:embed="rId5">
            <a:alphaModFix/>
          </a:blip>
          <a:srcRect/>
          <a:stretch/>
        </p:blipFill>
        <p:spPr>
          <a:xfrm>
            <a:off x="121616" y="1984993"/>
            <a:ext cx="788894" cy="836363"/>
          </a:xfrm>
          <a:prstGeom prst="rect">
            <a:avLst/>
          </a:prstGeom>
          <a:noFill/>
          <a:ln>
            <a:noFill/>
          </a:ln>
        </p:spPr>
      </p:pic>
      <p:graphicFrame>
        <p:nvGraphicFramePr>
          <p:cNvPr id="8" name="Object 7">
            <a:extLst>
              <a:ext uri="{FF2B5EF4-FFF2-40B4-BE49-F238E27FC236}">
                <a16:creationId xmlns:a16="http://schemas.microsoft.com/office/drawing/2014/main" id="{F6BEF61F-6421-1CE7-7F6B-DC21B19ED046}"/>
              </a:ext>
            </a:extLst>
          </p:cNvPr>
          <p:cNvGraphicFramePr>
            <a:graphicFrameLocks noChangeAspect="1"/>
          </p:cNvGraphicFramePr>
          <p:nvPr>
            <p:extLst>
              <p:ext uri="{D42A27DB-BD31-4B8C-83A1-F6EECF244321}">
                <p14:modId xmlns:p14="http://schemas.microsoft.com/office/powerpoint/2010/main" val="1415660046"/>
              </p:ext>
            </p:extLst>
          </p:nvPr>
        </p:nvGraphicFramePr>
        <p:xfrm>
          <a:off x="5049481" y="1912133"/>
          <a:ext cx="5060442" cy="1152482"/>
        </p:xfrm>
        <a:graphic>
          <a:graphicData uri="http://schemas.openxmlformats.org/presentationml/2006/ole">
            <mc:AlternateContent xmlns:mc="http://schemas.openxmlformats.org/markup-compatibility/2006">
              <mc:Choice xmlns:v="urn:schemas-microsoft-com:vml" Requires="v">
                <p:oleObj name="Equation" r:id="rId6" imgW="1726920" imgH="393480" progId="Equation.DSMT4">
                  <p:embed/>
                </p:oleObj>
              </mc:Choice>
              <mc:Fallback>
                <p:oleObj name="Equation" r:id="rId6" imgW="1726920" imgH="393480" progId="Equation.DSMT4">
                  <p:embed/>
                  <p:pic>
                    <p:nvPicPr>
                      <p:cNvPr id="0" name=""/>
                      <p:cNvPicPr/>
                      <p:nvPr/>
                    </p:nvPicPr>
                    <p:blipFill>
                      <a:blip r:embed="rId7"/>
                      <a:stretch>
                        <a:fillRect/>
                      </a:stretch>
                    </p:blipFill>
                    <p:spPr>
                      <a:xfrm>
                        <a:off x="5049481" y="1912133"/>
                        <a:ext cx="5060442" cy="1152482"/>
                      </a:xfrm>
                      <a:prstGeom prst="rect">
                        <a:avLst/>
                      </a:prstGeom>
                    </p:spPr>
                  </p:pic>
                </p:oleObj>
              </mc:Fallback>
            </mc:AlternateContent>
          </a:graphicData>
        </a:graphic>
      </p:graphicFrame>
      <p:sp>
        <p:nvSpPr>
          <p:cNvPr id="32" name="TextBox 31">
            <a:extLst>
              <a:ext uri="{FF2B5EF4-FFF2-40B4-BE49-F238E27FC236}">
                <a16:creationId xmlns:a16="http://schemas.microsoft.com/office/drawing/2014/main" id="{9F4A2496-1A7C-34D3-C14B-D16E50AAB99A}"/>
              </a:ext>
            </a:extLst>
          </p:cNvPr>
          <p:cNvSpPr txBox="1"/>
          <p:nvPr/>
        </p:nvSpPr>
        <p:spPr>
          <a:xfrm>
            <a:off x="910510" y="2161066"/>
            <a:ext cx="6093724" cy="1384995"/>
          </a:xfrm>
          <a:prstGeom prst="rect">
            <a:avLst/>
          </a:prstGeom>
          <a:noFill/>
        </p:spPr>
        <p:txBody>
          <a:bodyPr wrap="square">
            <a:spAutoFit/>
          </a:bodyPr>
          <a:lstStyle/>
          <a:p>
            <a:r>
              <a:rPr lang="en-US" sz="2800">
                <a:latin typeface="Times New Roman" panose="02020603050405020304" pitchFamily="18" charset="0"/>
                <a:cs typeface="Times New Roman" panose="02020603050405020304" pitchFamily="18" charset="0"/>
              </a:rPr>
              <a:t>Cho </a:t>
            </a:r>
            <a:r>
              <a:rPr lang="en-US" sz="2800" i="1">
                <a:latin typeface="Times New Roman" panose="02020603050405020304" pitchFamily="18" charset="0"/>
                <a:cs typeface="Times New Roman" panose="02020603050405020304" pitchFamily="18" charset="0"/>
              </a:rPr>
              <a:t>x, y  </a:t>
            </a:r>
            <a:r>
              <a:rPr lang="en-US" sz="2800">
                <a:latin typeface="Times New Roman" panose="02020603050405020304" pitchFamily="18" charset="0"/>
                <a:cs typeface="Times New Roman" panose="02020603050405020304" pitchFamily="18" charset="0"/>
              </a:rPr>
              <a:t>là hai số hữu tỉ:   </a:t>
            </a:r>
          </a:p>
          <a:p>
            <a:endParaRPr lang="en-US" sz="2800">
              <a:latin typeface="Times New Roman" panose="02020603050405020304" pitchFamily="18" charset="0"/>
              <a:cs typeface="Times New Roman" panose="02020603050405020304" pitchFamily="18" charset="0"/>
            </a:endParaRPr>
          </a:p>
          <a:p>
            <a:r>
              <a:rPr lang="en-US" sz="2800">
                <a:latin typeface="Times New Roman" panose="02020603050405020304" pitchFamily="18" charset="0"/>
                <a:cs typeface="Times New Roman" panose="02020603050405020304" pitchFamily="18" charset="0"/>
              </a:rPr>
              <a:t>Ta có   </a:t>
            </a:r>
          </a:p>
        </p:txBody>
      </p:sp>
      <p:graphicFrame>
        <p:nvGraphicFramePr>
          <p:cNvPr id="34" name="Object 33">
            <a:extLst>
              <a:ext uri="{FF2B5EF4-FFF2-40B4-BE49-F238E27FC236}">
                <a16:creationId xmlns:a16="http://schemas.microsoft.com/office/drawing/2014/main" id="{10096EA8-E6FD-1089-03E6-D1D3A8312C66}"/>
              </a:ext>
            </a:extLst>
          </p:cNvPr>
          <p:cNvGraphicFramePr>
            <a:graphicFrameLocks noChangeAspect="1"/>
          </p:cNvGraphicFramePr>
          <p:nvPr>
            <p:extLst>
              <p:ext uri="{D42A27DB-BD31-4B8C-83A1-F6EECF244321}">
                <p14:modId xmlns:p14="http://schemas.microsoft.com/office/powerpoint/2010/main" val="607594476"/>
              </p:ext>
            </p:extLst>
          </p:nvPr>
        </p:nvGraphicFramePr>
        <p:xfrm>
          <a:off x="4603140" y="1892665"/>
          <a:ext cx="4802187" cy="1152525"/>
        </p:xfrm>
        <a:graphic>
          <a:graphicData uri="http://schemas.openxmlformats.org/presentationml/2006/ole">
            <mc:AlternateContent xmlns:mc="http://schemas.openxmlformats.org/markup-compatibility/2006">
              <mc:Choice xmlns:v="urn:schemas-microsoft-com:vml" Requires="v">
                <p:oleObj name="Equation" r:id="rId8" imgW="1638000" imgH="393480" progId="Equation.DSMT4">
                  <p:embed/>
                </p:oleObj>
              </mc:Choice>
              <mc:Fallback>
                <p:oleObj name="Equation" r:id="rId8" imgW="1638000" imgH="393480" progId="Equation.DSMT4">
                  <p:embed/>
                  <p:pic>
                    <p:nvPicPr>
                      <p:cNvPr id="8" name="Object 7">
                        <a:extLst>
                          <a:ext uri="{FF2B5EF4-FFF2-40B4-BE49-F238E27FC236}">
                            <a16:creationId xmlns:a16="http://schemas.microsoft.com/office/drawing/2014/main" id="{F6BEF61F-6421-1CE7-7F6B-DC21B19ED046}"/>
                          </a:ext>
                        </a:extLst>
                      </p:cNvPr>
                      <p:cNvPicPr/>
                      <p:nvPr/>
                    </p:nvPicPr>
                    <p:blipFill>
                      <a:blip r:embed="rId9"/>
                      <a:stretch>
                        <a:fillRect/>
                      </a:stretch>
                    </p:blipFill>
                    <p:spPr>
                      <a:xfrm>
                        <a:off x="4603140" y="1892665"/>
                        <a:ext cx="4802187" cy="1152525"/>
                      </a:xfrm>
                      <a:prstGeom prst="rect">
                        <a:avLst/>
                      </a:prstGeom>
                    </p:spPr>
                  </p:pic>
                </p:oleObj>
              </mc:Fallback>
            </mc:AlternateContent>
          </a:graphicData>
        </a:graphic>
      </p:graphicFrame>
      <p:graphicFrame>
        <p:nvGraphicFramePr>
          <p:cNvPr id="35" name="Object 34">
            <a:extLst>
              <a:ext uri="{FF2B5EF4-FFF2-40B4-BE49-F238E27FC236}">
                <a16:creationId xmlns:a16="http://schemas.microsoft.com/office/drawing/2014/main" id="{A8CB3AB2-3073-4D6A-952A-1C63C93C4E09}"/>
              </a:ext>
            </a:extLst>
          </p:cNvPr>
          <p:cNvGraphicFramePr>
            <a:graphicFrameLocks noChangeAspect="1"/>
          </p:cNvGraphicFramePr>
          <p:nvPr>
            <p:extLst>
              <p:ext uri="{D42A27DB-BD31-4B8C-83A1-F6EECF244321}">
                <p14:modId xmlns:p14="http://schemas.microsoft.com/office/powerpoint/2010/main" val="3748900610"/>
              </p:ext>
            </p:extLst>
          </p:nvPr>
        </p:nvGraphicFramePr>
        <p:xfrm>
          <a:off x="1940608" y="2671226"/>
          <a:ext cx="2976562" cy="1152525"/>
        </p:xfrm>
        <a:graphic>
          <a:graphicData uri="http://schemas.openxmlformats.org/presentationml/2006/ole">
            <mc:AlternateContent xmlns:mc="http://schemas.openxmlformats.org/markup-compatibility/2006">
              <mc:Choice xmlns:v="urn:schemas-microsoft-com:vml" Requires="v">
                <p:oleObj name="Equation" r:id="rId10" imgW="1015920" imgH="393480" progId="Equation.DSMT4">
                  <p:embed/>
                </p:oleObj>
              </mc:Choice>
              <mc:Fallback>
                <p:oleObj name="Equation" r:id="rId10" imgW="1015920" imgH="393480" progId="Equation.DSMT4">
                  <p:embed/>
                  <p:pic>
                    <p:nvPicPr>
                      <p:cNvPr id="8" name="Object 7">
                        <a:extLst>
                          <a:ext uri="{FF2B5EF4-FFF2-40B4-BE49-F238E27FC236}">
                            <a16:creationId xmlns:a16="http://schemas.microsoft.com/office/drawing/2014/main" id="{F6BEF61F-6421-1CE7-7F6B-DC21B19ED046}"/>
                          </a:ext>
                        </a:extLst>
                      </p:cNvPr>
                      <p:cNvPicPr/>
                      <p:nvPr/>
                    </p:nvPicPr>
                    <p:blipFill>
                      <a:blip r:embed="rId11"/>
                      <a:stretch>
                        <a:fillRect/>
                      </a:stretch>
                    </p:blipFill>
                    <p:spPr>
                      <a:xfrm>
                        <a:off x="1940608" y="2671226"/>
                        <a:ext cx="2976562" cy="1152525"/>
                      </a:xfrm>
                      <a:prstGeom prst="rect">
                        <a:avLst/>
                      </a:prstGeom>
                    </p:spPr>
                  </p:pic>
                </p:oleObj>
              </mc:Fallback>
            </mc:AlternateContent>
          </a:graphicData>
        </a:graphic>
      </p:graphicFrame>
      <p:pic>
        <p:nvPicPr>
          <p:cNvPr id="36" name="Picture 15">
            <a:extLst>
              <a:ext uri="{FF2B5EF4-FFF2-40B4-BE49-F238E27FC236}">
                <a16:creationId xmlns:a16="http://schemas.microsoft.com/office/drawing/2014/main" id="{6D71C529-B363-9F0E-8242-D742D9F7345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896600" y="5443184"/>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Object 11">
            <a:extLst>
              <a:ext uri="{FF2B5EF4-FFF2-40B4-BE49-F238E27FC236}">
                <a16:creationId xmlns:a16="http://schemas.microsoft.com/office/drawing/2014/main" id="{E2E906D0-443F-192E-080C-FEB68A4D728A}"/>
              </a:ext>
            </a:extLst>
          </p:cNvPr>
          <p:cNvGraphicFramePr>
            <a:graphicFrameLocks noChangeAspect="1"/>
          </p:cNvGraphicFramePr>
          <p:nvPr>
            <p:extLst>
              <p:ext uri="{D42A27DB-BD31-4B8C-83A1-F6EECF244321}">
                <p14:modId xmlns:p14="http://schemas.microsoft.com/office/powerpoint/2010/main" val="3632974197"/>
              </p:ext>
            </p:extLst>
          </p:nvPr>
        </p:nvGraphicFramePr>
        <p:xfrm>
          <a:off x="428625" y="4267200"/>
          <a:ext cx="2359025" cy="1084263"/>
        </p:xfrm>
        <a:graphic>
          <a:graphicData uri="http://schemas.openxmlformats.org/presentationml/2006/ole">
            <mc:AlternateContent xmlns:mc="http://schemas.openxmlformats.org/markup-compatibility/2006">
              <mc:Choice xmlns:v="urn:schemas-microsoft-com:vml" Requires="v">
                <p:oleObj name="Equation" r:id="rId13" imgW="939600" imgH="431640" progId="Equation.DSMT4">
                  <p:embed/>
                </p:oleObj>
              </mc:Choice>
              <mc:Fallback>
                <p:oleObj name="Equation" r:id="rId13" imgW="939600" imgH="431640" progId="Equation.DSMT4">
                  <p:embed/>
                  <p:pic>
                    <p:nvPicPr>
                      <p:cNvPr id="0" name=""/>
                      <p:cNvPicPr/>
                      <p:nvPr/>
                    </p:nvPicPr>
                    <p:blipFill>
                      <a:blip r:embed="rId14"/>
                      <a:stretch>
                        <a:fillRect/>
                      </a:stretch>
                    </p:blipFill>
                    <p:spPr>
                      <a:xfrm>
                        <a:off x="428625" y="4267200"/>
                        <a:ext cx="2359025" cy="1084263"/>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27736FB5-5121-B4EE-1CB8-CDAB26E157FF}"/>
              </a:ext>
            </a:extLst>
          </p:cNvPr>
          <p:cNvGraphicFramePr>
            <a:graphicFrameLocks noChangeAspect="1"/>
          </p:cNvGraphicFramePr>
          <p:nvPr>
            <p:extLst>
              <p:ext uri="{D42A27DB-BD31-4B8C-83A1-F6EECF244321}">
                <p14:modId xmlns:p14="http://schemas.microsoft.com/office/powerpoint/2010/main" val="4166134407"/>
              </p:ext>
            </p:extLst>
          </p:nvPr>
        </p:nvGraphicFramePr>
        <p:xfrm>
          <a:off x="6205326" y="4312300"/>
          <a:ext cx="1799506" cy="899753"/>
        </p:xfrm>
        <a:graphic>
          <a:graphicData uri="http://schemas.openxmlformats.org/presentationml/2006/ole">
            <mc:AlternateContent xmlns:mc="http://schemas.openxmlformats.org/markup-compatibility/2006">
              <mc:Choice xmlns:v="urn:schemas-microsoft-com:vml" Requires="v">
                <p:oleObj name="Equation" r:id="rId15" imgW="863280" imgH="431640" progId="Equation.DSMT4">
                  <p:embed/>
                </p:oleObj>
              </mc:Choice>
              <mc:Fallback>
                <p:oleObj name="Equation" r:id="rId15" imgW="863280" imgH="431640" progId="Equation.DSMT4">
                  <p:embed/>
                  <p:pic>
                    <p:nvPicPr>
                      <p:cNvPr id="0" name=""/>
                      <p:cNvPicPr/>
                      <p:nvPr/>
                    </p:nvPicPr>
                    <p:blipFill>
                      <a:blip r:embed="rId16"/>
                      <a:stretch>
                        <a:fillRect/>
                      </a:stretch>
                    </p:blipFill>
                    <p:spPr>
                      <a:xfrm>
                        <a:off x="6205326" y="4312300"/>
                        <a:ext cx="1799506" cy="899753"/>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B69E0B45-C04A-C3DD-747C-C28B09829A47}"/>
              </a:ext>
            </a:extLst>
          </p:cNvPr>
          <p:cNvGraphicFramePr>
            <a:graphicFrameLocks noChangeAspect="1"/>
          </p:cNvGraphicFramePr>
          <p:nvPr>
            <p:extLst>
              <p:ext uri="{D42A27DB-BD31-4B8C-83A1-F6EECF244321}">
                <p14:modId xmlns:p14="http://schemas.microsoft.com/office/powerpoint/2010/main" val="822711659"/>
              </p:ext>
            </p:extLst>
          </p:nvPr>
        </p:nvGraphicFramePr>
        <p:xfrm>
          <a:off x="657486" y="5400861"/>
          <a:ext cx="2566244" cy="983775"/>
        </p:xfrm>
        <a:graphic>
          <a:graphicData uri="http://schemas.openxmlformats.org/presentationml/2006/ole">
            <mc:AlternateContent xmlns:mc="http://schemas.openxmlformats.org/markup-compatibility/2006">
              <mc:Choice xmlns:v="urn:schemas-microsoft-com:vml" Requires="v">
                <p:oleObj name="Equation" r:id="rId17" imgW="1180962" imgH="438900" progId="Equation.DSMT4">
                  <p:embed/>
                </p:oleObj>
              </mc:Choice>
              <mc:Fallback>
                <p:oleObj name="Equation" r:id="rId17" imgW="1180962" imgH="438900" progId="Equation.DSMT4">
                  <p:embed/>
                  <p:pic>
                    <p:nvPicPr>
                      <p:cNvPr id="0" name=""/>
                      <p:cNvPicPr/>
                      <p:nvPr/>
                    </p:nvPicPr>
                    <p:blipFill>
                      <a:blip r:embed="rId18"/>
                      <a:stretch>
                        <a:fillRect/>
                      </a:stretch>
                    </p:blipFill>
                    <p:spPr>
                      <a:xfrm>
                        <a:off x="657486" y="5400861"/>
                        <a:ext cx="2566244" cy="983775"/>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2C58F84F-D49A-D645-706E-2ABB540D2638}"/>
              </a:ext>
            </a:extLst>
          </p:cNvPr>
          <p:cNvGraphicFramePr>
            <a:graphicFrameLocks noChangeAspect="1"/>
          </p:cNvGraphicFramePr>
          <p:nvPr>
            <p:extLst>
              <p:ext uri="{D42A27DB-BD31-4B8C-83A1-F6EECF244321}">
                <p14:modId xmlns:p14="http://schemas.microsoft.com/office/powerpoint/2010/main" val="2933815665"/>
              </p:ext>
            </p:extLst>
          </p:nvPr>
        </p:nvGraphicFramePr>
        <p:xfrm>
          <a:off x="6332101" y="5295574"/>
          <a:ext cx="2334822" cy="983773"/>
        </p:xfrm>
        <a:graphic>
          <a:graphicData uri="http://schemas.openxmlformats.org/presentationml/2006/ole">
            <mc:AlternateContent xmlns:mc="http://schemas.openxmlformats.org/markup-compatibility/2006">
              <mc:Choice xmlns:v="urn:schemas-microsoft-com:vml" Requires="v">
                <p:oleObj name="Equation" r:id="rId19" imgW="1085578" imgH="438900" progId="Equation.DSMT4">
                  <p:embed/>
                </p:oleObj>
              </mc:Choice>
              <mc:Fallback>
                <p:oleObj name="Equation" r:id="rId19" imgW="1085578" imgH="438900" progId="Equation.DSMT4">
                  <p:embed/>
                  <p:pic>
                    <p:nvPicPr>
                      <p:cNvPr id="0" name=""/>
                      <p:cNvPicPr/>
                      <p:nvPr/>
                    </p:nvPicPr>
                    <p:blipFill>
                      <a:blip r:embed="rId20"/>
                      <a:stretch>
                        <a:fillRect/>
                      </a:stretch>
                    </p:blipFill>
                    <p:spPr>
                      <a:xfrm>
                        <a:off x="6332101" y="5295574"/>
                        <a:ext cx="2334822" cy="983773"/>
                      </a:xfrm>
                      <a:prstGeom prst="rect">
                        <a:avLst/>
                      </a:prstGeom>
                    </p:spPr>
                  </p:pic>
                </p:oleObj>
              </mc:Fallback>
            </mc:AlternateContent>
          </a:graphicData>
        </a:graphic>
      </p:graphicFrame>
    </p:spTree>
    <p:extLst>
      <p:ext uri="{BB962C8B-B14F-4D97-AF65-F5344CB8AC3E}">
        <p14:creationId xmlns:p14="http://schemas.microsoft.com/office/powerpoint/2010/main" val="95434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randombar(horizontal)">
                                      <p:cBhvr>
                                        <p:cTn id="22" dur="500"/>
                                        <p:tgtEl>
                                          <p:spTgt spid="32"/>
                                        </p:tgtEl>
                                      </p:cBhvr>
                                    </p:animEffect>
                                  </p:childTnLst>
                                </p:cTn>
                              </p:par>
                              <p:par>
                                <p:cTn id="23" presetID="14" presetClass="entr" presetSubtype="1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randombar(horizontal)">
                                      <p:cBhvr>
                                        <p:cTn id="25" dur="500"/>
                                        <p:tgtEl>
                                          <p:spTgt spid="34"/>
                                        </p:tgtEl>
                                      </p:cBhvr>
                                    </p:animEffect>
                                  </p:childTnLst>
                                </p:cTn>
                              </p:par>
                              <p:par>
                                <p:cTn id="26" presetID="14" presetClass="entr" presetSubtype="10" fill="hold"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randombar(horizontal)">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1000"/>
                                        <p:tgtEl>
                                          <p:spTgt spid="36"/>
                                        </p:tgtEl>
                                      </p:cBhvr>
                                    </p:animEffect>
                                    <p:anim calcmode="lin" valueType="num">
                                      <p:cBhvr>
                                        <p:cTn id="39" dur="1000" fill="hold"/>
                                        <p:tgtEl>
                                          <p:spTgt spid="36"/>
                                        </p:tgtEl>
                                        <p:attrNameLst>
                                          <p:attrName>ppt_x</p:attrName>
                                        </p:attrNameLst>
                                      </p:cBhvr>
                                      <p:tavLst>
                                        <p:tav tm="0">
                                          <p:val>
                                            <p:strVal val="#ppt_x"/>
                                          </p:val>
                                        </p:tav>
                                        <p:tav tm="100000">
                                          <p:val>
                                            <p:strVal val="#ppt_x"/>
                                          </p:val>
                                        </p:tav>
                                      </p:tavLst>
                                    </p:anim>
                                    <p:anim calcmode="lin" valueType="num">
                                      <p:cBhvr>
                                        <p:cTn id="4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randombar(horizontal)">
                                      <p:cBhvr>
                                        <p:cTn id="45" dur="500"/>
                                        <p:tgtEl>
                                          <p:spTgt spid="12"/>
                                        </p:tgtEl>
                                      </p:cBhvr>
                                    </p:animEffect>
                                  </p:childTnLst>
                                </p:cTn>
                              </p:par>
                            </p:childTnLst>
                          </p:cTn>
                        </p:par>
                        <p:par>
                          <p:cTn id="46" fill="hold">
                            <p:stCondLst>
                              <p:cond delay="500"/>
                            </p:stCondLst>
                            <p:childTnLst>
                              <p:par>
                                <p:cTn id="47" presetID="14" presetClass="entr" presetSubtype="10" fill="hold"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randombar(horizontal)">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randombar(horizontal)">
                                      <p:cBhvr>
                                        <p:cTn id="54" dur="5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randombar(horizontal)">
                                      <p:cBhvr>
                                        <p:cTn id="5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466" name="Google Shape;116;p4">
            <a:extLst>
              <a:ext uri="{FF2B5EF4-FFF2-40B4-BE49-F238E27FC236}">
                <a16:creationId xmlns:a16="http://schemas.microsoft.com/office/drawing/2014/main" id="{531F7791-29BA-1419-A9DA-80F87E69DDE9}"/>
              </a:ext>
            </a:extLst>
          </p:cNvPr>
          <p:cNvSpPr/>
          <p:nvPr/>
        </p:nvSpPr>
        <p:spPr>
          <a:xfrm>
            <a:off x="0" y="119416"/>
            <a:ext cx="12192000" cy="685800"/>
          </a:xfrm>
          <a:prstGeom prst="rect">
            <a:avLst/>
          </a:prstGeom>
          <a:gradFill>
            <a:gsLst>
              <a:gs pos="0">
                <a:schemeClr val="lt1"/>
              </a:gs>
              <a:gs pos="100000">
                <a:srgbClr val="FF9933">
                  <a:alpha val="49803"/>
                </a:srgbClr>
              </a:gs>
            </a:gsLst>
            <a:path path="circle">
              <a:fillToRect l="50000" t="50000" r="50000" b="50000"/>
            </a:path>
            <a:tileRect/>
          </a:gradFill>
          <a:ln>
            <a:noFill/>
          </a:ln>
        </p:spPr>
        <p:txBody>
          <a:bodyPr spcFirstLastPara="1" wrap="square" lIns="91425" tIns="45700" rIns="91425" bIns="45700" anchor="ctr" anchorCtr="0">
            <a:noAutofit/>
          </a:bodyPr>
          <a:lstStyle/>
          <a:p>
            <a:pPr algn="ctr"/>
            <a:endParaRPr sz="1800">
              <a:solidFill>
                <a:schemeClr val="dk1"/>
              </a:solidFill>
              <a:latin typeface="Times New Roman"/>
              <a:ea typeface="Times New Roman"/>
              <a:cs typeface="Times New Roman"/>
              <a:sym typeface="Times New Roman"/>
            </a:endParaRPr>
          </a:p>
        </p:txBody>
      </p:sp>
      <p:sp>
        <p:nvSpPr>
          <p:cNvPr id="467" name="Google Shape;117;p4">
            <a:extLst>
              <a:ext uri="{FF2B5EF4-FFF2-40B4-BE49-F238E27FC236}">
                <a16:creationId xmlns:a16="http://schemas.microsoft.com/office/drawing/2014/main" id="{3798B6D0-AC61-0553-A7D5-B045C5BC0B9F}"/>
              </a:ext>
            </a:extLst>
          </p:cNvPr>
          <p:cNvSpPr txBox="1">
            <a:spLocks noGrp="1"/>
          </p:cNvSpPr>
          <p:nvPr>
            <p:ph type="title"/>
          </p:nvPr>
        </p:nvSpPr>
        <p:spPr>
          <a:xfrm>
            <a:off x="2560983" y="225184"/>
            <a:ext cx="6049618" cy="457200"/>
          </a:xfrm>
          <a:prstGeom prst="rect">
            <a:avLst/>
          </a:prstGeom>
          <a:noFill/>
          <a:ln>
            <a:noFill/>
          </a:ln>
        </p:spPr>
        <p:txBody>
          <a:bodyPr spcFirstLastPara="1" wrap="square" lIns="91425" tIns="45700" rIns="91425" bIns="45700" anchor="ctr" anchorCtr="0">
            <a:noAutofit/>
          </a:bodyPr>
          <a:lstStyle/>
          <a:p>
            <a:pPr algn="l">
              <a:buClr>
                <a:srgbClr val="0000FF"/>
              </a:buClr>
              <a:buSzPts val="2400"/>
            </a:pPr>
            <a:r>
              <a:rPr lang="en-US" sz="2400" b="1">
                <a:solidFill>
                  <a:srgbClr val="0000FF"/>
                </a:solidFill>
                <a:latin typeface="Times New Roman"/>
                <a:ea typeface="Times New Roman"/>
                <a:cs typeface="Times New Roman"/>
                <a:sym typeface="Times New Roman"/>
              </a:rPr>
              <a:t>Bài 2: CÁC PHÉP TÍNH VỚI SỐ HỮU TỈ</a:t>
            </a:r>
            <a:endParaRPr sz="2400" b="1">
              <a:solidFill>
                <a:srgbClr val="0000FF"/>
              </a:solidFill>
              <a:latin typeface="Times New Roman"/>
              <a:ea typeface="Times New Roman"/>
              <a:cs typeface="Times New Roman"/>
              <a:sym typeface="Times New Roman"/>
            </a:endParaRPr>
          </a:p>
        </p:txBody>
      </p:sp>
      <p:sp>
        <p:nvSpPr>
          <p:cNvPr id="468" name="Google Shape;118;p4">
            <a:extLst>
              <a:ext uri="{FF2B5EF4-FFF2-40B4-BE49-F238E27FC236}">
                <a16:creationId xmlns:a16="http://schemas.microsoft.com/office/drawing/2014/main" id="{F0CAAD38-A826-10DE-7966-91D1CFB35833}"/>
              </a:ext>
            </a:extLst>
          </p:cNvPr>
          <p:cNvSpPr txBox="1"/>
          <p:nvPr/>
        </p:nvSpPr>
        <p:spPr>
          <a:xfrm>
            <a:off x="151682" y="770039"/>
            <a:ext cx="4051109" cy="523220"/>
          </a:xfrm>
          <a:prstGeom prst="rect">
            <a:avLst/>
          </a:prstGeom>
          <a:noFill/>
          <a:ln>
            <a:noFill/>
          </a:ln>
        </p:spPr>
        <p:txBody>
          <a:bodyPr spcFirstLastPara="1" wrap="square" lIns="91425" tIns="45700" rIns="91425" bIns="45700" anchor="t" anchorCtr="0">
            <a:spAutoFit/>
          </a:bodyPr>
          <a:lstStyle/>
          <a:p>
            <a:r>
              <a:rPr lang="en-US" sz="2800">
                <a:solidFill>
                  <a:srgbClr val="FF0000"/>
                </a:solidFill>
                <a:latin typeface="Times New Roman"/>
                <a:ea typeface="Times New Roman"/>
                <a:cs typeface="Times New Roman"/>
                <a:sym typeface="Times New Roman"/>
              </a:rPr>
              <a:t>1. Cộng, trừ hai số hữu tỉ</a:t>
            </a:r>
            <a:endParaRPr sz="2800">
              <a:solidFill>
                <a:srgbClr val="FF0000"/>
              </a:solidFill>
              <a:latin typeface="Times New Roman"/>
              <a:ea typeface="Times New Roman"/>
              <a:cs typeface="Times New Roman"/>
              <a:sym typeface="Times New Roman"/>
            </a:endParaRPr>
          </a:p>
        </p:txBody>
      </p:sp>
      <p:pic>
        <p:nvPicPr>
          <p:cNvPr id="469" name="Google Shape;119;p4" descr="child001 - 04 01">
            <a:extLst>
              <a:ext uri="{FF2B5EF4-FFF2-40B4-BE49-F238E27FC236}">
                <a16:creationId xmlns:a16="http://schemas.microsoft.com/office/drawing/2014/main" id="{949B097E-3C0C-794E-1670-B1977D1D0CBA}"/>
              </a:ext>
            </a:extLst>
          </p:cNvPr>
          <p:cNvPicPr preferRelativeResize="0"/>
          <p:nvPr/>
        </p:nvPicPr>
        <p:blipFill rotWithShape="1">
          <a:blip r:embed="rId3">
            <a:alphaModFix/>
          </a:blip>
          <a:srcRect/>
          <a:stretch/>
        </p:blipFill>
        <p:spPr>
          <a:xfrm>
            <a:off x="10836964" y="168965"/>
            <a:ext cx="1143000" cy="1116013"/>
          </a:xfrm>
          <a:prstGeom prst="rect">
            <a:avLst/>
          </a:prstGeom>
          <a:noFill/>
          <a:ln>
            <a:noFill/>
          </a:ln>
        </p:spPr>
      </p:pic>
      <p:pic>
        <p:nvPicPr>
          <p:cNvPr id="470" name="Google Shape;120;p4" descr="child001 - 04 02">
            <a:extLst>
              <a:ext uri="{FF2B5EF4-FFF2-40B4-BE49-F238E27FC236}">
                <a16:creationId xmlns:a16="http://schemas.microsoft.com/office/drawing/2014/main" id="{8F7D0496-12A7-8410-0AAC-5ED5C865D7A3}"/>
              </a:ext>
            </a:extLst>
          </p:cNvPr>
          <p:cNvPicPr preferRelativeResize="0"/>
          <p:nvPr/>
        </p:nvPicPr>
        <p:blipFill rotWithShape="1">
          <a:blip r:embed="rId4">
            <a:alphaModFix/>
          </a:blip>
          <a:srcRect/>
          <a:stretch/>
        </p:blipFill>
        <p:spPr>
          <a:xfrm>
            <a:off x="127976" y="-31941"/>
            <a:ext cx="782534" cy="1116013"/>
          </a:xfrm>
          <a:prstGeom prst="rect">
            <a:avLst/>
          </a:prstGeom>
          <a:noFill/>
          <a:ln>
            <a:noFill/>
          </a:ln>
        </p:spPr>
      </p:pic>
      <p:sp>
        <p:nvSpPr>
          <p:cNvPr id="11" name="Google Shape;118;p4">
            <a:extLst>
              <a:ext uri="{FF2B5EF4-FFF2-40B4-BE49-F238E27FC236}">
                <a16:creationId xmlns:a16="http://schemas.microsoft.com/office/drawing/2014/main" id="{321DD839-6E43-CC83-30D7-31E4B19EC525}"/>
              </a:ext>
            </a:extLst>
          </p:cNvPr>
          <p:cNvSpPr txBox="1"/>
          <p:nvPr/>
        </p:nvSpPr>
        <p:spPr>
          <a:xfrm>
            <a:off x="155708" y="1145349"/>
            <a:ext cx="6049618" cy="523180"/>
          </a:xfrm>
          <a:prstGeom prst="rect">
            <a:avLst/>
          </a:prstGeom>
          <a:noFill/>
          <a:ln>
            <a:noFill/>
          </a:ln>
        </p:spPr>
        <p:txBody>
          <a:bodyPr spcFirstLastPara="1" wrap="square" lIns="91425" tIns="45700" rIns="91425" bIns="45700" anchor="t" anchorCtr="0">
            <a:spAutoFit/>
          </a:bodyPr>
          <a:lstStyle/>
          <a:p>
            <a:r>
              <a:rPr lang="en-US" sz="2800">
                <a:solidFill>
                  <a:srgbClr val="FF0000"/>
                </a:solidFill>
                <a:latin typeface="Times New Roman"/>
                <a:ea typeface="Times New Roman"/>
                <a:cs typeface="Times New Roman"/>
                <a:sym typeface="Times New Roman"/>
              </a:rPr>
              <a:t>2. Tính chất của phép cộng số hữu tỉ</a:t>
            </a:r>
            <a:endParaRPr sz="2800">
              <a:solidFill>
                <a:srgbClr val="FF0000"/>
              </a:solidFill>
              <a:latin typeface="Times New Roman"/>
              <a:ea typeface="Times New Roman"/>
              <a:cs typeface="Times New Roman"/>
              <a:sym typeface="Times New Roman"/>
            </a:endParaRPr>
          </a:p>
        </p:txBody>
      </p:sp>
      <p:sp>
        <p:nvSpPr>
          <p:cNvPr id="6" name="Rectangle 3">
            <a:extLst>
              <a:ext uri="{FF2B5EF4-FFF2-40B4-BE49-F238E27FC236}">
                <a16:creationId xmlns:a16="http://schemas.microsoft.com/office/drawing/2014/main" id="{E4AA0596-D157-E100-10A7-87021B22B95D}"/>
              </a:ext>
            </a:extLst>
          </p:cNvPr>
          <p:cNvSpPr>
            <a:spLocks noChangeArrowheads="1"/>
          </p:cNvSpPr>
          <p:nvPr/>
        </p:nvSpPr>
        <p:spPr bwMode="auto">
          <a:xfrm>
            <a:off x="3259013" y="324851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5" name="Google Shape;118;p4">
            <a:extLst>
              <a:ext uri="{FF2B5EF4-FFF2-40B4-BE49-F238E27FC236}">
                <a16:creationId xmlns:a16="http://schemas.microsoft.com/office/drawing/2014/main" id="{D8628A7D-2BC9-ECEF-E7EF-8C77E53C926D}"/>
              </a:ext>
            </a:extLst>
          </p:cNvPr>
          <p:cNvSpPr txBox="1"/>
          <p:nvPr/>
        </p:nvSpPr>
        <p:spPr>
          <a:xfrm>
            <a:off x="144332" y="1488821"/>
            <a:ext cx="3636098" cy="523180"/>
          </a:xfrm>
          <a:prstGeom prst="rect">
            <a:avLst/>
          </a:prstGeom>
          <a:noFill/>
          <a:ln>
            <a:noFill/>
          </a:ln>
        </p:spPr>
        <p:txBody>
          <a:bodyPr spcFirstLastPara="1" wrap="square" lIns="91425" tIns="45700" rIns="91425" bIns="45700" anchor="t" anchorCtr="0">
            <a:spAutoFit/>
          </a:bodyPr>
          <a:lstStyle/>
          <a:p>
            <a:r>
              <a:rPr lang="en-US" sz="2800">
                <a:solidFill>
                  <a:srgbClr val="FF0000"/>
                </a:solidFill>
                <a:latin typeface="Times New Roman"/>
                <a:ea typeface="Times New Roman"/>
                <a:cs typeface="Times New Roman"/>
                <a:sym typeface="Times New Roman"/>
              </a:rPr>
              <a:t>3. Nhân hai số hữu tỉ</a:t>
            </a:r>
            <a:endParaRPr sz="2800">
              <a:solidFill>
                <a:srgbClr val="FF0000"/>
              </a:solidFill>
              <a:latin typeface="Times New Roman"/>
              <a:ea typeface="Times New Roman"/>
              <a:cs typeface="Times New Roman"/>
              <a:sym typeface="Times New Roman"/>
            </a:endParaRPr>
          </a:p>
        </p:txBody>
      </p:sp>
      <p:sp>
        <p:nvSpPr>
          <p:cNvPr id="26" name="Google Shape;489;p8">
            <a:extLst>
              <a:ext uri="{FF2B5EF4-FFF2-40B4-BE49-F238E27FC236}">
                <a16:creationId xmlns:a16="http://schemas.microsoft.com/office/drawing/2014/main" id="{98BE9D63-6F67-5C09-DDF2-0D9BA8269654}"/>
              </a:ext>
            </a:extLst>
          </p:cNvPr>
          <p:cNvSpPr/>
          <p:nvPr/>
        </p:nvSpPr>
        <p:spPr>
          <a:xfrm>
            <a:off x="910510" y="2530835"/>
            <a:ext cx="1993900" cy="468770"/>
          </a:xfrm>
          <a:prstGeom prst="homePlate">
            <a:avLst>
              <a:gd name="adj" fmla="val 50000"/>
            </a:avLst>
          </a:prstGeom>
          <a:solidFill>
            <a:srgbClr val="8CB3E3"/>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algn="ctr"/>
            <a:r>
              <a:rPr lang="en-US" sz="2400" b="1">
                <a:solidFill>
                  <a:srgbClr val="A8289F"/>
                </a:solidFill>
                <a:latin typeface="Times New Roman"/>
                <a:ea typeface="Times New Roman"/>
                <a:cs typeface="Times New Roman"/>
                <a:sym typeface="Times New Roman"/>
              </a:rPr>
              <a:t>Khám phá 4 </a:t>
            </a:r>
            <a:endParaRPr sz="2400" b="1">
              <a:solidFill>
                <a:srgbClr val="A8289F"/>
              </a:solidFill>
              <a:latin typeface="Times New Roman"/>
              <a:ea typeface="Times New Roman"/>
              <a:cs typeface="Times New Roman"/>
              <a:sym typeface="Times New Roman"/>
            </a:endParaRPr>
          </a:p>
        </p:txBody>
      </p:sp>
      <p:sp>
        <p:nvSpPr>
          <p:cNvPr id="21" name="Google Shape;118;p4">
            <a:extLst>
              <a:ext uri="{FF2B5EF4-FFF2-40B4-BE49-F238E27FC236}">
                <a16:creationId xmlns:a16="http://schemas.microsoft.com/office/drawing/2014/main" id="{7C7AA347-28B4-515D-F0AE-2BD7F7620EF4}"/>
              </a:ext>
            </a:extLst>
          </p:cNvPr>
          <p:cNvSpPr txBox="1"/>
          <p:nvPr/>
        </p:nvSpPr>
        <p:spPr>
          <a:xfrm>
            <a:off x="127976" y="1893570"/>
            <a:ext cx="5968024" cy="523180"/>
          </a:xfrm>
          <a:prstGeom prst="rect">
            <a:avLst/>
          </a:prstGeom>
          <a:noFill/>
          <a:ln>
            <a:noFill/>
          </a:ln>
        </p:spPr>
        <p:txBody>
          <a:bodyPr spcFirstLastPara="1" wrap="square" lIns="91425" tIns="45700" rIns="91425" bIns="45700" anchor="t" anchorCtr="0">
            <a:spAutoFit/>
          </a:bodyPr>
          <a:lstStyle/>
          <a:p>
            <a:r>
              <a:rPr lang="en-US" sz="2800" b="1">
                <a:solidFill>
                  <a:srgbClr val="FF0000"/>
                </a:solidFill>
                <a:latin typeface="Times New Roman"/>
                <a:ea typeface="Times New Roman"/>
                <a:cs typeface="Times New Roman"/>
                <a:sym typeface="Times New Roman"/>
              </a:rPr>
              <a:t>4. Tính chất của phép nhân số hữu tỉ</a:t>
            </a:r>
            <a:endParaRPr sz="2800" b="1">
              <a:solidFill>
                <a:srgbClr val="FF0000"/>
              </a:solidFill>
              <a:latin typeface="Times New Roman"/>
              <a:ea typeface="Times New Roman"/>
              <a:cs typeface="Times New Roman"/>
              <a:sym typeface="Times New Roman"/>
            </a:endParaRPr>
          </a:p>
        </p:txBody>
      </p:sp>
      <p:pic>
        <p:nvPicPr>
          <p:cNvPr id="2" name="Picture 1">
            <a:extLst>
              <a:ext uri="{FF2B5EF4-FFF2-40B4-BE49-F238E27FC236}">
                <a16:creationId xmlns:a16="http://schemas.microsoft.com/office/drawing/2014/main" id="{B9815A47-AAEC-6433-2F48-3D94A53A23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317" b="92683" l="9524" r="88095">
                        <a14:foregroundMark x1="83333" y1="82927" x2="85714" y2="87805"/>
                        <a14:foregroundMark x1="80952" y1="82927" x2="90476" y2="80488"/>
                        <a14:foregroundMark x1="85714" y1="87805" x2="85714" y2="92683"/>
                      </a14:backgroundRemoval>
                    </a14:imgEffect>
                  </a14:imgLayer>
                </a14:imgProps>
              </a:ext>
            </a:extLst>
          </a:blip>
          <a:stretch>
            <a:fillRect/>
          </a:stretch>
        </p:blipFill>
        <p:spPr>
          <a:xfrm>
            <a:off x="0" y="2342051"/>
            <a:ext cx="782535" cy="763902"/>
          </a:xfrm>
          <a:prstGeom prst="rect">
            <a:avLst/>
          </a:prstGeom>
        </p:spPr>
      </p:pic>
      <p:pic>
        <p:nvPicPr>
          <p:cNvPr id="23" name="Picture 13">
            <a:extLst>
              <a:ext uri="{FF2B5EF4-FFF2-40B4-BE49-F238E27FC236}">
                <a16:creationId xmlns:a16="http://schemas.microsoft.com/office/drawing/2014/main" id="{CA9F71E4-24A8-3C38-46BC-21364CD57AC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26146" y="1293259"/>
            <a:ext cx="1553818" cy="1553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a:extLst>
              <a:ext uri="{FF2B5EF4-FFF2-40B4-BE49-F238E27FC236}">
                <a16:creationId xmlns:a16="http://schemas.microsoft.com/office/drawing/2014/main" id="{D16FB235-F984-CAE8-9C72-E9CAB642B067}"/>
              </a:ext>
            </a:extLst>
          </p:cNvPr>
          <p:cNvSpPr txBox="1"/>
          <p:nvPr/>
        </p:nvSpPr>
        <p:spPr>
          <a:xfrm>
            <a:off x="1254438" y="3259808"/>
            <a:ext cx="2592389" cy="523220"/>
          </a:xfrm>
          <a:prstGeom prst="rect">
            <a:avLst/>
          </a:prstGeom>
          <a:noFill/>
        </p:spPr>
        <p:txBody>
          <a:bodyPr wrap="square">
            <a:spAutoFit/>
          </a:bodyPr>
          <a:lstStyle/>
          <a:p>
            <a:r>
              <a:rPr lang="en-US" sz="2800">
                <a:latin typeface="Times New Roman" panose="02020603050405020304" pitchFamily="18" charset="0"/>
                <a:cs typeface="Times New Roman" panose="02020603050405020304" pitchFamily="18" charset="0"/>
              </a:rPr>
              <a:t>Cho biểu thức  </a:t>
            </a:r>
          </a:p>
        </p:txBody>
      </p:sp>
      <p:graphicFrame>
        <p:nvGraphicFramePr>
          <p:cNvPr id="27" name="Object 26">
            <a:extLst>
              <a:ext uri="{FF2B5EF4-FFF2-40B4-BE49-F238E27FC236}">
                <a16:creationId xmlns:a16="http://schemas.microsoft.com/office/drawing/2014/main" id="{ED5818E6-E037-E8CE-F58D-147FA6964ED6}"/>
              </a:ext>
            </a:extLst>
          </p:cNvPr>
          <p:cNvGraphicFramePr>
            <a:graphicFrameLocks noChangeAspect="1"/>
          </p:cNvGraphicFramePr>
          <p:nvPr>
            <p:extLst>
              <p:ext uri="{D42A27DB-BD31-4B8C-83A1-F6EECF244321}">
                <p14:modId xmlns:p14="http://schemas.microsoft.com/office/powerpoint/2010/main" val="4056082376"/>
              </p:ext>
            </p:extLst>
          </p:nvPr>
        </p:nvGraphicFramePr>
        <p:xfrm>
          <a:off x="3284538" y="3103563"/>
          <a:ext cx="4086225" cy="938212"/>
        </p:xfrm>
        <a:graphic>
          <a:graphicData uri="http://schemas.openxmlformats.org/presentationml/2006/ole">
            <mc:AlternateContent xmlns:mc="http://schemas.openxmlformats.org/markup-compatibility/2006">
              <mc:Choice xmlns:v="urn:schemas-microsoft-com:vml" Requires="v">
                <p:oleObj name="Equation" r:id="rId8" imgW="1536480" imgH="431640" progId="Equation.DSMT4">
                  <p:embed/>
                </p:oleObj>
              </mc:Choice>
              <mc:Fallback>
                <p:oleObj name="Equation" r:id="rId8" imgW="1536480" imgH="431640" progId="Equation.DSMT4">
                  <p:embed/>
                  <p:pic>
                    <p:nvPicPr>
                      <p:cNvPr id="4" name="Object 3">
                        <a:extLst>
                          <a:ext uri="{FF2B5EF4-FFF2-40B4-BE49-F238E27FC236}">
                            <a16:creationId xmlns:a16="http://schemas.microsoft.com/office/drawing/2014/main" id="{99341ACD-951A-D3F2-5541-2230F53A433B}"/>
                          </a:ext>
                        </a:extLst>
                      </p:cNvPr>
                      <p:cNvPicPr>
                        <a:picLocks noChangeAspect="1" noChangeArrowheads="1"/>
                      </p:cNvPicPr>
                      <p:nvPr/>
                    </p:nvPicPr>
                    <p:blipFill>
                      <a:blip r:embed="rId9"/>
                      <a:srcRect/>
                      <a:stretch>
                        <a:fillRect/>
                      </a:stretch>
                    </p:blipFill>
                    <p:spPr bwMode="auto">
                      <a:xfrm>
                        <a:off x="3284538" y="3103563"/>
                        <a:ext cx="4086225" cy="938212"/>
                      </a:xfrm>
                      <a:prstGeom prst="rect">
                        <a:avLst/>
                      </a:prstGeom>
                      <a:noFill/>
                    </p:spPr>
                  </p:pic>
                </p:oleObj>
              </mc:Fallback>
            </mc:AlternateContent>
          </a:graphicData>
        </a:graphic>
      </p:graphicFrame>
      <p:sp>
        <p:nvSpPr>
          <p:cNvPr id="28" name="TextBox 27">
            <a:extLst>
              <a:ext uri="{FF2B5EF4-FFF2-40B4-BE49-F238E27FC236}">
                <a16:creationId xmlns:a16="http://schemas.microsoft.com/office/drawing/2014/main" id="{AD78F051-CA7D-C202-C1CE-FFA94FEE5D9A}"/>
              </a:ext>
            </a:extLst>
          </p:cNvPr>
          <p:cNvSpPr txBox="1"/>
          <p:nvPr/>
        </p:nvSpPr>
        <p:spPr>
          <a:xfrm>
            <a:off x="1225064" y="3901204"/>
            <a:ext cx="6435968" cy="523220"/>
          </a:xfrm>
          <a:prstGeom prst="rect">
            <a:avLst/>
          </a:prstGeom>
          <a:noFill/>
        </p:spPr>
        <p:txBody>
          <a:bodyPr wrap="square">
            <a:spAutoFit/>
          </a:bodyPr>
          <a:lstStyle/>
          <a:p>
            <a:r>
              <a:rPr lang="en-US" sz="2800">
                <a:latin typeface="Times New Roman" panose="02020603050405020304" pitchFamily="18" charset="0"/>
                <a:cs typeface="Times New Roman" panose="02020603050405020304" pitchFamily="18" charset="0"/>
              </a:rPr>
              <a:t>Hãy tính giá trị của M theo 2 cách:</a:t>
            </a:r>
          </a:p>
        </p:txBody>
      </p:sp>
      <p:sp>
        <p:nvSpPr>
          <p:cNvPr id="29" name="TextBox 28">
            <a:extLst>
              <a:ext uri="{FF2B5EF4-FFF2-40B4-BE49-F238E27FC236}">
                <a16:creationId xmlns:a16="http://schemas.microsoft.com/office/drawing/2014/main" id="{B6F6269C-3246-65E6-869B-67BB2EEC1F6E}"/>
              </a:ext>
            </a:extLst>
          </p:cNvPr>
          <p:cNvSpPr txBox="1"/>
          <p:nvPr/>
        </p:nvSpPr>
        <p:spPr>
          <a:xfrm>
            <a:off x="1225063" y="4669479"/>
            <a:ext cx="8939663" cy="523220"/>
          </a:xfrm>
          <a:prstGeom prst="rect">
            <a:avLst/>
          </a:prstGeom>
          <a:noFill/>
        </p:spPr>
        <p:txBody>
          <a:bodyPr wrap="square">
            <a:spAutoFit/>
          </a:bodyPr>
          <a:lstStyle/>
          <a:p>
            <a:r>
              <a:rPr lang="en-US" sz="2800">
                <a:solidFill>
                  <a:srgbClr val="FF0000"/>
                </a:solidFill>
                <a:latin typeface="Times New Roman" panose="02020603050405020304" pitchFamily="18" charset="0"/>
                <a:cs typeface="Times New Roman" panose="02020603050405020304" pitchFamily="18" charset="0"/>
              </a:rPr>
              <a:t>Nhóm 1 – 2: </a:t>
            </a:r>
            <a:r>
              <a:rPr lang="en-US" sz="2800">
                <a:solidFill>
                  <a:schemeClr val="tx1"/>
                </a:solidFill>
                <a:latin typeface="Times New Roman" panose="02020603050405020304" pitchFamily="18" charset="0"/>
                <a:cs typeface="Times New Roman" panose="02020603050405020304" pitchFamily="18" charset="0"/>
              </a:rPr>
              <a:t> a) </a:t>
            </a:r>
            <a:r>
              <a:rPr lang="en-US" sz="2800">
                <a:latin typeface="Times New Roman" panose="02020603050405020304" pitchFamily="18" charset="0"/>
                <a:cs typeface="Times New Roman" panose="02020603050405020304" pitchFamily="18" charset="0"/>
              </a:rPr>
              <a:t>Thực hiện tính nhân rồi cộng hai kết quả</a:t>
            </a:r>
          </a:p>
        </p:txBody>
      </p:sp>
      <p:sp>
        <p:nvSpPr>
          <p:cNvPr id="30" name="TextBox 29">
            <a:extLst>
              <a:ext uri="{FF2B5EF4-FFF2-40B4-BE49-F238E27FC236}">
                <a16:creationId xmlns:a16="http://schemas.microsoft.com/office/drawing/2014/main" id="{F1C38DB0-791C-2F66-D521-B7ED2033B586}"/>
              </a:ext>
            </a:extLst>
          </p:cNvPr>
          <p:cNvSpPr txBox="1"/>
          <p:nvPr/>
        </p:nvSpPr>
        <p:spPr>
          <a:xfrm>
            <a:off x="1236787" y="5243907"/>
            <a:ext cx="10181490" cy="954107"/>
          </a:xfrm>
          <a:prstGeom prst="rect">
            <a:avLst/>
          </a:prstGeom>
          <a:noFill/>
        </p:spPr>
        <p:txBody>
          <a:bodyPr wrap="square">
            <a:spAutoFit/>
          </a:bodyPr>
          <a:lstStyle/>
          <a:p>
            <a:r>
              <a:rPr lang="en-US" sz="2800">
                <a:solidFill>
                  <a:srgbClr val="FF0000"/>
                </a:solidFill>
                <a:latin typeface="Times New Roman" panose="02020603050405020304" pitchFamily="18" charset="0"/>
                <a:cs typeface="Times New Roman" panose="02020603050405020304" pitchFamily="18" charset="0"/>
              </a:rPr>
              <a:t>Nhóm 3 – 4: </a:t>
            </a:r>
            <a:r>
              <a:rPr lang="en-US" sz="2800">
                <a:solidFill>
                  <a:schemeClr val="tx1"/>
                </a:solidFill>
                <a:latin typeface="Times New Roman" panose="02020603050405020304" pitchFamily="18" charset="0"/>
                <a:cs typeface="Times New Roman" panose="02020603050405020304" pitchFamily="18" charset="0"/>
              </a:rPr>
              <a:t> b) Áp dụng tính chất phân phối của phép nhân đối với phép cộng.</a:t>
            </a:r>
            <a:endParaRPr lang="en-US" sz="2800">
              <a:latin typeface="Times New Roman" panose="02020603050405020304" pitchFamily="18" charset="0"/>
              <a:cs typeface="Times New Roman" panose="02020603050405020304" pitchFamily="18" charset="0"/>
            </a:endParaRPr>
          </a:p>
        </p:txBody>
      </p:sp>
      <p:sp>
        <p:nvSpPr>
          <p:cNvPr id="31" name="Google Shape;122;p4">
            <a:extLst>
              <a:ext uri="{FF2B5EF4-FFF2-40B4-BE49-F238E27FC236}">
                <a16:creationId xmlns:a16="http://schemas.microsoft.com/office/drawing/2014/main" id="{B1491F49-6E05-9411-D1DE-896C3387841D}"/>
              </a:ext>
            </a:extLst>
          </p:cNvPr>
          <p:cNvSpPr/>
          <p:nvPr/>
        </p:nvSpPr>
        <p:spPr>
          <a:xfrm>
            <a:off x="8005140" y="1741741"/>
            <a:ext cx="2325853" cy="468770"/>
          </a:xfrm>
          <a:prstGeom prst="homePlate">
            <a:avLst>
              <a:gd name="adj" fmla="val 0"/>
            </a:avLst>
          </a:prstGeom>
          <a:ln>
            <a:headEnd type="none" w="sm" len="sm"/>
            <a:tailEnd type="none" w="sm" len="sm"/>
          </a:ln>
        </p:spPr>
        <p:style>
          <a:lnRef idx="0">
            <a:schemeClr val="accent2"/>
          </a:lnRef>
          <a:fillRef idx="3">
            <a:schemeClr val="accent2"/>
          </a:fillRef>
          <a:effectRef idx="3">
            <a:schemeClr val="accent2"/>
          </a:effectRef>
          <a:fontRef idx="minor">
            <a:schemeClr val="lt1"/>
          </a:fontRef>
        </p:style>
        <p:txBody>
          <a:bodyPr spcFirstLastPara="1" wrap="square" lIns="91425" tIns="45700" rIns="91425" bIns="45700" anchor="ctr" anchorCtr="0">
            <a:noAutofit/>
          </a:bodyPr>
          <a:lstStyle/>
          <a:p>
            <a:pPr algn="ctr"/>
            <a:r>
              <a:rPr lang="en-US" sz="2000" b="1">
                <a:solidFill>
                  <a:srgbClr val="FFFF00"/>
                </a:solidFill>
                <a:latin typeface="Times New Roman"/>
                <a:ea typeface="Times New Roman"/>
                <a:cs typeface="Times New Roman"/>
                <a:sym typeface="Times New Roman"/>
              </a:rPr>
              <a:t>Hoạt động nhóm </a:t>
            </a:r>
            <a:endParaRPr sz="2000" b="1">
              <a:solidFill>
                <a:srgbClr val="FFFF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105175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1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randombar(horizontal)">
                                      <p:cBhvr>
                                        <p:cTn id="24" dur="500"/>
                                        <p:tgtEl>
                                          <p:spTgt spid="27"/>
                                        </p:tgtEl>
                                      </p:cBhvr>
                                    </p:animEffect>
                                  </p:childTnLst>
                                </p:cTn>
                              </p:par>
                            </p:childTnLst>
                          </p:cTn>
                        </p:par>
                        <p:par>
                          <p:cTn id="25" fill="hold">
                            <p:stCondLst>
                              <p:cond delay="500"/>
                            </p:stCondLst>
                            <p:childTnLst>
                              <p:par>
                                <p:cTn id="26" presetID="14" presetClass="entr" presetSubtype="1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randombar(horizontal)">
                                      <p:cBhvr>
                                        <p:cTn id="28" dur="50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fade">
                                      <p:cBhvr>
                                        <p:cTn id="33" dur="5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randombar(horizontal)">
                                      <p:cBhvr>
                                        <p:cTn id="38" dur="500"/>
                                        <p:tgtEl>
                                          <p:spTgt spid="29"/>
                                        </p:tgtEl>
                                      </p:cBhvr>
                                    </p:animEffect>
                                  </p:childTnLst>
                                </p:cTn>
                              </p:par>
                            </p:childTnLst>
                          </p:cTn>
                        </p:par>
                        <p:par>
                          <p:cTn id="39" fill="hold">
                            <p:stCondLst>
                              <p:cond delay="500"/>
                            </p:stCondLst>
                            <p:childTnLst>
                              <p:par>
                                <p:cTn id="40" presetID="14" presetClass="entr" presetSubtype="10" fill="hold" grpId="0" nodeType="after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randombar(horizontal)">
                                      <p:cBhvr>
                                        <p:cTn id="4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P spid="28" grpId="0"/>
      <p:bldP spid="29" grpId="0"/>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466" name="Google Shape;116;p4">
            <a:extLst>
              <a:ext uri="{FF2B5EF4-FFF2-40B4-BE49-F238E27FC236}">
                <a16:creationId xmlns:a16="http://schemas.microsoft.com/office/drawing/2014/main" id="{531F7791-29BA-1419-A9DA-80F87E69DDE9}"/>
              </a:ext>
            </a:extLst>
          </p:cNvPr>
          <p:cNvSpPr/>
          <p:nvPr/>
        </p:nvSpPr>
        <p:spPr>
          <a:xfrm>
            <a:off x="0" y="119416"/>
            <a:ext cx="12192000" cy="685800"/>
          </a:xfrm>
          <a:prstGeom prst="rect">
            <a:avLst/>
          </a:prstGeom>
          <a:gradFill>
            <a:gsLst>
              <a:gs pos="0">
                <a:schemeClr val="lt1"/>
              </a:gs>
              <a:gs pos="100000">
                <a:srgbClr val="FF9933">
                  <a:alpha val="49803"/>
                </a:srgbClr>
              </a:gs>
            </a:gsLst>
            <a:path path="circle">
              <a:fillToRect l="50000" t="50000" r="50000" b="50000"/>
            </a:path>
            <a:tileRect/>
          </a:gradFill>
          <a:ln>
            <a:noFill/>
          </a:ln>
        </p:spPr>
        <p:txBody>
          <a:bodyPr spcFirstLastPara="1" wrap="square" lIns="91425" tIns="45700" rIns="91425" bIns="45700" anchor="ctr" anchorCtr="0">
            <a:noAutofit/>
          </a:bodyPr>
          <a:lstStyle/>
          <a:p>
            <a:pPr algn="ctr"/>
            <a:endParaRPr sz="1800">
              <a:solidFill>
                <a:schemeClr val="dk1"/>
              </a:solidFill>
              <a:latin typeface="Times New Roman"/>
              <a:ea typeface="Times New Roman"/>
              <a:cs typeface="Times New Roman"/>
              <a:sym typeface="Times New Roman"/>
            </a:endParaRPr>
          </a:p>
        </p:txBody>
      </p:sp>
      <p:sp>
        <p:nvSpPr>
          <p:cNvPr id="467" name="Google Shape;117;p4">
            <a:extLst>
              <a:ext uri="{FF2B5EF4-FFF2-40B4-BE49-F238E27FC236}">
                <a16:creationId xmlns:a16="http://schemas.microsoft.com/office/drawing/2014/main" id="{3798B6D0-AC61-0553-A7D5-B045C5BC0B9F}"/>
              </a:ext>
            </a:extLst>
          </p:cNvPr>
          <p:cNvSpPr txBox="1">
            <a:spLocks noGrp="1"/>
          </p:cNvSpPr>
          <p:nvPr>
            <p:ph type="title"/>
          </p:nvPr>
        </p:nvSpPr>
        <p:spPr>
          <a:xfrm>
            <a:off x="2560983" y="225184"/>
            <a:ext cx="6049618" cy="457200"/>
          </a:xfrm>
          <a:prstGeom prst="rect">
            <a:avLst/>
          </a:prstGeom>
          <a:noFill/>
          <a:ln>
            <a:noFill/>
          </a:ln>
        </p:spPr>
        <p:txBody>
          <a:bodyPr spcFirstLastPara="1" wrap="square" lIns="91425" tIns="45700" rIns="91425" bIns="45700" anchor="ctr" anchorCtr="0">
            <a:noAutofit/>
          </a:bodyPr>
          <a:lstStyle/>
          <a:p>
            <a:pPr algn="l">
              <a:buClr>
                <a:srgbClr val="0000FF"/>
              </a:buClr>
              <a:buSzPts val="2400"/>
            </a:pPr>
            <a:r>
              <a:rPr lang="en-US" sz="2400" b="1">
                <a:solidFill>
                  <a:srgbClr val="0000FF"/>
                </a:solidFill>
                <a:latin typeface="Times New Roman"/>
                <a:ea typeface="Times New Roman"/>
                <a:cs typeface="Times New Roman"/>
                <a:sym typeface="Times New Roman"/>
              </a:rPr>
              <a:t>Bài 2: CÁC PHÉP TÍNH VỚI SỐ HỮU TỈ</a:t>
            </a:r>
            <a:endParaRPr sz="2400" b="1">
              <a:solidFill>
                <a:srgbClr val="0000FF"/>
              </a:solidFill>
              <a:latin typeface="Times New Roman"/>
              <a:ea typeface="Times New Roman"/>
              <a:cs typeface="Times New Roman"/>
              <a:sym typeface="Times New Roman"/>
            </a:endParaRPr>
          </a:p>
        </p:txBody>
      </p:sp>
      <p:sp>
        <p:nvSpPr>
          <p:cNvPr id="468" name="Google Shape;118;p4">
            <a:extLst>
              <a:ext uri="{FF2B5EF4-FFF2-40B4-BE49-F238E27FC236}">
                <a16:creationId xmlns:a16="http://schemas.microsoft.com/office/drawing/2014/main" id="{F0CAAD38-A826-10DE-7966-91D1CFB35833}"/>
              </a:ext>
            </a:extLst>
          </p:cNvPr>
          <p:cNvSpPr txBox="1"/>
          <p:nvPr/>
        </p:nvSpPr>
        <p:spPr>
          <a:xfrm>
            <a:off x="151682" y="770039"/>
            <a:ext cx="4051109" cy="523220"/>
          </a:xfrm>
          <a:prstGeom prst="rect">
            <a:avLst/>
          </a:prstGeom>
          <a:noFill/>
          <a:ln>
            <a:noFill/>
          </a:ln>
        </p:spPr>
        <p:txBody>
          <a:bodyPr spcFirstLastPara="1" wrap="square" lIns="91425" tIns="45700" rIns="91425" bIns="45700" anchor="t" anchorCtr="0">
            <a:spAutoFit/>
          </a:bodyPr>
          <a:lstStyle/>
          <a:p>
            <a:r>
              <a:rPr lang="en-US" sz="2800">
                <a:solidFill>
                  <a:srgbClr val="FF0000"/>
                </a:solidFill>
                <a:latin typeface="Times New Roman"/>
                <a:ea typeface="Times New Roman"/>
                <a:cs typeface="Times New Roman"/>
                <a:sym typeface="Times New Roman"/>
              </a:rPr>
              <a:t>1. Cộng, trừ hai số hữu tỉ</a:t>
            </a:r>
            <a:endParaRPr sz="2800">
              <a:solidFill>
                <a:srgbClr val="FF0000"/>
              </a:solidFill>
              <a:latin typeface="Times New Roman"/>
              <a:ea typeface="Times New Roman"/>
              <a:cs typeface="Times New Roman"/>
              <a:sym typeface="Times New Roman"/>
            </a:endParaRPr>
          </a:p>
        </p:txBody>
      </p:sp>
      <p:pic>
        <p:nvPicPr>
          <p:cNvPr id="469" name="Google Shape;119;p4" descr="child001 - 04 01">
            <a:extLst>
              <a:ext uri="{FF2B5EF4-FFF2-40B4-BE49-F238E27FC236}">
                <a16:creationId xmlns:a16="http://schemas.microsoft.com/office/drawing/2014/main" id="{949B097E-3C0C-794E-1670-B1977D1D0CBA}"/>
              </a:ext>
            </a:extLst>
          </p:cNvPr>
          <p:cNvPicPr preferRelativeResize="0"/>
          <p:nvPr/>
        </p:nvPicPr>
        <p:blipFill rotWithShape="1">
          <a:blip r:embed="rId3">
            <a:alphaModFix/>
          </a:blip>
          <a:srcRect/>
          <a:stretch/>
        </p:blipFill>
        <p:spPr>
          <a:xfrm>
            <a:off x="10836964" y="168965"/>
            <a:ext cx="1143000" cy="1116013"/>
          </a:xfrm>
          <a:prstGeom prst="rect">
            <a:avLst/>
          </a:prstGeom>
          <a:noFill/>
          <a:ln>
            <a:noFill/>
          </a:ln>
        </p:spPr>
      </p:pic>
      <p:pic>
        <p:nvPicPr>
          <p:cNvPr id="470" name="Google Shape;120;p4" descr="child001 - 04 02">
            <a:extLst>
              <a:ext uri="{FF2B5EF4-FFF2-40B4-BE49-F238E27FC236}">
                <a16:creationId xmlns:a16="http://schemas.microsoft.com/office/drawing/2014/main" id="{8F7D0496-12A7-8410-0AAC-5ED5C865D7A3}"/>
              </a:ext>
            </a:extLst>
          </p:cNvPr>
          <p:cNvPicPr preferRelativeResize="0"/>
          <p:nvPr/>
        </p:nvPicPr>
        <p:blipFill rotWithShape="1">
          <a:blip r:embed="rId4">
            <a:alphaModFix/>
          </a:blip>
          <a:srcRect/>
          <a:stretch/>
        </p:blipFill>
        <p:spPr>
          <a:xfrm>
            <a:off x="127976" y="-31941"/>
            <a:ext cx="782534" cy="1116013"/>
          </a:xfrm>
          <a:prstGeom prst="rect">
            <a:avLst/>
          </a:prstGeom>
          <a:noFill/>
          <a:ln>
            <a:noFill/>
          </a:ln>
        </p:spPr>
      </p:pic>
      <p:sp>
        <p:nvSpPr>
          <p:cNvPr id="11" name="Google Shape;118;p4">
            <a:extLst>
              <a:ext uri="{FF2B5EF4-FFF2-40B4-BE49-F238E27FC236}">
                <a16:creationId xmlns:a16="http://schemas.microsoft.com/office/drawing/2014/main" id="{321DD839-6E43-CC83-30D7-31E4B19EC525}"/>
              </a:ext>
            </a:extLst>
          </p:cNvPr>
          <p:cNvSpPr txBox="1"/>
          <p:nvPr/>
        </p:nvSpPr>
        <p:spPr>
          <a:xfrm>
            <a:off x="155708" y="1145349"/>
            <a:ext cx="6049618" cy="523180"/>
          </a:xfrm>
          <a:prstGeom prst="rect">
            <a:avLst/>
          </a:prstGeom>
          <a:noFill/>
          <a:ln>
            <a:noFill/>
          </a:ln>
        </p:spPr>
        <p:txBody>
          <a:bodyPr spcFirstLastPara="1" wrap="square" lIns="91425" tIns="45700" rIns="91425" bIns="45700" anchor="t" anchorCtr="0">
            <a:spAutoFit/>
          </a:bodyPr>
          <a:lstStyle/>
          <a:p>
            <a:r>
              <a:rPr lang="en-US" sz="2800">
                <a:solidFill>
                  <a:srgbClr val="FF0000"/>
                </a:solidFill>
                <a:latin typeface="Times New Roman"/>
                <a:ea typeface="Times New Roman"/>
                <a:cs typeface="Times New Roman"/>
                <a:sym typeface="Times New Roman"/>
              </a:rPr>
              <a:t>2. Tính chất của phép cộng số hữu tỉ</a:t>
            </a:r>
            <a:endParaRPr sz="2800">
              <a:solidFill>
                <a:srgbClr val="FF0000"/>
              </a:solidFill>
              <a:latin typeface="Times New Roman"/>
              <a:ea typeface="Times New Roman"/>
              <a:cs typeface="Times New Roman"/>
              <a:sym typeface="Times New Roman"/>
            </a:endParaRPr>
          </a:p>
        </p:txBody>
      </p:sp>
      <p:sp>
        <p:nvSpPr>
          <p:cNvPr id="6" name="Rectangle 3">
            <a:extLst>
              <a:ext uri="{FF2B5EF4-FFF2-40B4-BE49-F238E27FC236}">
                <a16:creationId xmlns:a16="http://schemas.microsoft.com/office/drawing/2014/main" id="{E4AA0596-D157-E100-10A7-87021B22B95D}"/>
              </a:ext>
            </a:extLst>
          </p:cNvPr>
          <p:cNvSpPr>
            <a:spLocks noChangeArrowheads="1"/>
          </p:cNvSpPr>
          <p:nvPr/>
        </p:nvSpPr>
        <p:spPr bwMode="auto">
          <a:xfrm>
            <a:off x="3259013" y="324851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5" name="Google Shape;118;p4">
            <a:extLst>
              <a:ext uri="{FF2B5EF4-FFF2-40B4-BE49-F238E27FC236}">
                <a16:creationId xmlns:a16="http://schemas.microsoft.com/office/drawing/2014/main" id="{D8628A7D-2BC9-ECEF-E7EF-8C77E53C926D}"/>
              </a:ext>
            </a:extLst>
          </p:cNvPr>
          <p:cNvSpPr txBox="1"/>
          <p:nvPr/>
        </p:nvSpPr>
        <p:spPr>
          <a:xfrm>
            <a:off x="144332" y="1488821"/>
            <a:ext cx="3636098" cy="523180"/>
          </a:xfrm>
          <a:prstGeom prst="rect">
            <a:avLst/>
          </a:prstGeom>
          <a:noFill/>
          <a:ln>
            <a:noFill/>
          </a:ln>
        </p:spPr>
        <p:txBody>
          <a:bodyPr spcFirstLastPara="1" wrap="square" lIns="91425" tIns="45700" rIns="91425" bIns="45700" anchor="t" anchorCtr="0">
            <a:spAutoFit/>
          </a:bodyPr>
          <a:lstStyle/>
          <a:p>
            <a:r>
              <a:rPr lang="en-US" sz="2800">
                <a:solidFill>
                  <a:srgbClr val="FF0000"/>
                </a:solidFill>
                <a:latin typeface="Times New Roman"/>
                <a:ea typeface="Times New Roman"/>
                <a:cs typeface="Times New Roman"/>
                <a:sym typeface="Times New Roman"/>
              </a:rPr>
              <a:t>3. Nhân hai số hữu tỉ</a:t>
            </a:r>
            <a:endParaRPr sz="2800">
              <a:solidFill>
                <a:srgbClr val="FF0000"/>
              </a:solidFill>
              <a:latin typeface="Times New Roman"/>
              <a:ea typeface="Times New Roman"/>
              <a:cs typeface="Times New Roman"/>
              <a:sym typeface="Times New Roman"/>
            </a:endParaRPr>
          </a:p>
        </p:txBody>
      </p:sp>
      <p:sp>
        <p:nvSpPr>
          <p:cNvPr id="26" name="Google Shape;489;p8">
            <a:extLst>
              <a:ext uri="{FF2B5EF4-FFF2-40B4-BE49-F238E27FC236}">
                <a16:creationId xmlns:a16="http://schemas.microsoft.com/office/drawing/2014/main" id="{98BE9D63-6F67-5C09-DDF2-0D9BA8269654}"/>
              </a:ext>
            </a:extLst>
          </p:cNvPr>
          <p:cNvSpPr/>
          <p:nvPr/>
        </p:nvSpPr>
        <p:spPr>
          <a:xfrm>
            <a:off x="910510" y="2530835"/>
            <a:ext cx="1993900" cy="468770"/>
          </a:xfrm>
          <a:prstGeom prst="homePlate">
            <a:avLst>
              <a:gd name="adj" fmla="val 50000"/>
            </a:avLst>
          </a:prstGeom>
          <a:solidFill>
            <a:srgbClr val="8CB3E3"/>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algn="ctr"/>
            <a:r>
              <a:rPr lang="en-US" sz="2400" b="1">
                <a:solidFill>
                  <a:srgbClr val="A8289F"/>
                </a:solidFill>
                <a:latin typeface="Times New Roman"/>
                <a:ea typeface="Times New Roman"/>
                <a:cs typeface="Times New Roman"/>
                <a:sym typeface="Times New Roman"/>
              </a:rPr>
              <a:t>Khám phá 4 </a:t>
            </a:r>
            <a:endParaRPr sz="2400" b="1">
              <a:solidFill>
                <a:srgbClr val="A8289F"/>
              </a:solidFill>
              <a:latin typeface="Times New Roman"/>
              <a:ea typeface="Times New Roman"/>
              <a:cs typeface="Times New Roman"/>
              <a:sym typeface="Times New Roman"/>
            </a:endParaRPr>
          </a:p>
        </p:txBody>
      </p:sp>
      <p:sp>
        <p:nvSpPr>
          <p:cNvPr id="21" name="Google Shape;118;p4">
            <a:extLst>
              <a:ext uri="{FF2B5EF4-FFF2-40B4-BE49-F238E27FC236}">
                <a16:creationId xmlns:a16="http://schemas.microsoft.com/office/drawing/2014/main" id="{7C7AA347-28B4-515D-F0AE-2BD7F7620EF4}"/>
              </a:ext>
            </a:extLst>
          </p:cNvPr>
          <p:cNvSpPr txBox="1"/>
          <p:nvPr/>
        </p:nvSpPr>
        <p:spPr>
          <a:xfrm>
            <a:off x="127976" y="1893570"/>
            <a:ext cx="5968024" cy="523180"/>
          </a:xfrm>
          <a:prstGeom prst="rect">
            <a:avLst/>
          </a:prstGeom>
          <a:noFill/>
          <a:ln>
            <a:noFill/>
          </a:ln>
        </p:spPr>
        <p:txBody>
          <a:bodyPr spcFirstLastPara="1" wrap="square" lIns="91425" tIns="45700" rIns="91425" bIns="45700" anchor="t" anchorCtr="0">
            <a:spAutoFit/>
          </a:bodyPr>
          <a:lstStyle/>
          <a:p>
            <a:r>
              <a:rPr lang="en-US" sz="2800" b="1">
                <a:solidFill>
                  <a:srgbClr val="FF0000"/>
                </a:solidFill>
                <a:latin typeface="Times New Roman"/>
                <a:ea typeface="Times New Roman"/>
                <a:cs typeface="Times New Roman"/>
                <a:sym typeface="Times New Roman"/>
              </a:rPr>
              <a:t>4. Tính chất của phép nhân số hữu tỉ</a:t>
            </a:r>
            <a:endParaRPr sz="2800" b="1">
              <a:solidFill>
                <a:srgbClr val="FF0000"/>
              </a:solidFill>
              <a:latin typeface="Times New Roman"/>
              <a:ea typeface="Times New Roman"/>
              <a:cs typeface="Times New Roman"/>
              <a:sym typeface="Times New Roman"/>
            </a:endParaRPr>
          </a:p>
        </p:txBody>
      </p:sp>
      <p:pic>
        <p:nvPicPr>
          <p:cNvPr id="2" name="Picture 1">
            <a:extLst>
              <a:ext uri="{FF2B5EF4-FFF2-40B4-BE49-F238E27FC236}">
                <a16:creationId xmlns:a16="http://schemas.microsoft.com/office/drawing/2014/main" id="{B9815A47-AAEC-6433-2F48-3D94A53A23D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317" b="92683" l="9524" r="88095">
                        <a14:foregroundMark x1="83333" y1="82927" x2="85714" y2="87805"/>
                        <a14:foregroundMark x1="80952" y1="82927" x2="90476" y2="80488"/>
                        <a14:foregroundMark x1="85714" y1="87805" x2="85714" y2="92683"/>
                      </a14:backgroundRemoval>
                    </a14:imgEffect>
                  </a14:imgLayer>
                </a14:imgProps>
              </a:ext>
            </a:extLst>
          </a:blip>
          <a:stretch>
            <a:fillRect/>
          </a:stretch>
        </p:blipFill>
        <p:spPr>
          <a:xfrm>
            <a:off x="0" y="2342051"/>
            <a:ext cx="782535" cy="763902"/>
          </a:xfrm>
          <a:prstGeom prst="rect">
            <a:avLst/>
          </a:prstGeom>
        </p:spPr>
      </p:pic>
      <p:pic>
        <p:nvPicPr>
          <p:cNvPr id="23" name="Picture 13">
            <a:extLst>
              <a:ext uri="{FF2B5EF4-FFF2-40B4-BE49-F238E27FC236}">
                <a16:creationId xmlns:a16="http://schemas.microsoft.com/office/drawing/2014/main" id="{CA9F71E4-24A8-3C38-46BC-21364CD57AC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426146" y="1293259"/>
            <a:ext cx="1553818" cy="1553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Google Shape;122;p4">
            <a:extLst>
              <a:ext uri="{FF2B5EF4-FFF2-40B4-BE49-F238E27FC236}">
                <a16:creationId xmlns:a16="http://schemas.microsoft.com/office/drawing/2014/main" id="{B1491F49-6E05-9411-D1DE-896C3387841D}"/>
              </a:ext>
            </a:extLst>
          </p:cNvPr>
          <p:cNvSpPr/>
          <p:nvPr/>
        </p:nvSpPr>
        <p:spPr>
          <a:xfrm>
            <a:off x="8005140" y="1741741"/>
            <a:ext cx="2325853" cy="468770"/>
          </a:xfrm>
          <a:prstGeom prst="homePlate">
            <a:avLst>
              <a:gd name="adj" fmla="val 0"/>
            </a:avLst>
          </a:prstGeom>
          <a:ln>
            <a:headEnd type="none" w="sm" len="sm"/>
            <a:tailEnd type="none" w="sm" len="sm"/>
          </a:ln>
        </p:spPr>
        <p:style>
          <a:lnRef idx="0">
            <a:schemeClr val="accent2"/>
          </a:lnRef>
          <a:fillRef idx="3">
            <a:schemeClr val="accent2"/>
          </a:fillRef>
          <a:effectRef idx="3">
            <a:schemeClr val="accent2"/>
          </a:effectRef>
          <a:fontRef idx="minor">
            <a:schemeClr val="lt1"/>
          </a:fontRef>
        </p:style>
        <p:txBody>
          <a:bodyPr spcFirstLastPara="1" wrap="square" lIns="91425" tIns="45700" rIns="91425" bIns="45700" anchor="ctr" anchorCtr="0">
            <a:noAutofit/>
          </a:bodyPr>
          <a:lstStyle/>
          <a:p>
            <a:pPr algn="ctr"/>
            <a:r>
              <a:rPr lang="en-US" sz="2000" b="1">
                <a:solidFill>
                  <a:srgbClr val="FFFF00"/>
                </a:solidFill>
                <a:latin typeface="Times New Roman"/>
                <a:ea typeface="Times New Roman"/>
                <a:cs typeface="Times New Roman"/>
                <a:sym typeface="Times New Roman"/>
              </a:rPr>
              <a:t>Hoạt động nhóm </a:t>
            </a:r>
            <a:endParaRPr sz="2000" b="1">
              <a:solidFill>
                <a:srgbClr val="FFFF00"/>
              </a:solidFill>
              <a:latin typeface="Times New Roman"/>
              <a:ea typeface="Times New Roman"/>
              <a:cs typeface="Times New Roman"/>
              <a:sym typeface="Times New Roman"/>
            </a:endParaRPr>
          </a:p>
        </p:txBody>
      </p:sp>
      <p:sp>
        <p:nvSpPr>
          <p:cNvPr id="20" name="Google Shape;122;p4">
            <a:extLst>
              <a:ext uri="{FF2B5EF4-FFF2-40B4-BE49-F238E27FC236}">
                <a16:creationId xmlns:a16="http://schemas.microsoft.com/office/drawing/2014/main" id="{287E48A0-6167-2FB9-3F73-142ACCB9B073}"/>
              </a:ext>
            </a:extLst>
          </p:cNvPr>
          <p:cNvSpPr/>
          <p:nvPr/>
        </p:nvSpPr>
        <p:spPr>
          <a:xfrm>
            <a:off x="665388" y="3196012"/>
            <a:ext cx="1993901" cy="339294"/>
          </a:xfrm>
          <a:prstGeom prst="homePlate">
            <a:avLst>
              <a:gd name="adj" fmla="val 0"/>
            </a:avLst>
          </a:prstGeom>
          <a:solidFill>
            <a:schemeClr val="accent1">
              <a:lumMod val="75000"/>
            </a:schemeClr>
          </a:solidFill>
          <a:ln>
            <a:headEnd type="none" w="sm" len="sm"/>
            <a:tailEnd type="none" w="sm" len="sm"/>
          </a:ln>
        </p:spPr>
        <p:style>
          <a:lnRef idx="0">
            <a:schemeClr val="accent2"/>
          </a:lnRef>
          <a:fillRef idx="3">
            <a:schemeClr val="accent2"/>
          </a:fillRef>
          <a:effectRef idx="3">
            <a:schemeClr val="accent2"/>
          </a:effectRef>
          <a:fontRef idx="minor">
            <a:schemeClr val="lt1"/>
          </a:fontRef>
        </p:style>
        <p:txBody>
          <a:bodyPr spcFirstLastPara="1" wrap="square" lIns="91425" tIns="45700" rIns="91425" bIns="45700" anchor="ctr" anchorCtr="0">
            <a:noAutofit/>
          </a:bodyPr>
          <a:lstStyle/>
          <a:p>
            <a:pPr algn="ctr"/>
            <a:r>
              <a:rPr lang="en-US" sz="2000" b="1">
                <a:solidFill>
                  <a:srgbClr val="FFFF00"/>
                </a:solidFill>
                <a:latin typeface="Times New Roman"/>
                <a:ea typeface="Times New Roman"/>
                <a:cs typeface="Times New Roman"/>
                <a:sym typeface="Times New Roman"/>
              </a:rPr>
              <a:t>NHÓM 1 - 2 </a:t>
            </a:r>
            <a:endParaRPr sz="2000" b="1">
              <a:solidFill>
                <a:srgbClr val="FFFF00"/>
              </a:solidFill>
              <a:latin typeface="Times New Roman"/>
              <a:ea typeface="Times New Roman"/>
              <a:cs typeface="Times New Roman"/>
              <a:sym typeface="Times New Roman"/>
            </a:endParaRPr>
          </a:p>
        </p:txBody>
      </p:sp>
      <p:sp>
        <p:nvSpPr>
          <p:cNvPr id="22" name="Google Shape;122;p4">
            <a:extLst>
              <a:ext uri="{FF2B5EF4-FFF2-40B4-BE49-F238E27FC236}">
                <a16:creationId xmlns:a16="http://schemas.microsoft.com/office/drawing/2014/main" id="{0F9D1004-7250-5596-8EC9-171AEC0295A4}"/>
              </a:ext>
            </a:extLst>
          </p:cNvPr>
          <p:cNvSpPr/>
          <p:nvPr/>
        </p:nvSpPr>
        <p:spPr>
          <a:xfrm>
            <a:off x="7974639" y="3101281"/>
            <a:ext cx="1993901" cy="339294"/>
          </a:xfrm>
          <a:prstGeom prst="homePlate">
            <a:avLst>
              <a:gd name="adj" fmla="val 0"/>
            </a:avLst>
          </a:prstGeom>
          <a:solidFill>
            <a:schemeClr val="accent1">
              <a:lumMod val="75000"/>
            </a:schemeClr>
          </a:solidFill>
          <a:ln>
            <a:headEnd type="none" w="sm" len="sm"/>
            <a:tailEnd type="none" w="sm" len="sm"/>
          </a:ln>
        </p:spPr>
        <p:style>
          <a:lnRef idx="0">
            <a:schemeClr val="accent2"/>
          </a:lnRef>
          <a:fillRef idx="3">
            <a:schemeClr val="accent2"/>
          </a:fillRef>
          <a:effectRef idx="3">
            <a:schemeClr val="accent2"/>
          </a:effectRef>
          <a:fontRef idx="minor">
            <a:schemeClr val="lt1"/>
          </a:fontRef>
        </p:style>
        <p:txBody>
          <a:bodyPr spcFirstLastPara="1" wrap="square" lIns="91425" tIns="45700" rIns="91425" bIns="45700" anchor="ctr" anchorCtr="0">
            <a:noAutofit/>
          </a:bodyPr>
          <a:lstStyle/>
          <a:p>
            <a:pPr algn="ctr"/>
            <a:r>
              <a:rPr lang="en-US" sz="2000" b="1">
                <a:solidFill>
                  <a:srgbClr val="FFFF00"/>
                </a:solidFill>
                <a:latin typeface="Times New Roman"/>
                <a:ea typeface="Times New Roman"/>
                <a:cs typeface="Times New Roman"/>
                <a:sym typeface="Times New Roman"/>
              </a:rPr>
              <a:t>NHÓM 3 - 4 </a:t>
            </a:r>
            <a:endParaRPr sz="2000" b="1">
              <a:solidFill>
                <a:srgbClr val="FFFF00"/>
              </a:solidFill>
              <a:latin typeface="Times New Roman"/>
              <a:ea typeface="Times New Roman"/>
              <a:cs typeface="Times New Roman"/>
              <a:sym typeface="Times New Roman"/>
            </a:endParaRPr>
          </a:p>
        </p:txBody>
      </p:sp>
      <p:graphicFrame>
        <p:nvGraphicFramePr>
          <p:cNvPr id="3" name="Object 2">
            <a:extLst>
              <a:ext uri="{FF2B5EF4-FFF2-40B4-BE49-F238E27FC236}">
                <a16:creationId xmlns:a16="http://schemas.microsoft.com/office/drawing/2014/main" id="{DBC9E1DB-9D58-01F0-134E-AC85D23B228B}"/>
              </a:ext>
            </a:extLst>
          </p:cNvPr>
          <p:cNvGraphicFramePr>
            <a:graphicFrameLocks noChangeAspect="1"/>
          </p:cNvGraphicFramePr>
          <p:nvPr>
            <p:extLst>
              <p:ext uri="{D42A27DB-BD31-4B8C-83A1-F6EECF244321}">
                <p14:modId xmlns:p14="http://schemas.microsoft.com/office/powerpoint/2010/main" val="3768767673"/>
              </p:ext>
            </p:extLst>
          </p:nvPr>
        </p:nvGraphicFramePr>
        <p:xfrm>
          <a:off x="795683" y="4701734"/>
          <a:ext cx="1765300" cy="1592263"/>
        </p:xfrm>
        <a:graphic>
          <a:graphicData uri="http://schemas.openxmlformats.org/presentationml/2006/ole">
            <mc:AlternateContent xmlns:mc="http://schemas.openxmlformats.org/markup-compatibility/2006">
              <mc:Choice xmlns:v="urn:schemas-microsoft-com:vml" Requires="v">
                <p:oleObj name="Equation" r:id="rId8" imgW="901440" imgH="812520" progId="Equation.DSMT4">
                  <p:embed/>
                </p:oleObj>
              </mc:Choice>
              <mc:Fallback>
                <p:oleObj name="Equation" r:id="rId8" imgW="901440" imgH="812520" progId="Equation.DSMT4">
                  <p:embed/>
                  <p:pic>
                    <p:nvPicPr>
                      <p:cNvPr id="0" name=""/>
                      <p:cNvPicPr/>
                      <p:nvPr/>
                    </p:nvPicPr>
                    <p:blipFill>
                      <a:blip r:embed="rId9"/>
                      <a:stretch>
                        <a:fillRect/>
                      </a:stretch>
                    </p:blipFill>
                    <p:spPr>
                      <a:xfrm>
                        <a:off x="795683" y="4701734"/>
                        <a:ext cx="1765300" cy="1592263"/>
                      </a:xfrm>
                      <a:prstGeom prst="rect">
                        <a:avLst/>
                      </a:prstGeom>
                    </p:spPr>
                  </p:pic>
                </p:oleObj>
              </mc:Fallback>
            </mc:AlternateContent>
          </a:graphicData>
        </a:graphic>
      </p:graphicFrame>
      <p:graphicFrame>
        <p:nvGraphicFramePr>
          <p:cNvPr id="32" name="Object 31">
            <a:extLst>
              <a:ext uri="{FF2B5EF4-FFF2-40B4-BE49-F238E27FC236}">
                <a16:creationId xmlns:a16="http://schemas.microsoft.com/office/drawing/2014/main" id="{9A04F91E-9D46-9934-2E57-BA6FBDD01D9D}"/>
              </a:ext>
            </a:extLst>
          </p:cNvPr>
          <p:cNvGraphicFramePr>
            <a:graphicFrameLocks noChangeAspect="1"/>
          </p:cNvGraphicFramePr>
          <p:nvPr>
            <p:extLst>
              <p:ext uri="{D42A27DB-BD31-4B8C-83A1-F6EECF244321}">
                <p14:modId xmlns:p14="http://schemas.microsoft.com/office/powerpoint/2010/main" val="2092232192"/>
              </p:ext>
            </p:extLst>
          </p:nvPr>
        </p:nvGraphicFramePr>
        <p:xfrm>
          <a:off x="694238" y="3741919"/>
          <a:ext cx="3883894" cy="891757"/>
        </p:xfrm>
        <a:graphic>
          <a:graphicData uri="http://schemas.openxmlformats.org/presentationml/2006/ole">
            <mc:AlternateContent xmlns:mc="http://schemas.openxmlformats.org/markup-compatibility/2006">
              <mc:Choice xmlns:v="urn:schemas-microsoft-com:vml" Requires="v">
                <p:oleObj name="Equation" r:id="rId10" imgW="4085908" imgH="938784" progId="Equation.DSMT4">
                  <p:embed/>
                </p:oleObj>
              </mc:Choice>
              <mc:Fallback>
                <p:oleObj name="Equation" r:id="rId10" imgW="4085908" imgH="938784" progId="Equation.DSMT4">
                  <p:embed/>
                  <p:pic>
                    <p:nvPicPr>
                      <p:cNvPr id="3" name="Object 2">
                        <a:extLst>
                          <a:ext uri="{FF2B5EF4-FFF2-40B4-BE49-F238E27FC236}">
                            <a16:creationId xmlns:a16="http://schemas.microsoft.com/office/drawing/2014/main" id="{DBC9E1DB-9D58-01F0-134E-AC85D23B228B}"/>
                          </a:ext>
                        </a:extLst>
                      </p:cNvPr>
                      <p:cNvPicPr/>
                      <p:nvPr/>
                    </p:nvPicPr>
                    <p:blipFill>
                      <a:blip r:embed="rId11"/>
                      <a:stretch>
                        <a:fillRect/>
                      </a:stretch>
                    </p:blipFill>
                    <p:spPr>
                      <a:xfrm>
                        <a:off x="694238" y="3741919"/>
                        <a:ext cx="3883894" cy="891757"/>
                      </a:xfrm>
                      <a:prstGeom prst="rect">
                        <a:avLst/>
                      </a:prstGeom>
                    </p:spPr>
                  </p:pic>
                </p:oleObj>
              </mc:Fallback>
            </mc:AlternateContent>
          </a:graphicData>
        </a:graphic>
      </p:graphicFrame>
      <p:graphicFrame>
        <p:nvGraphicFramePr>
          <p:cNvPr id="33" name="Object 32">
            <a:extLst>
              <a:ext uri="{FF2B5EF4-FFF2-40B4-BE49-F238E27FC236}">
                <a16:creationId xmlns:a16="http://schemas.microsoft.com/office/drawing/2014/main" id="{83C96D4E-F539-6F4C-C246-21EA2EA879E3}"/>
              </a:ext>
            </a:extLst>
          </p:cNvPr>
          <p:cNvGraphicFramePr>
            <a:graphicFrameLocks noChangeAspect="1"/>
          </p:cNvGraphicFramePr>
          <p:nvPr>
            <p:extLst>
              <p:ext uri="{D42A27DB-BD31-4B8C-83A1-F6EECF244321}">
                <p14:modId xmlns:p14="http://schemas.microsoft.com/office/powerpoint/2010/main" val="3159020767"/>
              </p:ext>
            </p:extLst>
          </p:nvPr>
        </p:nvGraphicFramePr>
        <p:xfrm>
          <a:off x="6928476" y="3505146"/>
          <a:ext cx="4086225" cy="938213"/>
        </p:xfrm>
        <a:graphic>
          <a:graphicData uri="http://schemas.openxmlformats.org/presentationml/2006/ole">
            <mc:AlternateContent xmlns:mc="http://schemas.openxmlformats.org/markup-compatibility/2006">
              <mc:Choice xmlns:v="urn:schemas-microsoft-com:vml" Requires="v">
                <p:oleObj name="Equation" r:id="rId12" imgW="4085908" imgH="938784" progId="Equation.DSMT4">
                  <p:embed/>
                </p:oleObj>
              </mc:Choice>
              <mc:Fallback>
                <p:oleObj name="Equation" r:id="rId12" imgW="4085908" imgH="938784" progId="Equation.DSMT4">
                  <p:embed/>
                  <p:pic>
                    <p:nvPicPr>
                      <p:cNvPr id="32" name="Object 31">
                        <a:extLst>
                          <a:ext uri="{FF2B5EF4-FFF2-40B4-BE49-F238E27FC236}">
                            <a16:creationId xmlns:a16="http://schemas.microsoft.com/office/drawing/2014/main" id="{9A04F91E-9D46-9934-2E57-BA6FBDD01D9D}"/>
                          </a:ext>
                        </a:extLst>
                      </p:cNvPr>
                      <p:cNvPicPr/>
                      <p:nvPr/>
                    </p:nvPicPr>
                    <p:blipFill>
                      <a:blip r:embed="rId11"/>
                      <a:stretch>
                        <a:fillRect/>
                      </a:stretch>
                    </p:blipFill>
                    <p:spPr>
                      <a:xfrm>
                        <a:off x="6928476" y="3505146"/>
                        <a:ext cx="4086225" cy="938213"/>
                      </a:xfrm>
                      <a:prstGeom prst="rect">
                        <a:avLst/>
                      </a:prstGeom>
                    </p:spPr>
                  </p:pic>
                </p:oleObj>
              </mc:Fallback>
            </mc:AlternateContent>
          </a:graphicData>
        </a:graphic>
      </p:graphicFrame>
      <p:graphicFrame>
        <p:nvGraphicFramePr>
          <p:cNvPr id="34" name="Object 33">
            <a:extLst>
              <a:ext uri="{FF2B5EF4-FFF2-40B4-BE49-F238E27FC236}">
                <a16:creationId xmlns:a16="http://schemas.microsoft.com/office/drawing/2014/main" id="{45E12E7A-E459-099F-B32F-C3AF7C5D5B51}"/>
              </a:ext>
            </a:extLst>
          </p:cNvPr>
          <p:cNvGraphicFramePr>
            <a:graphicFrameLocks noChangeAspect="1"/>
          </p:cNvGraphicFramePr>
          <p:nvPr>
            <p:extLst>
              <p:ext uri="{D42A27DB-BD31-4B8C-83A1-F6EECF244321}">
                <p14:modId xmlns:p14="http://schemas.microsoft.com/office/powerpoint/2010/main" val="1511433139"/>
              </p:ext>
            </p:extLst>
          </p:nvPr>
        </p:nvGraphicFramePr>
        <p:xfrm>
          <a:off x="7613869" y="4427062"/>
          <a:ext cx="3108394" cy="2697937"/>
        </p:xfrm>
        <a:graphic>
          <a:graphicData uri="http://schemas.openxmlformats.org/presentationml/2006/ole">
            <mc:AlternateContent xmlns:mc="http://schemas.openxmlformats.org/markup-compatibility/2006">
              <mc:Choice xmlns:v="urn:schemas-microsoft-com:vml" Requires="v">
                <p:oleObj name="Equation" r:id="rId13" imgW="1320480" imgH="1498320" progId="Equation.DSMT4">
                  <p:embed/>
                </p:oleObj>
              </mc:Choice>
              <mc:Fallback>
                <p:oleObj name="Equation" r:id="rId13" imgW="1320480" imgH="1498320" progId="Equation.DSMT4">
                  <p:embed/>
                  <p:pic>
                    <p:nvPicPr>
                      <p:cNvPr id="33" name="Object 32">
                        <a:extLst>
                          <a:ext uri="{FF2B5EF4-FFF2-40B4-BE49-F238E27FC236}">
                            <a16:creationId xmlns:a16="http://schemas.microsoft.com/office/drawing/2014/main" id="{83C96D4E-F539-6F4C-C246-21EA2EA879E3}"/>
                          </a:ext>
                        </a:extLst>
                      </p:cNvPr>
                      <p:cNvPicPr/>
                      <p:nvPr/>
                    </p:nvPicPr>
                    <p:blipFill>
                      <a:blip r:embed="rId14"/>
                      <a:stretch>
                        <a:fillRect/>
                      </a:stretch>
                    </p:blipFill>
                    <p:spPr>
                      <a:xfrm>
                        <a:off x="7613869" y="4427062"/>
                        <a:ext cx="3108394" cy="2697937"/>
                      </a:xfrm>
                      <a:prstGeom prst="rect">
                        <a:avLst/>
                      </a:prstGeom>
                    </p:spPr>
                  </p:pic>
                </p:oleObj>
              </mc:Fallback>
            </mc:AlternateContent>
          </a:graphicData>
        </a:graphic>
      </p:graphicFrame>
    </p:spTree>
    <p:extLst>
      <p:ext uri="{BB962C8B-B14F-4D97-AF65-F5344CB8AC3E}">
        <p14:creationId xmlns:p14="http://schemas.microsoft.com/office/powerpoint/2010/main" val="14140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randombar(horizontal)">
                                      <p:cBhvr>
                                        <p:cTn id="16" dur="500"/>
                                        <p:tgtEl>
                                          <p:spTgt spid="32"/>
                                        </p:tgtEl>
                                      </p:cBhvr>
                                    </p:animEffect>
                                  </p:childTnLst>
                                </p:cTn>
                              </p:par>
                              <p:par>
                                <p:cTn id="17" presetID="14" presetClass="entr" presetSubtype="10"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randombar(horizontal)">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randombar(horizontal)">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randombar(horizontal)">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466" name="Google Shape;116;p4">
            <a:extLst>
              <a:ext uri="{FF2B5EF4-FFF2-40B4-BE49-F238E27FC236}">
                <a16:creationId xmlns:a16="http://schemas.microsoft.com/office/drawing/2014/main" id="{531F7791-29BA-1419-A9DA-80F87E69DDE9}"/>
              </a:ext>
            </a:extLst>
          </p:cNvPr>
          <p:cNvSpPr/>
          <p:nvPr/>
        </p:nvSpPr>
        <p:spPr>
          <a:xfrm>
            <a:off x="0" y="119416"/>
            <a:ext cx="12192000" cy="685800"/>
          </a:xfrm>
          <a:prstGeom prst="rect">
            <a:avLst/>
          </a:prstGeom>
          <a:gradFill>
            <a:gsLst>
              <a:gs pos="0">
                <a:schemeClr val="lt1"/>
              </a:gs>
              <a:gs pos="100000">
                <a:srgbClr val="FF9933">
                  <a:alpha val="49803"/>
                </a:srgbClr>
              </a:gs>
            </a:gsLst>
            <a:path path="circle">
              <a:fillToRect l="50000" t="50000" r="50000" b="50000"/>
            </a:path>
            <a:tileRect/>
          </a:gradFill>
          <a:ln>
            <a:noFill/>
          </a:ln>
        </p:spPr>
        <p:txBody>
          <a:bodyPr spcFirstLastPara="1" wrap="square" lIns="91425" tIns="45700" rIns="91425" bIns="45700" anchor="ctr" anchorCtr="0">
            <a:noAutofit/>
          </a:bodyPr>
          <a:lstStyle/>
          <a:p>
            <a:pPr algn="ctr"/>
            <a:endParaRPr sz="1800">
              <a:solidFill>
                <a:schemeClr val="dk1"/>
              </a:solidFill>
              <a:latin typeface="Times New Roman"/>
              <a:ea typeface="Times New Roman"/>
              <a:cs typeface="Times New Roman"/>
              <a:sym typeface="Times New Roman"/>
            </a:endParaRPr>
          </a:p>
        </p:txBody>
      </p:sp>
      <p:sp>
        <p:nvSpPr>
          <p:cNvPr id="467" name="Google Shape;117;p4">
            <a:extLst>
              <a:ext uri="{FF2B5EF4-FFF2-40B4-BE49-F238E27FC236}">
                <a16:creationId xmlns:a16="http://schemas.microsoft.com/office/drawing/2014/main" id="{3798B6D0-AC61-0553-A7D5-B045C5BC0B9F}"/>
              </a:ext>
            </a:extLst>
          </p:cNvPr>
          <p:cNvSpPr txBox="1">
            <a:spLocks noGrp="1"/>
          </p:cNvSpPr>
          <p:nvPr>
            <p:ph type="title"/>
          </p:nvPr>
        </p:nvSpPr>
        <p:spPr>
          <a:xfrm>
            <a:off x="2560983" y="225184"/>
            <a:ext cx="6049618" cy="457200"/>
          </a:xfrm>
          <a:prstGeom prst="rect">
            <a:avLst/>
          </a:prstGeom>
          <a:noFill/>
          <a:ln>
            <a:noFill/>
          </a:ln>
        </p:spPr>
        <p:txBody>
          <a:bodyPr spcFirstLastPara="1" wrap="square" lIns="91425" tIns="45700" rIns="91425" bIns="45700" anchor="ctr" anchorCtr="0">
            <a:noAutofit/>
          </a:bodyPr>
          <a:lstStyle/>
          <a:p>
            <a:pPr algn="l">
              <a:buClr>
                <a:srgbClr val="0000FF"/>
              </a:buClr>
              <a:buSzPts val="2400"/>
            </a:pPr>
            <a:r>
              <a:rPr lang="en-US" sz="2400" b="1">
                <a:solidFill>
                  <a:srgbClr val="0000FF"/>
                </a:solidFill>
                <a:latin typeface="Times New Roman"/>
                <a:ea typeface="Times New Roman"/>
                <a:cs typeface="Times New Roman"/>
                <a:sym typeface="Times New Roman"/>
              </a:rPr>
              <a:t>Bài 2: CÁC PHÉP TÍNH VỚI SỐ HỮU TỈ</a:t>
            </a:r>
            <a:endParaRPr sz="2400" b="1">
              <a:solidFill>
                <a:srgbClr val="0000FF"/>
              </a:solidFill>
              <a:latin typeface="Times New Roman"/>
              <a:ea typeface="Times New Roman"/>
              <a:cs typeface="Times New Roman"/>
              <a:sym typeface="Times New Roman"/>
            </a:endParaRPr>
          </a:p>
        </p:txBody>
      </p:sp>
      <p:sp>
        <p:nvSpPr>
          <p:cNvPr id="468" name="Google Shape;118;p4">
            <a:extLst>
              <a:ext uri="{FF2B5EF4-FFF2-40B4-BE49-F238E27FC236}">
                <a16:creationId xmlns:a16="http://schemas.microsoft.com/office/drawing/2014/main" id="{F0CAAD38-A826-10DE-7966-91D1CFB35833}"/>
              </a:ext>
            </a:extLst>
          </p:cNvPr>
          <p:cNvSpPr txBox="1"/>
          <p:nvPr/>
        </p:nvSpPr>
        <p:spPr>
          <a:xfrm>
            <a:off x="151682" y="770039"/>
            <a:ext cx="4051109" cy="523220"/>
          </a:xfrm>
          <a:prstGeom prst="rect">
            <a:avLst/>
          </a:prstGeom>
          <a:noFill/>
          <a:ln>
            <a:noFill/>
          </a:ln>
        </p:spPr>
        <p:txBody>
          <a:bodyPr spcFirstLastPara="1" wrap="square" lIns="91425" tIns="45700" rIns="91425" bIns="45700" anchor="t" anchorCtr="0">
            <a:spAutoFit/>
          </a:bodyPr>
          <a:lstStyle/>
          <a:p>
            <a:r>
              <a:rPr lang="en-US" sz="2800">
                <a:solidFill>
                  <a:srgbClr val="FF0000"/>
                </a:solidFill>
                <a:latin typeface="Times New Roman"/>
                <a:ea typeface="Times New Roman"/>
                <a:cs typeface="Times New Roman"/>
                <a:sym typeface="Times New Roman"/>
              </a:rPr>
              <a:t>1. Cộng, trừ hai số hữu tỉ</a:t>
            </a:r>
            <a:endParaRPr sz="2800">
              <a:solidFill>
                <a:srgbClr val="FF0000"/>
              </a:solidFill>
              <a:latin typeface="Times New Roman"/>
              <a:ea typeface="Times New Roman"/>
              <a:cs typeface="Times New Roman"/>
              <a:sym typeface="Times New Roman"/>
            </a:endParaRPr>
          </a:p>
        </p:txBody>
      </p:sp>
      <p:pic>
        <p:nvPicPr>
          <p:cNvPr id="469" name="Google Shape;119;p4" descr="child001 - 04 01">
            <a:extLst>
              <a:ext uri="{FF2B5EF4-FFF2-40B4-BE49-F238E27FC236}">
                <a16:creationId xmlns:a16="http://schemas.microsoft.com/office/drawing/2014/main" id="{949B097E-3C0C-794E-1670-B1977D1D0CBA}"/>
              </a:ext>
            </a:extLst>
          </p:cNvPr>
          <p:cNvPicPr preferRelativeResize="0"/>
          <p:nvPr/>
        </p:nvPicPr>
        <p:blipFill rotWithShape="1">
          <a:blip r:embed="rId3">
            <a:alphaModFix/>
          </a:blip>
          <a:srcRect/>
          <a:stretch/>
        </p:blipFill>
        <p:spPr>
          <a:xfrm>
            <a:off x="10836964" y="168965"/>
            <a:ext cx="1143000" cy="1116013"/>
          </a:xfrm>
          <a:prstGeom prst="rect">
            <a:avLst/>
          </a:prstGeom>
          <a:noFill/>
          <a:ln>
            <a:noFill/>
          </a:ln>
        </p:spPr>
      </p:pic>
      <p:pic>
        <p:nvPicPr>
          <p:cNvPr id="470" name="Google Shape;120;p4" descr="child001 - 04 02">
            <a:extLst>
              <a:ext uri="{FF2B5EF4-FFF2-40B4-BE49-F238E27FC236}">
                <a16:creationId xmlns:a16="http://schemas.microsoft.com/office/drawing/2014/main" id="{8F7D0496-12A7-8410-0AAC-5ED5C865D7A3}"/>
              </a:ext>
            </a:extLst>
          </p:cNvPr>
          <p:cNvPicPr preferRelativeResize="0"/>
          <p:nvPr/>
        </p:nvPicPr>
        <p:blipFill rotWithShape="1">
          <a:blip r:embed="rId4">
            <a:alphaModFix/>
          </a:blip>
          <a:srcRect/>
          <a:stretch/>
        </p:blipFill>
        <p:spPr>
          <a:xfrm>
            <a:off x="127976" y="-31941"/>
            <a:ext cx="782534" cy="1116013"/>
          </a:xfrm>
          <a:prstGeom prst="rect">
            <a:avLst/>
          </a:prstGeom>
          <a:noFill/>
          <a:ln>
            <a:noFill/>
          </a:ln>
        </p:spPr>
      </p:pic>
      <p:sp>
        <p:nvSpPr>
          <p:cNvPr id="11" name="Google Shape;118;p4">
            <a:extLst>
              <a:ext uri="{FF2B5EF4-FFF2-40B4-BE49-F238E27FC236}">
                <a16:creationId xmlns:a16="http://schemas.microsoft.com/office/drawing/2014/main" id="{321DD839-6E43-CC83-30D7-31E4B19EC525}"/>
              </a:ext>
            </a:extLst>
          </p:cNvPr>
          <p:cNvSpPr txBox="1"/>
          <p:nvPr/>
        </p:nvSpPr>
        <p:spPr>
          <a:xfrm>
            <a:off x="155708" y="1145349"/>
            <a:ext cx="6049618" cy="523180"/>
          </a:xfrm>
          <a:prstGeom prst="rect">
            <a:avLst/>
          </a:prstGeom>
          <a:noFill/>
          <a:ln>
            <a:noFill/>
          </a:ln>
        </p:spPr>
        <p:txBody>
          <a:bodyPr spcFirstLastPara="1" wrap="square" lIns="91425" tIns="45700" rIns="91425" bIns="45700" anchor="t" anchorCtr="0">
            <a:spAutoFit/>
          </a:bodyPr>
          <a:lstStyle/>
          <a:p>
            <a:r>
              <a:rPr lang="en-US" sz="2800">
                <a:solidFill>
                  <a:srgbClr val="FF0000"/>
                </a:solidFill>
                <a:latin typeface="Times New Roman"/>
                <a:ea typeface="Times New Roman"/>
                <a:cs typeface="Times New Roman"/>
                <a:sym typeface="Times New Roman"/>
              </a:rPr>
              <a:t>2. Tính chất của phép cộng số hữu tỉ</a:t>
            </a:r>
            <a:endParaRPr sz="2800">
              <a:solidFill>
                <a:srgbClr val="FF0000"/>
              </a:solidFill>
              <a:latin typeface="Times New Roman"/>
              <a:ea typeface="Times New Roman"/>
              <a:cs typeface="Times New Roman"/>
              <a:sym typeface="Times New Roman"/>
            </a:endParaRPr>
          </a:p>
        </p:txBody>
      </p:sp>
      <p:sp>
        <p:nvSpPr>
          <p:cNvPr id="6" name="Rectangle 3">
            <a:extLst>
              <a:ext uri="{FF2B5EF4-FFF2-40B4-BE49-F238E27FC236}">
                <a16:creationId xmlns:a16="http://schemas.microsoft.com/office/drawing/2014/main" id="{E4AA0596-D157-E100-10A7-87021B22B95D}"/>
              </a:ext>
            </a:extLst>
          </p:cNvPr>
          <p:cNvSpPr>
            <a:spLocks noChangeArrowheads="1"/>
          </p:cNvSpPr>
          <p:nvPr/>
        </p:nvSpPr>
        <p:spPr bwMode="auto">
          <a:xfrm>
            <a:off x="3259013" y="324851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5" name="Google Shape;118;p4">
            <a:extLst>
              <a:ext uri="{FF2B5EF4-FFF2-40B4-BE49-F238E27FC236}">
                <a16:creationId xmlns:a16="http://schemas.microsoft.com/office/drawing/2014/main" id="{D8628A7D-2BC9-ECEF-E7EF-8C77E53C926D}"/>
              </a:ext>
            </a:extLst>
          </p:cNvPr>
          <p:cNvSpPr txBox="1"/>
          <p:nvPr/>
        </p:nvSpPr>
        <p:spPr>
          <a:xfrm>
            <a:off x="144332" y="1488821"/>
            <a:ext cx="3636098" cy="523180"/>
          </a:xfrm>
          <a:prstGeom prst="rect">
            <a:avLst/>
          </a:prstGeom>
          <a:noFill/>
          <a:ln>
            <a:noFill/>
          </a:ln>
        </p:spPr>
        <p:txBody>
          <a:bodyPr spcFirstLastPara="1" wrap="square" lIns="91425" tIns="45700" rIns="91425" bIns="45700" anchor="t" anchorCtr="0">
            <a:spAutoFit/>
          </a:bodyPr>
          <a:lstStyle/>
          <a:p>
            <a:r>
              <a:rPr lang="en-US" sz="2800">
                <a:solidFill>
                  <a:srgbClr val="FF0000"/>
                </a:solidFill>
                <a:latin typeface="Times New Roman"/>
                <a:ea typeface="Times New Roman"/>
                <a:cs typeface="Times New Roman"/>
                <a:sym typeface="Times New Roman"/>
              </a:rPr>
              <a:t>3. Nhân hai số hữu tỉ</a:t>
            </a:r>
            <a:endParaRPr sz="2800">
              <a:solidFill>
                <a:srgbClr val="FF0000"/>
              </a:solidFill>
              <a:latin typeface="Times New Roman"/>
              <a:ea typeface="Times New Roman"/>
              <a:cs typeface="Times New Roman"/>
              <a:sym typeface="Times New Roman"/>
            </a:endParaRPr>
          </a:p>
        </p:txBody>
      </p:sp>
      <p:sp>
        <p:nvSpPr>
          <p:cNvPr id="21" name="Google Shape;118;p4">
            <a:extLst>
              <a:ext uri="{FF2B5EF4-FFF2-40B4-BE49-F238E27FC236}">
                <a16:creationId xmlns:a16="http://schemas.microsoft.com/office/drawing/2014/main" id="{7C7AA347-28B4-515D-F0AE-2BD7F7620EF4}"/>
              </a:ext>
            </a:extLst>
          </p:cNvPr>
          <p:cNvSpPr txBox="1"/>
          <p:nvPr/>
        </p:nvSpPr>
        <p:spPr>
          <a:xfrm>
            <a:off x="127976" y="1893570"/>
            <a:ext cx="5968024" cy="523180"/>
          </a:xfrm>
          <a:prstGeom prst="rect">
            <a:avLst/>
          </a:prstGeom>
          <a:noFill/>
          <a:ln>
            <a:noFill/>
          </a:ln>
        </p:spPr>
        <p:txBody>
          <a:bodyPr spcFirstLastPara="1" wrap="square" lIns="91425" tIns="45700" rIns="91425" bIns="45700" anchor="t" anchorCtr="0">
            <a:spAutoFit/>
          </a:bodyPr>
          <a:lstStyle/>
          <a:p>
            <a:r>
              <a:rPr lang="en-US" sz="2800" b="1">
                <a:solidFill>
                  <a:srgbClr val="FF0000"/>
                </a:solidFill>
                <a:latin typeface="Times New Roman"/>
                <a:ea typeface="Times New Roman"/>
                <a:cs typeface="Times New Roman"/>
                <a:sym typeface="Times New Roman"/>
              </a:rPr>
              <a:t>4. Tính chất của phép nhân số hữu tỉ</a:t>
            </a:r>
            <a:endParaRPr sz="2800" b="1">
              <a:solidFill>
                <a:srgbClr val="FF0000"/>
              </a:solidFill>
              <a:latin typeface="Times New Roman"/>
              <a:ea typeface="Times New Roman"/>
              <a:cs typeface="Times New Roman"/>
              <a:sym typeface="Times New Roman"/>
            </a:endParaRPr>
          </a:p>
        </p:txBody>
      </p:sp>
      <p:sp>
        <p:nvSpPr>
          <p:cNvPr id="24" name="Thought Bubble: Cloud 23">
            <a:extLst>
              <a:ext uri="{FF2B5EF4-FFF2-40B4-BE49-F238E27FC236}">
                <a16:creationId xmlns:a16="http://schemas.microsoft.com/office/drawing/2014/main" id="{9A8F04B6-ED60-DF0E-ADFC-B5889FBE4346}"/>
              </a:ext>
            </a:extLst>
          </p:cNvPr>
          <p:cNvSpPr/>
          <p:nvPr/>
        </p:nvSpPr>
        <p:spPr>
          <a:xfrm>
            <a:off x="6096000" y="2694365"/>
            <a:ext cx="3704492" cy="3018286"/>
          </a:xfrm>
          <a:prstGeom prst="cloudCallout">
            <a:avLst>
              <a:gd name="adj1" fmla="val 110180"/>
              <a:gd name="adj2" fmla="val 79283"/>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a:solidFill>
                  <a:srgbClr val="C00000"/>
                </a:solidFill>
                <a:latin typeface="Times New Roman" panose="02020603050405020304" pitchFamily="18" charset="0"/>
                <a:cs typeface="Times New Roman" panose="02020603050405020304" pitchFamily="18" charset="0"/>
              </a:rPr>
              <a:t>Phép nhân số hữu tỉ có những tính chất nào?</a:t>
            </a:r>
          </a:p>
        </p:txBody>
      </p:sp>
      <p:sp>
        <p:nvSpPr>
          <p:cNvPr id="27" name="TextBox 26">
            <a:extLst>
              <a:ext uri="{FF2B5EF4-FFF2-40B4-BE49-F238E27FC236}">
                <a16:creationId xmlns:a16="http://schemas.microsoft.com/office/drawing/2014/main" id="{2237F434-97E5-4E36-8EB2-991533864599}"/>
              </a:ext>
            </a:extLst>
          </p:cNvPr>
          <p:cNvSpPr txBox="1"/>
          <p:nvPr/>
        </p:nvSpPr>
        <p:spPr>
          <a:xfrm>
            <a:off x="910510" y="2722165"/>
            <a:ext cx="10777329" cy="1384995"/>
          </a:xfrm>
          <a:prstGeom prst="rect">
            <a:avLst/>
          </a:prstGeom>
          <a:noFill/>
        </p:spPr>
        <p:txBody>
          <a:bodyPr wrap="square">
            <a:spAutoFit/>
          </a:bodyPr>
          <a:lstStyle/>
          <a:p>
            <a:r>
              <a:rPr lang="en-US" sz="2800">
                <a:latin typeface="Times New Roman" panose="02020603050405020304" pitchFamily="18" charset="0"/>
                <a:cs typeface="Times New Roman" panose="02020603050405020304" pitchFamily="18" charset="0"/>
              </a:rPr>
              <a:t>Phép nhân số hữu tỉ cũng có các tính chất như phép nhân số nguyên: giao hoán, kết hợp, nhân với số 1, tính chất phân phối của phép nhân đối với phép cộng.</a:t>
            </a:r>
          </a:p>
        </p:txBody>
      </p:sp>
      <p:pic>
        <p:nvPicPr>
          <p:cNvPr id="28" name="Google Shape;476;p7">
            <a:extLst>
              <a:ext uri="{FF2B5EF4-FFF2-40B4-BE49-F238E27FC236}">
                <a16:creationId xmlns:a16="http://schemas.microsoft.com/office/drawing/2014/main" id="{B4D29A28-F5F7-60B1-6BBB-386D7B4A0D45}"/>
              </a:ext>
            </a:extLst>
          </p:cNvPr>
          <p:cNvPicPr preferRelativeResize="0"/>
          <p:nvPr/>
        </p:nvPicPr>
        <p:blipFill rotWithShape="1">
          <a:blip r:embed="rId5">
            <a:alphaModFix/>
          </a:blip>
          <a:srcRect/>
          <a:stretch/>
        </p:blipFill>
        <p:spPr>
          <a:xfrm>
            <a:off x="121616" y="2389885"/>
            <a:ext cx="788894" cy="836363"/>
          </a:xfrm>
          <a:prstGeom prst="rect">
            <a:avLst/>
          </a:prstGeom>
          <a:noFill/>
          <a:ln>
            <a:noFill/>
          </a:ln>
        </p:spPr>
      </p:pic>
    </p:spTree>
    <p:extLst>
      <p:ext uri="{BB962C8B-B14F-4D97-AF65-F5344CB8AC3E}">
        <p14:creationId xmlns:p14="http://schemas.microsoft.com/office/powerpoint/2010/main" val="3145846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24"/>
                                        </p:tgtEl>
                                      </p:cBhvr>
                                    </p:animEffect>
                                    <p:set>
                                      <p:cBhvr>
                                        <p:cTn id="12" dur="1" fill="hold">
                                          <p:stCondLst>
                                            <p:cond delay="499"/>
                                          </p:stCondLst>
                                        </p:cTn>
                                        <p:tgtEl>
                                          <p:spTgt spid="2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randombar(horizontal)">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466" name="Google Shape;116;p4">
            <a:extLst>
              <a:ext uri="{FF2B5EF4-FFF2-40B4-BE49-F238E27FC236}">
                <a16:creationId xmlns:a16="http://schemas.microsoft.com/office/drawing/2014/main" id="{531F7791-29BA-1419-A9DA-80F87E69DDE9}"/>
              </a:ext>
            </a:extLst>
          </p:cNvPr>
          <p:cNvSpPr/>
          <p:nvPr/>
        </p:nvSpPr>
        <p:spPr>
          <a:xfrm>
            <a:off x="0" y="119416"/>
            <a:ext cx="12192000" cy="685800"/>
          </a:xfrm>
          <a:prstGeom prst="rect">
            <a:avLst/>
          </a:prstGeom>
          <a:gradFill>
            <a:gsLst>
              <a:gs pos="0">
                <a:schemeClr val="lt1"/>
              </a:gs>
              <a:gs pos="100000">
                <a:srgbClr val="FF9933">
                  <a:alpha val="49803"/>
                </a:srgbClr>
              </a:gs>
            </a:gsLst>
            <a:path path="circle">
              <a:fillToRect l="50000" t="50000" r="50000" b="50000"/>
            </a:path>
            <a:tileRect/>
          </a:gradFill>
          <a:ln>
            <a:noFill/>
          </a:ln>
        </p:spPr>
        <p:txBody>
          <a:bodyPr spcFirstLastPara="1" wrap="square" lIns="91425" tIns="45700" rIns="91425" bIns="45700" anchor="ctr" anchorCtr="0">
            <a:noAutofit/>
          </a:bodyPr>
          <a:lstStyle/>
          <a:p>
            <a:pPr algn="ctr"/>
            <a:endParaRPr sz="1800">
              <a:solidFill>
                <a:schemeClr val="dk1"/>
              </a:solidFill>
              <a:latin typeface="Times New Roman"/>
              <a:ea typeface="Times New Roman"/>
              <a:cs typeface="Times New Roman"/>
              <a:sym typeface="Times New Roman"/>
            </a:endParaRPr>
          </a:p>
        </p:txBody>
      </p:sp>
      <p:sp>
        <p:nvSpPr>
          <p:cNvPr id="467" name="Google Shape;117;p4">
            <a:extLst>
              <a:ext uri="{FF2B5EF4-FFF2-40B4-BE49-F238E27FC236}">
                <a16:creationId xmlns:a16="http://schemas.microsoft.com/office/drawing/2014/main" id="{3798B6D0-AC61-0553-A7D5-B045C5BC0B9F}"/>
              </a:ext>
            </a:extLst>
          </p:cNvPr>
          <p:cNvSpPr txBox="1">
            <a:spLocks noGrp="1"/>
          </p:cNvSpPr>
          <p:nvPr>
            <p:ph type="title"/>
          </p:nvPr>
        </p:nvSpPr>
        <p:spPr>
          <a:xfrm>
            <a:off x="2560983" y="225184"/>
            <a:ext cx="6049618" cy="457200"/>
          </a:xfrm>
          <a:prstGeom prst="rect">
            <a:avLst/>
          </a:prstGeom>
          <a:noFill/>
          <a:ln>
            <a:noFill/>
          </a:ln>
        </p:spPr>
        <p:txBody>
          <a:bodyPr spcFirstLastPara="1" wrap="square" lIns="91425" tIns="45700" rIns="91425" bIns="45700" anchor="ctr" anchorCtr="0">
            <a:noAutofit/>
          </a:bodyPr>
          <a:lstStyle/>
          <a:p>
            <a:pPr algn="l">
              <a:buClr>
                <a:srgbClr val="0000FF"/>
              </a:buClr>
              <a:buSzPts val="2400"/>
            </a:pPr>
            <a:r>
              <a:rPr lang="en-US" sz="2400" b="1">
                <a:solidFill>
                  <a:srgbClr val="0000FF"/>
                </a:solidFill>
                <a:latin typeface="Times New Roman"/>
                <a:ea typeface="Times New Roman"/>
                <a:cs typeface="Times New Roman"/>
                <a:sym typeface="Times New Roman"/>
              </a:rPr>
              <a:t>Bài 2: CÁC PHÉP TÍNH VỚI SỐ HỮU TỈ</a:t>
            </a:r>
            <a:endParaRPr sz="2400" b="1">
              <a:solidFill>
                <a:srgbClr val="0000FF"/>
              </a:solidFill>
              <a:latin typeface="Times New Roman"/>
              <a:ea typeface="Times New Roman"/>
              <a:cs typeface="Times New Roman"/>
              <a:sym typeface="Times New Roman"/>
            </a:endParaRPr>
          </a:p>
        </p:txBody>
      </p:sp>
      <p:sp>
        <p:nvSpPr>
          <p:cNvPr id="468" name="Google Shape;118;p4">
            <a:extLst>
              <a:ext uri="{FF2B5EF4-FFF2-40B4-BE49-F238E27FC236}">
                <a16:creationId xmlns:a16="http://schemas.microsoft.com/office/drawing/2014/main" id="{F0CAAD38-A826-10DE-7966-91D1CFB35833}"/>
              </a:ext>
            </a:extLst>
          </p:cNvPr>
          <p:cNvSpPr txBox="1"/>
          <p:nvPr/>
        </p:nvSpPr>
        <p:spPr>
          <a:xfrm>
            <a:off x="151682" y="770039"/>
            <a:ext cx="4051109" cy="523220"/>
          </a:xfrm>
          <a:prstGeom prst="rect">
            <a:avLst/>
          </a:prstGeom>
          <a:noFill/>
          <a:ln>
            <a:noFill/>
          </a:ln>
        </p:spPr>
        <p:txBody>
          <a:bodyPr spcFirstLastPara="1" wrap="square" lIns="91425" tIns="45700" rIns="91425" bIns="45700" anchor="t" anchorCtr="0">
            <a:spAutoFit/>
          </a:bodyPr>
          <a:lstStyle/>
          <a:p>
            <a:r>
              <a:rPr lang="en-US" sz="2800">
                <a:solidFill>
                  <a:srgbClr val="FF0000"/>
                </a:solidFill>
                <a:latin typeface="Times New Roman"/>
                <a:ea typeface="Times New Roman"/>
                <a:cs typeface="Times New Roman"/>
                <a:sym typeface="Times New Roman"/>
              </a:rPr>
              <a:t>1. Cộng, trừ hai số hữu tỉ</a:t>
            </a:r>
            <a:endParaRPr sz="2800">
              <a:solidFill>
                <a:srgbClr val="FF0000"/>
              </a:solidFill>
              <a:latin typeface="Times New Roman"/>
              <a:ea typeface="Times New Roman"/>
              <a:cs typeface="Times New Roman"/>
              <a:sym typeface="Times New Roman"/>
            </a:endParaRPr>
          </a:p>
        </p:txBody>
      </p:sp>
      <p:pic>
        <p:nvPicPr>
          <p:cNvPr id="469" name="Google Shape;119;p4" descr="child001 - 04 01">
            <a:extLst>
              <a:ext uri="{FF2B5EF4-FFF2-40B4-BE49-F238E27FC236}">
                <a16:creationId xmlns:a16="http://schemas.microsoft.com/office/drawing/2014/main" id="{949B097E-3C0C-794E-1670-B1977D1D0CBA}"/>
              </a:ext>
            </a:extLst>
          </p:cNvPr>
          <p:cNvPicPr preferRelativeResize="0"/>
          <p:nvPr/>
        </p:nvPicPr>
        <p:blipFill rotWithShape="1">
          <a:blip r:embed="rId3">
            <a:alphaModFix/>
          </a:blip>
          <a:srcRect/>
          <a:stretch/>
        </p:blipFill>
        <p:spPr>
          <a:xfrm>
            <a:off x="10836964" y="168965"/>
            <a:ext cx="1143000" cy="1116013"/>
          </a:xfrm>
          <a:prstGeom prst="rect">
            <a:avLst/>
          </a:prstGeom>
          <a:noFill/>
          <a:ln>
            <a:noFill/>
          </a:ln>
        </p:spPr>
      </p:pic>
      <p:pic>
        <p:nvPicPr>
          <p:cNvPr id="470" name="Google Shape;120;p4" descr="child001 - 04 02">
            <a:extLst>
              <a:ext uri="{FF2B5EF4-FFF2-40B4-BE49-F238E27FC236}">
                <a16:creationId xmlns:a16="http://schemas.microsoft.com/office/drawing/2014/main" id="{8F7D0496-12A7-8410-0AAC-5ED5C865D7A3}"/>
              </a:ext>
            </a:extLst>
          </p:cNvPr>
          <p:cNvPicPr preferRelativeResize="0"/>
          <p:nvPr/>
        </p:nvPicPr>
        <p:blipFill rotWithShape="1">
          <a:blip r:embed="rId4">
            <a:alphaModFix/>
          </a:blip>
          <a:srcRect/>
          <a:stretch/>
        </p:blipFill>
        <p:spPr>
          <a:xfrm>
            <a:off x="127976" y="-31941"/>
            <a:ext cx="782534" cy="1116013"/>
          </a:xfrm>
          <a:prstGeom prst="rect">
            <a:avLst/>
          </a:prstGeom>
          <a:noFill/>
          <a:ln>
            <a:noFill/>
          </a:ln>
        </p:spPr>
      </p:pic>
      <p:sp>
        <p:nvSpPr>
          <p:cNvPr id="11" name="Google Shape;118;p4">
            <a:extLst>
              <a:ext uri="{FF2B5EF4-FFF2-40B4-BE49-F238E27FC236}">
                <a16:creationId xmlns:a16="http://schemas.microsoft.com/office/drawing/2014/main" id="{321DD839-6E43-CC83-30D7-31E4B19EC525}"/>
              </a:ext>
            </a:extLst>
          </p:cNvPr>
          <p:cNvSpPr txBox="1"/>
          <p:nvPr/>
        </p:nvSpPr>
        <p:spPr>
          <a:xfrm>
            <a:off x="155708" y="1145349"/>
            <a:ext cx="6049618" cy="523180"/>
          </a:xfrm>
          <a:prstGeom prst="rect">
            <a:avLst/>
          </a:prstGeom>
          <a:noFill/>
          <a:ln>
            <a:noFill/>
          </a:ln>
        </p:spPr>
        <p:txBody>
          <a:bodyPr spcFirstLastPara="1" wrap="square" lIns="91425" tIns="45700" rIns="91425" bIns="45700" anchor="t" anchorCtr="0">
            <a:spAutoFit/>
          </a:bodyPr>
          <a:lstStyle/>
          <a:p>
            <a:r>
              <a:rPr lang="en-US" sz="2800">
                <a:solidFill>
                  <a:srgbClr val="FF0000"/>
                </a:solidFill>
                <a:latin typeface="Times New Roman"/>
                <a:ea typeface="Times New Roman"/>
                <a:cs typeface="Times New Roman"/>
                <a:sym typeface="Times New Roman"/>
              </a:rPr>
              <a:t>2. Tính chất của phép cộng số hữu tỉ</a:t>
            </a:r>
            <a:endParaRPr sz="2800">
              <a:solidFill>
                <a:srgbClr val="FF0000"/>
              </a:solidFill>
              <a:latin typeface="Times New Roman"/>
              <a:ea typeface="Times New Roman"/>
              <a:cs typeface="Times New Roman"/>
              <a:sym typeface="Times New Roman"/>
            </a:endParaRPr>
          </a:p>
        </p:txBody>
      </p:sp>
      <p:sp>
        <p:nvSpPr>
          <p:cNvPr id="6" name="Rectangle 3">
            <a:extLst>
              <a:ext uri="{FF2B5EF4-FFF2-40B4-BE49-F238E27FC236}">
                <a16:creationId xmlns:a16="http://schemas.microsoft.com/office/drawing/2014/main" id="{E4AA0596-D157-E100-10A7-87021B22B95D}"/>
              </a:ext>
            </a:extLst>
          </p:cNvPr>
          <p:cNvSpPr>
            <a:spLocks noChangeArrowheads="1"/>
          </p:cNvSpPr>
          <p:nvPr/>
        </p:nvSpPr>
        <p:spPr bwMode="auto">
          <a:xfrm>
            <a:off x="3259013" y="324851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5" name="Google Shape;118;p4">
            <a:extLst>
              <a:ext uri="{FF2B5EF4-FFF2-40B4-BE49-F238E27FC236}">
                <a16:creationId xmlns:a16="http://schemas.microsoft.com/office/drawing/2014/main" id="{D8628A7D-2BC9-ECEF-E7EF-8C77E53C926D}"/>
              </a:ext>
            </a:extLst>
          </p:cNvPr>
          <p:cNvSpPr txBox="1"/>
          <p:nvPr/>
        </p:nvSpPr>
        <p:spPr>
          <a:xfrm>
            <a:off x="144332" y="1488821"/>
            <a:ext cx="3636098" cy="523180"/>
          </a:xfrm>
          <a:prstGeom prst="rect">
            <a:avLst/>
          </a:prstGeom>
          <a:noFill/>
          <a:ln>
            <a:noFill/>
          </a:ln>
        </p:spPr>
        <p:txBody>
          <a:bodyPr spcFirstLastPara="1" wrap="square" lIns="91425" tIns="45700" rIns="91425" bIns="45700" anchor="t" anchorCtr="0">
            <a:spAutoFit/>
          </a:bodyPr>
          <a:lstStyle/>
          <a:p>
            <a:r>
              <a:rPr lang="en-US" sz="2800">
                <a:solidFill>
                  <a:srgbClr val="FF0000"/>
                </a:solidFill>
                <a:latin typeface="Times New Roman"/>
                <a:ea typeface="Times New Roman"/>
                <a:cs typeface="Times New Roman"/>
                <a:sym typeface="Times New Roman"/>
              </a:rPr>
              <a:t>3. Nhân hai số hữu tỉ</a:t>
            </a:r>
            <a:endParaRPr sz="2800">
              <a:solidFill>
                <a:srgbClr val="FF0000"/>
              </a:solidFill>
              <a:latin typeface="Times New Roman"/>
              <a:ea typeface="Times New Roman"/>
              <a:cs typeface="Times New Roman"/>
              <a:sym typeface="Times New Roman"/>
            </a:endParaRPr>
          </a:p>
        </p:txBody>
      </p:sp>
      <p:sp>
        <p:nvSpPr>
          <p:cNvPr id="21" name="Google Shape;118;p4">
            <a:extLst>
              <a:ext uri="{FF2B5EF4-FFF2-40B4-BE49-F238E27FC236}">
                <a16:creationId xmlns:a16="http://schemas.microsoft.com/office/drawing/2014/main" id="{7C7AA347-28B4-515D-F0AE-2BD7F7620EF4}"/>
              </a:ext>
            </a:extLst>
          </p:cNvPr>
          <p:cNvSpPr txBox="1"/>
          <p:nvPr/>
        </p:nvSpPr>
        <p:spPr>
          <a:xfrm>
            <a:off x="127976" y="1893570"/>
            <a:ext cx="5968024" cy="523180"/>
          </a:xfrm>
          <a:prstGeom prst="rect">
            <a:avLst/>
          </a:prstGeom>
          <a:noFill/>
          <a:ln>
            <a:noFill/>
          </a:ln>
        </p:spPr>
        <p:txBody>
          <a:bodyPr spcFirstLastPara="1" wrap="square" lIns="91425" tIns="45700" rIns="91425" bIns="45700" anchor="t" anchorCtr="0">
            <a:spAutoFit/>
          </a:bodyPr>
          <a:lstStyle/>
          <a:p>
            <a:r>
              <a:rPr lang="en-US" sz="2800" b="1">
                <a:solidFill>
                  <a:srgbClr val="FF0000"/>
                </a:solidFill>
                <a:latin typeface="Times New Roman"/>
                <a:ea typeface="Times New Roman"/>
                <a:cs typeface="Times New Roman"/>
                <a:sym typeface="Times New Roman"/>
              </a:rPr>
              <a:t>4. Tính chất của phép nhân số hữu tỉ</a:t>
            </a:r>
            <a:endParaRPr sz="2800" b="1">
              <a:solidFill>
                <a:srgbClr val="FF0000"/>
              </a:solidFill>
              <a:latin typeface="Times New Roman"/>
              <a:ea typeface="Times New Roman"/>
              <a:cs typeface="Times New Roman"/>
              <a:sym typeface="Times New Roman"/>
            </a:endParaRPr>
          </a:p>
        </p:txBody>
      </p:sp>
      <p:sp>
        <p:nvSpPr>
          <p:cNvPr id="14" name="Google Shape;489;p8">
            <a:extLst>
              <a:ext uri="{FF2B5EF4-FFF2-40B4-BE49-F238E27FC236}">
                <a16:creationId xmlns:a16="http://schemas.microsoft.com/office/drawing/2014/main" id="{0C1C8D5A-5D26-02D0-E44A-C0FC1A80657A}"/>
              </a:ext>
            </a:extLst>
          </p:cNvPr>
          <p:cNvSpPr/>
          <p:nvPr/>
        </p:nvSpPr>
        <p:spPr>
          <a:xfrm>
            <a:off x="263437" y="2363862"/>
            <a:ext cx="1993900" cy="468770"/>
          </a:xfrm>
          <a:prstGeom prst="homePlate">
            <a:avLst>
              <a:gd name="adj" fmla="val 50000"/>
            </a:avLst>
          </a:prstGeom>
          <a:solidFill>
            <a:srgbClr val="8CB3E3"/>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algn="ctr"/>
            <a:r>
              <a:rPr lang="en-US" sz="2400" b="1">
                <a:solidFill>
                  <a:srgbClr val="A8289F"/>
                </a:solidFill>
                <a:latin typeface="Times New Roman"/>
                <a:ea typeface="Times New Roman"/>
                <a:cs typeface="Times New Roman"/>
                <a:sym typeface="Times New Roman"/>
              </a:rPr>
              <a:t>Thực hành 5</a:t>
            </a:r>
            <a:endParaRPr sz="2400" b="1">
              <a:solidFill>
                <a:srgbClr val="A8289F"/>
              </a:solidFill>
              <a:latin typeface="Times New Roman"/>
              <a:ea typeface="Times New Roman"/>
              <a:cs typeface="Times New Roman"/>
              <a:sym typeface="Times New Roman"/>
            </a:endParaRPr>
          </a:p>
        </p:txBody>
      </p:sp>
      <p:graphicFrame>
        <p:nvGraphicFramePr>
          <p:cNvPr id="2" name="Object 1">
            <a:extLst>
              <a:ext uri="{FF2B5EF4-FFF2-40B4-BE49-F238E27FC236}">
                <a16:creationId xmlns:a16="http://schemas.microsoft.com/office/drawing/2014/main" id="{EC53AE1F-0920-F331-16C2-4E78E69C2AE8}"/>
              </a:ext>
            </a:extLst>
          </p:cNvPr>
          <p:cNvGraphicFramePr>
            <a:graphicFrameLocks noChangeAspect="1"/>
          </p:cNvGraphicFramePr>
          <p:nvPr>
            <p:extLst>
              <p:ext uri="{D42A27DB-BD31-4B8C-83A1-F6EECF244321}">
                <p14:modId xmlns:p14="http://schemas.microsoft.com/office/powerpoint/2010/main" val="2738896084"/>
              </p:ext>
            </p:extLst>
          </p:nvPr>
        </p:nvGraphicFramePr>
        <p:xfrm>
          <a:off x="657714" y="3000152"/>
          <a:ext cx="3199245" cy="857695"/>
        </p:xfrm>
        <a:graphic>
          <a:graphicData uri="http://schemas.openxmlformats.org/presentationml/2006/ole">
            <mc:AlternateContent xmlns:mc="http://schemas.openxmlformats.org/markup-compatibility/2006">
              <mc:Choice xmlns:v="urn:schemas-microsoft-com:vml" Requires="v">
                <p:oleObj name="Equation" r:id="rId5" imgW="1638000" imgH="431640" progId="Equation.DSMT4">
                  <p:embed/>
                </p:oleObj>
              </mc:Choice>
              <mc:Fallback>
                <p:oleObj name="Equation" r:id="rId5" imgW="1638000" imgH="431640" progId="Equation.DSMT4">
                  <p:embed/>
                  <p:pic>
                    <p:nvPicPr>
                      <p:cNvPr id="0" name=""/>
                      <p:cNvPicPr/>
                      <p:nvPr/>
                    </p:nvPicPr>
                    <p:blipFill>
                      <a:blip r:embed="rId6"/>
                      <a:stretch>
                        <a:fillRect/>
                      </a:stretch>
                    </p:blipFill>
                    <p:spPr>
                      <a:xfrm>
                        <a:off x="657714" y="3000152"/>
                        <a:ext cx="3199245" cy="857695"/>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E7EDBE26-D8B4-04E8-E194-131062AFB37C}"/>
              </a:ext>
            </a:extLst>
          </p:cNvPr>
          <p:cNvGraphicFramePr>
            <a:graphicFrameLocks noChangeAspect="1"/>
          </p:cNvGraphicFramePr>
          <p:nvPr>
            <p:extLst>
              <p:ext uri="{D42A27DB-BD31-4B8C-83A1-F6EECF244321}">
                <p14:modId xmlns:p14="http://schemas.microsoft.com/office/powerpoint/2010/main" val="2731321443"/>
              </p:ext>
            </p:extLst>
          </p:nvPr>
        </p:nvGraphicFramePr>
        <p:xfrm>
          <a:off x="7094060" y="2700512"/>
          <a:ext cx="3020317" cy="857695"/>
        </p:xfrm>
        <a:graphic>
          <a:graphicData uri="http://schemas.openxmlformats.org/presentationml/2006/ole">
            <mc:AlternateContent xmlns:mc="http://schemas.openxmlformats.org/markup-compatibility/2006">
              <mc:Choice xmlns:v="urn:schemas-microsoft-com:vml" Requires="v">
                <p:oleObj name="Equation" r:id="rId7" imgW="1485720" imgH="431640" progId="Equation.DSMT4">
                  <p:embed/>
                </p:oleObj>
              </mc:Choice>
              <mc:Fallback>
                <p:oleObj name="Equation" r:id="rId7" imgW="1485720" imgH="431640" progId="Equation.DSMT4">
                  <p:embed/>
                  <p:pic>
                    <p:nvPicPr>
                      <p:cNvPr id="2" name="Object 1">
                        <a:extLst>
                          <a:ext uri="{FF2B5EF4-FFF2-40B4-BE49-F238E27FC236}">
                            <a16:creationId xmlns:a16="http://schemas.microsoft.com/office/drawing/2014/main" id="{EC53AE1F-0920-F331-16C2-4E78E69C2AE8}"/>
                          </a:ext>
                        </a:extLst>
                      </p:cNvPr>
                      <p:cNvPicPr/>
                      <p:nvPr/>
                    </p:nvPicPr>
                    <p:blipFill>
                      <a:blip r:embed="rId8"/>
                      <a:stretch>
                        <a:fillRect/>
                      </a:stretch>
                    </p:blipFill>
                    <p:spPr>
                      <a:xfrm>
                        <a:off x="7094060" y="2700512"/>
                        <a:ext cx="3020317" cy="857695"/>
                      </a:xfrm>
                      <a:prstGeom prst="rect">
                        <a:avLst/>
                      </a:prstGeom>
                    </p:spPr>
                  </p:pic>
                </p:oleObj>
              </mc:Fallback>
            </mc:AlternateContent>
          </a:graphicData>
        </a:graphic>
      </p:graphicFrame>
      <p:sp>
        <p:nvSpPr>
          <p:cNvPr id="17" name="Google Shape;122;p4">
            <a:extLst>
              <a:ext uri="{FF2B5EF4-FFF2-40B4-BE49-F238E27FC236}">
                <a16:creationId xmlns:a16="http://schemas.microsoft.com/office/drawing/2014/main" id="{7457AE8E-98BE-7784-A6A7-9FAFD2850C98}"/>
              </a:ext>
            </a:extLst>
          </p:cNvPr>
          <p:cNvSpPr/>
          <p:nvPr/>
        </p:nvSpPr>
        <p:spPr>
          <a:xfrm>
            <a:off x="7564058" y="1543231"/>
            <a:ext cx="2325853" cy="468770"/>
          </a:xfrm>
          <a:prstGeom prst="homePlate">
            <a:avLst>
              <a:gd name="adj" fmla="val 0"/>
            </a:avLst>
          </a:prstGeom>
          <a:ln>
            <a:headEnd type="none" w="sm" len="sm"/>
            <a:tailEnd type="none" w="sm" len="sm"/>
          </a:ln>
        </p:spPr>
        <p:style>
          <a:lnRef idx="0">
            <a:schemeClr val="accent2"/>
          </a:lnRef>
          <a:fillRef idx="3">
            <a:schemeClr val="accent2"/>
          </a:fillRef>
          <a:effectRef idx="3">
            <a:schemeClr val="accent2"/>
          </a:effectRef>
          <a:fontRef idx="minor">
            <a:schemeClr val="lt1"/>
          </a:fontRef>
        </p:style>
        <p:txBody>
          <a:bodyPr spcFirstLastPara="1" wrap="square" lIns="91425" tIns="45700" rIns="91425" bIns="45700" anchor="ctr" anchorCtr="0">
            <a:noAutofit/>
          </a:bodyPr>
          <a:lstStyle/>
          <a:p>
            <a:pPr algn="ctr"/>
            <a:r>
              <a:rPr lang="en-US" sz="2000" b="1">
                <a:solidFill>
                  <a:srgbClr val="FFFF00"/>
                </a:solidFill>
                <a:latin typeface="Times New Roman"/>
                <a:ea typeface="Times New Roman"/>
                <a:cs typeface="Times New Roman"/>
                <a:sym typeface="Times New Roman"/>
              </a:rPr>
              <a:t>Hoạt động nhóm </a:t>
            </a:r>
            <a:endParaRPr sz="2000" b="1">
              <a:solidFill>
                <a:srgbClr val="FFFF00"/>
              </a:solidFill>
              <a:latin typeface="Times New Roman"/>
              <a:ea typeface="Times New Roman"/>
              <a:cs typeface="Times New Roman"/>
              <a:sym typeface="Times New Roman"/>
            </a:endParaRPr>
          </a:p>
        </p:txBody>
      </p:sp>
      <p:sp>
        <p:nvSpPr>
          <p:cNvPr id="18" name="Google Shape;122;p4">
            <a:extLst>
              <a:ext uri="{FF2B5EF4-FFF2-40B4-BE49-F238E27FC236}">
                <a16:creationId xmlns:a16="http://schemas.microsoft.com/office/drawing/2014/main" id="{81E8D4FA-1DFB-72B3-223A-3EE0863DDA60}"/>
              </a:ext>
            </a:extLst>
          </p:cNvPr>
          <p:cNvSpPr/>
          <p:nvPr/>
        </p:nvSpPr>
        <p:spPr>
          <a:xfrm>
            <a:off x="2397170" y="2482205"/>
            <a:ext cx="1993901" cy="339294"/>
          </a:xfrm>
          <a:prstGeom prst="homePlate">
            <a:avLst>
              <a:gd name="adj" fmla="val 0"/>
            </a:avLst>
          </a:prstGeom>
          <a:solidFill>
            <a:schemeClr val="accent1">
              <a:lumMod val="75000"/>
            </a:schemeClr>
          </a:solidFill>
          <a:ln>
            <a:headEnd type="none" w="sm" len="sm"/>
            <a:tailEnd type="none" w="sm" len="sm"/>
          </a:ln>
        </p:spPr>
        <p:style>
          <a:lnRef idx="0">
            <a:schemeClr val="accent2"/>
          </a:lnRef>
          <a:fillRef idx="3">
            <a:schemeClr val="accent2"/>
          </a:fillRef>
          <a:effectRef idx="3">
            <a:schemeClr val="accent2"/>
          </a:effectRef>
          <a:fontRef idx="minor">
            <a:schemeClr val="lt1"/>
          </a:fontRef>
        </p:style>
        <p:txBody>
          <a:bodyPr spcFirstLastPara="1" wrap="square" lIns="91425" tIns="45700" rIns="91425" bIns="45700" anchor="ctr" anchorCtr="0">
            <a:noAutofit/>
          </a:bodyPr>
          <a:lstStyle/>
          <a:p>
            <a:pPr algn="ctr"/>
            <a:r>
              <a:rPr lang="en-US" sz="2000" b="1">
                <a:solidFill>
                  <a:srgbClr val="FFFF00"/>
                </a:solidFill>
                <a:latin typeface="Times New Roman"/>
                <a:ea typeface="Times New Roman"/>
                <a:cs typeface="Times New Roman"/>
                <a:sym typeface="Times New Roman"/>
              </a:rPr>
              <a:t>NHÓM 1 - 2 </a:t>
            </a:r>
            <a:endParaRPr sz="2000" b="1">
              <a:solidFill>
                <a:srgbClr val="FFFF00"/>
              </a:solidFill>
              <a:latin typeface="Times New Roman"/>
              <a:ea typeface="Times New Roman"/>
              <a:cs typeface="Times New Roman"/>
              <a:sym typeface="Times New Roman"/>
            </a:endParaRPr>
          </a:p>
        </p:txBody>
      </p:sp>
      <p:sp>
        <p:nvSpPr>
          <p:cNvPr id="19" name="Google Shape;122;p4">
            <a:extLst>
              <a:ext uri="{FF2B5EF4-FFF2-40B4-BE49-F238E27FC236}">
                <a16:creationId xmlns:a16="http://schemas.microsoft.com/office/drawing/2014/main" id="{AF42EFC8-ADBE-31B4-E97C-D298D36280CC}"/>
              </a:ext>
            </a:extLst>
          </p:cNvPr>
          <p:cNvSpPr/>
          <p:nvPr/>
        </p:nvSpPr>
        <p:spPr>
          <a:xfrm>
            <a:off x="7815612" y="2349947"/>
            <a:ext cx="1993901" cy="339294"/>
          </a:xfrm>
          <a:prstGeom prst="homePlate">
            <a:avLst>
              <a:gd name="adj" fmla="val 0"/>
            </a:avLst>
          </a:prstGeom>
          <a:solidFill>
            <a:schemeClr val="accent1">
              <a:lumMod val="75000"/>
            </a:schemeClr>
          </a:solidFill>
          <a:ln>
            <a:headEnd type="none" w="sm" len="sm"/>
            <a:tailEnd type="none" w="sm" len="sm"/>
          </a:ln>
        </p:spPr>
        <p:style>
          <a:lnRef idx="0">
            <a:schemeClr val="accent2"/>
          </a:lnRef>
          <a:fillRef idx="3">
            <a:schemeClr val="accent2"/>
          </a:fillRef>
          <a:effectRef idx="3">
            <a:schemeClr val="accent2"/>
          </a:effectRef>
          <a:fontRef idx="minor">
            <a:schemeClr val="lt1"/>
          </a:fontRef>
        </p:style>
        <p:txBody>
          <a:bodyPr spcFirstLastPara="1" wrap="square" lIns="91425" tIns="45700" rIns="91425" bIns="45700" anchor="ctr" anchorCtr="0">
            <a:noAutofit/>
          </a:bodyPr>
          <a:lstStyle/>
          <a:p>
            <a:pPr algn="ctr"/>
            <a:r>
              <a:rPr lang="en-US" sz="2000" b="1">
                <a:solidFill>
                  <a:srgbClr val="FFFF00"/>
                </a:solidFill>
                <a:latin typeface="Times New Roman"/>
                <a:ea typeface="Times New Roman"/>
                <a:cs typeface="Times New Roman"/>
                <a:sym typeface="Times New Roman"/>
              </a:rPr>
              <a:t>NHÓM 3 - 4 </a:t>
            </a:r>
            <a:endParaRPr sz="2000" b="1">
              <a:solidFill>
                <a:srgbClr val="FFFF00"/>
              </a:solidFill>
              <a:latin typeface="Times New Roman"/>
              <a:ea typeface="Times New Roman"/>
              <a:cs typeface="Times New Roman"/>
              <a:sym typeface="Times New Roman"/>
            </a:endParaRPr>
          </a:p>
        </p:txBody>
      </p:sp>
      <p:pic>
        <p:nvPicPr>
          <p:cNvPr id="20" name="Picture 13">
            <a:extLst>
              <a:ext uri="{FF2B5EF4-FFF2-40B4-BE49-F238E27FC236}">
                <a16:creationId xmlns:a16="http://schemas.microsoft.com/office/drawing/2014/main" id="{A37869B7-5657-28B2-6FFE-26D9DE8F592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631555" y="5118240"/>
            <a:ext cx="1553818" cy="1553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2" name="Object 21">
            <a:extLst>
              <a:ext uri="{FF2B5EF4-FFF2-40B4-BE49-F238E27FC236}">
                <a16:creationId xmlns:a16="http://schemas.microsoft.com/office/drawing/2014/main" id="{D6F875EA-DDE1-D2CF-FF7F-0BBF9750E0DA}"/>
              </a:ext>
            </a:extLst>
          </p:cNvPr>
          <p:cNvGraphicFramePr>
            <a:graphicFrameLocks noChangeAspect="1"/>
          </p:cNvGraphicFramePr>
          <p:nvPr>
            <p:extLst>
              <p:ext uri="{D42A27DB-BD31-4B8C-83A1-F6EECF244321}">
                <p14:modId xmlns:p14="http://schemas.microsoft.com/office/powerpoint/2010/main" val="3734599682"/>
              </p:ext>
            </p:extLst>
          </p:nvPr>
        </p:nvGraphicFramePr>
        <p:xfrm>
          <a:off x="1066711" y="3951598"/>
          <a:ext cx="2381250" cy="1666875"/>
        </p:xfrm>
        <a:graphic>
          <a:graphicData uri="http://schemas.openxmlformats.org/presentationml/2006/ole">
            <mc:AlternateContent xmlns:mc="http://schemas.openxmlformats.org/markup-compatibility/2006">
              <mc:Choice xmlns:v="urn:schemas-microsoft-com:vml" Requires="v">
                <p:oleObj name="Equation" r:id="rId10" imgW="1218960" imgH="838080" progId="Equation.DSMT4">
                  <p:embed/>
                </p:oleObj>
              </mc:Choice>
              <mc:Fallback>
                <p:oleObj name="Equation" r:id="rId10" imgW="1218960" imgH="838080" progId="Equation.DSMT4">
                  <p:embed/>
                  <p:pic>
                    <p:nvPicPr>
                      <p:cNvPr id="2" name="Object 1">
                        <a:extLst>
                          <a:ext uri="{FF2B5EF4-FFF2-40B4-BE49-F238E27FC236}">
                            <a16:creationId xmlns:a16="http://schemas.microsoft.com/office/drawing/2014/main" id="{EC53AE1F-0920-F331-16C2-4E78E69C2AE8}"/>
                          </a:ext>
                        </a:extLst>
                      </p:cNvPr>
                      <p:cNvPicPr/>
                      <p:nvPr/>
                    </p:nvPicPr>
                    <p:blipFill>
                      <a:blip r:embed="rId11"/>
                      <a:stretch>
                        <a:fillRect/>
                      </a:stretch>
                    </p:blipFill>
                    <p:spPr>
                      <a:xfrm>
                        <a:off x="1066711" y="3951598"/>
                        <a:ext cx="2381250" cy="1666875"/>
                      </a:xfrm>
                      <a:prstGeom prst="rect">
                        <a:avLst/>
                      </a:prstGeom>
                    </p:spPr>
                  </p:pic>
                </p:oleObj>
              </mc:Fallback>
            </mc:AlternateContent>
          </a:graphicData>
        </a:graphic>
      </p:graphicFrame>
      <p:graphicFrame>
        <p:nvGraphicFramePr>
          <p:cNvPr id="23" name="Object 22">
            <a:extLst>
              <a:ext uri="{FF2B5EF4-FFF2-40B4-BE49-F238E27FC236}">
                <a16:creationId xmlns:a16="http://schemas.microsoft.com/office/drawing/2014/main" id="{1A852C91-7058-55ED-545D-5D8D46D2B045}"/>
              </a:ext>
            </a:extLst>
          </p:cNvPr>
          <p:cNvGraphicFramePr>
            <a:graphicFrameLocks noChangeAspect="1"/>
          </p:cNvGraphicFramePr>
          <p:nvPr>
            <p:extLst>
              <p:ext uri="{D42A27DB-BD31-4B8C-83A1-F6EECF244321}">
                <p14:modId xmlns:p14="http://schemas.microsoft.com/office/powerpoint/2010/main" val="19861306"/>
              </p:ext>
            </p:extLst>
          </p:nvPr>
        </p:nvGraphicFramePr>
        <p:xfrm>
          <a:off x="7630319" y="3467062"/>
          <a:ext cx="1960563" cy="3333750"/>
        </p:xfrm>
        <a:graphic>
          <a:graphicData uri="http://schemas.openxmlformats.org/presentationml/2006/ole">
            <mc:AlternateContent xmlns:mc="http://schemas.openxmlformats.org/markup-compatibility/2006">
              <mc:Choice xmlns:v="urn:schemas-microsoft-com:vml" Requires="v">
                <p:oleObj name="Equation" r:id="rId12" imgW="965160" imgH="1676160" progId="Equation.DSMT4">
                  <p:embed/>
                </p:oleObj>
              </mc:Choice>
              <mc:Fallback>
                <p:oleObj name="Equation" r:id="rId12" imgW="965160" imgH="1676160" progId="Equation.DSMT4">
                  <p:embed/>
                  <p:pic>
                    <p:nvPicPr>
                      <p:cNvPr id="16" name="Object 15">
                        <a:extLst>
                          <a:ext uri="{FF2B5EF4-FFF2-40B4-BE49-F238E27FC236}">
                            <a16:creationId xmlns:a16="http://schemas.microsoft.com/office/drawing/2014/main" id="{E7EDBE26-D8B4-04E8-E194-131062AFB37C}"/>
                          </a:ext>
                        </a:extLst>
                      </p:cNvPr>
                      <p:cNvPicPr/>
                      <p:nvPr/>
                    </p:nvPicPr>
                    <p:blipFill>
                      <a:blip r:embed="rId13"/>
                      <a:stretch>
                        <a:fillRect/>
                      </a:stretch>
                    </p:blipFill>
                    <p:spPr>
                      <a:xfrm>
                        <a:off x="7630319" y="3467062"/>
                        <a:ext cx="1960563" cy="3333750"/>
                      </a:xfrm>
                      <a:prstGeom prst="rect">
                        <a:avLst/>
                      </a:prstGeom>
                    </p:spPr>
                  </p:pic>
                </p:oleObj>
              </mc:Fallback>
            </mc:AlternateContent>
          </a:graphicData>
        </a:graphic>
      </p:graphicFrame>
    </p:spTree>
    <p:extLst>
      <p:ext uri="{BB962C8B-B14F-4D97-AF65-F5344CB8AC3E}">
        <p14:creationId xmlns:p14="http://schemas.microsoft.com/office/powerpoint/2010/main" val="1736920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par>
                                <p:cTn id="27" presetID="14" presetClass="entr" presetSubtype="1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randombar(horizont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randombar(horizontal)">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randombar(horizontal)">
                                      <p:cBhvr>
                                        <p:cTn id="3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2"/>
          <p:cNvSpPr txBox="1"/>
          <p:nvPr/>
        </p:nvSpPr>
        <p:spPr>
          <a:xfrm>
            <a:off x="477078" y="1366641"/>
            <a:ext cx="11459818" cy="1384954"/>
          </a:xfrm>
          <a:prstGeom prst="rect">
            <a:avLst/>
          </a:prstGeom>
          <a:noFill/>
          <a:ln>
            <a:noFill/>
          </a:ln>
        </p:spPr>
        <p:txBody>
          <a:bodyPr spcFirstLastPara="1" wrap="square" lIns="91425" tIns="45700" rIns="91425" bIns="45700" anchor="t" anchorCtr="0">
            <a:spAutoFit/>
          </a:bodyPr>
          <a:lstStyle/>
          <a:p>
            <a:r>
              <a:rPr lang="en-US" sz="2800">
                <a:solidFill>
                  <a:schemeClr val="dk1"/>
                </a:solidFill>
                <a:latin typeface="Times New Roman" panose="02020603050405020304" pitchFamily="18" charset="0"/>
                <a:cs typeface="Times New Roman" panose="02020603050405020304" pitchFamily="18" charset="0"/>
                <a:sym typeface="Times New Roman"/>
              </a:rPr>
              <a:t>Một tòa nhà cao tầng có hai tầng hầm. Tầng hầm B1 có chiều cao 2,7 m. Tầng hầm B2 có chiều cao bằng     tầng hầm B1. Tính chiều cao tầng hầm của tòa nhà so với mặt đất.</a:t>
            </a:r>
            <a:endParaRPr sz="2800">
              <a:latin typeface="Times New Roman" panose="02020603050405020304" pitchFamily="18" charset="0"/>
              <a:cs typeface="Times New Roman" panose="02020603050405020304" pitchFamily="18" charset="0"/>
            </a:endParaRPr>
          </a:p>
        </p:txBody>
      </p:sp>
      <p:sp>
        <p:nvSpPr>
          <p:cNvPr id="97" name="Google Shape;97;p2"/>
          <p:cNvSpPr/>
          <p:nvPr/>
        </p:nvSpPr>
        <p:spPr>
          <a:xfrm>
            <a:off x="0" y="42048"/>
            <a:ext cx="12192000" cy="685800"/>
          </a:xfrm>
          <a:prstGeom prst="rect">
            <a:avLst/>
          </a:prstGeom>
          <a:gradFill>
            <a:gsLst>
              <a:gs pos="0">
                <a:schemeClr val="lt1"/>
              </a:gs>
              <a:gs pos="100000">
                <a:srgbClr val="FF9933">
                  <a:alpha val="49803"/>
                </a:srgbClr>
              </a:gs>
            </a:gsLst>
            <a:path path="circle">
              <a:fillToRect l="50000" t="50000" r="50000" b="50000"/>
            </a:path>
            <a:tileRect/>
          </a:gradFill>
          <a:ln>
            <a:noFill/>
          </a:ln>
        </p:spPr>
        <p:txBody>
          <a:bodyPr spcFirstLastPara="1" wrap="square" lIns="91425" tIns="45700" rIns="91425" bIns="45700" anchor="ctr" anchorCtr="0">
            <a:noAutofit/>
          </a:bodyPr>
          <a:lstStyle/>
          <a:p>
            <a:endParaRPr sz="1800">
              <a:solidFill>
                <a:schemeClr val="dk1"/>
              </a:solidFill>
              <a:latin typeface="Calibri"/>
              <a:ea typeface="Calibri"/>
              <a:cs typeface="Calibri"/>
              <a:sym typeface="Calibri"/>
            </a:endParaRPr>
          </a:p>
        </p:txBody>
      </p:sp>
      <p:pic>
        <p:nvPicPr>
          <p:cNvPr id="98" name="Google Shape;98;p2" descr="child001 - 04 01"/>
          <p:cNvPicPr preferRelativeResize="0"/>
          <p:nvPr/>
        </p:nvPicPr>
        <p:blipFill rotWithShape="1">
          <a:blip r:embed="rId3">
            <a:alphaModFix/>
          </a:blip>
          <a:srcRect/>
          <a:stretch/>
        </p:blipFill>
        <p:spPr>
          <a:xfrm>
            <a:off x="11072734" y="86724"/>
            <a:ext cx="1006366" cy="861847"/>
          </a:xfrm>
          <a:prstGeom prst="rect">
            <a:avLst/>
          </a:prstGeom>
          <a:noFill/>
          <a:ln>
            <a:noFill/>
          </a:ln>
        </p:spPr>
      </p:pic>
      <p:pic>
        <p:nvPicPr>
          <p:cNvPr id="99" name="Google Shape;99;p2" descr="child001 - 04 02"/>
          <p:cNvPicPr preferRelativeResize="0"/>
          <p:nvPr/>
        </p:nvPicPr>
        <p:blipFill rotWithShape="1">
          <a:blip r:embed="rId4">
            <a:alphaModFix/>
          </a:blip>
          <a:srcRect/>
          <a:stretch/>
        </p:blipFill>
        <p:spPr>
          <a:xfrm>
            <a:off x="202098" y="20105"/>
            <a:ext cx="769937" cy="1219200"/>
          </a:xfrm>
          <a:prstGeom prst="rect">
            <a:avLst/>
          </a:prstGeom>
          <a:noFill/>
          <a:ln>
            <a:noFill/>
          </a:ln>
        </p:spPr>
      </p:pic>
      <p:sp>
        <p:nvSpPr>
          <p:cNvPr id="100" name="Google Shape;100;p2"/>
          <p:cNvSpPr/>
          <p:nvPr/>
        </p:nvSpPr>
        <p:spPr>
          <a:xfrm>
            <a:off x="3352801" y="36800"/>
            <a:ext cx="6177639" cy="685800"/>
          </a:xfrm>
          <a:prstGeom prst="rect">
            <a:avLst/>
          </a:prstGeom>
        </p:spPr>
        <p:txBody>
          <a:bodyPr>
            <a:prstTxWarp prst="textPlain">
              <a:avLst/>
            </a:prstTxWarp>
          </a:bodyPr>
          <a:lstStyle/>
          <a:p>
            <a:pPr lvl="0" algn="ctr"/>
            <a:r>
              <a:rPr b="1">
                <a:ln w="10525" cap="flat" cmpd="sng">
                  <a:solidFill>
                    <a:srgbClr val="7D7D7D"/>
                  </a:solidFill>
                  <a:prstDash val="solid"/>
                  <a:round/>
                  <a:headEnd type="none" w="sm" len="sm"/>
                  <a:tailEnd type="none" w="sm" len="sm"/>
                </a:ln>
                <a:solidFill>
                  <a:srgbClr val="FF0000"/>
                </a:solidFill>
                <a:latin typeface="Calibri"/>
              </a:rPr>
              <a:t>KHỞI ĐỘNG</a:t>
            </a:r>
          </a:p>
        </p:txBody>
      </p:sp>
      <p:pic>
        <p:nvPicPr>
          <p:cNvPr id="101" name="Google Shape;101;p2"/>
          <p:cNvPicPr preferRelativeResize="0"/>
          <p:nvPr/>
        </p:nvPicPr>
        <p:blipFill rotWithShape="1">
          <a:blip r:embed="rId5">
            <a:alphaModFix/>
          </a:blip>
          <a:srcRect/>
          <a:stretch/>
        </p:blipFill>
        <p:spPr>
          <a:xfrm>
            <a:off x="5918200" y="2448518"/>
            <a:ext cx="914400" cy="198438"/>
          </a:xfrm>
          <a:prstGeom prst="rect">
            <a:avLst/>
          </a:prstGeom>
          <a:noFill/>
          <a:ln>
            <a:noFill/>
          </a:ln>
        </p:spPr>
      </p:pic>
      <p:graphicFrame>
        <p:nvGraphicFramePr>
          <p:cNvPr id="10" name="Object 9">
            <a:extLst>
              <a:ext uri="{FF2B5EF4-FFF2-40B4-BE49-F238E27FC236}">
                <a16:creationId xmlns:a16="http://schemas.microsoft.com/office/drawing/2014/main" id="{EA312C16-746D-E12A-FC67-C4D50F51A9E2}"/>
              </a:ext>
            </a:extLst>
          </p:cNvPr>
          <p:cNvGraphicFramePr>
            <a:graphicFrameLocks noChangeAspect="1"/>
          </p:cNvGraphicFramePr>
          <p:nvPr>
            <p:extLst>
              <p:ext uri="{D42A27DB-BD31-4B8C-83A1-F6EECF244321}">
                <p14:modId xmlns:p14="http://schemas.microsoft.com/office/powerpoint/2010/main" val="2699814498"/>
              </p:ext>
            </p:extLst>
          </p:nvPr>
        </p:nvGraphicFramePr>
        <p:xfrm>
          <a:off x="6814131" y="4064094"/>
          <a:ext cx="3781584" cy="854899"/>
        </p:xfrm>
        <a:graphic>
          <a:graphicData uri="http://schemas.openxmlformats.org/presentationml/2006/ole">
            <mc:AlternateContent xmlns:mc="http://schemas.openxmlformats.org/markup-compatibility/2006">
              <mc:Choice xmlns:v="urn:schemas-microsoft-com:vml" Requires="v">
                <p:oleObj name="Equation" r:id="rId6" imgW="2095200" imgH="393480" progId="Equation.DSMT4">
                  <p:embed/>
                </p:oleObj>
              </mc:Choice>
              <mc:Fallback>
                <p:oleObj name="Equation" r:id="rId6" imgW="2095200" imgH="393480" progId="Equation.DSMT4">
                  <p:embed/>
                  <p:pic>
                    <p:nvPicPr>
                      <p:cNvPr id="60" name="Object 59">
                        <a:extLst>
                          <a:ext uri="{FF2B5EF4-FFF2-40B4-BE49-F238E27FC236}">
                            <a16:creationId xmlns:a16="http://schemas.microsoft.com/office/drawing/2014/main" id="{30E63657-7CAB-8549-0981-DBD34B368505}"/>
                          </a:ext>
                        </a:extLst>
                      </p:cNvPr>
                      <p:cNvPicPr/>
                      <p:nvPr/>
                    </p:nvPicPr>
                    <p:blipFill>
                      <a:blip r:embed="rId7"/>
                      <a:stretch>
                        <a:fillRect/>
                      </a:stretch>
                    </p:blipFill>
                    <p:spPr>
                      <a:xfrm>
                        <a:off x="6814131" y="4064094"/>
                        <a:ext cx="3781584" cy="854899"/>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9245D61C-7B8A-83B1-2829-3980D46D9C06}"/>
              </a:ext>
            </a:extLst>
          </p:cNvPr>
          <p:cNvGraphicFramePr>
            <a:graphicFrameLocks noChangeAspect="1"/>
          </p:cNvGraphicFramePr>
          <p:nvPr>
            <p:extLst>
              <p:ext uri="{D42A27DB-BD31-4B8C-83A1-F6EECF244321}">
                <p14:modId xmlns:p14="http://schemas.microsoft.com/office/powerpoint/2010/main" val="524108485"/>
              </p:ext>
            </p:extLst>
          </p:nvPr>
        </p:nvGraphicFramePr>
        <p:xfrm>
          <a:off x="4465184" y="1775378"/>
          <a:ext cx="245240" cy="736877"/>
        </p:xfrm>
        <a:graphic>
          <a:graphicData uri="http://schemas.openxmlformats.org/presentationml/2006/ole">
            <mc:AlternateContent xmlns:mc="http://schemas.openxmlformats.org/markup-compatibility/2006">
              <mc:Choice xmlns:v="urn:schemas-microsoft-com:vml" Requires="v">
                <p:oleObj name="Equation" r:id="rId8" imgW="152280" imgH="393480" progId="Equation.DSMT4">
                  <p:embed/>
                </p:oleObj>
              </mc:Choice>
              <mc:Fallback>
                <p:oleObj name="Equation" r:id="rId8" imgW="152280" imgH="393480" progId="Equation.DSMT4">
                  <p:embed/>
                  <p:pic>
                    <p:nvPicPr>
                      <p:cNvPr id="10" name="Object 9">
                        <a:extLst>
                          <a:ext uri="{FF2B5EF4-FFF2-40B4-BE49-F238E27FC236}">
                            <a16:creationId xmlns:a16="http://schemas.microsoft.com/office/drawing/2014/main" id="{EA312C16-746D-E12A-FC67-C4D50F51A9E2}"/>
                          </a:ext>
                        </a:extLst>
                      </p:cNvPr>
                      <p:cNvPicPr/>
                      <p:nvPr/>
                    </p:nvPicPr>
                    <p:blipFill>
                      <a:blip r:embed="rId9"/>
                      <a:stretch>
                        <a:fillRect/>
                      </a:stretch>
                    </p:blipFill>
                    <p:spPr>
                      <a:xfrm>
                        <a:off x="4465184" y="1775378"/>
                        <a:ext cx="245240" cy="736877"/>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id="{FBF9D202-FC6A-066D-6CD6-3EDF997F1BFF}"/>
              </a:ext>
            </a:extLst>
          </p:cNvPr>
          <p:cNvSpPr txBox="1"/>
          <p:nvPr/>
        </p:nvSpPr>
        <p:spPr>
          <a:xfrm>
            <a:off x="1524000" y="3333559"/>
            <a:ext cx="4687614" cy="523220"/>
          </a:xfrm>
          <a:prstGeom prst="rect">
            <a:avLst/>
          </a:prstGeom>
          <a:noFill/>
        </p:spPr>
        <p:txBody>
          <a:bodyPr wrap="square">
            <a:spAutoFit/>
          </a:bodyPr>
          <a:lstStyle/>
          <a:p>
            <a:r>
              <a:rPr lang="en-US" sz="2800">
                <a:latin typeface="Times New Roman" panose="02020603050405020304" pitchFamily="18" charset="0"/>
                <a:cs typeface="Times New Roman" panose="02020603050405020304" pitchFamily="18" charset="0"/>
              </a:rPr>
              <a:t>Chiều cao tầng hầm B2 bằng:</a:t>
            </a:r>
          </a:p>
        </p:txBody>
      </p:sp>
      <p:sp>
        <p:nvSpPr>
          <p:cNvPr id="14" name="TextBox 13">
            <a:extLst>
              <a:ext uri="{FF2B5EF4-FFF2-40B4-BE49-F238E27FC236}">
                <a16:creationId xmlns:a16="http://schemas.microsoft.com/office/drawing/2014/main" id="{4AE1ECC2-DB2C-2E1A-EF11-571E621CBAFA}"/>
              </a:ext>
            </a:extLst>
          </p:cNvPr>
          <p:cNvSpPr txBox="1"/>
          <p:nvPr/>
        </p:nvSpPr>
        <p:spPr>
          <a:xfrm>
            <a:off x="5417476" y="2538913"/>
            <a:ext cx="1166649" cy="523220"/>
          </a:xfrm>
          <a:prstGeom prst="rect">
            <a:avLst/>
          </a:prstGeom>
          <a:noFill/>
        </p:spPr>
        <p:txBody>
          <a:bodyPr wrap="square">
            <a:spAutoFit/>
          </a:bodyPr>
          <a:lstStyle/>
          <a:p>
            <a:r>
              <a:rPr lang="en-US" sz="2800" b="1">
                <a:solidFill>
                  <a:srgbClr val="FF0000"/>
                </a:solidFill>
                <a:latin typeface="Times New Roman" panose="02020603050405020304" pitchFamily="18" charset="0"/>
                <a:cs typeface="Times New Roman" panose="02020603050405020304" pitchFamily="18" charset="0"/>
              </a:rPr>
              <a:t>Giải</a:t>
            </a:r>
          </a:p>
        </p:txBody>
      </p:sp>
      <p:graphicFrame>
        <p:nvGraphicFramePr>
          <p:cNvPr id="15" name="Object 14">
            <a:extLst>
              <a:ext uri="{FF2B5EF4-FFF2-40B4-BE49-F238E27FC236}">
                <a16:creationId xmlns:a16="http://schemas.microsoft.com/office/drawing/2014/main" id="{1D883F63-9C6E-2015-EFCA-0ABEE3056EA7}"/>
              </a:ext>
            </a:extLst>
          </p:cNvPr>
          <p:cNvGraphicFramePr>
            <a:graphicFrameLocks noChangeAspect="1"/>
          </p:cNvGraphicFramePr>
          <p:nvPr>
            <p:extLst>
              <p:ext uri="{D42A27DB-BD31-4B8C-83A1-F6EECF244321}">
                <p14:modId xmlns:p14="http://schemas.microsoft.com/office/powerpoint/2010/main" val="2609248960"/>
              </p:ext>
            </p:extLst>
          </p:nvPr>
        </p:nvGraphicFramePr>
        <p:xfrm>
          <a:off x="6096000" y="3170323"/>
          <a:ext cx="3678620" cy="934299"/>
        </p:xfrm>
        <a:graphic>
          <a:graphicData uri="http://schemas.openxmlformats.org/presentationml/2006/ole">
            <mc:AlternateContent xmlns:mc="http://schemas.openxmlformats.org/markup-compatibility/2006">
              <mc:Choice xmlns:v="urn:schemas-microsoft-com:vml" Requires="v">
                <p:oleObj name="Equation" r:id="rId10" imgW="1803240" imgH="393480" progId="Equation.DSMT4">
                  <p:embed/>
                </p:oleObj>
              </mc:Choice>
              <mc:Fallback>
                <p:oleObj name="Equation" r:id="rId10" imgW="1803240" imgH="393480" progId="Equation.DSMT4">
                  <p:embed/>
                  <p:pic>
                    <p:nvPicPr>
                      <p:cNvPr id="10" name="Object 9">
                        <a:extLst>
                          <a:ext uri="{FF2B5EF4-FFF2-40B4-BE49-F238E27FC236}">
                            <a16:creationId xmlns:a16="http://schemas.microsoft.com/office/drawing/2014/main" id="{EA312C16-746D-E12A-FC67-C4D50F51A9E2}"/>
                          </a:ext>
                        </a:extLst>
                      </p:cNvPr>
                      <p:cNvPicPr/>
                      <p:nvPr/>
                    </p:nvPicPr>
                    <p:blipFill>
                      <a:blip r:embed="rId11"/>
                      <a:stretch>
                        <a:fillRect/>
                      </a:stretch>
                    </p:blipFill>
                    <p:spPr>
                      <a:xfrm>
                        <a:off x="6096000" y="3170323"/>
                        <a:ext cx="3678620" cy="934299"/>
                      </a:xfrm>
                      <a:prstGeom prst="rect">
                        <a:avLst/>
                      </a:prstGeom>
                    </p:spPr>
                  </p:pic>
                </p:oleObj>
              </mc:Fallback>
            </mc:AlternateContent>
          </a:graphicData>
        </a:graphic>
      </p:graphicFrame>
      <p:sp>
        <p:nvSpPr>
          <p:cNvPr id="17" name="TextBox 16">
            <a:extLst>
              <a:ext uri="{FF2B5EF4-FFF2-40B4-BE49-F238E27FC236}">
                <a16:creationId xmlns:a16="http://schemas.microsoft.com/office/drawing/2014/main" id="{1572A540-8B8A-0658-BB08-B3478DFA75DE}"/>
              </a:ext>
            </a:extLst>
          </p:cNvPr>
          <p:cNvSpPr txBox="1"/>
          <p:nvPr/>
        </p:nvSpPr>
        <p:spPr>
          <a:xfrm>
            <a:off x="1524001" y="4163862"/>
            <a:ext cx="5662633" cy="523220"/>
          </a:xfrm>
          <a:prstGeom prst="rect">
            <a:avLst/>
          </a:prstGeom>
          <a:noFill/>
        </p:spPr>
        <p:txBody>
          <a:bodyPr wrap="square">
            <a:spAutoFit/>
          </a:bodyPr>
          <a:lstStyle/>
          <a:p>
            <a:r>
              <a:rPr lang="en-US" sz="2800">
                <a:latin typeface="Times New Roman" panose="02020603050405020304" pitchFamily="18" charset="0"/>
                <a:cs typeface="Times New Roman" panose="02020603050405020304" pitchFamily="18" charset="0"/>
              </a:rPr>
              <a:t>Chiều cao hai tầng hầm của tòa nhà </a:t>
            </a:r>
          </a:p>
        </p:txBody>
      </p:sp>
      <p:sp>
        <p:nvSpPr>
          <p:cNvPr id="19" name="Google Shape;100;p2">
            <a:extLst>
              <a:ext uri="{FF2B5EF4-FFF2-40B4-BE49-F238E27FC236}">
                <a16:creationId xmlns:a16="http://schemas.microsoft.com/office/drawing/2014/main" id="{0267225F-8C3C-F95A-6E51-166EAC39A96A}"/>
              </a:ext>
            </a:extLst>
          </p:cNvPr>
          <p:cNvSpPr/>
          <p:nvPr/>
        </p:nvSpPr>
        <p:spPr>
          <a:xfrm>
            <a:off x="3352801" y="5261"/>
            <a:ext cx="6177639" cy="685800"/>
          </a:xfrm>
          <a:prstGeom prst="rect">
            <a:avLst/>
          </a:prstGeom>
        </p:spPr>
        <p:txBody>
          <a:bodyPr>
            <a:prstTxWarp prst="textPlain">
              <a:avLst/>
            </a:prstTxWarp>
          </a:bodyPr>
          <a:lstStyle/>
          <a:p>
            <a:pPr lvl="0" algn="ctr"/>
            <a:r>
              <a:rPr b="1">
                <a:ln w="10525" cap="flat" cmpd="sng">
                  <a:solidFill>
                    <a:srgbClr val="7D7D7D"/>
                  </a:solidFill>
                  <a:prstDash val="solid"/>
                  <a:round/>
                  <a:headEnd type="none" w="sm" len="sm"/>
                  <a:tailEnd type="none" w="sm" len="sm"/>
                </a:ln>
                <a:solidFill>
                  <a:srgbClr val="FF0000"/>
                </a:solidFill>
                <a:latin typeface="Calibri"/>
              </a:rPr>
              <a:t>KHỞI ĐỘNG</a:t>
            </a:r>
          </a:p>
        </p:txBody>
      </p:sp>
      <p:sp>
        <p:nvSpPr>
          <p:cNvPr id="21" name="TextBox 20">
            <a:extLst>
              <a:ext uri="{FF2B5EF4-FFF2-40B4-BE49-F238E27FC236}">
                <a16:creationId xmlns:a16="http://schemas.microsoft.com/office/drawing/2014/main" id="{5259323F-F17B-1AD5-74FA-7C8F0676E80D}"/>
              </a:ext>
            </a:extLst>
          </p:cNvPr>
          <p:cNvSpPr txBox="1"/>
          <p:nvPr/>
        </p:nvSpPr>
        <p:spPr>
          <a:xfrm>
            <a:off x="1603515" y="5026584"/>
            <a:ext cx="8686800" cy="954107"/>
          </a:xfrm>
          <a:prstGeom prst="rect">
            <a:avLst/>
          </a:prstGeom>
          <a:noFill/>
        </p:spPr>
        <p:txBody>
          <a:bodyPr wrap="square">
            <a:spAutoFit/>
          </a:bodyPr>
          <a:lstStyle/>
          <a:p>
            <a:r>
              <a:rPr lang="vi-VN" sz="2800">
                <a:latin typeface="+mj-lt"/>
              </a:rPr>
              <a:t>Khi nói về chiều cao của tầng hầm so với mặt đất ta thường dùng số âm để biểu thị</a:t>
            </a:r>
            <a:endParaRPr lang="en-US" sz="2800">
              <a:latin typeface="+mj-lt"/>
            </a:endParaRPr>
          </a:p>
        </p:txBody>
      </p:sp>
      <p:sp>
        <p:nvSpPr>
          <p:cNvPr id="23" name="TextBox 22">
            <a:extLst>
              <a:ext uri="{FF2B5EF4-FFF2-40B4-BE49-F238E27FC236}">
                <a16:creationId xmlns:a16="http://schemas.microsoft.com/office/drawing/2014/main" id="{65D3F07E-3877-0690-87CB-1D99640E448C}"/>
              </a:ext>
            </a:extLst>
          </p:cNvPr>
          <p:cNvSpPr txBox="1"/>
          <p:nvPr/>
        </p:nvSpPr>
        <p:spPr>
          <a:xfrm>
            <a:off x="1653210" y="6124284"/>
            <a:ext cx="8915401" cy="523220"/>
          </a:xfrm>
          <a:prstGeom prst="rect">
            <a:avLst/>
          </a:prstGeom>
          <a:noFill/>
        </p:spPr>
        <p:txBody>
          <a:bodyPr wrap="square">
            <a:spAutoFit/>
          </a:bodyPr>
          <a:lstStyle/>
          <a:p>
            <a:r>
              <a:rPr lang="en-US" sz="2800">
                <a:latin typeface="Times New Roman" panose="02020603050405020304" pitchFamily="18" charset="0"/>
                <a:cs typeface="Times New Roman" panose="02020603050405020304" pitchFamily="18" charset="0"/>
              </a:rPr>
              <a:t>Vậy chiều cao tầng hầm của tòa nhà so với mặt đất là: -6,3m.</a:t>
            </a:r>
          </a:p>
        </p:txBody>
      </p:sp>
    </p:spTree>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heel(1)">
                                      <p:cBhvr>
                                        <p:cTn id="11" dur="20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randombar(horizont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heel(1)">
                                      <p:cBhvr>
                                        <p:cTn id="26" dur="20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randombar(horizontal)">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heel(1)">
                                      <p:cBhvr>
                                        <p:cTn id="36" dur="20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randombar(horizontal)">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randombar(horizontal)">
                                      <p:cBhvr>
                                        <p:cTn id="4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7" grpId="0"/>
      <p:bldP spid="21" grpId="0"/>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466" name="Google Shape;116;p4">
            <a:extLst>
              <a:ext uri="{FF2B5EF4-FFF2-40B4-BE49-F238E27FC236}">
                <a16:creationId xmlns:a16="http://schemas.microsoft.com/office/drawing/2014/main" id="{531F7791-29BA-1419-A9DA-80F87E69DDE9}"/>
              </a:ext>
            </a:extLst>
          </p:cNvPr>
          <p:cNvSpPr/>
          <p:nvPr/>
        </p:nvSpPr>
        <p:spPr>
          <a:xfrm>
            <a:off x="0" y="119416"/>
            <a:ext cx="12192000" cy="685800"/>
          </a:xfrm>
          <a:prstGeom prst="rect">
            <a:avLst/>
          </a:prstGeom>
          <a:gradFill>
            <a:gsLst>
              <a:gs pos="0">
                <a:schemeClr val="lt1"/>
              </a:gs>
              <a:gs pos="100000">
                <a:srgbClr val="FF9933">
                  <a:alpha val="49803"/>
                </a:srgbClr>
              </a:gs>
            </a:gsLst>
            <a:path path="circle">
              <a:fillToRect l="50000" t="50000" r="50000" b="50000"/>
            </a:path>
            <a:tileRect/>
          </a:gradFill>
          <a:ln>
            <a:noFill/>
          </a:ln>
        </p:spPr>
        <p:txBody>
          <a:bodyPr spcFirstLastPara="1" wrap="square" lIns="91425" tIns="45700" rIns="91425" bIns="45700" anchor="ctr" anchorCtr="0">
            <a:noAutofit/>
          </a:bodyPr>
          <a:lstStyle/>
          <a:p>
            <a:pPr algn="ctr"/>
            <a:endParaRPr sz="1800">
              <a:solidFill>
                <a:schemeClr val="dk1"/>
              </a:solidFill>
              <a:latin typeface="Times New Roman"/>
              <a:ea typeface="Times New Roman"/>
              <a:cs typeface="Times New Roman"/>
              <a:sym typeface="Times New Roman"/>
            </a:endParaRPr>
          </a:p>
        </p:txBody>
      </p:sp>
      <p:sp>
        <p:nvSpPr>
          <p:cNvPr id="467" name="Google Shape;117;p4">
            <a:extLst>
              <a:ext uri="{FF2B5EF4-FFF2-40B4-BE49-F238E27FC236}">
                <a16:creationId xmlns:a16="http://schemas.microsoft.com/office/drawing/2014/main" id="{3798B6D0-AC61-0553-A7D5-B045C5BC0B9F}"/>
              </a:ext>
            </a:extLst>
          </p:cNvPr>
          <p:cNvSpPr txBox="1">
            <a:spLocks noGrp="1"/>
          </p:cNvSpPr>
          <p:nvPr>
            <p:ph type="title"/>
          </p:nvPr>
        </p:nvSpPr>
        <p:spPr>
          <a:xfrm>
            <a:off x="2560983" y="225184"/>
            <a:ext cx="6049618" cy="457200"/>
          </a:xfrm>
          <a:prstGeom prst="rect">
            <a:avLst/>
          </a:prstGeom>
          <a:noFill/>
          <a:ln>
            <a:noFill/>
          </a:ln>
        </p:spPr>
        <p:txBody>
          <a:bodyPr spcFirstLastPara="1" wrap="square" lIns="91425" tIns="45700" rIns="91425" bIns="45700" anchor="ctr" anchorCtr="0">
            <a:noAutofit/>
          </a:bodyPr>
          <a:lstStyle/>
          <a:p>
            <a:pPr algn="l">
              <a:buClr>
                <a:srgbClr val="0000FF"/>
              </a:buClr>
              <a:buSzPts val="2400"/>
            </a:pPr>
            <a:r>
              <a:rPr lang="en-US" sz="2400" b="1">
                <a:solidFill>
                  <a:srgbClr val="0000FF"/>
                </a:solidFill>
                <a:latin typeface="Times New Roman"/>
                <a:ea typeface="Times New Roman"/>
                <a:cs typeface="Times New Roman"/>
                <a:sym typeface="Times New Roman"/>
              </a:rPr>
              <a:t>Bài 2: CÁC PHÉP TÍNH VỚI SỐ HỮU TỈ</a:t>
            </a:r>
            <a:endParaRPr sz="2400" b="1">
              <a:solidFill>
                <a:srgbClr val="0000FF"/>
              </a:solidFill>
              <a:latin typeface="Times New Roman"/>
              <a:ea typeface="Times New Roman"/>
              <a:cs typeface="Times New Roman"/>
              <a:sym typeface="Times New Roman"/>
            </a:endParaRPr>
          </a:p>
        </p:txBody>
      </p:sp>
      <p:sp>
        <p:nvSpPr>
          <p:cNvPr id="468" name="Google Shape;118;p4">
            <a:extLst>
              <a:ext uri="{FF2B5EF4-FFF2-40B4-BE49-F238E27FC236}">
                <a16:creationId xmlns:a16="http://schemas.microsoft.com/office/drawing/2014/main" id="{F0CAAD38-A826-10DE-7966-91D1CFB35833}"/>
              </a:ext>
            </a:extLst>
          </p:cNvPr>
          <p:cNvSpPr txBox="1"/>
          <p:nvPr/>
        </p:nvSpPr>
        <p:spPr>
          <a:xfrm>
            <a:off x="151682" y="770039"/>
            <a:ext cx="4051109" cy="523220"/>
          </a:xfrm>
          <a:prstGeom prst="rect">
            <a:avLst/>
          </a:prstGeom>
          <a:noFill/>
          <a:ln>
            <a:noFill/>
          </a:ln>
        </p:spPr>
        <p:txBody>
          <a:bodyPr spcFirstLastPara="1" wrap="square" lIns="91425" tIns="45700" rIns="91425" bIns="45700" anchor="t" anchorCtr="0">
            <a:spAutoFit/>
          </a:bodyPr>
          <a:lstStyle/>
          <a:p>
            <a:r>
              <a:rPr lang="en-US" sz="2800">
                <a:solidFill>
                  <a:srgbClr val="FF0000"/>
                </a:solidFill>
                <a:latin typeface="Times New Roman"/>
                <a:ea typeface="Times New Roman"/>
                <a:cs typeface="Times New Roman"/>
                <a:sym typeface="Times New Roman"/>
              </a:rPr>
              <a:t>1. Cộng, trừ hai số hữu tỉ</a:t>
            </a:r>
            <a:endParaRPr sz="2800">
              <a:solidFill>
                <a:srgbClr val="FF0000"/>
              </a:solidFill>
              <a:latin typeface="Times New Roman"/>
              <a:ea typeface="Times New Roman"/>
              <a:cs typeface="Times New Roman"/>
              <a:sym typeface="Times New Roman"/>
            </a:endParaRPr>
          </a:p>
        </p:txBody>
      </p:sp>
      <p:pic>
        <p:nvPicPr>
          <p:cNvPr id="469" name="Google Shape;119;p4" descr="child001 - 04 01">
            <a:extLst>
              <a:ext uri="{FF2B5EF4-FFF2-40B4-BE49-F238E27FC236}">
                <a16:creationId xmlns:a16="http://schemas.microsoft.com/office/drawing/2014/main" id="{949B097E-3C0C-794E-1670-B1977D1D0CBA}"/>
              </a:ext>
            </a:extLst>
          </p:cNvPr>
          <p:cNvPicPr preferRelativeResize="0"/>
          <p:nvPr/>
        </p:nvPicPr>
        <p:blipFill rotWithShape="1">
          <a:blip r:embed="rId3">
            <a:alphaModFix/>
          </a:blip>
          <a:srcRect/>
          <a:stretch/>
        </p:blipFill>
        <p:spPr>
          <a:xfrm>
            <a:off x="10836964" y="168965"/>
            <a:ext cx="1143000" cy="1116013"/>
          </a:xfrm>
          <a:prstGeom prst="rect">
            <a:avLst/>
          </a:prstGeom>
          <a:noFill/>
          <a:ln>
            <a:noFill/>
          </a:ln>
        </p:spPr>
      </p:pic>
      <p:pic>
        <p:nvPicPr>
          <p:cNvPr id="470" name="Google Shape;120;p4" descr="child001 - 04 02">
            <a:extLst>
              <a:ext uri="{FF2B5EF4-FFF2-40B4-BE49-F238E27FC236}">
                <a16:creationId xmlns:a16="http://schemas.microsoft.com/office/drawing/2014/main" id="{8F7D0496-12A7-8410-0AAC-5ED5C865D7A3}"/>
              </a:ext>
            </a:extLst>
          </p:cNvPr>
          <p:cNvPicPr preferRelativeResize="0"/>
          <p:nvPr/>
        </p:nvPicPr>
        <p:blipFill rotWithShape="1">
          <a:blip r:embed="rId4">
            <a:alphaModFix/>
          </a:blip>
          <a:srcRect/>
          <a:stretch/>
        </p:blipFill>
        <p:spPr>
          <a:xfrm>
            <a:off x="127976" y="-31941"/>
            <a:ext cx="782534" cy="1116013"/>
          </a:xfrm>
          <a:prstGeom prst="rect">
            <a:avLst/>
          </a:prstGeom>
          <a:noFill/>
          <a:ln>
            <a:noFill/>
          </a:ln>
        </p:spPr>
      </p:pic>
      <p:sp>
        <p:nvSpPr>
          <p:cNvPr id="11" name="Google Shape;118;p4">
            <a:extLst>
              <a:ext uri="{FF2B5EF4-FFF2-40B4-BE49-F238E27FC236}">
                <a16:creationId xmlns:a16="http://schemas.microsoft.com/office/drawing/2014/main" id="{321DD839-6E43-CC83-30D7-31E4B19EC525}"/>
              </a:ext>
            </a:extLst>
          </p:cNvPr>
          <p:cNvSpPr txBox="1"/>
          <p:nvPr/>
        </p:nvSpPr>
        <p:spPr>
          <a:xfrm>
            <a:off x="155708" y="1145349"/>
            <a:ext cx="6049618" cy="523180"/>
          </a:xfrm>
          <a:prstGeom prst="rect">
            <a:avLst/>
          </a:prstGeom>
          <a:noFill/>
          <a:ln>
            <a:noFill/>
          </a:ln>
        </p:spPr>
        <p:txBody>
          <a:bodyPr spcFirstLastPara="1" wrap="square" lIns="91425" tIns="45700" rIns="91425" bIns="45700" anchor="t" anchorCtr="0">
            <a:spAutoFit/>
          </a:bodyPr>
          <a:lstStyle/>
          <a:p>
            <a:r>
              <a:rPr lang="en-US" sz="2800">
                <a:solidFill>
                  <a:srgbClr val="FF0000"/>
                </a:solidFill>
                <a:latin typeface="Times New Roman"/>
                <a:ea typeface="Times New Roman"/>
                <a:cs typeface="Times New Roman"/>
                <a:sym typeface="Times New Roman"/>
              </a:rPr>
              <a:t>2. Tính chất của phép cộng số hữu tỉ</a:t>
            </a:r>
            <a:endParaRPr sz="2800">
              <a:solidFill>
                <a:srgbClr val="FF0000"/>
              </a:solidFill>
              <a:latin typeface="Times New Roman"/>
              <a:ea typeface="Times New Roman"/>
              <a:cs typeface="Times New Roman"/>
              <a:sym typeface="Times New Roman"/>
            </a:endParaRPr>
          </a:p>
        </p:txBody>
      </p:sp>
      <p:sp>
        <p:nvSpPr>
          <p:cNvPr id="6" name="Rectangle 3">
            <a:extLst>
              <a:ext uri="{FF2B5EF4-FFF2-40B4-BE49-F238E27FC236}">
                <a16:creationId xmlns:a16="http://schemas.microsoft.com/office/drawing/2014/main" id="{E4AA0596-D157-E100-10A7-87021B22B95D}"/>
              </a:ext>
            </a:extLst>
          </p:cNvPr>
          <p:cNvSpPr>
            <a:spLocks noChangeArrowheads="1"/>
          </p:cNvSpPr>
          <p:nvPr/>
        </p:nvSpPr>
        <p:spPr bwMode="auto">
          <a:xfrm>
            <a:off x="3259013" y="324851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5" name="Google Shape;118;p4">
            <a:extLst>
              <a:ext uri="{FF2B5EF4-FFF2-40B4-BE49-F238E27FC236}">
                <a16:creationId xmlns:a16="http://schemas.microsoft.com/office/drawing/2014/main" id="{D8628A7D-2BC9-ECEF-E7EF-8C77E53C926D}"/>
              </a:ext>
            </a:extLst>
          </p:cNvPr>
          <p:cNvSpPr txBox="1"/>
          <p:nvPr/>
        </p:nvSpPr>
        <p:spPr>
          <a:xfrm>
            <a:off x="144332" y="1488821"/>
            <a:ext cx="3636098" cy="523180"/>
          </a:xfrm>
          <a:prstGeom prst="rect">
            <a:avLst/>
          </a:prstGeom>
          <a:noFill/>
          <a:ln>
            <a:noFill/>
          </a:ln>
        </p:spPr>
        <p:txBody>
          <a:bodyPr spcFirstLastPara="1" wrap="square" lIns="91425" tIns="45700" rIns="91425" bIns="45700" anchor="t" anchorCtr="0">
            <a:spAutoFit/>
          </a:bodyPr>
          <a:lstStyle/>
          <a:p>
            <a:r>
              <a:rPr lang="en-US" sz="2800">
                <a:solidFill>
                  <a:srgbClr val="FF0000"/>
                </a:solidFill>
                <a:latin typeface="Times New Roman"/>
                <a:ea typeface="Times New Roman"/>
                <a:cs typeface="Times New Roman"/>
                <a:sym typeface="Times New Roman"/>
              </a:rPr>
              <a:t>3. Nhân hai số hữu tỉ</a:t>
            </a:r>
            <a:endParaRPr sz="2800">
              <a:solidFill>
                <a:srgbClr val="FF0000"/>
              </a:solidFill>
              <a:latin typeface="Times New Roman"/>
              <a:ea typeface="Times New Roman"/>
              <a:cs typeface="Times New Roman"/>
              <a:sym typeface="Times New Roman"/>
            </a:endParaRPr>
          </a:p>
        </p:txBody>
      </p:sp>
      <p:sp>
        <p:nvSpPr>
          <p:cNvPr id="21" name="Google Shape;118;p4">
            <a:extLst>
              <a:ext uri="{FF2B5EF4-FFF2-40B4-BE49-F238E27FC236}">
                <a16:creationId xmlns:a16="http://schemas.microsoft.com/office/drawing/2014/main" id="{7C7AA347-28B4-515D-F0AE-2BD7F7620EF4}"/>
              </a:ext>
            </a:extLst>
          </p:cNvPr>
          <p:cNvSpPr txBox="1"/>
          <p:nvPr/>
        </p:nvSpPr>
        <p:spPr>
          <a:xfrm>
            <a:off x="127976" y="1893570"/>
            <a:ext cx="5968024" cy="523180"/>
          </a:xfrm>
          <a:prstGeom prst="rect">
            <a:avLst/>
          </a:prstGeom>
          <a:noFill/>
          <a:ln>
            <a:noFill/>
          </a:ln>
        </p:spPr>
        <p:txBody>
          <a:bodyPr spcFirstLastPara="1" wrap="square" lIns="91425" tIns="45700" rIns="91425" bIns="45700" anchor="t" anchorCtr="0">
            <a:spAutoFit/>
          </a:bodyPr>
          <a:lstStyle/>
          <a:p>
            <a:r>
              <a:rPr lang="en-US" sz="2800">
                <a:solidFill>
                  <a:srgbClr val="FF0000"/>
                </a:solidFill>
                <a:latin typeface="Times New Roman"/>
                <a:ea typeface="Times New Roman"/>
                <a:cs typeface="Times New Roman"/>
                <a:sym typeface="Times New Roman"/>
              </a:rPr>
              <a:t>4. Tính chất của phép nhân số hữu tỉ</a:t>
            </a:r>
            <a:endParaRPr sz="2800">
              <a:solidFill>
                <a:srgbClr val="FF0000"/>
              </a:solidFill>
              <a:latin typeface="Times New Roman"/>
              <a:ea typeface="Times New Roman"/>
              <a:cs typeface="Times New Roman"/>
              <a:sym typeface="Times New Roman"/>
            </a:endParaRPr>
          </a:p>
        </p:txBody>
      </p:sp>
      <p:sp>
        <p:nvSpPr>
          <p:cNvPr id="14" name="Google Shape;489;p8">
            <a:extLst>
              <a:ext uri="{FF2B5EF4-FFF2-40B4-BE49-F238E27FC236}">
                <a16:creationId xmlns:a16="http://schemas.microsoft.com/office/drawing/2014/main" id="{0C1C8D5A-5D26-02D0-E44A-C0FC1A80657A}"/>
              </a:ext>
            </a:extLst>
          </p:cNvPr>
          <p:cNvSpPr/>
          <p:nvPr/>
        </p:nvSpPr>
        <p:spPr>
          <a:xfrm>
            <a:off x="798716" y="2769556"/>
            <a:ext cx="2014057" cy="456692"/>
          </a:xfrm>
          <a:prstGeom prst="homePlate">
            <a:avLst>
              <a:gd name="adj" fmla="val 50000"/>
            </a:avLst>
          </a:prstGeom>
          <a:solidFill>
            <a:srgbClr val="8CB3E3"/>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algn="ctr"/>
            <a:r>
              <a:rPr lang="en-US" sz="2400" b="1">
                <a:solidFill>
                  <a:srgbClr val="A8289F"/>
                </a:solidFill>
                <a:latin typeface="Times New Roman"/>
                <a:ea typeface="Times New Roman"/>
                <a:cs typeface="Times New Roman"/>
                <a:sym typeface="Times New Roman"/>
              </a:rPr>
              <a:t>Khám phá 5</a:t>
            </a:r>
            <a:endParaRPr sz="2400" b="1">
              <a:solidFill>
                <a:srgbClr val="A8289F"/>
              </a:solidFill>
              <a:latin typeface="Times New Roman"/>
              <a:ea typeface="Times New Roman"/>
              <a:cs typeface="Times New Roman"/>
              <a:sym typeface="Times New Roman"/>
            </a:endParaRPr>
          </a:p>
        </p:txBody>
      </p:sp>
      <p:pic>
        <p:nvPicPr>
          <p:cNvPr id="3" name="Picture 2">
            <a:extLst>
              <a:ext uri="{FF2B5EF4-FFF2-40B4-BE49-F238E27FC236}">
                <a16:creationId xmlns:a16="http://schemas.microsoft.com/office/drawing/2014/main" id="{ABA6B5C3-C9D4-4B2E-B738-2729315837C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108" b="94595" l="7895" r="89474">
                        <a14:foregroundMark x1="89474" y1="72973" x2="86842" y2="86486"/>
                        <a14:foregroundMark x1="89474" y1="81081" x2="81579" y2="78378"/>
                        <a14:foregroundMark x1="86842" y1="89189" x2="81579" y2="94595"/>
                      </a14:backgroundRemoval>
                    </a14:imgEffect>
                  </a14:imgLayer>
                </a14:imgProps>
              </a:ext>
            </a:extLst>
          </a:blip>
          <a:stretch>
            <a:fillRect/>
          </a:stretch>
        </p:blipFill>
        <p:spPr>
          <a:xfrm>
            <a:off x="127976" y="2763895"/>
            <a:ext cx="497718" cy="484620"/>
          </a:xfrm>
          <a:prstGeom prst="rect">
            <a:avLst/>
          </a:prstGeom>
        </p:spPr>
      </p:pic>
      <p:sp>
        <p:nvSpPr>
          <p:cNvPr id="24" name="Google Shape;118;p4">
            <a:extLst>
              <a:ext uri="{FF2B5EF4-FFF2-40B4-BE49-F238E27FC236}">
                <a16:creationId xmlns:a16="http://schemas.microsoft.com/office/drawing/2014/main" id="{482ABAAF-C50E-C549-D1EC-00083BF97BE1}"/>
              </a:ext>
            </a:extLst>
          </p:cNvPr>
          <p:cNvSpPr txBox="1"/>
          <p:nvPr/>
        </p:nvSpPr>
        <p:spPr>
          <a:xfrm>
            <a:off x="77426" y="2254516"/>
            <a:ext cx="3636098" cy="523180"/>
          </a:xfrm>
          <a:prstGeom prst="rect">
            <a:avLst/>
          </a:prstGeom>
          <a:noFill/>
          <a:ln>
            <a:noFill/>
          </a:ln>
        </p:spPr>
        <p:txBody>
          <a:bodyPr spcFirstLastPara="1" wrap="square" lIns="91425" tIns="45700" rIns="91425" bIns="45700" anchor="t" anchorCtr="0">
            <a:spAutoFit/>
          </a:bodyPr>
          <a:lstStyle/>
          <a:p>
            <a:r>
              <a:rPr lang="en-US" sz="2800" b="1">
                <a:solidFill>
                  <a:srgbClr val="FF0000"/>
                </a:solidFill>
                <a:latin typeface="Times New Roman"/>
                <a:ea typeface="Times New Roman"/>
                <a:cs typeface="Times New Roman"/>
                <a:sym typeface="Times New Roman"/>
              </a:rPr>
              <a:t>5. Chia hai số hữu tỉ</a:t>
            </a:r>
            <a:endParaRPr sz="2800" b="1">
              <a:solidFill>
                <a:srgbClr val="FF0000"/>
              </a:solidFill>
              <a:latin typeface="Times New Roman"/>
              <a:ea typeface="Times New Roman"/>
              <a:cs typeface="Times New Roman"/>
              <a:sym typeface="Times New Roman"/>
            </a:endParaRPr>
          </a:p>
        </p:txBody>
      </p:sp>
      <p:sp>
        <p:nvSpPr>
          <p:cNvPr id="26" name="TextBox 25">
            <a:extLst>
              <a:ext uri="{FF2B5EF4-FFF2-40B4-BE49-F238E27FC236}">
                <a16:creationId xmlns:a16="http://schemas.microsoft.com/office/drawing/2014/main" id="{27FC1D4E-CE60-2940-05D2-01408D051D3F}"/>
              </a:ext>
            </a:extLst>
          </p:cNvPr>
          <p:cNvSpPr txBox="1"/>
          <p:nvPr/>
        </p:nvSpPr>
        <p:spPr>
          <a:xfrm>
            <a:off x="144332" y="3075950"/>
            <a:ext cx="12047668" cy="1307537"/>
          </a:xfrm>
          <a:prstGeom prst="rect">
            <a:avLst/>
          </a:prstGeom>
          <a:noFill/>
        </p:spPr>
        <p:txBody>
          <a:bodyPr wrap="square">
            <a:spAutoFit/>
          </a:bodyPr>
          <a:lstStyle/>
          <a:p>
            <a:pPr>
              <a:lnSpc>
                <a:spcPct val="150000"/>
              </a:lnSpc>
              <a:spcBef>
                <a:spcPts val="600"/>
              </a:spcBef>
              <a:spcAft>
                <a:spcPts val="600"/>
              </a:spcAft>
            </a:pPr>
            <a:r>
              <a:rPr lang="en-US" sz="2800">
                <a:latin typeface="Times New Roman" panose="02020603050405020304" pitchFamily="18" charset="0"/>
                <a:cs typeface="Times New Roman" panose="02020603050405020304" pitchFamily="18" charset="0"/>
              </a:rPr>
              <a:t>Số xe máy của một cửa hàng bán được trong tháng 9 là 324 chiếc xe và bằng          số xe máy bán được trong tháng 8. Tính số xe máy cửa hàng đã bán trong tháng 8?</a:t>
            </a:r>
          </a:p>
        </p:txBody>
      </p:sp>
      <p:graphicFrame>
        <p:nvGraphicFramePr>
          <p:cNvPr id="4" name="Object 3">
            <a:extLst>
              <a:ext uri="{FF2B5EF4-FFF2-40B4-BE49-F238E27FC236}">
                <a16:creationId xmlns:a16="http://schemas.microsoft.com/office/drawing/2014/main" id="{11B43CA9-DDE3-1459-8676-CCF3E2E7FBE7}"/>
              </a:ext>
            </a:extLst>
          </p:cNvPr>
          <p:cNvGraphicFramePr>
            <a:graphicFrameLocks noChangeAspect="1"/>
          </p:cNvGraphicFramePr>
          <p:nvPr>
            <p:extLst>
              <p:ext uri="{D42A27DB-BD31-4B8C-83A1-F6EECF244321}">
                <p14:modId xmlns:p14="http://schemas.microsoft.com/office/powerpoint/2010/main" val="3259659106"/>
              </p:ext>
            </p:extLst>
          </p:nvPr>
        </p:nvGraphicFramePr>
        <p:xfrm>
          <a:off x="11408464" y="3116906"/>
          <a:ext cx="398212" cy="877611"/>
        </p:xfrm>
        <a:graphic>
          <a:graphicData uri="http://schemas.openxmlformats.org/presentationml/2006/ole">
            <mc:AlternateContent xmlns:mc="http://schemas.openxmlformats.org/markup-compatibility/2006">
              <mc:Choice xmlns:v="urn:schemas-microsoft-com:vml" Requires="v">
                <p:oleObj name="Equation" r:id="rId7" imgW="152280" imgH="393480" progId="Equation.DSMT4">
                  <p:embed/>
                </p:oleObj>
              </mc:Choice>
              <mc:Fallback>
                <p:oleObj name="Equation" r:id="rId7" imgW="152280" imgH="393480" progId="Equation.DSMT4">
                  <p:embed/>
                  <p:pic>
                    <p:nvPicPr>
                      <p:cNvPr id="0" name=""/>
                      <p:cNvPicPr/>
                      <p:nvPr/>
                    </p:nvPicPr>
                    <p:blipFill>
                      <a:blip r:embed="rId8"/>
                      <a:stretch>
                        <a:fillRect/>
                      </a:stretch>
                    </p:blipFill>
                    <p:spPr>
                      <a:xfrm>
                        <a:off x="11408464" y="3116906"/>
                        <a:ext cx="398212" cy="877611"/>
                      </a:xfrm>
                      <a:prstGeom prst="rect">
                        <a:avLst/>
                      </a:prstGeom>
                    </p:spPr>
                  </p:pic>
                </p:oleObj>
              </mc:Fallback>
            </mc:AlternateContent>
          </a:graphicData>
        </a:graphic>
      </p:graphicFrame>
      <p:graphicFrame>
        <p:nvGraphicFramePr>
          <p:cNvPr id="27" name="Object 26">
            <a:extLst>
              <a:ext uri="{FF2B5EF4-FFF2-40B4-BE49-F238E27FC236}">
                <a16:creationId xmlns:a16="http://schemas.microsoft.com/office/drawing/2014/main" id="{48386C5D-6034-7C49-9412-2E8AC4DC7F60}"/>
              </a:ext>
            </a:extLst>
          </p:cNvPr>
          <p:cNvGraphicFramePr>
            <a:graphicFrameLocks noChangeAspect="1"/>
          </p:cNvGraphicFramePr>
          <p:nvPr>
            <p:extLst>
              <p:ext uri="{D42A27DB-BD31-4B8C-83A1-F6EECF244321}">
                <p14:modId xmlns:p14="http://schemas.microsoft.com/office/powerpoint/2010/main" val="3081224585"/>
              </p:ext>
            </p:extLst>
          </p:nvPr>
        </p:nvGraphicFramePr>
        <p:xfrm>
          <a:off x="3327400" y="5118100"/>
          <a:ext cx="2890838" cy="930275"/>
        </p:xfrm>
        <a:graphic>
          <a:graphicData uri="http://schemas.openxmlformats.org/presentationml/2006/ole">
            <mc:AlternateContent xmlns:mc="http://schemas.openxmlformats.org/markup-compatibility/2006">
              <mc:Choice xmlns:v="urn:schemas-microsoft-com:vml" Requires="v">
                <p:oleObj name="Equation" r:id="rId9" imgW="1371600" imgH="393480" progId="Equation.DSMT4">
                  <p:embed/>
                </p:oleObj>
              </mc:Choice>
              <mc:Fallback>
                <p:oleObj name="Equation" r:id="rId9" imgW="1371600" imgH="393480" progId="Equation.DSMT4">
                  <p:embed/>
                  <p:pic>
                    <p:nvPicPr>
                      <p:cNvPr id="474" name="Object 473">
                        <a:extLst>
                          <a:ext uri="{FF2B5EF4-FFF2-40B4-BE49-F238E27FC236}">
                            <a16:creationId xmlns:a16="http://schemas.microsoft.com/office/drawing/2014/main" id="{80FF1548-B05F-FA50-A9FC-73453770A591}"/>
                          </a:ext>
                        </a:extLst>
                      </p:cNvPr>
                      <p:cNvPicPr>
                        <a:picLocks noChangeAspect="1" noChangeArrowheads="1"/>
                      </p:cNvPicPr>
                      <p:nvPr/>
                    </p:nvPicPr>
                    <p:blipFill>
                      <a:blip r:embed="rId10"/>
                      <a:srcRect/>
                      <a:stretch>
                        <a:fillRect/>
                      </a:stretch>
                    </p:blipFill>
                    <p:spPr bwMode="auto">
                      <a:xfrm>
                        <a:off x="3327400" y="5118100"/>
                        <a:ext cx="2890838" cy="930275"/>
                      </a:xfrm>
                      <a:prstGeom prst="rect">
                        <a:avLst/>
                      </a:prstGeom>
                      <a:noFill/>
                    </p:spPr>
                  </p:pic>
                </p:oleObj>
              </mc:Fallback>
            </mc:AlternateContent>
          </a:graphicData>
        </a:graphic>
      </p:graphicFrame>
      <p:sp>
        <p:nvSpPr>
          <p:cNvPr id="29" name="Rectangle 6">
            <a:extLst>
              <a:ext uri="{FF2B5EF4-FFF2-40B4-BE49-F238E27FC236}">
                <a16:creationId xmlns:a16="http://schemas.microsoft.com/office/drawing/2014/main" id="{71F5A53A-9403-1E5A-1442-BC245BA10C72}"/>
              </a:ext>
            </a:extLst>
          </p:cNvPr>
          <p:cNvSpPr>
            <a:spLocks noChangeArrowheads="1"/>
          </p:cNvSpPr>
          <p:nvPr/>
        </p:nvSpPr>
        <p:spPr bwMode="auto">
          <a:xfrm>
            <a:off x="2651053" y="4699422"/>
            <a:ext cx="666400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buClrTx/>
            </a:pP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Số xe máy cửa hàng đã bán trong tháng 8 là:</a:t>
            </a:r>
            <a:endParaRPr lang="en-US" altLang="en-US" sz="2800">
              <a:solidFill>
                <a:schemeClr val="tx1"/>
              </a:solidFill>
              <a:latin typeface="Times New Roman" panose="02020603050405020304" pitchFamily="18" charset="0"/>
              <a:cs typeface="Times New Roman" panose="02020603050405020304" pitchFamily="18" charset="0"/>
            </a:endParaRPr>
          </a:p>
        </p:txBody>
      </p:sp>
      <p:sp>
        <p:nvSpPr>
          <p:cNvPr id="30" name="Rectangle 7">
            <a:extLst>
              <a:ext uri="{FF2B5EF4-FFF2-40B4-BE49-F238E27FC236}">
                <a16:creationId xmlns:a16="http://schemas.microsoft.com/office/drawing/2014/main" id="{FAAB677F-399E-2AC7-A5E6-8D9317FF1E12}"/>
              </a:ext>
            </a:extLst>
          </p:cNvPr>
          <p:cNvSpPr>
            <a:spLocks noChangeArrowheads="1"/>
          </p:cNvSpPr>
          <p:nvPr/>
        </p:nvSpPr>
        <p:spPr bwMode="auto">
          <a:xfrm>
            <a:off x="2521147" y="5957426"/>
            <a:ext cx="960832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buClrTx/>
            </a:pP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Vậy số xe máy cửa hàng đã bán trong tháng 8 là: 216 chiếc xe</a:t>
            </a:r>
            <a:endParaRPr lang="en-US" altLang="en-US" sz="2800">
              <a:solidFill>
                <a:schemeClr val="tx1"/>
              </a:solidFill>
              <a:latin typeface="Times New Roman" panose="02020603050405020304" pitchFamily="18" charset="0"/>
              <a:cs typeface="Times New Roman" panose="02020603050405020304" pitchFamily="18" charset="0"/>
            </a:endParaRPr>
          </a:p>
        </p:txBody>
      </p:sp>
      <p:sp>
        <p:nvSpPr>
          <p:cNvPr id="31" name="Google Shape;121;p4">
            <a:extLst>
              <a:ext uri="{FF2B5EF4-FFF2-40B4-BE49-F238E27FC236}">
                <a16:creationId xmlns:a16="http://schemas.microsoft.com/office/drawing/2014/main" id="{E80C2E57-3532-9326-3617-F0D756AF2FFB}"/>
              </a:ext>
            </a:extLst>
          </p:cNvPr>
          <p:cNvSpPr txBox="1"/>
          <p:nvPr/>
        </p:nvSpPr>
        <p:spPr>
          <a:xfrm>
            <a:off x="5585792" y="4217419"/>
            <a:ext cx="1530628" cy="523180"/>
          </a:xfrm>
          <a:prstGeom prst="rect">
            <a:avLst/>
          </a:prstGeom>
          <a:noFill/>
          <a:ln>
            <a:noFill/>
          </a:ln>
        </p:spPr>
        <p:txBody>
          <a:bodyPr spcFirstLastPara="1" wrap="square" lIns="91425" tIns="45700" rIns="91425" bIns="45700" anchor="t" anchorCtr="0">
            <a:spAutoFit/>
          </a:bodyPr>
          <a:lstStyle/>
          <a:p>
            <a:pPr algn="ctr"/>
            <a:r>
              <a:rPr lang="en-US" sz="2800" b="1">
                <a:solidFill>
                  <a:srgbClr val="FF0000"/>
                </a:solidFill>
                <a:latin typeface="Times New Roman"/>
                <a:ea typeface="Times New Roman"/>
                <a:cs typeface="Times New Roman"/>
                <a:sym typeface="Times New Roman"/>
              </a:rPr>
              <a:t>Giải:</a:t>
            </a:r>
            <a:endParaRPr b="1">
              <a:solidFill>
                <a:srgbClr val="FF0000"/>
              </a:solidFill>
            </a:endParaRPr>
          </a:p>
        </p:txBody>
      </p:sp>
      <p:sp>
        <p:nvSpPr>
          <p:cNvPr id="32" name="Rectangle 6">
            <a:extLst>
              <a:ext uri="{FF2B5EF4-FFF2-40B4-BE49-F238E27FC236}">
                <a16:creationId xmlns:a16="http://schemas.microsoft.com/office/drawing/2014/main" id="{633C4150-2E25-AAF5-EFE2-F97556848662}"/>
              </a:ext>
            </a:extLst>
          </p:cNvPr>
          <p:cNvSpPr>
            <a:spLocks noChangeArrowheads="1"/>
          </p:cNvSpPr>
          <p:nvPr/>
        </p:nvSpPr>
        <p:spPr bwMode="auto">
          <a:xfrm>
            <a:off x="6072617" y="5304978"/>
            <a:ext cx="169790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buClrTx/>
            </a:pPr>
            <a:r>
              <a:rPr lang="en-US" altLang="en-US" sz="2800">
                <a:solidFill>
                  <a:schemeClr val="tx1"/>
                </a:solidFill>
                <a:latin typeface="Times New Roman" panose="02020603050405020304" pitchFamily="18" charset="0"/>
                <a:cs typeface="Times New Roman" panose="02020603050405020304" pitchFamily="18" charset="0"/>
              </a:rPr>
              <a:t> (chiếc xe)</a:t>
            </a:r>
          </a:p>
        </p:txBody>
      </p:sp>
    </p:spTree>
    <p:extLst>
      <p:ext uri="{BB962C8B-B14F-4D97-AF65-F5344CB8AC3E}">
        <p14:creationId xmlns:p14="http://schemas.microsoft.com/office/powerpoint/2010/main" val="3866851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randombar(horizontal)">
                                      <p:cBhvr>
                                        <p:cTn id="21" dur="500"/>
                                        <p:tgtEl>
                                          <p:spTgt spid="26"/>
                                        </p:tgtEl>
                                      </p:cBhvr>
                                    </p:animEffect>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1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500"/>
                                        <p:tgtEl>
                                          <p:spTgt spid="31"/>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randombar(horizontal)">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randombar(horizontal)">
                                      <p:cBhvr>
                                        <p:cTn id="40" dur="500"/>
                                        <p:tgtEl>
                                          <p:spTgt spid="27"/>
                                        </p:tgtEl>
                                      </p:cBhvr>
                                    </p:animEffect>
                                  </p:childTnLst>
                                </p:cTn>
                              </p:par>
                            </p:childTnLst>
                          </p:cTn>
                        </p:par>
                        <p:par>
                          <p:cTn id="41" fill="hold">
                            <p:stCondLst>
                              <p:cond delay="500"/>
                            </p:stCondLst>
                            <p:childTnLst>
                              <p:par>
                                <p:cTn id="42" presetID="14" presetClass="entr" presetSubtype="10" fill="hold" grpId="0" nodeType="after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randombar(horizontal)">
                                      <p:cBhvr>
                                        <p:cTn id="44" dur="500"/>
                                        <p:tgtEl>
                                          <p:spTgt spid="32"/>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randombar(horizontal)">
                                      <p:cBhvr>
                                        <p:cTn id="4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9" grpId="0"/>
      <p:bldP spid="30" grpId="0"/>
      <p:bldP spid="3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466" name="Google Shape;116;p4">
            <a:extLst>
              <a:ext uri="{FF2B5EF4-FFF2-40B4-BE49-F238E27FC236}">
                <a16:creationId xmlns:a16="http://schemas.microsoft.com/office/drawing/2014/main" id="{531F7791-29BA-1419-A9DA-80F87E69DDE9}"/>
              </a:ext>
            </a:extLst>
          </p:cNvPr>
          <p:cNvSpPr/>
          <p:nvPr/>
        </p:nvSpPr>
        <p:spPr>
          <a:xfrm>
            <a:off x="0" y="119416"/>
            <a:ext cx="12192000" cy="685800"/>
          </a:xfrm>
          <a:prstGeom prst="rect">
            <a:avLst/>
          </a:prstGeom>
          <a:gradFill>
            <a:gsLst>
              <a:gs pos="0">
                <a:schemeClr val="lt1"/>
              </a:gs>
              <a:gs pos="100000">
                <a:srgbClr val="FF9933">
                  <a:alpha val="49803"/>
                </a:srgbClr>
              </a:gs>
            </a:gsLst>
            <a:path path="circle">
              <a:fillToRect l="50000" t="50000" r="50000" b="50000"/>
            </a:path>
            <a:tileRect/>
          </a:gradFill>
          <a:ln>
            <a:noFill/>
          </a:ln>
        </p:spPr>
        <p:txBody>
          <a:bodyPr spcFirstLastPara="1" wrap="square" lIns="91425" tIns="45700" rIns="91425" bIns="45700" anchor="ctr" anchorCtr="0">
            <a:noAutofit/>
          </a:bodyPr>
          <a:lstStyle/>
          <a:p>
            <a:pPr algn="ctr"/>
            <a:endParaRPr sz="1800">
              <a:solidFill>
                <a:schemeClr val="dk1"/>
              </a:solidFill>
              <a:latin typeface="Times New Roman"/>
              <a:ea typeface="Times New Roman"/>
              <a:cs typeface="Times New Roman"/>
              <a:sym typeface="Times New Roman"/>
            </a:endParaRPr>
          </a:p>
        </p:txBody>
      </p:sp>
      <p:sp>
        <p:nvSpPr>
          <p:cNvPr id="467" name="Google Shape;117;p4">
            <a:extLst>
              <a:ext uri="{FF2B5EF4-FFF2-40B4-BE49-F238E27FC236}">
                <a16:creationId xmlns:a16="http://schemas.microsoft.com/office/drawing/2014/main" id="{3798B6D0-AC61-0553-A7D5-B045C5BC0B9F}"/>
              </a:ext>
            </a:extLst>
          </p:cNvPr>
          <p:cNvSpPr txBox="1">
            <a:spLocks noGrp="1"/>
          </p:cNvSpPr>
          <p:nvPr>
            <p:ph type="title"/>
          </p:nvPr>
        </p:nvSpPr>
        <p:spPr>
          <a:xfrm>
            <a:off x="2560983" y="225184"/>
            <a:ext cx="6049618" cy="457200"/>
          </a:xfrm>
          <a:prstGeom prst="rect">
            <a:avLst/>
          </a:prstGeom>
          <a:noFill/>
          <a:ln>
            <a:noFill/>
          </a:ln>
        </p:spPr>
        <p:txBody>
          <a:bodyPr spcFirstLastPara="1" wrap="square" lIns="91425" tIns="45700" rIns="91425" bIns="45700" anchor="ctr" anchorCtr="0">
            <a:noAutofit/>
          </a:bodyPr>
          <a:lstStyle/>
          <a:p>
            <a:pPr algn="l">
              <a:buClr>
                <a:srgbClr val="0000FF"/>
              </a:buClr>
              <a:buSzPts val="2400"/>
            </a:pPr>
            <a:r>
              <a:rPr lang="en-US" sz="2400" b="1">
                <a:solidFill>
                  <a:srgbClr val="0000FF"/>
                </a:solidFill>
                <a:latin typeface="Times New Roman"/>
                <a:ea typeface="Times New Roman"/>
                <a:cs typeface="Times New Roman"/>
                <a:sym typeface="Times New Roman"/>
              </a:rPr>
              <a:t>Bài 2: CÁC PHÉP TÍNH VỚI SỐ HỮU TỈ</a:t>
            </a:r>
            <a:endParaRPr sz="2400" b="1">
              <a:solidFill>
                <a:srgbClr val="0000FF"/>
              </a:solidFill>
              <a:latin typeface="Times New Roman"/>
              <a:ea typeface="Times New Roman"/>
              <a:cs typeface="Times New Roman"/>
              <a:sym typeface="Times New Roman"/>
            </a:endParaRPr>
          </a:p>
        </p:txBody>
      </p:sp>
      <p:sp>
        <p:nvSpPr>
          <p:cNvPr id="468" name="Google Shape;118;p4">
            <a:extLst>
              <a:ext uri="{FF2B5EF4-FFF2-40B4-BE49-F238E27FC236}">
                <a16:creationId xmlns:a16="http://schemas.microsoft.com/office/drawing/2014/main" id="{F0CAAD38-A826-10DE-7966-91D1CFB35833}"/>
              </a:ext>
            </a:extLst>
          </p:cNvPr>
          <p:cNvSpPr txBox="1"/>
          <p:nvPr/>
        </p:nvSpPr>
        <p:spPr>
          <a:xfrm>
            <a:off x="151682" y="770039"/>
            <a:ext cx="4051109" cy="523220"/>
          </a:xfrm>
          <a:prstGeom prst="rect">
            <a:avLst/>
          </a:prstGeom>
          <a:noFill/>
          <a:ln>
            <a:noFill/>
          </a:ln>
        </p:spPr>
        <p:txBody>
          <a:bodyPr spcFirstLastPara="1" wrap="square" lIns="91425" tIns="45700" rIns="91425" bIns="45700" anchor="t" anchorCtr="0">
            <a:spAutoFit/>
          </a:bodyPr>
          <a:lstStyle/>
          <a:p>
            <a:r>
              <a:rPr lang="en-US" sz="2800">
                <a:solidFill>
                  <a:srgbClr val="FF0000"/>
                </a:solidFill>
                <a:latin typeface="Times New Roman"/>
                <a:ea typeface="Times New Roman"/>
                <a:cs typeface="Times New Roman"/>
                <a:sym typeface="Times New Roman"/>
              </a:rPr>
              <a:t>1. Cộng, trừ hai số hữu tỉ</a:t>
            </a:r>
            <a:endParaRPr sz="2800">
              <a:solidFill>
                <a:srgbClr val="FF0000"/>
              </a:solidFill>
              <a:latin typeface="Times New Roman"/>
              <a:ea typeface="Times New Roman"/>
              <a:cs typeface="Times New Roman"/>
              <a:sym typeface="Times New Roman"/>
            </a:endParaRPr>
          </a:p>
        </p:txBody>
      </p:sp>
      <p:pic>
        <p:nvPicPr>
          <p:cNvPr id="469" name="Google Shape;119;p4" descr="child001 - 04 01">
            <a:extLst>
              <a:ext uri="{FF2B5EF4-FFF2-40B4-BE49-F238E27FC236}">
                <a16:creationId xmlns:a16="http://schemas.microsoft.com/office/drawing/2014/main" id="{949B097E-3C0C-794E-1670-B1977D1D0CBA}"/>
              </a:ext>
            </a:extLst>
          </p:cNvPr>
          <p:cNvPicPr preferRelativeResize="0"/>
          <p:nvPr/>
        </p:nvPicPr>
        <p:blipFill rotWithShape="1">
          <a:blip r:embed="rId3">
            <a:alphaModFix/>
          </a:blip>
          <a:srcRect/>
          <a:stretch/>
        </p:blipFill>
        <p:spPr>
          <a:xfrm>
            <a:off x="10836964" y="168965"/>
            <a:ext cx="1143000" cy="1116013"/>
          </a:xfrm>
          <a:prstGeom prst="rect">
            <a:avLst/>
          </a:prstGeom>
          <a:noFill/>
          <a:ln>
            <a:noFill/>
          </a:ln>
        </p:spPr>
      </p:pic>
      <p:pic>
        <p:nvPicPr>
          <p:cNvPr id="470" name="Google Shape;120;p4" descr="child001 - 04 02">
            <a:extLst>
              <a:ext uri="{FF2B5EF4-FFF2-40B4-BE49-F238E27FC236}">
                <a16:creationId xmlns:a16="http://schemas.microsoft.com/office/drawing/2014/main" id="{8F7D0496-12A7-8410-0AAC-5ED5C865D7A3}"/>
              </a:ext>
            </a:extLst>
          </p:cNvPr>
          <p:cNvPicPr preferRelativeResize="0"/>
          <p:nvPr/>
        </p:nvPicPr>
        <p:blipFill rotWithShape="1">
          <a:blip r:embed="rId4">
            <a:alphaModFix/>
          </a:blip>
          <a:srcRect/>
          <a:stretch/>
        </p:blipFill>
        <p:spPr>
          <a:xfrm>
            <a:off x="127976" y="-31941"/>
            <a:ext cx="782534" cy="1116013"/>
          </a:xfrm>
          <a:prstGeom prst="rect">
            <a:avLst/>
          </a:prstGeom>
          <a:noFill/>
          <a:ln>
            <a:noFill/>
          </a:ln>
        </p:spPr>
      </p:pic>
      <p:sp>
        <p:nvSpPr>
          <p:cNvPr id="11" name="Google Shape;118;p4">
            <a:extLst>
              <a:ext uri="{FF2B5EF4-FFF2-40B4-BE49-F238E27FC236}">
                <a16:creationId xmlns:a16="http://schemas.microsoft.com/office/drawing/2014/main" id="{321DD839-6E43-CC83-30D7-31E4B19EC525}"/>
              </a:ext>
            </a:extLst>
          </p:cNvPr>
          <p:cNvSpPr txBox="1"/>
          <p:nvPr/>
        </p:nvSpPr>
        <p:spPr>
          <a:xfrm>
            <a:off x="155708" y="1145349"/>
            <a:ext cx="6049618" cy="523180"/>
          </a:xfrm>
          <a:prstGeom prst="rect">
            <a:avLst/>
          </a:prstGeom>
          <a:noFill/>
          <a:ln>
            <a:noFill/>
          </a:ln>
        </p:spPr>
        <p:txBody>
          <a:bodyPr spcFirstLastPara="1" wrap="square" lIns="91425" tIns="45700" rIns="91425" bIns="45700" anchor="t" anchorCtr="0">
            <a:spAutoFit/>
          </a:bodyPr>
          <a:lstStyle/>
          <a:p>
            <a:r>
              <a:rPr lang="en-US" sz="2800">
                <a:solidFill>
                  <a:srgbClr val="FF0000"/>
                </a:solidFill>
                <a:latin typeface="Times New Roman"/>
                <a:ea typeface="Times New Roman"/>
                <a:cs typeface="Times New Roman"/>
                <a:sym typeface="Times New Roman"/>
              </a:rPr>
              <a:t>2. Tính chất của phép cộng số hữu tỉ</a:t>
            </a:r>
            <a:endParaRPr sz="2800">
              <a:solidFill>
                <a:srgbClr val="FF0000"/>
              </a:solidFill>
              <a:latin typeface="Times New Roman"/>
              <a:ea typeface="Times New Roman"/>
              <a:cs typeface="Times New Roman"/>
              <a:sym typeface="Times New Roman"/>
            </a:endParaRPr>
          </a:p>
        </p:txBody>
      </p:sp>
      <p:sp>
        <p:nvSpPr>
          <p:cNvPr id="6" name="Rectangle 3">
            <a:extLst>
              <a:ext uri="{FF2B5EF4-FFF2-40B4-BE49-F238E27FC236}">
                <a16:creationId xmlns:a16="http://schemas.microsoft.com/office/drawing/2014/main" id="{E4AA0596-D157-E100-10A7-87021B22B95D}"/>
              </a:ext>
            </a:extLst>
          </p:cNvPr>
          <p:cNvSpPr>
            <a:spLocks noChangeArrowheads="1"/>
          </p:cNvSpPr>
          <p:nvPr/>
        </p:nvSpPr>
        <p:spPr bwMode="auto">
          <a:xfrm>
            <a:off x="3259013" y="324851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5" name="Google Shape;118;p4">
            <a:extLst>
              <a:ext uri="{FF2B5EF4-FFF2-40B4-BE49-F238E27FC236}">
                <a16:creationId xmlns:a16="http://schemas.microsoft.com/office/drawing/2014/main" id="{D8628A7D-2BC9-ECEF-E7EF-8C77E53C926D}"/>
              </a:ext>
            </a:extLst>
          </p:cNvPr>
          <p:cNvSpPr txBox="1"/>
          <p:nvPr/>
        </p:nvSpPr>
        <p:spPr>
          <a:xfrm>
            <a:off x="144332" y="1488821"/>
            <a:ext cx="3636098" cy="523180"/>
          </a:xfrm>
          <a:prstGeom prst="rect">
            <a:avLst/>
          </a:prstGeom>
          <a:noFill/>
          <a:ln>
            <a:noFill/>
          </a:ln>
        </p:spPr>
        <p:txBody>
          <a:bodyPr spcFirstLastPara="1" wrap="square" lIns="91425" tIns="45700" rIns="91425" bIns="45700" anchor="t" anchorCtr="0">
            <a:spAutoFit/>
          </a:bodyPr>
          <a:lstStyle/>
          <a:p>
            <a:r>
              <a:rPr lang="en-US" sz="2800">
                <a:solidFill>
                  <a:srgbClr val="FF0000"/>
                </a:solidFill>
                <a:latin typeface="Times New Roman"/>
                <a:ea typeface="Times New Roman"/>
                <a:cs typeface="Times New Roman"/>
                <a:sym typeface="Times New Roman"/>
              </a:rPr>
              <a:t>3. Nhân hai số hữu tỉ</a:t>
            </a:r>
            <a:endParaRPr sz="2800">
              <a:solidFill>
                <a:srgbClr val="FF0000"/>
              </a:solidFill>
              <a:latin typeface="Times New Roman"/>
              <a:ea typeface="Times New Roman"/>
              <a:cs typeface="Times New Roman"/>
              <a:sym typeface="Times New Roman"/>
            </a:endParaRPr>
          </a:p>
        </p:txBody>
      </p:sp>
      <p:sp>
        <p:nvSpPr>
          <p:cNvPr id="21" name="Google Shape;118;p4">
            <a:extLst>
              <a:ext uri="{FF2B5EF4-FFF2-40B4-BE49-F238E27FC236}">
                <a16:creationId xmlns:a16="http://schemas.microsoft.com/office/drawing/2014/main" id="{7C7AA347-28B4-515D-F0AE-2BD7F7620EF4}"/>
              </a:ext>
            </a:extLst>
          </p:cNvPr>
          <p:cNvSpPr txBox="1"/>
          <p:nvPr/>
        </p:nvSpPr>
        <p:spPr>
          <a:xfrm>
            <a:off x="127976" y="1893570"/>
            <a:ext cx="5968024" cy="523180"/>
          </a:xfrm>
          <a:prstGeom prst="rect">
            <a:avLst/>
          </a:prstGeom>
          <a:noFill/>
          <a:ln>
            <a:noFill/>
          </a:ln>
        </p:spPr>
        <p:txBody>
          <a:bodyPr spcFirstLastPara="1" wrap="square" lIns="91425" tIns="45700" rIns="91425" bIns="45700" anchor="t" anchorCtr="0">
            <a:spAutoFit/>
          </a:bodyPr>
          <a:lstStyle/>
          <a:p>
            <a:r>
              <a:rPr lang="en-US" sz="2800">
                <a:solidFill>
                  <a:srgbClr val="FF0000"/>
                </a:solidFill>
                <a:latin typeface="Times New Roman"/>
                <a:ea typeface="Times New Roman"/>
                <a:cs typeface="Times New Roman"/>
                <a:sym typeface="Times New Roman"/>
              </a:rPr>
              <a:t>4. Tính chất của phép nhân số hữu tỉ</a:t>
            </a:r>
            <a:endParaRPr sz="2800">
              <a:solidFill>
                <a:srgbClr val="FF0000"/>
              </a:solidFill>
              <a:latin typeface="Times New Roman"/>
              <a:ea typeface="Times New Roman"/>
              <a:cs typeface="Times New Roman"/>
              <a:sym typeface="Times New Roman"/>
            </a:endParaRPr>
          </a:p>
        </p:txBody>
      </p:sp>
      <p:sp>
        <p:nvSpPr>
          <p:cNvPr id="24" name="Google Shape;118;p4">
            <a:extLst>
              <a:ext uri="{FF2B5EF4-FFF2-40B4-BE49-F238E27FC236}">
                <a16:creationId xmlns:a16="http://schemas.microsoft.com/office/drawing/2014/main" id="{482ABAAF-C50E-C549-D1EC-00083BF97BE1}"/>
              </a:ext>
            </a:extLst>
          </p:cNvPr>
          <p:cNvSpPr txBox="1"/>
          <p:nvPr/>
        </p:nvSpPr>
        <p:spPr>
          <a:xfrm>
            <a:off x="127976" y="2221720"/>
            <a:ext cx="3636098" cy="523180"/>
          </a:xfrm>
          <a:prstGeom prst="rect">
            <a:avLst/>
          </a:prstGeom>
          <a:noFill/>
          <a:ln>
            <a:noFill/>
          </a:ln>
        </p:spPr>
        <p:txBody>
          <a:bodyPr spcFirstLastPara="1" wrap="square" lIns="91425" tIns="45700" rIns="91425" bIns="45700" anchor="t" anchorCtr="0">
            <a:spAutoFit/>
          </a:bodyPr>
          <a:lstStyle/>
          <a:p>
            <a:r>
              <a:rPr lang="en-US" sz="2800" b="1">
                <a:solidFill>
                  <a:srgbClr val="FF0000"/>
                </a:solidFill>
                <a:latin typeface="Times New Roman"/>
                <a:ea typeface="Times New Roman"/>
                <a:cs typeface="Times New Roman"/>
                <a:sym typeface="Times New Roman"/>
              </a:rPr>
              <a:t>5. Chia hai số hữu tỉ</a:t>
            </a:r>
            <a:endParaRPr sz="2800" b="1">
              <a:solidFill>
                <a:srgbClr val="FF0000"/>
              </a:solidFill>
              <a:latin typeface="Times New Roman"/>
              <a:ea typeface="Times New Roman"/>
              <a:cs typeface="Times New Roman"/>
              <a:sym typeface="Times New Roman"/>
            </a:endParaRPr>
          </a:p>
        </p:txBody>
      </p:sp>
      <p:graphicFrame>
        <p:nvGraphicFramePr>
          <p:cNvPr id="2" name="Object 1">
            <a:extLst>
              <a:ext uri="{FF2B5EF4-FFF2-40B4-BE49-F238E27FC236}">
                <a16:creationId xmlns:a16="http://schemas.microsoft.com/office/drawing/2014/main" id="{7BF439E7-FC0A-5265-C62A-63537AE17646}"/>
              </a:ext>
            </a:extLst>
          </p:cNvPr>
          <p:cNvGraphicFramePr>
            <a:graphicFrameLocks noChangeAspect="1"/>
          </p:cNvGraphicFramePr>
          <p:nvPr>
            <p:extLst>
              <p:ext uri="{D42A27DB-BD31-4B8C-83A1-F6EECF244321}">
                <p14:modId xmlns:p14="http://schemas.microsoft.com/office/powerpoint/2010/main" val="3231032584"/>
              </p:ext>
            </p:extLst>
          </p:nvPr>
        </p:nvGraphicFramePr>
        <p:xfrm>
          <a:off x="7029132" y="2416751"/>
          <a:ext cx="4000818" cy="879612"/>
        </p:xfrm>
        <a:graphic>
          <a:graphicData uri="http://schemas.openxmlformats.org/presentationml/2006/ole">
            <mc:AlternateContent xmlns:mc="http://schemas.openxmlformats.org/markup-compatibility/2006">
              <mc:Choice xmlns:v="urn:schemas-microsoft-com:vml" Requires="v">
                <p:oleObj name="Equation" r:id="rId5" imgW="1790640" imgH="393480" progId="Equation.DSMT4">
                  <p:embed/>
                </p:oleObj>
              </mc:Choice>
              <mc:Fallback>
                <p:oleObj name="Equation" r:id="rId5" imgW="1790640" imgH="393480" progId="Equation.DSMT4">
                  <p:embed/>
                  <p:pic>
                    <p:nvPicPr>
                      <p:cNvPr id="0" name=""/>
                      <p:cNvPicPr/>
                      <p:nvPr/>
                    </p:nvPicPr>
                    <p:blipFill>
                      <a:blip r:embed="rId6"/>
                      <a:stretch>
                        <a:fillRect/>
                      </a:stretch>
                    </p:blipFill>
                    <p:spPr>
                      <a:xfrm>
                        <a:off x="7029132" y="2416751"/>
                        <a:ext cx="4000818" cy="879612"/>
                      </a:xfrm>
                      <a:prstGeom prst="rect">
                        <a:avLst/>
                      </a:prstGeom>
                    </p:spPr>
                  </p:pic>
                </p:oleObj>
              </mc:Fallback>
            </mc:AlternateContent>
          </a:graphicData>
        </a:graphic>
      </p:graphicFrame>
      <p:sp>
        <p:nvSpPr>
          <p:cNvPr id="22" name="Google Shape;489;p8">
            <a:extLst>
              <a:ext uri="{FF2B5EF4-FFF2-40B4-BE49-F238E27FC236}">
                <a16:creationId xmlns:a16="http://schemas.microsoft.com/office/drawing/2014/main" id="{8CA4CDFF-D95D-59CE-0A92-E61DAC454190}"/>
              </a:ext>
            </a:extLst>
          </p:cNvPr>
          <p:cNvSpPr/>
          <p:nvPr/>
        </p:nvSpPr>
        <p:spPr>
          <a:xfrm>
            <a:off x="151682" y="4342573"/>
            <a:ext cx="1993900" cy="468770"/>
          </a:xfrm>
          <a:prstGeom prst="homePlate">
            <a:avLst>
              <a:gd name="adj" fmla="val 50000"/>
            </a:avLst>
          </a:prstGeom>
          <a:solidFill>
            <a:srgbClr val="8CB3E3"/>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algn="ctr"/>
            <a:r>
              <a:rPr lang="en-US" sz="2400" b="1">
                <a:solidFill>
                  <a:srgbClr val="A8289F"/>
                </a:solidFill>
                <a:latin typeface="Times New Roman"/>
                <a:ea typeface="Times New Roman"/>
                <a:cs typeface="Times New Roman"/>
                <a:sym typeface="Times New Roman"/>
              </a:rPr>
              <a:t>Thực hành 6 </a:t>
            </a:r>
            <a:endParaRPr sz="2400" b="1">
              <a:solidFill>
                <a:srgbClr val="A8289F"/>
              </a:solidFill>
              <a:latin typeface="Times New Roman"/>
              <a:ea typeface="Times New Roman"/>
              <a:cs typeface="Times New Roman"/>
              <a:sym typeface="Times New Roman"/>
            </a:endParaRPr>
          </a:p>
        </p:txBody>
      </p:sp>
      <p:sp>
        <p:nvSpPr>
          <p:cNvPr id="23" name="TextBox 22">
            <a:extLst>
              <a:ext uri="{FF2B5EF4-FFF2-40B4-BE49-F238E27FC236}">
                <a16:creationId xmlns:a16="http://schemas.microsoft.com/office/drawing/2014/main" id="{8B65CD09-6EC3-9D67-9D4D-4B1CAF853CE7}"/>
              </a:ext>
            </a:extLst>
          </p:cNvPr>
          <p:cNvSpPr txBox="1"/>
          <p:nvPr/>
        </p:nvSpPr>
        <p:spPr>
          <a:xfrm>
            <a:off x="910510" y="2865916"/>
            <a:ext cx="9986090" cy="1384995"/>
          </a:xfrm>
          <a:prstGeom prst="rect">
            <a:avLst/>
          </a:prstGeom>
          <a:noFill/>
        </p:spPr>
        <p:txBody>
          <a:bodyPr wrap="square">
            <a:spAutoFit/>
          </a:bodyPr>
          <a:lstStyle/>
          <a:p>
            <a:r>
              <a:rPr lang="en-US" sz="2800">
                <a:latin typeface="Times New Roman" panose="02020603050405020304" pitchFamily="18" charset="0"/>
                <a:cs typeface="Times New Roman" panose="02020603050405020304" pitchFamily="18" charset="0"/>
              </a:rPr>
              <a:t>Cho </a:t>
            </a:r>
            <a:r>
              <a:rPr lang="en-US" sz="2800" i="1">
                <a:latin typeface="Times New Roman" panose="02020603050405020304" pitchFamily="18" charset="0"/>
                <a:cs typeface="Times New Roman" panose="02020603050405020304" pitchFamily="18" charset="0"/>
              </a:rPr>
              <a:t>x, y  </a:t>
            </a:r>
            <a:r>
              <a:rPr lang="en-US" sz="2800">
                <a:latin typeface="Times New Roman" panose="02020603050405020304" pitchFamily="18" charset="0"/>
                <a:cs typeface="Times New Roman" panose="02020603050405020304" pitchFamily="18" charset="0"/>
              </a:rPr>
              <a:t>là hai số hữu tỉ:                                             </a:t>
            </a:r>
          </a:p>
          <a:p>
            <a:endParaRPr lang="en-US" sz="2800">
              <a:latin typeface="Times New Roman" panose="02020603050405020304" pitchFamily="18" charset="0"/>
              <a:cs typeface="Times New Roman" panose="02020603050405020304" pitchFamily="18" charset="0"/>
            </a:endParaRPr>
          </a:p>
          <a:p>
            <a:r>
              <a:rPr lang="en-US" sz="2800">
                <a:latin typeface="Times New Roman" panose="02020603050405020304" pitchFamily="18" charset="0"/>
                <a:cs typeface="Times New Roman" panose="02020603050405020304" pitchFamily="18" charset="0"/>
              </a:rPr>
              <a:t> Ta có   </a:t>
            </a:r>
          </a:p>
        </p:txBody>
      </p:sp>
      <p:graphicFrame>
        <p:nvGraphicFramePr>
          <p:cNvPr id="28" name="Object 27">
            <a:extLst>
              <a:ext uri="{FF2B5EF4-FFF2-40B4-BE49-F238E27FC236}">
                <a16:creationId xmlns:a16="http://schemas.microsoft.com/office/drawing/2014/main" id="{85C57BFE-C1B2-5615-78B1-91473FD22017}"/>
              </a:ext>
            </a:extLst>
          </p:cNvPr>
          <p:cNvGraphicFramePr>
            <a:graphicFrameLocks noChangeAspect="1"/>
          </p:cNvGraphicFramePr>
          <p:nvPr>
            <p:extLst>
              <p:ext uri="{D42A27DB-BD31-4B8C-83A1-F6EECF244321}">
                <p14:modId xmlns:p14="http://schemas.microsoft.com/office/powerpoint/2010/main" val="1286531028"/>
              </p:ext>
            </p:extLst>
          </p:nvPr>
        </p:nvGraphicFramePr>
        <p:xfrm>
          <a:off x="1960083" y="3412364"/>
          <a:ext cx="4538663" cy="1152525"/>
        </p:xfrm>
        <a:graphic>
          <a:graphicData uri="http://schemas.openxmlformats.org/presentationml/2006/ole">
            <mc:AlternateContent xmlns:mc="http://schemas.openxmlformats.org/markup-compatibility/2006">
              <mc:Choice xmlns:v="urn:schemas-microsoft-com:vml" Requires="v">
                <p:oleObj name="Equation" r:id="rId7" imgW="1549080" imgH="393480" progId="Equation.DSMT4">
                  <p:embed/>
                </p:oleObj>
              </mc:Choice>
              <mc:Fallback>
                <p:oleObj name="Equation" r:id="rId7" imgW="1549080" imgH="393480" progId="Equation.DSMT4">
                  <p:embed/>
                  <p:pic>
                    <p:nvPicPr>
                      <p:cNvPr id="35" name="Object 34">
                        <a:extLst>
                          <a:ext uri="{FF2B5EF4-FFF2-40B4-BE49-F238E27FC236}">
                            <a16:creationId xmlns:a16="http://schemas.microsoft.com/office/drawing/2014/main" id="{A8CB3AB2-3073-4D6A-952A-1C63C93C4E09}"/>
                          </a:ext>
                        </a:extLst>
                      </p:cNvPr>
                      <p:cNvPicPr/>
                      <p:nvPr/>
                    </p:nvPicPr>
                    <p:blipFill>
                      <a:blip r:embed="rId8"/>
                      <a:stretch>
                        <a:fillRect/>
                      </a:stretch>
                    </p:blipFill>
                    <p:spPr>
                      <a:xfrm>
                        <a:off x="1960083" y="3412364"/>
                        <a:ext cx="4538663" cy="1152525"/>
                      </a:xfrm>
                      <a:prstGeom prst="rect">
                        <a:avLst/>
                      </a:prstGeom>
                    </p:spPr>
                  </p:pic>
                </p:oleObj>
              </mc:Fallback>
            </mc:AlternateContent>
          </a:graphicData>
        </a:graphic>
      </p:graphicFrame>
      <p:graphicFrame>
        <p:nvGraphicFramePr>
          <p:cNvPr id="33" name="Object 32">
            <a:extLst>
              <a:ext uri="{FF2B5EF4-FFF2-40B4-BE49-F238E27FC236}">
                <a16:creationId xmlns:a16="http://schemas.microsoft.com/office/drawing/2014/main" id="{4435F0D0-1A54-E4D6-FA9E-3DF67CBB790B}"/>
              </a:ext>
            </a:extLst>
          </p:cNvPr>
          <p:cNvGraphicFramePr>
            <a:graphicFrameLocks noChangeAspect="1"/>
          </p:cNvGraphicFramePr>
          <p:nvPr>
            <p:extLst>
              <p:ext uri="{D42A27DB-BD31-4B8C-83A1-F6EECF244321}">
                <p14:modId xmlns:p14="http://schemas.microsoft.com/office/powerpoint/2010/main" val="2759676423"/>
              </p:ext>
            </p:extLst>
          </p:nvPr>
        </p:nvGraphicFramePr>
        <p:xfrm>
          <a:off x="4506728" y="2576704"/>
          <a:ext cx="3760787" cy="1152525"/>
        </p:xfrm>
        <a:graphic>
          <a:graphicData uri="http://schemas.openxmlformats.org/presentationml/2006/ole">
            <mc:AlternateContent xmlns:mc="http://schemas.openxmlformats.org/markup-compatibility/2006">
              <mc:Choice xmlns:v="urn:schemas-microsoft-com:vml" Requires="v">
                <p:oleObj name="Equation" r:id="rId9" imgW="1282680" imgH="393480" progId="Equation.DSMT4">
                  <p:embed/>
                </p:oleObj>
              </mc:Choice>
              <mc:Fallback>
                <p:oleObj name="Equation" r:id="rId9" imgW="1282680" imgH="393480" progId="Equation.DSMT4">
                  <p:embed/>
                  <p:pic>
                    <p:nvPicPr>
                      <p:cNvPr id="34" name="Object 33">
                        <a:extLst>
                          <a:ext uri="{FF2B5EF4-FFF2-40B4-BE49-F238E27FC236}">
                            <a16:creationId xmlns:a16="http://schemas.microsoft.com/office/drawing/2014/main" id="{10096EA8-E6FD-1089-03E6-D1D3A8312C66}"/>
                          </a:ext>
                        </a:extLst>
                      </p:cNvPr>
                      <p:cNvPicPr/>
                      <p:nvPr/>
                    </p:nvPicPr>
                    <p:blipFill>
                      <a:blip r:embed="rId10"/>
                      <a:stretch>
                        <a:fillRect/>
                      </a:stretch>
                    </p:blipFill>
                    <p:spPr>
                      <a:xfrm>
                        <a:off x="4506728" y="2576704"/>
                        <a:ext cx="3760787" cy="1152525"/>
                      </a:xfrm>
                      <a:prstGeom prst="rect">
                        <a:avLst/>
                      </a:prstGeom>
                    </p:spPr>
                  </p:pic>
                </p:oleObj>
              </mc:Fallback>
            </mc:AlternateContent>
          </a:graphicData>
        </a:graphic>
      </p:graphicFrame>
      <p:pic>
        <p:nvPicPr>
          <p:cNvPr id="34" name="Picture 15">
            <a:extLst>
              <a:ext uri="{FF2B5EF4-FFF2-40B4-BE49-F238E27FC236}">
                <a16:creationId xmlns:a16="http://schemas.microsoft.com/office/drawing/2014/main" id="{BA0759F0-7AE1-EEF2-6C90-9D83ECE3069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789919" y="143149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5" name="Object 34">
            <a:extLst>
              <a:ext uri="{FF2B5EF4-FFF2-40B4-BE49-F238E27FC236}">
                <a16:creationId xmlns:a16="http://schemas.microsoft.com/office/drawing/2014/main" id="{0BBF99EC-77B7-28A4-EF1A-DA7F5D010584}"/>
              </a:ext>
            </a:extLst>
          </p:cNvPr>
          <p:cNvGraphicFramePr>
            <a:graphicFrameLocks noChangeAspect="1"/>
          </p:cNvGraphicFramePr>
          <p:nvPr>
            <p:extLst>
              <p:ext uri="{D42A27DB-BD31-4B8C-83A1-F6EECF244321}">
                <p14:modId xmlns:p14="http://schemas.microsoft.com/office/powerpoint/2010/main" val="80275884"/>
              </p:ext>
            </p:extLst>
          </p:nvPr>
        </p:nvGraphicFramePr>
        <p:xfrm>
          <a:off x="100603" y="4835631"/>
          <a:ext cx="2343150" cy="1263650"/>
        </p:xfrm>
        <a:graphic>
          <a:graphicData uri="http://schemas.openxmlformats.org/presentationml/2006/ole">
            <mc:AlternateContent xmlns:mc="http://schemas.openxmlformats.org/markup-compatibility/2006">
              <mc:Choice xmlns:v="urn:schemas-microsoft-com:vml" Requires="v">
                <p:oleObj name="Equation" r:id="rId12" imgW="799920" imgH="431640" progId="Equation.DSMT4">
                  <p:embed/>
                </p:oleObj>
              </mc:Choice>
              <mc:Fallback>
                <p:oleObj name="Equation" r:id="rId12" imgW="799920" imgH="431640" progId="Equation.DSMT4">
                  <p:embed/>
                  <p:pic>
                    <p:nvPicPr>
                      <p:cNvPr id="28" name="Object 27">
                        <a:extLst>
                          <a:ext uri="{FF2B5EF4-FFF2-40B4-BE49-F238E27FC236}">
                            <a16:creationId xmlns:a16="http://schemas.microsoft.com/office/drawing/2014/main" id="{85C57BFE-C1B2-5615-78B1-91473FD22017}"/>
                          </a:ext>
                        </a:extLst>
                      </p:cNvPr>
                      <p:cNvPicPr/>
                      <p:nvPr/>
                    </p:nvPicPr>
                    <p:blipFill>
                      <a:blip r:embed="rId13"/>
                      <a:stretch>
                        <a:fillRect/>
                      </a:stretch>
                    </p:blipFill>
                    <p:spPr>
                      <a:xfrm>
                        <a:off x="100603" y="4835631"/>
                        <a:ext cx="2343150" cy="1263650"/>
                      </a:xfrm>
                      <a:prstGeom prst="rect">
                        <a:avLst/>
                      </a:prstGeom>
                    </p:spPr>
                  </p:pic>
                </p:oleObj>
              </mc:Fallback>
            </mc:AlternateContent>
          </a:graphicData>
        </a:graphic>
      </p:graphicFrame>
      <p:graphicFrame>
        <p:nvGraphicFramePr>
          <p:cNvPr id="36" name="Object 35">
            <a:extLst>
              <a:ext uri="{FF2B5EF4-FFF2-40B4-BE49-F238E27FC236}">
                <a16:creationId xmlns:a16="http://schemas.microsoft.com/office/drawing/2014/main" id="{F36295C4-373F-AB45-2590-3E3D9EFBA441}"/>
              </a:ext>
            </a:extLst>
          </p:cNvPr>
          <p:cNvGraphicFramePr>
            <a:graphicFrameLocks noChangeAspect="1"/>
          </p:cNvGraphicFramePr>
          <p:nvPr>
            <p:extLst>
              <p:ext uri="{D42A27DB-BD31-4B8C-83A1-F6EECF244321}">
                <p14:modId xmlns:p14="http://schemas.microsoft.com/office/powerpoint/2010/main" val="160080484"/>
              </p:ext>
            </p:extLst>
          </p:nvPr>
        </p:nvGraphicFramePr>
        <p:xfrm>
          <a:off x="6770392" y="5381498"/>
          <a:ext cx="5357813" cy="1152525"/>
        </p:xfrm>
        <a:graphic>
          <a:graphicData uri="http://schemas.openxmlformats.org/presentationml/2006/ole">
            <mc:AlternateContent xmlns:mc="http://schemas.openxmlformats.org/markup-compatibility/2006">
              <mc:Choice xmlns:v="urn:schemas-microsoft-com:vml" Requires="v">
                <p:oleObj name="Equation" r:id="rId14" imgW="1828800" imgH="393480" progId="Equation.DSMT4">
                  <p:embed/>
                </p:oleObj>
              </mc:Choice>
              <mc:Fallback>
                <p:oleObj name="Equation" r:id="rId14" imgW="1828800" imgH="393480" progId="Equation.DSMT4">
                  <p:embed/>
                  <p:pic>
                    <p:nvPicPr>
                      <p:cNvPr id="35" name="Object 34">
                        <a:extLst>
                          <a:ext uri="{FF2B5EF4-FFF2-40B4-BE49-F238E27FC236}">
                            <a16:creationId xmlns:a16="http://schemas.microsoft.com/office/drawing/2014/main" id="{0BBF99EC-77B7-28A4-EF1A-DA7F5D010584}"/>
                          </a:ext>
                        </a:extLst>
                      </p:cNvPr>
                      <p:cNvPicPr/>
                      <p:nvPr/>
                    </p:nvPicPr>
                    <p:blipFill>
                      <a:blip r:embed="rId15"/>
                      <a:stretch>
                        <a:fillRect/>
                      </a:stretch>
                    </p:blipFill>
                    <p:spPr>
                      <a:xfrm>
                        <a:off x="6770392" y="5381498"/>
                        <a:ext cx="5357813" cy="1152525"/>
                      </a:xfrm>
                      <a:prstGeom prst="rect">
                        <a:avLst/>
                      </a:prstGeom>
                    </p:spPr>
                  </p:pic>
                </p:oleObj>
              </mc:Fallback>
            </mc:AlternateContent>
          </a:graphicData>
        </a:graphic>
      </p:graphicFrame>
      <p:graphicFrame>
        <p:nvGraphicFramePr>
          <p:cNvPr id="37" name="Object 36">
            <a:extLst>
              <a:ext uri="{FF2B5EF4-FFF2-40B4-BE49-F238E27FC236}">
                <a16:creationId xmlns:a16="http://schemas.microsoft.com/office/drawing/2014/main" id="{C8DA018B-A64C-D792-A52F-CE04B87428E1}"/>
              </a:ext>
            </a:extLst>
          </p:cNvPr>
          <p:cNvGraphicFramePr>
            <a:graphicFrameLocks noChangeAspect="1"/>
          </p:cNvGraphicFramePr>
          <p:nvPr>
            <p:extLst>
              <p:ext uri="{D42A27DB-BD31-4B8C-83A1-F6EECF244321}">
                <p14:modId xmlns:p14="http://schemas.microsoft.com/office/powerpoint/2010/main" val="1727395276"/>
              </p:ext>
            </p:extLst>
          </p:nvPr>
        </p:nvGraphicFramePr>
        <p:xfrm>
          <a:off x="2328411" y="4843833"/>
          <a:ext cx="3160713" cy="1263650"/>
        </p:xfrm>
        <a:graphic>
          <a:graphicData uri="http://schemas.openxmlformats.org/presentationml/2006/ole">
            <mc:AlternateContent xmlns:mc="http://schemas.openxmlformats.org/markup-compatibility/2006">
              <mc:Choice xmlns:v="urn:schemas-microsoft-com:vml" Requires="v">
                <p:oleObj name="Equation" r:id="rId16" imgW="1079280" imgH="431640" progId="Equation.DSMT4">
                  <p:embed/>
                </p:oleObj>
              </mc:Choice>
              <mc:Fallback>
                <p:oleObj name="Equation" r:id="rId16" imgW="1079280" imgH="431640" progId="Equation.DSMT4">
                  <p:embed/>
                  <p:pic>
                    <p:nvPicPr>
                      <p:cNvPr id="35" name="Object 34">
                        <a:extLst>
                          <a:ext uri="{FF2B5EF4-FFF2-40B4-BE49-F238E27FC236}">
                            <a16:creationId xmlns:a16="http://schemas.microsoft.com/office/drawing/2014/main" id="{0BBF99EC-77B7-28A4-EF1A-DA7F5D010584}"/>
                          </a:ext>
                        </a:extLst>
                      </p:cNvPr>
                      <p:cNvPicPr/>
                      <p:nvPr/>
                    </p:nvPicPr>
                    <p:blipFill>
                      <a:blip r:embed="rId17"/>
                      <a:stretch>
                        <a:fillRect/>
                      </a:stretch>
                    </p:blipFill>
                    <p:spPr>
                      <a:xfrm>
                        <a:off x="2328411" y="4843833"/>
                        <a:ext cx="3160713" cy="1263650"/>
                      </a:xfrm>
                      <a:prstGeom prst="rect">
                        <a:avLst/>
                      </a:prstGeom>
                    </p:spPr>
                  </p:pic>
                </p:oleObj>
              </mc:Fallback>
            </mc:AlternateContent>
          </a:graphicData>
        </a:graphic>
      </p:graphicFrame>
      <p:graphicFrame>
        <p:nvGraphicFramePr>
          <p:cNvPr id="38" name="Object 37">
            <a:extLst>
              <a:ext uri="{FF2B5EF4-FFF2-40B4-BE49-F238E27FC236}">
                <a16:creationId xmlns:a16="http://schemas.microsoft.com/office/drawing/2014/main" id="{BB217188-52FE-8C37-8527-80120C85D3F3}"/>
              </a:ext>
            </a:extLst>
          </p:cNvPr>
          <p:cNvGraphicFramePr>
            <a:graphicFrameLocks noChangeAspect="1"/>
          </p:cNvGraphicFramePr>
          <p:nvPr>
            <p:extLst>
              <p:ext uri="{D42A27DB-BD31-4B8C-83A1-F6EECF244321}">
                <p14:modId xmlns:p14="http://schemas.microsoft.com/office/powerpoint/2010/main" val="349814598"/>
              </p:ext>
            </p:extLst>
          </p:nvPr>
        </p:nvGraphicFramePr>
        <p:xfrm>
          <a:off x="6497506" y="4126083"/>
          <a:ext cx="3459162" cy="1263650"/>
        </p:xfrm>
        <a:graphic>
          <a:graphicData uri="http://schemas.openxmlformats.org/presentationml/2006/ole">
            <mc:AlternateContent xmlns:mc="http://schemas.openxmlformats.org/markup-compatibility/2006">
              <mc:Choice xmlns:v="urn:schemas-microsoft-com:vml" Requires="v">
                <p:oleObj name="Equation" r:id="rId18" imgW="1180800" imgH="431640" progId="Equation.DSMT4">
                  <p:embed/>
                </p:oleObj>
              </mc:Choice>
              <mc:Fallback>
                <p:oleObj name="Equation" r:id="rId18" imgW="1180800" imgH="431640" progId="Equation.DSMT4">
                  <p:embed/>
                  <p:pic>
                    <p:nvPicPr>
                      <p:cNvPr id="35" name="Object 34">
                        <a:extLst>
                          <a:ext uri="{FF2B5EF4-FFF2-40B4-BE49-F238E27FC236}">
                            <a16:creationId xmlns:a16="http://schemas.microsoft.com/office/drawing/2014/main" id="{0BBF99EC-77B7-28A4-EF1A-DA7F5D010584}"/>
                          </a:ext>
                        </a:extLst>
                      </p:cNvPr>
                      <p:cNvPicPr/>
                      <p:nvPr/>
                    </p:nvPicPr>
                    <p:blipFill>
                      <a:blip r:embed="rId19"/>
                      <a:stretch>
                        <a:fillRect/>
                      </a:stretch>
                    </p:blipFill>
                    <p:spPr>
                      <a:xfrm>
                        <a:off x="6497506" y="4126083"/>
                        <a:ext cx="3459162" cy="1263650"/>
                      </a:xfrm>
                      <a:prstGeom prst="rect">
                        <a:avLst/>
                      </a:prstGeom>
                    </p:spPr>
                  </p:pic>
                </p:oleObj>
              </mc:Fallback>
            </mc:AlternateContent>
          </a:graphicData>
        </a:graphic>
      </p:graphicFrame>
      <p:pic>
        <p:nvPicPr>
          <p:cNvPr id="26" name="Google Shape;476;p7">
            <a:extLst>
              <a:ext uri="{FF2B5EF4-FFF2-40B4-BE49-F238E27FC236}">
                <a16:creationId xmlns:a16="http://schemas.microsoft.com/office/drawing/2014/main" id="{4E641F26-E5D2-1F7F-B20C-CA2CFF09FAE8}"/>
              </a:ext>
            </a:extLst>
          </p:cNvPr>
          <p:cNvPicPr preferRelativeResize="0"/>
          <p:nvPr/>
        </p:nvPicPr>
        <p:blipFill rotWithShape="1">
          <a:blip r:embed="rId20">
            <a:alphaModFix/>
          </a:blip>
          <a:srcRect/>
          <a:stretch/>
        </p:blipFill>
        <p:spPr>
          <a:xfrm>
            <a:off x="206676" y="2645065"/>
            <a:ext cx="788894" cy="836363"/>
          </a:xfrm>
          <a:prstGeom prst="rect">
            <a:avLst/>
          </a:prstGeom>
          <a:noFill/>
          <a:ln>
            <a:noFill/>
          </a:ln>
        </p:spPr>
      </p:pic>
      <p:cxnSp>
        <p:nvCxnSpPr>
          <p:cNvPr id="4" name="Straight Connector 3">
            <a:extLst>
              <a:ext uri="{FF2B5EF4-FFF2-40B4-BE49-F238E27FC236}">
                <a16:creationId xmlns:a16="http://schemas.microsoft.com/office/drawing/2014/main" id="{4B8B3191-DB96-AF2C-AEEF-00C9DCD70136}"/>
              </a:ext>
            </a:extLst>
          </p:cNvPr>
          <p:cNvCxnSpPr/>
          <p:nvPr/>
        </p:nvCxnSpPr>
        <p:spPr>
          <a:xfrm>
            <a:off x="6096000" y="4811343"/>
            <a:ext cx="0" cy="172268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840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childTnLst>
                          </p:cTn>
                        </p:par>
                        <p:par>
                          <p:cTn id="23" fill="hold">
                            <p:stCondLst>
                              <p:cond delay="500"/>
                            </p:stCondLst>
                            <p:childTnLst>
                              <p:par>
                                <p:cTn id="24" presetID="14" presetClass="entr" presetSubtype="10" fill="hold" nodeType="after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randombar(horizontal)">
                                      <p:cBhvr>
                                        <p:cTn id="26" dur="500"/>
                                        <p:tgtEl>
                                          <p:spTgt spid="33"/>
                                        </p:tgtEl>
                                      </p:cBhvr>
                                    </p:animEffect>
                                  </p:childTnLst>
                                </p:cTn>
                              </p:par>
                              <p:par>
                                <p:cTn id="27" presetID="14" presetClass="entr" presetSubtype="1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randombar(horizontal)">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randombar(horizontal)">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1000"/>
                                        <p:tgtEl>
                                          <p:spTgt spid="34"/>
                                        </p:tgtEl>
                                      </p:cBhvr>
                                    </p:animEffect>
                                    <p:anim calcmode="lin" valueType="num">
                                      <p:cBhvr>
                                        <p:cTn id="40" dur="1000" fill="hold"/>
                                        <p:tgtEl>
                                          <p:spTgt spid="34"/>
                                        </p:tgtEl>
                                        <p:attrNameLst>
                                          <p:attrName>ppt_x</p:attrName>
                                        </p:attrNameLst>
                                      </p:cBhvr>
                                      <p:tavLst>
                                        <p:tav tm="0">
                                          <p:val>
                                            <p:strVal val="#ppt_x"/>
                                          </p:val>
                                        </p:tav>
                                        <p:tav tm="100000">
                                          <p:val>
                                            <p:strVal val="#ppt_x"/>
                                          </p:val>
                                        </p:tav>
                                      </p:tavLst>
                                    </p:anim>
                                    <p:anim calcmode="lin" valueType="num">
                                      <p:cBhvr>
                                        <p:cTn id="41"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randombar(horizontal)">
                                      <p:cBhvr>
                                        <p:cTn id="46" dur="500"/>
                                        <p:tgtEl>
                                          <p:spTgt spid="35"/>
                                        </p:tgtEl>
                                      </p:cBhvr>
                                    </p:animEffect>
                                  </p:childTnLst>
                                </p:cTn>
                              </p:par>
                            </p:childTnLst>
                          </p:cTn>
                        </p:par>
                        <p:par>
                          <p:cTn id="47" fill="hold">
                            <p:stCondLst>
                              <p:cond delay="500"/>
                            </p:stCondLst>
                            <p:childTnLst>
                              <p:par>
                                <p:cTn id="48" presetID="14" presetClass="entr" presetSubtype="10" fill="hold" nodeType="after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randombar(horizontal)">
                                      <p:cBhvr>
                                        <p:cTn id="50" dur="500"/>
                                        <p:tgtEl>
                                          <p:spTgt spid="4"/>
                                        </p:tgtEl>
                                      </p:cBhvr>
                                    </p:animEffect>
                                  </p:childTnLst>
                                </p:cTn>
                              </p:par>
                              <p:par>
                                <p:cTn id="51" presetID="14" presetClass="entr" presetSubtype="10" fill="hold" nodeType="with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randombar(horizontal)">
                                      <p:cBhvr>
                                        <p:cTn id="53" dur="500"/>
                                        <p:tgtEl>
                                          <p:spTgt spid="38"/>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37"/>
                                        </p:tgtEl>
                                        <p:attrNameLst>
                                          <p:attrName>style.visibility</p:attrName>
                                        </p:attrNameLst>
                                      </p:cBhvr>
                                      <p:to>
                                        <p:strVal val="visible"/>
                                      </p:to>
                                    </p:set>
                                    <p:animEffect transition="in" filter="randombar(horizontal)">
                                      <p:cBhvr>
                                        <p:cTn id="58" dur="500"/>
                                        <p:tgtEl>
                                          <p:spTgt spid="37"/>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randombar(horizontal)">
                                      <p:cBhvr>
                                        <p:cTn id="6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466" name="Google Shape;116;p4">
            <a:extLst>
              <a:ext uri="{FF2B5EF4-FFF2-40B4-BE49-F238E27FC236}">
                <a16:creationId xmlns:a16="http://schemas.microsoft.com/office/drawing/2014/main" id="{531F7791-29BA-1419-A9DA-80F87E69DDE9}"/>
              </a:ext>
            </a:extLst>
          </p:cNvPr>
          <p:cNvSpPr/>
          <p:nvPr/>
        </p:nvSpPr>
        <p:spPr>
          <a:xfrm>
            <a:off x="0" y="119416"/>
            <a:ext cx="12192000" cy="685800"/>
          </a:xfrm>
          <a:prstGeom prst="rect">
            <a:avLst/>
          </a:prstGeom>
          <a:gradFill>
            <a:gsLst>
              <a:gs pos="0">
                <a:schemeClr val="lt1"/>
              </a:gs>
              <a:gs pos="100000">
                <a:srgbClr val="FF9933">
                  <a:alpha val="49803"/>
                </a:srgbClr>
              </a:gs>
            </a:gsLst>
            <a:path path="circle">
              <a:fillToRect l="50000" t="50000" r="50000" b="50000"/>
            </a:path>
            <a:tileRect/>
          </a:gradFill>
          <a:ln>
            <a:noFill/>
          </a:ln>
        </p:spPr>
        <p:txBody>
          <a:bodyPr spcFirstLastPara="1" wrap="square" lIns="91425" tIns="45700" rIns="91425" bIns="45700" anchor="ctr" anchorCtr="0">
            <a:noAutofit/>
          </a:bodyPr>
          <a:lstStyle/>
          <a:p>
            <a:pPr algn="ctr"/>
            <a:endParaRPr sz="1800">
              <a:solidFill>
                <a:schemeClr val="dk1"/>
              </a:solidFill>
              <a:latin typeface="Times New Roman"/>
              <a:ea typeface="Times New Roman"/>
              <a:cs typeface="Times New Roman"/>
              <a:sym typeface="Times New Roman"/>
            </a:endParaRPr>
          </a:p>
        </p:txBody>
      </p:sp>
      <p:sp>
        <p:nvSpPr>
          <p:cNvPr id="467" name="Google Shape;117;p4">
            <a:extLst>
              <a:ext uri="{FF2B5EF4-FFF2-40B4-BE49-F238E27FC236}">
                <a16:creationId xmlns:a16="http://schemas.microsoft.com/office/drawing/2014/main" id="{3798B6D0-AC61-0553-A7D5-B045C5BC0B9F}"/>
              </a:ext>
            </a:extLst>
          </p:cNvPr>
          <p:cNvSpPr txBox="1">
            <a:spLocks noGrp="1"/>
          </p:cNvSpPr>
          <p:nvPr>
            <p:ph type="title"/>
          </p:nvPr>
        </p:nvSpPr>
        <p:spPr>
          <a:xfrm>
            <a:off x="2560983" y="225184"/>
            <a:ext cx="6049618" cy="457200"/>
          </a:xfrm>
          <a:prstGeom prst="rect">
            <a:avLst/>
          </a:prstGeom>
          <a:noFill/>
          <a:ln>
            <a:noFill/>
          </a:ln>
        </p:spPr>
        <p:txBody>
          <a:bodyPr spcFirstLastPara="1" wrap="square" lIns="91425" tIns="45700" rIns="91425" bIns="45700" anchor="ctr" anchorCtr="0">
            <a:noAutofit/>
          </a:bodyPr>
          <a:lstStyle/>
          <a:p>
            <a:pPr algn="l">
              <a:buClr>
                <a:srgbClr val="0000FF"/>
              </a:buClr>
              <a:buSzPts val="2400"/>
            </a:pPr>
            <a:r>
              <a:rPr lang="en-US" sz="2400" b="1">
                <a:solidFill>
                  <a:srgbClr val="0000FF"/>
                </a:solidFill>
                <a:latin typeface="Times New Roman"/>
                <a:ea typeface="Times New Roman"/>
                <a:cs typeface="Times New Roman"/>
                <a:sym typeface="Times New Roman"/>
              </a:rPr>
              <a:t>Bài 2: CÁC PHÉP TÍNH VỚI SỐ HỮU TỈ</a:t>
            </a:r>
            <a:endParaRPr sz="2400" b="1">
              <a:solidFill>
                <a:srgbClr val="0000FF"/>
              </a:solidFill>
              <a:latin typeface="Times New Roman"/>
              <a:ea typeface="Times New Roman"/>
              <a:cs typeface="Times New Roman"/>
              <a:sym typeface="Times New Roman"/>
            </a:endParaRPr>
          </a:p>
        </p:txBody>
      </p:sp>
      <p:sp>
        <p:nvSpPr>
          <p:cNvPr id="468" name="Google Shape;118;p4">
            <a:extLst>
              <a:ext uri="{FF2B5EF4-FFF2-40B4-BE49-F238E27FC236}">
                <a16:creationId xmlns:a16="http://schemas.microsoft.com/office/drawing/2014/main" id="{F0CAAD38-A826-10DE-7966-91D1CFB35833}"/>
              </a:ext>
            </a:extLst>
          </p:cNvPr>
          <p:cNvSpPr txBox="1"/>
          <p:nvPr/>
        </p:nvSpPr>
        <p:spPr>
          <a:xfrm>
            <a:off x="151682" y="770039"/>
            <a:ext cx="4051109" cy="523220"/>
          </a:xfrm>
          <a:prstGeom prst="rect">
            <a:avLst/>
          </a:prstGeom>
          <a:noFill/>
          <a:ln>
            <a:noFill/>
          </a:ln>
        </p:spPr>
        <p:txBody>
          <a:bodyPr spcFirstLastPara="1" wrap="square" lIns="91425" tIns="45700" rIns="91425" bIns="45700" anchor="t" anchorCtr="0">
            <a:spAutoFit/>
          </a:bodyPr>
          <a:lstStyle/>
          <a:p>
            <a:r>
              <a:rPr lang="en-US" sz="2800">
                <a:solidFill>
                  <a:srgbClr val="FF0000"/>
                </a:solidFill>
                <a:latin typeface="Times New Roman"/>
                <a:ea typeface="Times New Roman"/>
                <a:cs typeface="Times New Roman"/>
                <a:sym typeface="Times New Roman"/>
              </a:rPr>
              <a:t>1. Cộng, trừ hai số hữu tỉ</a:t>
            </a:r>
            <a:endParaRPr sz="2800">
              <a:solidFill>
                <a:srgbClr val="FF0000"/>
              </a:solidFill>
              <a:latin typeface="Times New Roman"/>
              <a:ea typeface="Times New Roman"/>
              <a:cs typeface="Times New Roman"/>
              <a:sym typeface="Times New Roman"/>
            </a:endParaRPr>
          </a:p>
        </p:txBody>
      </p:sp>
      <p:pic>
        <p:nvPicPr>
          <p:cNvPr id="469" name="Google Shape;119;p4" descr="child001 - 04 01">
            <a:extLst>
              <a:ext uri="{FF2B5EF4-FFF2-40B4-BE49-F238E27FC236}">
                <a16:creationId xmlns:a16="http://schemas.microsoft.com/office/drawing/2014/main" id="{949B097E-3C0C-794E-1670-B1977D1D0CBA}"/>
              </a:ext>
            </a:extLst>
          </p:cNvPr>
          <p:cNvPicPr preferRelativeResize="0"/>
          <p:nvPr/>
        </p:nvPicPr>
        <p:blipFill rotWithShape="1">
          <a:blip r:embed="rId3">
            <a:alphaModFix/>
          </a:blip>
          <a:srcRect/>
          <a:stretch/>
        </p:blipFill>
        <p:spPr>
          <a:xfrm>
            <a:off x="10836964" y="168965"/>
            <a:ext cx="1143000" cy="1116013"/>
          </a:xfrm>
          <a:prstGeom prst="rect">
            <a:avLst/>
          </a:prstGeom>
          <a:noFill/>
          <a:ln>
            <a:noFill/>
          </a:ln>
        </p:spPr>
      </p:pic>
      <p:pic>
        <p:nvPicPr>
          <p:cNvPr id="470" name="Google Shape;120;p4" descr="child001 - 04 02">
            <a:extLst>
              <a:ext uri="{FF2B5EF4-FFF2-40B4-BE49-F238E27FC236}">
                <a16:creationId xmlns:a16="http://schemas.microsoft.com/office/drawing/2014/main" id="{8F7D0496-12A7-8410-0AAC-5ED5C865D7A3}"/>
              </a:ext>
            </a:extLst>
          </p:cNvPr>
          <p:cNvPicPr preferRelativeResize="0"/>
          <p:nvPr/>
        </p:nvPicPr>
        <p:blipFill rotWithShape="1">
          <a:blip r:embed="rId4">
            <a:alphaModFix/>
          </a:blip>
          <a:srcRect/>
          <a:stretch/>
        </p:blipFill>
        <p:spPr>
          <a:xfrm>
            <a:off x="127976" y="-31941"/>
            <a:ext cx="782534" cy="1116013"/>
          </a:xfrm>
          <a:prstGeom prst="rect">
            <a:avLst/>
          </a:prstGeom>
          <a:noFill/>
          <a:ln>
            <a:noFill/>
          </a:ln>
        </p:spPr>
      </p:pic>
      <p:sp>
        <p:nvSpPr>
          <p:cNvPr id="11" name="Google Shape;118;p4">
            <a:extLst>
              <a:ext uri="{FF2B5EF4-FFF2-40B4-BE49-F238E27FC236}">
                <a16:creationId xmlns:a16="http://schemas.microsoft.com/office/drawing/2014/main" id="{321DD839-6E43-CC83-30D7-31E4B19EC525}"/>
              </a:ext>
            </a:extLst>
          </p:cNvPr>
          <p:cNvSpPr txBox="1"/>
          <p:nvPr/>
        </p:nvSpPr>
        <p:spPr>
          <a:xfrm>
            <a:off x="155708" y="1145349"/>
            <a:ext cx="6049618" cy="523180"/>
          </a:xfrm>
          <a:prstGeom prst="rect">
            <a:avLst/>
          </a:prstGeom>
          <a:noFill/>
          <a:ln>
            <a:noFill/>
          </a:ln>
        </p:spPr>
        <p:txBody>
          <a:bodyPr spcFirstLastPara="1" wrap="square" lIns="91425" tIns="45700" rIns="91425" bIns="45700" anchor="t" anchorCtr="0">
            <a:spAutoFit/>
          </a:bodyPr>
          <a:lstStyle/>
          <a:p>
            <a:r>
              <a:rPr lang="en-US" sz="2800">
                <a:solidFill>
                  <a:srgbClr val="FF0000"/>
                </a:solidFill>
                <a:latin typeface="Times New Roman"/>
                <a:ea typeface="Times New Roman"/>
                <a:cs typeface="Times New Roman"/>
                <a:sym typeface="Times New Roman"/>
              </a:rPr>
              <a:t>2. Tính chất của phép cộng số hữu tỉ</a:t>
            </a:r>
            <a:endParaRPr sz="2800">
              <a:solidFill>
                <a:srgbClr val="FF0000"/>
              </a:solidFill>
              <a:latin typeface="Times New Roman"/>
              <a:ea typeface="Times New Roman"/>
              <a:cs typeface="Times New Roman"/>
              <a:sym typeface="Times New Roman"/>
            </a:endParaRPr>
          </a:p>
        </p:txBody>
      </p:sp>
      <p:sp>
        <p:nvSpPr>
          <p:cNvPr id="6" name="Rectangle 3">
            <a:extLst>
              <a:ext uri="{FF2B5EF4-FFF2-40B4-BE49-F238E27FC236}">
                <a16:creationId xmlns:a16="http://schemas.microsoft.com/office/drawing/2014/main" id="{E4AA0596-D157-E100-10A7-87021B22B95D}"/>
              </a:ext>
            </a:extLst>
          </p:cNvPr>
          <p:cNvSpPr>
            <a:spLocks noChangeArrowheads="1"/>
          </p:cNvSpPr>
          <p:nvPr/>
        </p:nvSpPr>
        <p:spPr bwMode="auto">
          <a:xfrm>
            <a:off x="3259013" y="324851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5" name="Google Shape;118;p4">
            <a:extLst>
              <a:ext uri="{FF2B5EF4-FFF2-40B4-BE49-F238E27FC236}">
                <a16:creationId xmlns:a16="http://schemas.microsoft.com/office/drawing/2014/main" id="{D8628A7D-2BC9-ECEF-E7EF-8C77E53C926D}"/>
              </a:ext>
            </a:extLst>
          </p:cNvPr>
          <p:cNvSpPr txBox="1"/>
          <p:nvPr/>
        </p:nvSpPr>
        <p:spPr>
          <a:xfrm>
            <a:off x="144332" y="1488821"/>
            <a:ext cx="3636098" cy="523180"/>
          </a:xfrm>
          <a:prstGeom prst="rect">
            <a:avLst/>
          </a:prstGeom>
          <a:noFill/>
          <a:ln>
            <a:noFill/>
          </a:ln>
        </p:spPr>
        <p:txBody>
          <a:bodyPr spcFirstLastPara="1" wrap="square" lIns="91425" tIns="45700" rIns="91425" bIns="45700" anchor="t" anchorCtr="0">
            <a:spAutoFit/>
          </a:bodyPr>
          <a:lstStyle/>
          <a:p>
            <a:r>
              <a:rPr lang="en-US" sz="2800">
                <a:solidFill>
                  <a:srgbClr val="FF0000"/>
                </a:solidFill>
                <a:latin typeface="Times New Roman"/>
                <a:ea typeface="Times New Roman"/>
                <a:cs typeface="Times New Roman"/>
                <a:sym typeface="Times New Roman"/>
              </a:rPr>
              <a:t>3. Nhân hai số hữu tỉ</a:t>
            </a:r>
            <a:endParaRPr sz="2800">
              <a:solidFill>
                <a:srgbClr val="FF0000"/>
              </a:solidFill>
              <a:latin typeface="Times New Roman"/>
              <a:ea typeface="Times New Roman"/>
              <a:cs typeface="Times New Roman"/>
              <a:sym typeface="Times New Roman"/>
            </a:endParaRPr>
          </a:p>
        </p:txBody>
      </p:sp>
      <p:sp>
        <p:nvSpPr>
          <p:cNvPr id="21" name="Google Shape;118;p4">
            <a:extLst>
              <a:ext uri="{FF2B5EF4-FFF2-40B4-BE49-F238E27FC236}">
                <a16:creationId xmlns:a16="http://schemas.microsoft.com/office/drawing/2014/main" id="{7C7AA347-28B4-515D-F0AE-2BD7F7620EF4}"/>
              </a:ext>
            </a:extLst>
          </p:cNvPr>
          <p:cNvSpPr txBox="1"/>
          <p:nvPr/>
        </p:nvSpPr>
        <p:spPr>
          <a:xfrm>
            <a:off x="127976" y="1893570"/>
            <a:ext cx="5968024" cy="523180"/>
          </a:xfrm>
          <a:prstGeom prst="rect">
            <a:avLst/>
          </a:prstGeom>
          <a:noFill/>
          <a:ln>
            <a:noFill/>
          </a:ln>
        </p:spPr>
        <p:txBody>
          <a:bodyPr spcFirstLastPara="1" wrap="square" lIns="91425" tIns="45700" rIns="91425" bIns="45700" anchor="t" anchorCtr="0">
            <a:spAutoFit/>
          </a:bodyPr>
          <a:lstStyle/>
          <a:p>
            <a:r>
              <a:rPr lang="en-US" sz="2800">
                <a:solidFill>
                  <a:srgbClr val="FF0000"/>
                </a:solidFill>
                <a:latin typeface="Times New Roman"/>
                <a:ea typeface="Times New Roman"/>
                <a:cs typeface="Times New Roman"/>
                <a:sym typeface="Times New Roman"/>
              </a:rPr>
              <a:t>4. Tính chất của phép nhân số hữu tỉ</a:t>
            </a:r>
            <a:endParaRPr sz="2800">
              <a:solidFill>
                <a:srgbClr val="FF0000"/>
              </a:solidFill>
              <a:latin typeface="Times New Roman"/>
              <a:ea typeface="Times New Roman"/>
              <a:cs typeface="Times New Roman"/>
              <a:sym typeface="Times New Roman"/>
            </a:endParaRPr>
          </a:p>
        </p:txBody>
      </p:sp>
      <p:sp>
        <p:nvSpPr>
          <p:cNvPr id="24" name="Google Shape;118;p4">
            <a:extLst>
              <a:ext uri="{FF2B5EF4-FFF2-40B4-BE49-F238E27FC236}">
                <a16:creationId xmlns:a16="http://schemas.microsoft.com/office/drawing/2014/main" id="{482ABAAF-C50E-C549-D1EC-00083BF97BE1}"/>
              </a:ext>
            </a:extLst>
          </p:cNvPr>
          <p:cNvSpPr txBox="1"/>
          <p:nvPr/>
        </p:nvSpPr>
        <p:spPr>
          <a:xfrm>
            <a:off x="127976" y="2221720"/>
            <a:ext cx="3636098" cy="523180"/>
          </a:xfrm>
          <a:prstGeom prst="rect">
            <a:avLst/>
          </a:prstGeom>
          <a:noFill/>
          <a:ln>
            <a:noFill/>
          </a:ln>
        </p:spPr>
        <p:txBody>
          <a:bodyPr spcFirstLastPara="1" wrap="square" lIns="91425" tIns="45700" rIns="91425" bIns="45700" anchor="t" anchorCtr="0">
            <a:spAutoFit/>
          </a:bodyPr>
          <a:lstStyle/>
          <a:p>
            <a:r>
              <a:rPr lang="en-US" sz="2800" b="1">
                <a:solidFill>
                  <a:srgbClr val="FF0000"/>
                </a:solidFill>
                <a:latin typeface="Times New Roman"/>
                <a:ea typeface="Times New Roman"/>
                <a:cs typeface="Times New Roman"/>
                <a:sym typeface="Times New Roman"/>
              </a:rPr>
              <a:t>5. Chia hai số hữu tỉ</a:t>
            </a:r>
            <a:endParaRPr sz="2800" b="1">
              <a:solidFill>
                <a:srgbClr val="FF0000"/>
              </a:solidFill>
              <a:latin typeface="Times New Roman"/>
              <a:ea typeface="Times New Roman"/>
              <a:cs typeface="Times New Roman"/>
              <a:sym typeface="Times New Roman"/>
            </a:endParaRPr>
          </a:p>
        </p:txBody>
      </p:sp>
      <p:sp>
        <p:nvSpPr>
          <p:cNvPr id="22" name="Google Shape;489;p8">
            <a:extLst>
              <a:ext uri="{FF2B5EF4-FFF2-40B4-BE49-F238E27FC236}">
                <a16:creationId xmlns:a16="http://schemas.microsoft.com/office/drawing/2014/main" id="{8CA4CDFF-D95D-59CE-0A92-E61DAC454190}"/>
              </a:ext>
            </a:extLst>
          </p:cNvPr>
          <p:cNvSpPr/>
          <p:nvPr/>
        </p:nvSpPr>
        <p:spPr>
          <a:xfrm>
            <a:off x="194212" y="2683899"/>
            <a:ext cx="1993900" cy="468770"/>
          </a:xfrm>
          <a:prstGeom prst="homePlate">
            <a:avLst>
              <a:gd name="adj" fmla="val 50000"/>
            </a:avLst>
          </a:prstGeom>
          <a:solidFill>
            <a:srgbClr val="8CB3E3"/>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algn="ctr"/>
            <a:r>
              <a:rPr lang="en-US" sz="2400" b="1">
                <a:solidFill>
                  <a:srgbClr val="A8289F"/>
                </a:solidFill>
                <a:latin typeface="Times New Roman"/>
                <a:ea typeface="Times New Roman"/>
                <a:cs typeface="Times New Roman"/>
                <a:sym typeface="Times New Roman"/>
              </a:rPr>
              <a:t>Thực hành 7 </a:t>
            </a:r>
            <a:endParaRPr sz="2400" b="1">
              <a:solidFill>
                <a:srgbClr val="A8289F"/>
              </a:solidFill>
              <a:latin typeface="Times New Roman"/>
              <a:ea typeface="Times New Roman"/>
              <a:cs typeface="Times New Roman"/>
              <a:sym typeface="Times New Roman"/>
            </a:endParaRPr>
          </a:p>
        </p:txBody>
      </p:sp>
      <p:sp>
        <p:nvSpPr>
          <p:cNvPr id="27" name="TextBox 26">
            <a:extLst>
              <a:ext uri="{FF2B5EF4-FFF2-40B4-BE49-F238E27FC236}">
                <a16:creationId xmlns:a16="http://schemas.microsoft.com/office/drawing/2014/main" id="{9FEA683B-3129-5973-278A-3802438E21BD}"/>
              </a:ext>
            </a:extLst>
          </p:cNvPr>
          <p:cNvSpPr txBox="1"/>
          <p:nvPr/>
        </p:nvSpPr>
        <p:spPr>
          <a:xfrm>
            <a:off x="2254347" y="2611296"/>
            <a:ext cx="9830971" cy="954107"/>
          </a:xfrm>
          <a:prstGeom prst="rect">
            <a:avLst/>
          </a:prstGeom>
          <a:noFill/>
        </p:spPr>
        <p:txBody>
          <a:bodyPr wrap="square">
            <a:spAutoFit/>
          </a:bodyPr>
          <a:lstStyle/>
          <a:p>
            <a:pPr algn="just"/>
            <a:r>
              <a:rPr lang="en-US" sz="2800">
                <a:latin typeface="Times New Roman" panose="02020603050405020304" pitchFamily="18" charset="0"/>
                <a:cs typeface="Times New Roman" panose="02020603050405020304" pitchFamily="18" charset="0"/>
              </a:rPr>
              <a:t>Một căn phòng hình chữ nhật có chiều rộng là      , chiều dài là      . Tính tỉ số giữa chiều dài và chiều rộng của căn phòng đó</a:t>
            </a:r>
            <a:r>
              <a:rPr lang="vi-VN" sz="2800">
                <a:latin typeface="Times New Roman" panose="02020603050405020304" pitchFamily="18" charset="0"/>
                <a:cs typeface="Times New Roman" panose="02020603050405020304" pitchFamily="18" charset="0"/>
              </a:rPr>
              <a:t>?</a:t>
            </a:r>
          </a:p>
        </p:txBody>
      </p:sp>
      <p:graphicFrame>
        <p:nvGraphicFramePr>
          <p:cNvPr id="3" name="Object 2">
            <a:extLst>
              <a:ext uri="{FF2B5EF4-FFF2-40B4-BE49-F238E27FC236}">
                <a16:creationId xmlns:a16="http://schemas.microsoft.com/office/drawing/2014/main" id="{97A1FE8D-010B-D54B-DFB5-605ABD24DE57}"/>
              </a:ext>
            </a:extLst>
          </p:cNvPr>
          <p:cNvGraphicFramePr>
            <a:graphicFrameLocks noChangeAspect="1"/>
          </p:cNvGraphicFramePr>
          <p:nvPr>
            <p:extLst>
              <p:ext uri="{D42A27DB-BD31-4B8C-83A1-F6EECF244321}">
                <p14:modId xmlns:p14="http://schemas.microsoft.com/office/powerpoint/2010/main" val="2023762467"/>
              </p:ext>
            </p:extLst>
          </p:nvPr>
        </p:nvGraphicFramePr>
        <p:xfrm>
          <a:off x="8983491" y="2560902"/>
          <a:ext cx="558074" cy="666694"/>
        </p:xfrm>
        <a:graphic>
          <a:graphicData uri="http://schemas.openxmlformats.org/presentationml/2006/ole">
            <mc:AlternateContent xmlns:mc="http://schemas.openxmlformats.org/markup-compatibility/2006">
              <mc:Choice xmlns:v="urn:schemas-microsoft-com:vml" Requires="v">
                <p:oleObj name="Equation" r:id="rId5" imgW="330120" imgH="393480" progId="Equation.DSMT4">
                  <p:embed/>
                </p:oleObj>
              </mc:Choice>
              <mc:Fallback>
                <p:oleObj name="Equation" r:id="rId5" imgW="330120" imgH="393480" progId="Equation.DSMT4">
                  <p:embed/>
                  <p:pic>
                    <p:nvPicPr>
                      <p:cNvPr id="0" name=""/>
                      <p:cNvPicPr/>
                      <p:nvPr/>
                    </p:nvPicPr>
                    <p:blipFill>
                      <a:blip r:embed="rId6"/>
                      <a:stretch>
                        <a:fillRect/>
                      </a:stretch>
                    </p:blipFill>
                    <p:spPr>
                      <a:xfrm>
                        <a:off x="8983491" y="2560902"/>
                        <a:ext cx="558074" cy="666694"/>
                      </a:xfrm>
                      <a:prstGeom prst="rect">
                        <a:avLst/>
                      </a:prstGeom>
                    </p:spPr>
                  </p:pic>
                </p:oleObj>
              </mc:Fallback>
            </mc:AlternateContent>
          </a:graphicData>
        </a:graphic>
      </p:graphicFrame>
      <p:graphicFrame>
        <p:nvGraphicFramePr>
          <p:cNvPr id="29" name="Object 28">
            <a:extLst>
              <a:ext uri="{FF2B5EF4-FFF2-40B4-BE49-F238E27FC236}">
                <a16:creationId xmlns:a16="http://schemas.microsoft.com/office/drawing/2014/main" id="{37928FD6-D29E-853C-B926-E120B712FEFB}"/>
              </a:ext>
            </a:extLst>
          </p:cNvPr>
          <p:cNvGraphicFramePr>
            <a:graphicFrameLocks noChangeAspect="1"/>
          </p:cNvGraphicFramePr>
          <p:nvPr>
            <p:extLst>
              <p:ext uri="{D42A27DB-BD31-4B8C-83A1-F6EECF244321}">
                <p14:modId xmlns:p14="http://schemas.microsoft.com/office/powerpoint/2010/main" val="3408989859"/>
              </p:ext>
            </p:extLst>
          </p:nvPr>
        </p:nvGraphicFramePr>
        <p:xfrm>
          <a:off x="11368088" y="2600325"/>
          <a:ext cx="601662" cy="666750"/>
        </p:xfrm>
        <a:graphic>
          <a:graphicData uri="http://schemas.openxmlformats.org/presentationml/2006/ole">
            <mc:AlternateContent xmlns:mc="http://schemas.openxmlformats.org/markup-compatibility/2006">
              <mc:Choice xmlns:v="urn:schemas-microsoft-com:vml" Requires="v">
                <p:oleObj name="Equation" r:id="rId7" imgW="355320" imgH="393480" progId="Equation.DSMT4">
                  <p:embed/>
                </p:oleObj>
              </mc:Choice>
              <mc:Fallback>
                <p:oleObj name="Equation" r:id="rId7" imgW="355320" imgH="393480" progId="Equation.DSMT4">
                  <p:embed/>
                  <p:pic>
                    <p:nvPicPr>
                      <p:cNvPr id="3" name="Object 2">
                        <a:extLst>
                          <a:ext uri="{FF2B5EF4-FFF2-40B4-BE49-F238E27FC236}">
                            <a16:creationId xmlns:a16="http://schemas.microsoft.com/office/drawing/2014/main" id="{97A1FE8D-010B-D54B-DFB5-605ABD24DE57}"/>
                          </a:ext>
                        </a:extLst>
                      </p:cNvPr>
                      <p:cNvPicPr/>
                      <p:nvPr/>
                    </p:nvPicPr>
                    <p:blipFill>
                      <a:blip r:embed="rId8"/>
                      <a:stretch>
                        <a:fillRect/>
                      </a:stretch>
                    </p:blipFill>
                    <p:spPr>
                      <a:xfrm>
                        <a:off x="11368088" y="2600325"/>
                        <a:ext cx="601662" cy="666750"/>
                      </a:xfrm>
                      <a:prstGeom prst="rect">
                        <a:avLst/>
                      </a:prstGeom>
                    </p:spPr>
                  </p:pic>
                </p:oleObj>
              </mc:Fallback>
            </mc:AlternateContent>
          </a:graphicData>
        </a:graphic>
      </p:graphicFrame>
      <p:sp>
        <p:nvSpPr>
          <p:cNvPr id="30" name="TextBox 29">
            <a:extLst>
              <a:ext uri="{FF2B5EF4-FFF2-40B4-BE49-F238E27FC236}">
                <a16:creationId xmlns:a16="http://schemas.microsoft.com/office/drawing/2014/main" id="{B5AD86B8-A250-C59C-C00B-02A9B74B68FC}"/>
              </a:ext>
            </a:extLst>
          </p:cNvPr>
          <p:cNvSpPr txBox="1"/>
          <p:nvPr/>
        </p:nvSpPr>
        <p:spPr>
          <a:xfrm>
            <a:off x="845933" y="4264683"/>
            <a:ext cx="8579078" cy="523220"/>
          </a:xfrm>
          <a:prstGeom prst="rect">
            <a:avLst/>
          </a:prstGeom>
          <a:noFill/>
        </p:spPr>
        <p:txBody>
          <a:bodyPr wrap="square">
            <a:spAutoFit/>
          </a:bodyPr>
          <a:lstStyle/>
          <a:p>
            <a:r>
              <a:rPr lang="en-US" sz="2800">
                <a:latin typeface="Times New Roman" panose="02020603050405020304" pitchFamily="18" charset="0"/>
                <a:cs typeface="Times New Roman" panose="02020603050405020304" pitchFamily="18" charset="0"/>
              </a:rPr>
              <a:t>Tỉ số giữa chiều dài và chiều rộng của căn phòng đó</a:t>
            </a:r>
            <a:r>
              <a:rPr lang="en-US" sz="2800">
                <a:effectLst/>
                <a:latin typeface="Times New Roman" panose="02020603050405020304" pitchFamily="18" charset="0"/>
                <a:cs typeface="Times New Roman" panose="02020603050405020304" pitchFamily="18" charset="0"/>
              </a:rPr>
              <a:t> là</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31" name="Object 30">
            <a:extLst>
              <a:ext uri="{FF2B5EF4-FFF2-40B4-BE49-F238E27FC236}">
                <a16:creationId xmlns:a16="http://schemas.microsoft.com/office/drawing/2014/main" id="{5F4B9D57-026A-1B7D-95D9-F1A0C5342BD6}"/>
              </a:ext>
            </a:extLst>
          </p:cNvPr>
          <p:cNvGraphicFramePr>
            <a:graphicFrameLocks noChangeAspect="1"/>
          </p:cNvGraphicFramePr>
          <p:nvPr>
            <p:extLst>
              <p:ext uri="{D42A27DB-BD31-4B8C-83A1-F6EECF244321}">
                <p14:modId xmlns:p14="http://schemas.microsoft.com/office/powerpoint/2010/main" val="3668269797"/>
              </p:ext>
            </p:extLst>
          </p:nvPr>
        </p:nvGraphicFramePr>
        <p:xfrm>
          <a:off x="3173413" y="4864100"/>
          <a:ext cx="3586162" cy="989013"/>
        </p:xfrm>
        <a:graphic>
          <a:graphicData uri="http://schemas.openxmlformats.org/presentationml/2006/ole">
            <mc:AlternateContent xmlns:mc="http://schemas.openxmlformats.org/markup-compatibility/2006">
              <mc:Choice xmlns:v="urn:schemas-microsoft-com:vml" Requires="v">
                <p:oleObj name="Equation" r:id="rId9" imgW="1346040" imgH="393480" progId="Equation.DSMT4">
                  <p:embed/>
                </p:oleObj>
              </mc:Choice>
              <mc:Fallback>
                <p:oleObj name="Equation" r:id="rId9" imgW="1346040" imgH="393480" progId="Equation.DSMT4">
                  <p:embed/>
                  <p:pic>
                    <p:nvPicPr>
                      <p:cNvPr id="18" name="Object 17">
                        <a:extLst>
                          <a:ext uri="{FF2B5EF4-FFF2-40B4-BE49-F238E27FC236}">
                            <a16:creationId xmlns:a16="http://schemas.microsoft.com/office/drawing/2014/main" id="{F335CD62-EB46-63EF-7B09-3B30A04E8127}"/>
                          </a:ext>
                        </a:extLst>
                      </p:cNvPr>
                      <p:cNvPicPr>
                        <a:picLocks noChangeAspect="1" noChangeArrowheads="1"/>
                      </p:cNvPicPr>
                      <p:nvPr/>
                    </p:nvPicPr>
                    <p:blipFill>
                      <a:blip r:embed="rId10"/>
                      <a:srcRect/>
                      <a:stretch>
                        <a:fillRect/>
                      </a:stretch>
                    </p:blipFill>
                    <p:spPr bwMode="auto">
                      <a:xfrm>
                        <a:off x="3173413" y="4864100"/>
                        <a:ext cx="3586162" cy="989013"/>
                      </a:xfrm>
                      <a:prstGeom prst="rect">
                        <a:avLst/>
                      </a:prstGeom>
                      <a:noFill/>
                    </p:spPr>
                  </p:pic>
                </p:oleObj>
              </mc:Fallback>
            </mc:AlternateContent>
          </a:graphicData>
        </a:graphic>
      </p:graphicFrame>
      <p:sp>
        <p:nvSpPr>
          <p:cNvPr id="32" name="TextBox 31">
            <a:extLst>
              <a:ext uri="{FF2B5EF4-FFF2-40B4-BE49-F238E27FC236}">
                <a16:creationId xmlns:a16="http://schemas.microsoft.com/office/drawing/2014/main" id="{C2E85188-FDBF-5B4F-3632-C84F05EF7EFA}"/>
              </a:ext>
            </a:extLst>
          </p:cNvPr>
          <p:cNvSpPr txBox="1"/>
          <p:nvPr/>
        </p:nvSpPr>
        <p:spPr>
          <a:xfrm>
            <a:off x="910510" y="5877748"/>
            <a:ext cx="8825023" cy="523220"/>
          </a:xfrm>
          <a:prstGeom prst="rect">
            <a:avLst/>
          </a:prstGeom>
          <a:noFill/>
        </p:spPr>
        <p:txBody>
          <a:bodyPr wrap="square">
            <a:spAutoFit/>
          </a:bodyPr>
          <a:lstStyle/>
          <a:p>
            <a:r>
              <a:rPr lang="en-US" sz="2800">
                <a:effectLst/>
                <a:latin typeface="Times New Roman" panose="02020603050405020304" pitchFamily="18" charset="0"/>
                <a:cs typeface="Times New Roman" panose="02020603050405020304" pitchFamily="18" charset="0"/>
              </a:rPr>
              <a:t>Vậy </a:t>
            </a:r>
            <a:r>
              <a:rPr lang="en-US" sz="2800">
                <a:latin typeface="Times New Roman" panose="02020603050405020304" pitchFamily="18" charset="0"/>
                <a:cs typeface="Times New Roman" panose="02020603050405020304" pitchFamily="18" charset="0"/>
              </a:rPr>
              <a:t>tỉ số giữa chiều dài và chiều rộng của căn phòng  đó là: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39" name="Object 38">
            <a:extLst>
              <a:ext uri="{FF2B5EF4-FFF2-40B4-BE49-F238E27FC236}">
                <a16:creationId xmlns:a16="http://schemas.microsoft.com/office/drawing/2014/main" id="{5C91BA25-9044-4D5B-BF74-F4EEA70B4E88}"/>
              </a:ext>
            </a:extLst>
          </p:cNvPr>
          <p:cNvGraphicFramePr>
            <a:graphicFrameLocks noChangeAspect="1"/>
          </p:cNvGraphicFramePr>
          <p:nvPr>
            <p:extLst>
              <p:ext uri="{D42A27DB-BD31-4B8C-83A1-F6EECF244321}">
                <p14:modId xmlns:p14="http://schemas.microsoft.com/office/powerpoint/2010/main" val="3766526292"/>
              </p:ext>
            </p:extLst>
          </p:nvPr>
        </p:nvGraphicFramePr>
        <p:xfrm>
          <a:off x="9818688" y="5635625"/>
          <a:ext cx="574675" cy="990600"/>
        </p:xfrm>
        <a:graphic>
          <a:graphicData uri="http://schemas.openxmlformats.org/presentationml/2006/ole">
            <mc:AlternateContent xmlns:mc="http://schemas.openxmlformats.org/markup-compatibility/2006">
              <mc:Choice xmlns:v="urn:schemas-microsoft-com:vml" Requires="v">
                <p:oleObj name="Equation" r:id="rId11" imgW="215640" imgH="393480" progId="Equation.DSMT4">
                  <p:embed/>
                </p:oleObj>
              </mc:Choice>
              <mc:Fallback>
                <p:oleObj name="Equation" r:id="rId11" imgW="215640" imgH="393480" progId="Equation.DSMT4">
                  <p:embed/>
                  <p:pic>
                    <p:nvPicPr>
                      <p:cNvPr id="38" name="Object 37">
                        <a:extLst>
                          <a:ext uri="{FF2B5EF4-FFF2-40B4-BE49-F238E27FC236}">
                            <a16:creationId xmlns:a16="http://schemas.microsoft.com/office/drawing/2014/main" id="{9A75611B-1D17-C9FB-CDAF-4D27D992E0FF}"/>
                          </a:ext>
                        </a:extLst>
                      </p:cNvPr>
                      <p:cNvPicPr>
                        <a:picLocks noChangeAspect="1" noChangeArrowheads="1"/>
                      </p:cNvPicPr>
                      <p:nvPr/>
                    </p:nvPicPr>
                    <p:blipFill>
                      <a:blip r:embed="rId12"/>
                      <a:srcRect/>
                      <a:stretch>
                        <a:fillRect/>
                      </a:stretch>
                    </p:blipFill>
                    <p:spPr bwMode="auto">
                      <a:xfrm>
                        <a:off x="9818688" y="5635625"/>
                        <a:ext cx="574675" cy="990600"/>
                      </a:xfrm>
                      <a:prstGeom prst="rect">
                        <a:avLst/>
                      </a:prstGeom>
                      <a:noFill/>
                    </p:spPr>
                  </p:pic>
                </p:oleObj>
              </mc:Fallback>
            </mc:AlternateContent>
          </a:graphicData>
        </a:graphic>
      </p:graphicFrame>
      <p:pic>
        <p:nvPicPr>
          <p:cNvPr id="40" name="Picture 2">
            <a:extLst>
              <a:ext uri="{FF2B5EF4-FFF2-40B4-BE49-F238E27FC236}">
                <a16:creationId xmlns:a16="http://schemas.microsoft.com/office/drawing/2014/main" id="{B3D3B77F-EE82-45A1-1F38-151638B47FD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804373" y="5466090"/>
            <a:ext cx="1383616" cy="125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Google Shape;121;p4">
            <a:extLst>
              <a:ext uri="{FF2B5EF4-FFF2-40B4-BE49-F238E27FC236}">
                <a16:creationId xmlns:a16="http://schemas.microsoft.com/office/drawing/2014/main" id="{F3CCFDD1-46A7-255A-FE7F-B5E7F779063E}"/>
              </a:ext>
            </a:extLst>
          </p:cNvPr>
          <p:cNvSpPr txBox="1"/>
          <p:nvPr/>
        </p:nvSpPr>
        <p:spPr>
          <a:xfrm>
            <a:off x="4713926" y="3565285"/>
            <a:ext cx="1530628" cy="523180"/>
          </a:xfrm>
          <a:prstGeom prst="rect">
            <a:avLst/>
          </a:prstGeom>
          <a:noFill/>
          <a:ln>
            <a:noFill/>
          </a:ln>
        </p:spPr>
        <p:txBody>
          <a:bodyPr spcFirstLastPara="1" wrap="square" lIns="91425" tIns="45700" rIns="91425" bIns="45700" anchor="t" anchorCtr="0">
            <a:spAutoFit/>
          </a:bodyPr>
          <a:lstStyle/>
          <a:p>
            <a:pPr algn="ctr"/>
            <a:r>
              <a:rPr lang="en-US" sz="2800" b="1">
                <a:solidFill>
                  <a:srgbClr val="FF0000"/>
                </a:solidFill>
                <a:latin typeface="Times New Roman"/>
                <a:ea typeface="Times New Roman"/>
                <a:cs typeface="Times New Roman"/>
                <a:sym typeface="Times New Roman"/>
              </a:rPr>
              <a:t>Giải:</a:t>
            </a:r>
            <a:endParaRPr b="1">
              <a:solidFill>
                <a:srgbClr val="FF0000"/>
              </a:solidFill>
            </a:endParaRPr>
          </a:p>
        </p:txBody>
      </p:sp>
    </p:spTree>
    <p:extLst>
      <p:ext uri="{BB962C8B-B14F-4D97-AF65-F5344CB8AC3E}">
        <p14:creationId xmlns:p14="http://schemas.microsoft.com/office/powerpoint/2010/main" val="401718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randombar(horizontal)">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randombar(horizontal)">
                                      <p:cBhvr>
                                        <p:cTn id="25" dur="500"/>
                                        <p:tgtEl>
                                          <p:spTgt spid="41"/>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randombar(horizontal)">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randombar(horizontal)">
                                      <p:cBhvr>
                                        <p:cTn id="35" dur="5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randombar(horizontal)">
                                      <p:cBhvr>
                                        <p:cTn id="40" dur="500"/>
                                        <p:tgtEl>
                                          <p:spTgt spid="32"/>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randombar(horizontal)">
                                      <p:cBhvr>
                                        <p:cTn id="4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7" grpId="0"/>
      <p:bldP spid="30" grpId="0"/>
      <p:bldP spid="32" grpId="0"/>
      <p:bldP spid="4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466" name="Google Shape;116;p4">
            <a:extLst>
              <a:ext uri="{FF2B5EF4-FFF2-40B4-BE49-F238E27FC236}">
                <a16:creationId xmlns:a16="http://schemas.microsoft.com/office/drawing/2014/main" id="{531F7791-29BA-1419-A9DA-80F87E69DDE9}"/>
              </a:ext>
            </a:extLst>
          </p:cNvPr>
          <p:cNvSpPr/>
          <p:nvPr/>
        </p:nvSpPr>
        <p:spPr>
          <a:xfrm>
            <a:off x="0" y="119416"/>
            <a:ext cx="12192000" cy="685800"/>
          </a:xfrm>
          <a:prstGeom prst="rect">
            <a:avLst/>
          </a:prstGeom>
          <a:gradFill>
            <a:gsLst>
              <a:gs pos="0">
                <a:schemeClr val="lt1"/>
              </a:gs>
              <a:gs pos="100000">
                <a:srgbClr val="FF9933">
                  <a:alpha val="49803"/>
                </a:srgbClr>
              </a:gs>
            </a:gsLst>
            <a:path path="circle">
              <a:fillToRect l="50000" t="50000" r="50000" b="50000"/>
            </a:path>
            <a:tileRect/>
          </a:gradFill>
          <a:ln>
            <a:noFill/>
          </a:ln>
        </p:spPr>
        <p:txBody>
          <a:bodyPr spcFirstLastPara="1" wrap="square" lIns="91425" tIns="45700" rIns="91425" bIns="45700" anchor="ctr" anchorCtr="0">
            <a:noAutofit/>
          </a:bodyPr>
          <a:lstStyle/>
          <a:p>
            <a:pPr algn="ctr"/>
            <a:endParaRPr sz="1800">
              <a:solidFill>
                <a:schemeClr val="dk1"/>
              </a:solidFill>
              <a:latin typeface="Times New Roman"/>
              <a:ea typeface="Times New Roman"/>
              <a:cs typeface="Times New Roman"/>
              <a:sym typeface="Times New Roman"/>
            </a:endParaRPr>
          </a:p>
        </p:txBody>
      </p:sp>
      <p:sp>
        <p:nvSpPr>
          <p:cNvPr id="467" name="Google Shape;117;p4">
            <a:extLst>
              <a:ext uri="{FF2B5EF4-FFF2-40B4-BE49-F238E27FC236}">
                <a16:creationId xmlns:a16="http://schemas.microsoft.com/office/drawing/2014/main" id="{3798B6D0-AC61-0553-A7D5-B045C5BC0B9F}"/>
              </a:ext>
            </a:extLst>
          </p:cNvPr>
          <p:cNvSpPr txBox="1">
            <a:spLocks noGrp="1"/>
          </p:cNvSpPr>
          <p:nvPr>
            <p:ph type="title"/>
          </p:nvPr>
        </p:nvSpPr>
        <p:spPr>
          <a:xfrm>
            <a:off x="2560983" y="225184"/>
            <a:ext cx="6049618" cy="457200"/>
          </a:xfrm>
          <a:prstGeom prst="rect">
            <a:avLst/>
          </a:prstGeom>
          <a:noFill/>
          <a:ln>
            <a:noFill/>
          </a:ln>
        </p:spPr>
        <p:txBody>
          <a:bodyPr spcFirstLastPara="1" wrap="square" lIns="91425" tIns="45700" rIns="91425" bIns="45700" anchor="ctr" anchorCtr="0">
            <a:noAutofit/>
          </a:bodyPr>
          <a:lstStyle/>
          <a:p>
            <a:pPr algn="l">
              <a:buClr>
                <a:srgbClr val="0000FF"/>
              </a:buClr>
              <a:buSzPts val="2400"/>
            </a:pPr>
            <a:r>
              <a:rPr lang="en-US" sz="2400" b="1">
                <a:solidFill>
                  <a:srgbClr val="0000FF"/>
                </a:solidFill>
                <a:latin typeface="Times New Roman"/>
                <a:ea typeface="Times New Roman"/>
                <a:cs typeface="Times New Roman"/>
                <a:sym typeface="Times New Roman"/>
              </a:rPr>
              <a:t>Bài 2: CÁC PHÉP TÍNH VỚI SỐ HỮU TỈ</a:t>
            </a:r>
            <a:endParaRPr sz="2400" b="1">
              <a:solidFill>
                <a:srgbClr val="0000FF"/>
              </a:solidFill>
              <a:latin typeface="Times New Roman"/>
              <a:ea typeface="Times New Roman"/>
              <a:cs typeface="Times New Roman"/>
              <a:sym typeface="Times New Roman"/>
            </a:endParaRPr>
          </a:p>
        </p:txBody>
      </p:sp>
      <p:sp>
        <p:nvSpPr>
          <p:cNvPr id="468" name="Google Shape;118;p4">
            <a:extLst>
              <a:ext uri="{FF2B5EF4-FFF2-40B4-BE49-F238E27FC236}">
                <a16:creationId xmlns:a16="http://schemas.microsoft.com/office/drawing/2014/main" id="{F0CAAD38-A826-10DE-7966-91D1CFB35833}"/>
              </a:ext>
            </a:extLst>
          </p:cNvPr>
          <p:cNvSpPr txBox="1"/>
          <p:nvPr/>
        </p:nvSpPr>
        <p:spPr>
          <a:xfrm>
            <a:off x="151682" y="724319"/>
            <a:ext cx="4051109" cy="523220"/>
          </a:xfrm>
          <a:prstGeom prst="rect">
            <a:avLst/>
          </a:prstGeom>
          <a:noFill/>
          <a:ln>
            <a:noFill/>
          </a:ln>
        </p:spPr>
        <p:txBody>
          <a:bodyPr spcFirstLastPara="1" wrap="square" lIns="91425" tIns="45700" rIns="91425" bIns="45700" anchor="t" anchorCtr="0">
            <a:spAutoFit/>
          </a:bodyPr>
          <a:lstStyle/>
          <a:p>
            <a:r>
              <a:rPr lang="en-US" sz="2800">
                <a:solidFill>
                  <a:srgbClr val="FF0000"/>
                </a:solidFill>
                <a:latin typeface="Times New Roman"/>
                <a:ea typeface="Times New Roman"/>
                <a:cs typeface="Times New Roman"/>
                <a:sym typeface="Times New Roman"/>
              </a:rPr>
              <a:t>1. Cộng, trừ hai số hữu tỉ</a:t>
            </a:r>
            <a:endParaRPr sz="2800">
              <a:solidFill>
                <a:srgbClr val="FF0000"/>
              </a:solidFill>
              <a:latin typeface="Times New Roman"/>
              <a:ea typeface="Times New Roman"/>
              <a:cs typeface="Times New Roman"/>
              <a:sym typeface="Times New Roman"/>
            </a:endParaRPr>
          </a:p>
        </p:txBody>
      </p:sp>
      <p:pic>
        <p:nvPicPr>
          <p:cNvPr id="469" name="Google Shape;119;p4" descr="child001 - 04 01">
            <a:extLst>
              <a:ext uri="{FF2B5EF4-FFF2-40B4-BE49-F238E27FC236}">
                <a16:creationId xmlns:a16="http://schemas.microsoft.com/office/drawing/2014/main" id="{949B097E-3C0C-794E-1670-B1977D1D0CBA}"/>
              </a:ext>
            </a:extLst>
          </p:cNvPr>
          <p:cNvPicPr preferRelativeResize="0"/>
          <p:nvPr/>
        </p:nvPicPr>
        <p:blipFill rotWithShape="1">
          <a:blip r:embed="rId3">
            <a:alphaModFix/>
          </a:blip>
          <a:srcRect/>
          <a:stretch/>
        </p:blipFill>
        <p:spPr>
          <a:xfrm>
            <a:off x="10836964" y="168965"/>
            <a:ext cx="1143000" cy="1116013"/>
          </a:xfrm>
          <a:prstGeom prst="rect">
            <a:avLst/>
          </a:prstGeom>
          <a:noFill/>
          <a:ln>
            <a:noFill/>
          </a:ln>
        </p:spPr>
      </p:pic>
      <p:pic>
        <p:nvPicPr>
          <p:cNvPr id="470" name="Google Shape;120;p4" descr="child001 - 04 02">
            <a:extLst>
              <a:ext uri="{FF2B5EF4-FFF2-40B4-BE49-F238E27FC236}">
                <a16:creationId xmlns:a16="http://schemas.microsoft.com/office/drawing/2014/main" id="{8F7D0496-12A7-8410-0AAC-5ED5C865D7A3}"/>
              </a:ext>
            </a:extLst>
          </p:cNvPr>
          <p:cNvPicPr preferRelativeResize="0"/>
          <p:nvPr/>
        </p:nvPicPr>
        <p:blipFill rotWithShape="1">
          <a:blip r:embed="rId4">
            <a:alphaModFix/>
          </a:blip>
          <a:srcRect/>
          <a:stretch/>
        </p:blipFill>
        <p:spPr>
          <a:xfrm>
            <a:off x="127976" y="-31941"/>
            <a:ext cx="782534" cy="1116013"/>
          </a:xfrm>
          <a:prstGeom prst="rect">
            <a:avLst/>
          </a:prstGeom>
          <a:noFill/>
          <a:ln>
            <a:noFill/>
          </a:ln>
        </p:spPr>
      </p:pic>
      <p:sp>
        <p:nvSpPr>
          <p:cNvPr id="11" name="Google Shape;118;p4">
            <a:extLst>
              <a:ext uri="{FF2B5EF4-FFF2-40B4-BE49-F238E27FC236}">
                <a16:creationId xmlns:a16="http://schemas.microsoft.com/office/drawing/2014/main" id="{321DD839-6E43-CC83-30D7-31E4B19EC525}"/>
              </a:ext>
            </a:extLst>
          </p:cNvPr>
          <p:cNvSpPr txBox="1"/>
          <p:nvPr/>
        </p:nvSpPr>
        <p:spPr>
          <a:xfrm>
            <a:off x="125228" y="1038669"/>
            <a:ext cx="6049618" cy="523180"/>
          </a:xfrm>
          <a:prstGeom prst="rect">
            <a:avLst/>
          </a:prstGeom>
          <a:noFill/>
          <a:ln>
            <a:noFill/>
          </a:ln>
        </p:spPr>
        <p:txBody>
          <a:bodyPr spcFirstLastPara="1" wrap="square" lIns="91425" tIns="45700" rIns="91425" bIns="45700" anchor="t" anchorCtr="0">
            <a:spAutoFit/>
          </a:bodyPr>
          <a:lstStyle/>
          <a:p>
            <a:r>
              <a:rPr lang="en-US" sz="2800">
                <a:solidFill>
                  <a:srgbClr val="FF0000"/>
                </a:solidFill>
                <a:latin typeface="Times New Roman"/>
                <a:ea typeface="Times New Roman"/>
                <a:cs typeface="Times New Roman"/>
                <a:sym typeface="Times New Roman"/>
              </a:rPr>
              <a:t>2. Tính chất của phép cộng số hữu tỉ</a:t>
            </a:r>
            <a:endParaRPr sz="2800">
              <a:solidFill>
                <a:srgbClr val="FF0000"/>
              </a:solidFill>
              <a:latin typeface="Times New Roman"/>
              <a:ea typeface="Times New Roman"/>
              <a:cs typeface="Times New Roman"/>
              <a:sym typeface="Times New Roman"/>
            </a:endParaRPr>
          </a:p>
        </p:txBody>
      </p:sp>
      <p:sp>
        <p:nvSpPr>
          <p:cNvPr id="6" name="Rectangle 3">
            <a:extLst>
              <a:ext uri="{FF2B5EF4-FFF2-40B4-BE49-F238E27FC236}">
                <a16:creationId xmlns:a16="http://schemas.microsoft.com/office/drawing/2014/main" id="{E4AA0596-D157-E100-10A7-87021B22B95D}"/>
              </a:ext>
            </a:extLst>
          </p:cNvPr>
          <p:cNvSpPr>
            <a:spLocks noChangeArrowheads="1"/>
          </p:cNvSpPr>
          <p:nvPr/>
        </p:nvSpPr>
        <p:spPr bwMode="auto">
          <a:xfrm>
            <a:off x="3259013" y="324851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5" name="Google Shape;118;p4">
            <a:extLst>
              <a:ext uri="{FF2B5EF4-FFF2-40B4-BE49-F238E27FC236}">
                <a16:creationId xmlns:a16="http://schemas.microsoft.com/office/drawing/2014/main" id="{D8628A7D-2BC9-ECEF-E7EF-8C77E53C926D}"/>
              </a:ext>
            </a:extLst>
          </p:cNvPr>
          <p:cNvSpPr txBox="1"/>
          <p:nvPr/>
        </p:nvSpPr>
        <p:spPr>
          <a:xfrm>
            <a:off x="144332" y="1351661"/>
            <a:ext cx="3636098" cy="523180"/>
          </a:xfrm>
          <a:prstGeom prst="rect">
            <a:avLst/>
          </a:prstGeom>
          <a:noFill/>
          <a:ln>
            <a:noFill/>
          </a:ln>
        </p:spPr>
        <p:txBody>
          <a:bodyPr spcFirstLastPara="1" wrap="square" lIns="91425" tIns="45700" rIns="91425" bIns="45700" anchor="t" anchorCtr="0">
            <a:spAutoFit/>
          </a:bodyPr>
          <a:lstStyle/>
          <a:p>
            <a:r>
              <a:rPr lang="en-US" sz="2800">
                <a:solidFill>
                  <a:srgbClr val="FF0000"/>
                </a:solidFill>
                <a:latin typeface="Times New Roman"/>
                <a:ea typeface="Times New Roman"/>
                <a:cs typeface="Times New Roman"/>
                <a:sym typeface="Times New Roman"/>
              </a:rPr>
              <a:t>3. Nhân hai số hữu tỉ</a:t>
            </a:r>
            <a:endParaRPr sz="2800">
              <a:solidFill>
                <a:srgbClr val="FF0000"/>
              </a:solidFill>
              <a:latin typeface="Times New Roman"/>
              <a:ea typeface="Times New Roman"/>
              <a:cs typeface="Times New Roman"/>
              <a:sym typeface="Times New Roman"/>
            </a:endParaRPr>
          </a:p>
        </p:txBody>
      </p:sp>
      <p:sp>
        <p:nvSpPr>
          <p:cNvPr id="21" name="Google Shape;118;p4">
            <a:extLst>
              <a:ext uri="{FF2B5EF4-FFF2-40B4-BE49-F238E27FC236}">
                <a16:creationId xmlns:a16="http://schemas.microsoft.com/office/drawing/2014/main" id="{7C7AA347-28B4-515D-F0AE-2BD7F7620EF4}"/>
              </a:ext>
            </a:extLst>
          </p:cNvPr>
          <p:cNvSpPr txBox="1"/>
          <p:nvPr/>
        </p:nvSpPr>
        <p:spPr>
          <a:xfrm>
            <a:off x="127976" y="1695450"/>
            <a:ext cx="5526064" cy="523180"/>
          </a:xfrm>
          <a:prstGeom prst="rect">
            <a:avLst/>
          </a:prstGeom>
          <a:noFill/>
          <a:ln>
            <a:noFill/>
          </a:ln>
        </p:spPr>
        <p:txBody>
          <a:bodyPr spcFirstLastPara="1" wrap="square" lIns="91425" tIns="45700" rIns="91425" bIns="45700" anchor="t" anchorCtr="0">
            <a:spAutoFit/>
          </a:bodyPr>
          <a:lstStyle/>
          <a:p>
            <a:r>
              <a:rPr lang="en-US" sz="2800">
                <a:solidFill>
                  <a:srgbClr val="FF0000"/>
                </a:solidFill>
                <a:latin typeface="Times New Roman"/>
                <a:ea typeface="Times New Roman"/>
                <a:cs typeface="Times New Roman"/>
                <a:sym typeface="Times New Roman"/>
              </a:rPr>
              <a:t>4. Tính chất của phép nhân số hữu tỉ</a:t>
            </a:r>
            <a:endParaRPr sz="2800">
              <a:solidFill>
                <a:srgbClr val="FF0000"/>
              </a:solidFill>
              <a:latin typeface="Times New Roman"/>
              <a:ea typeface="Times New Roman"/>
              <a:cs typeface="Times New Roman"/>
              <a:sym typeface="Times New Roman"/>
            </a:endParaRPr>
          </a:p>
        </p:txBody>
      </p:sp>
      <p:sp>
        <p:nvSpPr>
          <p:cNvPr id="24" name="Google Shape;118;p4">
            <a:extLst>
              <a:ext uri="{FF2B5EF4-FFF2-40B4-BE49-F238E27FC236}">
                <a16:creationId xmlns:a16="http://schemas.microsoft.com/office/drawing/2014/main" id="{482ABAAF-C50E-C549-D1EC-00083BF97BE1}"/>
              </a:ext>
            </a:extLst>
          </p:cNvPr>
          <p:cNvSpPr txBox="1"/>
          <p:nvPr/>
        </p:nvSpPr>
        <p:spPr>
          <a:xfrm>
            <a:off x="143216" y="2038840"/>
            <a:ext cx="3636098" cy="523180"/>
          </a:xfrm>
          <a:prstGeom prst="rect">
            <a:avLst/>
          </a:prstGeom>
          <a:noFill/>
          <a:ln>
            <a:noFill/>
          </a:ln>
        </p:spPr>
        <p:txBody>
          <a:bodyPr spcFirstLastPara="1" wrap="square" lIns="91425" tIns="45700" rIns="91425" bIns="45700" anchor="t" anchorCtr="0">
            <a:spAutoFit/>
          </a:bodyPr>
          <a:lstStyle/>
          <a:p>
            <a:r>
              <a:rPr lang="en-US" sz="2800" b="1">
                <a:solidFill>
                  <a:srgbClr val="FF0000"/>
                </a:solidFill>
                <a:latin typeface="Times New Roman"/>
                <a:ea typeface="Times New Roman"/>
                <a:cs typeface="Times New Roman"/>
                <a:sym typeface="Times New Roman"/>
              </a:rPr>
              <a:t>5. Chia hai số hữu tỉ</a:t>
            </a:r>
            <a:endParaRPr sz="2800" b="1">
              <a:solidFill>
                <a:srgbClr val="FF0000"/>
              </a:solidFill>
              <a:latin typeface="Times New Roman"/>
              <a:ea typeface="Times New Roman"/>
              <a:cs typeface="Times New Roman"/>
              <a:sym typeface="Times New Roman"/>
            </a:endParaRPr>
          </a:p>
        </p:txBody>
      </p:sp>
      <p:sp>
        <p:nvSpPr>
          <p:cNvPr id="22" name="Google Shape;489;p8">
            <a:extLst>
              <a:ext uri="{FF2B5EF4-FFF2-40B4-BE49-F238E27FC236}">
                <a16:creationId xmlns:a16="http://schemas.microsoft.com/office/drawing/2014/main" id="{8CA4CDFF-D95D-59CE-0A92-E61DAC454190}"/>
              </a:ext>
            </a:extLst>
          </p:cNvPr>
          <p:cNvSpPr/>
          <p:nvPr/>
        </p:nvSpPr>
        <p:spPr>
          <a:xfrm>
            <a:off x="270412" y="2485779"/>
            <a:ext cx="1993900" cy="468770"/>
          </a:xfrm>
          <a:prstGeom prst="homePlate">
            <a:avLst>
              <a:gd name="adj" fmla="val 50000"/>
            </a:avLst>
          </a:prstGeom>
          <a:solidFill>
            <a:srgbClr val="8CB3E3"/>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algn="ctr"/>
            <a:r>
              <a:rPr lang="en-US" sz="2400" b="1">
                <a:solidFill>
                  <a:srgbClr val="A8289F"/>
                </a:solidFill>
                <a:latin typeface="Times New Roman"/>
                <a:ea typeface="Times New Roman"/>
                <a:cs typeface="Times New Roman"/>
                <a:sym typeface="Times New Roman"/>
              </a:rPr>
              <a:t>Vận dụng 3 </a:t>
            </a:r>
            <a:endParaRPr sz="2400" b="1">
              <a:solidFill>
                <a:srgbClr val="A8289F"/>
              </a:solidFill>
              <a:latin typeface="Times New Roman"/>
              <a:ea typeface="Times New Roman"/>
              <a:cs typeface="Times New Roman"/>
              <a:sym typeface="Times New Roman"/>
            </a:endParaRPr>
          </a:p>
        </p:txBody>
      </p:sp>
      <p:sp>
        <p:nvSpPr>
          <p:cNvPr id="27" name="TextBox 26">
            <a:extLst>
              <a:ext uri="{FF2B5EF4-FFF2-40B4-BE49-F238E27FC236}">
                <a16:creationId xmlns:a16="http://schemas.microsoft.com/office/drawing/2014/main" id="{9FEA683B-3129-5973-278A-3802438E21BD}"/>
              </a:ext>
            </a:extLst>
          </p:cNvPr>
          <p:cNvSpPr txBox="1"/>
          <p:nvPr/>
        </p:nvSpPr>
        <p:spPr>
          <a:xfrm>
            <a:off x="196229" y="2852624"/>
            <a:ext cx="11801559" cy="1384995"/>
          </a:xfrm>
          <a:prstGeom prst="rect">
            <a:avLst/>
          </a:prstGeom>
          <a:noFill/>
        </p:spPr>
        <p:txBody>
          <a:bodyPr wrap="square">
            <a:spAutoFit/>
          </a:bodyPr>
          <a:lstStyle/>
          <a:p>
            <a:pPr algn="just"/>
            <a:r>
              <a:rPr lang="en-US" sz="2800">
                <a:latin typeface="Times New Roman" panose="02020603050405020304" pitchFamily="18" charset="0"/>
                <a:cs typeface="Times New Roman" panose="02020603050405020304" pitchFamily="18" charset="0"/>
              </a:rPr>
              <a:t>Một kho có 45 tấn gạo. Người quản lí kho đã xuất đi       số gạo để cứu trợ đồng bào bị bão lụt, sau đó bán đi      tấn, cuối cùng nhập them 8 tấn nữa. Tính số gạo còn lại trong kho?</a:t>
            </a:r>
            <a:endParaRPr lang="vi-VN" sz="2800">
              <a:latin typeface="Times New Roman" panose="02020603050405020304" pitchFamily="18" charset="0"/>
              <a:cs typeface="Times New Roman" panose="02020603050405020304" pitchFamily="18" charset="0"/>
            </a:endParaRPr>
          </a:p>
        </p:txBody>
      </p:sp>
      <p:graphicFrame>
        <p:nvGraphicFramePr>
          <p:cNvPr id="3" name="Object 2">
            <a:extLst>
              <a:ext uri="{FF2B5EF4-FFF2-40B4-BE49-F238E27FC236}">
                <a16:creationId xmlns:a16="http://schemas.microsoft.com/office/drawing/2014/main" id="{97A1FE8D-010B-D54B-DFB5-605ABD24DE57}"/>
              </a:ext>
            </a:extLst>
          </p:cNvPr>
          <p:cNvGraphicFramePr>
            <a:graphicFrameLocks noChangeAspect="1"/>
          </p:cNvGraphicFramePr>
          <p:nvPr>
            <p:extLst>
              <p:ext uri="{D42A27DB-BD31-4B8C-83A1-F6EECF244321}">
                <p14:modId xmlns:p14="http://schemas.microsoft.com/office/powerpoint/2010/main" val="3163526507"/>
              </p:ext>
            </p:extLst>
          </p:nvPr>
        </p:nvGraphicFramePr>
        <p:xfrm>
          <a:off x="8069001" y="2733495"/>
          <a:ext cx="326037" cy="772905"/>
        </p:xfrm>
        <a:graphic>
          <a:graphicData uri="http://schemas.openxmlformats.org/presentationml/2006/ole">
            <mc:AlternateContent xmlns:mc="http://schemas.openxmlformats.org/markup-compatibility/2006">
              <mc:Choice xmlns:v="urn:schemas-microsoft-com:vml" Requires="v">
                <p:oleObj name="Equation" r:id="rId5" imgW="139680" imgH="393480" progId="Equation.DSMT4">
                  <p:embed/>
                </p:oleObj>
              </mc:Choice>
              <mc:Fallback>
                <p:oleObj name="Equation" r:id="rId5" imgW="139680" imgH="393480" progId="Equation.DSMT4">
                  <p:embed/>
                  <p:pic>
                    <p:nvPicPr>
                      <p:cNvPr id="3" name="Object 2">
                        <a:extLst>
                          <a:ext uri="{FF2B5EF4-FFF2-40B4-BE49-F238E27FC236}">
                            <a16:creationId xmlns:a16="http://schemas.microsoft.com/office/drawing/2014/main" id="{97A1FE8D-010B-D54B-DFB5-605ABD24DE57}"/>
                          </a:ext>
                        </a:extLst>
                      </p:cNvPr>
                      <p:cNvPicPr/>
                      <p:nvPr/>
                    </p:nvPicPr>
                    <p:blipFill>
                      <a:blip r:embed="rId6"/>
                      <a:stretch>
                        <a:fillRect/>
                      </a:stretch>
                    </p:blipFill>
                    <p:spPr>
                      <a:xfrm>
                        <a:off x="8069001" y="2733495"/>
                        <a:ext cx="326037" cy="772905"/>
                      </a:xfrm>
                      <a:prstGeom prst="rect">
                        <a:avLst/>
                      </a:prstGeom>
                    </p:spPr>
                  </p:pic>
                </p:oleObj>
              </mc:Fallback>
            </mc:AlternateContent>
          </a:graphicData>
        </a:graphic>
      </p:graphicFrame>
      <p:graphicFrame>
        <p:nvGraphicFramePr>
          <p:cNvPr id="29" name="Object 28">
            <a:extLst>
              <a:ext uri="{FF2B5EF4-FFF2-40B4-BE49-F238E27FC236}">
                <a16:creationId xmlns:a16="http://schemas.microsoft.com/office/drawing/2014/main" id="{37928FD6-D29E-853C-B926-E120B712FEFB}"/>
              </a:ext>
            </a:extLst>
          </p:cNvPr>
          <p:cNvGraphicFramePr>
            <a:graphicFrameLocks noChangeAspect="1"/>
          </p:cNvGraphicFramePr>
          <p:nvPr>
            <p:extLst>
              <p:ext uri="{D42A27DB-BD31-4B8C-83A1-F6EECF244321}">
                <p14:modId xmlns:p14="http://schemas.microsoft.com/office/powerpoint/2010/main" val="1082494498"/>
              </p:ext>
            </p:extLst>
          </p:nvPr>
        </p:nvGraphicFramePr>
        <p:xfrm>
          <a:off x="4387376" y="3166204"/>
          <a:ext cx="466441" cy="762277"/>
        </p:xfrm>
        <a:graphic>
          <a:graphicData uri="http://schemas.openxmlformats.org/presentationml/2006/ole">
            <mc:AlternateContent xmlns:mc="http://schemas.openxmlformats.org/markup-compatibility/2006">
              <mc:Choice xmlns:v="urn:schemas-microsoft-com:vml" Requires="v">
                <p:oleObj name="Equation" r:id="rId7" imgW="241200" imgH="393480" progId="Equation.DSMT4">
                  <p:embed/>
                </p:oleObj>
              </mc:Choice>
              <mc:Fallback>
                <p:oleObj name="Equation" r:id="rId7" imgW="241200" imgH="393480" progId="Equation.DSMT4">
                  <p:embed/>
                  <p:pic>
                    <p:nvPicPr>
                      <p:cNvPr id="29" name="Object 28">
                        <a:extLst>
                          <a:ext uri="{FF2B5EF4-FFF2-40B4-BE49-F238E27FC236}">
                            <a16:creationId xmlns:a16="http://schemas.microsoft.com/office/drawing/2014/main" id="{37928FD6-D29E-853C-B926-E120B712FEFB}"/>
                          </a:ext>
                        </a:extLst>
                      </p:cNvPr>
                      <p:cNvPicPr/>
                      <p:nvPr/>
                    </p:nvPicPr>
                    <p:blipFill>
                      <a:blip r:embed="rId8"/>
                      <a:stretch>
                        <a:fillRect/>
                      </a:stretch>
                    </p:blipFill>
                    <p:spPr>
                      <a:xfrm>
                        <a:off x="4387376" y="3166204"/>
                        <a:ext cx="466441" cy="762277"/>
                      </a:xfrm>
                      <a:prstGeom prst="rect">
                        <a:avLst/>
                      </a:prstGeom>
                    </p:spPr>
                  </p:pic>
                </p:oleObj>
              </mc:Fallback>
            </mc:AlternateContent>
          </a:graphicData>
        </a:graphic>
      </p:graphicFrame>
      <p:sp>
        <p:nvSpPr>
          <p:cNvPr id="32" name="TextBox 31">
            <a:extLst>
              <a:ext uri="{FF2B5EF4-FFF2-40B4-BE49-F238E27FC236}">
                <a16:creationId xmlns:a16="http://schemas.microsoft.com/office/drawing/2014/main" id="{C2E85188-FDBF-5B4F-3632-C84F05EF7EFA}"/>
              </a:ext>
            </a:extLst>
          </p:cNvPr>
          <p:cNvSpPr txBox="1"/>
          <p:nvPr/>
        </p:nvSpPr>
        <p:spPr>
          <a:xfrm>
            <a:off x="849551" y="5923468"/>
            <a:ext cx="4911170" cy="523220"/>
          </a:xfrm>
          <a:prstGeom prst="rect">
            <a:avLst/>
          </a:prstGeom>
          <a:noFill/>
        </p:spPr>
        <p:txBody>
          <a:bodyPr wrap="square">
            <a:spAutoFit/>
          </a:bodyPr>
          <a:lstStyle/>
          <a:p>
            <a:r>
              <a:rPr lang="en-US" sz="2800">
                <a:effectLst/>
                <a:latin typeface="Times New Roman" panose="02020603050405020304" pitchFamily="18" charset="0"/>
                <a:cs typeface="Times New Roman" panose="02020603050405020304" pitchFamily="18" charset="0"/>
              </a:rPr>
              <a:t>Vậy </a:t>
            </a:r>
            <a:r>
              <a:rPr lang="en-US" sz="2800">
                <a:latin typeface="Times New Roman" panose="02020603050405020304" pitchFamily="18" charset="0"/>
                <a:cs typeface="Times New Roman" panose="02020603050405020304" pitchFamily="18" charset="0"/>
              </a:rPr>
              <a:t>số gạo còn lại trong kho là: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39" name="Object 38">
            <a:extLst>
              <a:ext uri="{FF2B5EF4-FFF2-40B4-BE49-F238E27FC236}">
                <a16:creationId xmlns:a16="http://schemas.microsoft.com/office/drawing/2014/main" id="{5C91BA25-9044-4D5B-BF74-F4EEA70B4E88}"/>
              </a:ext>
            </a:extLst>
          </p:cNvPr>
          <p:cNvGraphicFramePr>
            <a:graphicFrameLocks noChangeAspect="1"/>
          </p:cNvGraphicFramePr>
          <p:nvPr>
            <p:extLst>
              <p:ext uri="{D42A27DB-BD31-4B8C-83A1-F6EECF244321}">
                <p14:modId xmlns:p14="http://schemas.microsoft.com/office/powerpoint/2010/main" val="2774320241"/>
              </p:ext>
            </p:extLst>
          </p:nvPr>
        </p:nvGraphicFramePr>
        <p:xfrm>
          <a:off x="5511800" y="5801360"/>
          <a:ext cx="658813" cy="879475"/>
        </p:xfrm>
        <a:graphic>
          <a:graphicData uri="http://schemas.openxmlformats.org/presentationml/2006/ole">
            <mc:AlternateContent xmlns:mc="http://schemas.openxmlformats.org/markup-compatibility/2006">
              <mc:Choice xmlns:v="urn:schemas-microsoft-com:vml" Requires="v">
                <p:oleObj name="Equation" r:id="rId9" imgW="279360" imgH="393480" progId="Equation.DSMT4">
                  <p:embed/>
                </p:oleObj>
              </mc:Choice>
              <mc:Fallback>
                <p:oleObj name="Equation" r:id="rId9" imgW="279360" imgH="393480" progId="Equation.DSMT4">
                  <p:embed/>
                  <p:pic>
                    <p:nvPicPr>
                      <p:cNvPr id="39" name="Object 38">
                        <a:extLst>
                          <a:ext uri="{FF2B5EF4-FFF2-40B4-BE49-F238E27FC236}">
                            <a16:creationId xmlns:a16="http://schemas.microsoft.com/office/drawing/2014/main" id="{5C91BA25-9044-4D5B-BF74-F4EEA70B4E88}"/>
                          </a:ext>
                        </a:extLst>
                      </p:cNvPr>
                      <p:cNvPicPr>
                        <a:picLocks noChangeAspect="1" noChangeArrowheads="1"/>
                      </p:cNvPicPr>
                      <p:nvPr/>
                    </p:nvPicPr>
                    <p:blipFill>
                      <a:blip r:embed="rId10"/>
                      <a:srcRect/>
                      <a:stretch>
                        <a:fillRect/>
                      </a:stretch>
                    </p:blipFill>
                    <p:spPr bwMode="auto">
                      <a:xfrm>
                        <a:off x="5511800" y="5801360"/>
                        <a:ext cx="658813" cy="879475"/>
                      </a:xfrm>
                      <a:prstGeom prst="rect">
                        <a:avLst/>
                      </a:prstGeom>
                      <a:noFill/>
                    </p:spPr>
                  </p:pic>
                </p:oleObj>
              </mc:Fallback>
            </mc:AlternateContent>
          </a:graphicData>
        </a:graphic>
      </p:graphicFrame>
      <p:pic>
        <p:nvPicPr>
          <p:cNvPr id="40" name="Picture 2">
            <a:extLst>
              <a:ext uri="{FF2B5EF4-FFF2-40B4-BE49-F238E27FC236}">
                <a16:creationId xmlns:a16="http://schemas.microsoft.com/office/drawing/2014/main" id="{B3D3B77F-EE82-45A1-1F38-151638B47FD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804373" y="5466090"/>
            <a:ext cx="1383616" cy="125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Google Shape;121;p4">
            <a:extLst>
              <a:ext uri="{FF2B5EF4-FFF2-40B4-BE49-F238E27FC236}">
                <a16:creationId xmlns:a16="http://schemas.microsoft.com/office/drawing/2014/main" id="{F3CCFDD1-46A7-255A-FE7F-B5E7F779063E}"/>
              </a:ext>
            </a:extLst>
          </p:cNvPr>
          <p:cNvSpPr txBox="1"/>
          <p:nvPr/>
        </p:nvSpPr>
        <p:spPr>
          <a:xfrm>
            <a:off x="4800027" y="3837857"/>
            <a:ext cx="1530628" cy="523180"/>
          </a:xfrm>
          <a:prstGeom prst="rect">
            <a:avLst/>
          </a:prstGeom>
          <a:noFill/>
          <a:ln>
            <a:noFill/>
          </a:ln>
        </p:spPr>
        <p:txBody>
          <a:bodyPr spcFirstLastPara="1" wrap="square" lIns="91425" tIns="45700" rIns="91425" bIns="45700" anchor="t" anchorCtr="0">
            <a:spAutoFit/>
          </a:bodyPr>
          <a:lstStyle/>
          <a:p>
            <a:pPr algn="ctr"/>
            <a:r>
              <a:rPr lang="en-US" sz="2800" b="1">
                <a:solidFill>
                  <a:srgbClr val="FF0000"/>
                </a:solidFill>
                <a:latin typeface="Times New Roman"/>
                <a:ea typeface="Times New Roman"/>
                <a:cs typeface="Times New Roman"/>
                <a:sym typeface="Times New Roman"/>
              </a:rPr>
              <a:t>Giải:</a:t>
            </a:r>
            <a:endParaRPr b="1">
              <a:solidFill>
                <a:srgbClr val="FF0000"/>
              </a:solidFill>
            </a:endParaRPr>
          </a:p>
        </p:txBody>
      </p:sp>
      <p:sp>
        <p:nvSpPr>
          <p:cNvPr id="26" name="TextBox 25">
            <a:extLst>
              <a:ext uri="{FF2B5EF4-FFF2-40B4-BE49-F238E27FC236}">
                <a16:creationId xmlns:a16="http://schemas.microsoft.com/office/drawing/2014/main" id="{90731F3E-44F0-11FD-B44B-91DF6E7C4E11}"/>
              </a:ext>
            </a:extLst>
          </p:cNvPr>
          <p:cNvSpPr txBox="1"/>
          <p:nvPr/>
        </p:nvSpPr>
        <p:spPr>
          <a:xfrm>
            <a:off x="644800" y="4217439"/>
            <a:ext cx="6271260" cy="523220"/>
          </a:xfrm>
          <a:prstGeom prst="rect">
            <a:avLst/>
          </a:prstGeom>
          <a:noFill/>
        </p:spPr>
        <p:txBody>
          <a:bodyPr wrap="square">
            <a:spAutoFit/>
          </a:bodyPr>
          <a:lstStyle/>
          <a:p>
            <a:r>
              <a:rPr lang="en-US" sz="2800">
                <a:solidFill>
                  <a:srgbClr val="333333"/>
                </a:solidFill>
                <a:latin typeface="Times New Roman" panose="02020603050405020304" pitchFamily="18" charset="0"/>
                <a:cs typeface="Times New Roman" panose="02020603050405020304" pitchFamily="18" charset="0"/>
              </a:rPr>
              <a:t>S</a:t>
            </a:r>
            <a:r>
              <a:rPr lang="en-US" sz="2800" b="0" i="0">
                <a:solidFill>
                  <a:srgbClr val="333333"/>
                </a:solidFill>
                <a:effectLst/>
                <a:latin typeface="Times New Roman" panose="02020603050405020304" pitchFamily="18" charset="0"/>
                <a:cs typeface="Times New Roman" panose="02020603050405020304" pitchFamily="18" charset="0"/>
              </a:rPr>
              <a:t>ố gạo để cứu trợ là                 (tấn)</a:t>
            </a:r>
            <a:endParaRPr lang="en-US" sz="2800">
              <a:latin typeface="Times New Roman" panose="02020603050405020304" pitchFamily="18" charset="0"/>
              <a:cs typeface="Times New Roman" panose="02020603050405020304" pitchFamily="18" charset="0"/>
            </a:endParaRPr>
          </a:p>
        </p:txBody>
      </p:sp>
      <p:graphicFrame>
        <p:nvGraphicFramePr>
          <p:cNvPr id="28" name="Object 27">
            <a:extLst>
              <a:ext uri="{FF2B5EF4-FFF2-40B4-BE49-F238E27FC236}">
                <a16:creationId xmlns:a16="http://schemas.microsoft.com/office/drawing/2014/main" id="{A7D9F748-7B8B-4AE6-D652-CBDFA940DA5C}"/>
              </a:ext>
            </a:extLst>
          </p:cNvPr>
          <p:cNvGraphicFramePr>
            <a:graphicFrameLocks noChangeAspect="1"/>
          </p:cNvGraphicFramePr>
          <p:nvPr>
            <p:extLst>
              <p:ext uri="{D42A27DB-BD31-4B8C-83A1-F6EECF244321}">
                <p14:modId xmlns:p14="http://schemas.microsoft.com/office/powerpoint/2010/main" val="1675391722"/>
              </p:ext>
            </p:extLst>
          </p:nvPr>
        </p:nvGraphicFramePr>
        <p:xfrm>
          <a:off x="3672634" y="4080848"/>
          <a:ext cx="1433767" cy="857786"/>
        </p:xfrm>
        <a:graphic>
          <a:graphicData uri="http://schemas.openxmlformats.org/presentationml/2006/ole">
            <mc:AlternateContent xmlns:mc="http://schemas.openxmlformats.org/markup-compatibility/2006">
              <mc:Choice xmlns:v="urn:schemas-microsoft-com:vml" Requires="v">
                <p:oleObj name="Equation" r:id="rId12" imgW="622080" imgH="393480" progId="Equation.DSMT4">
                  <p:embed/>
                </p:oleObj>
              </mc:Choice>
              <mc:Fallback>
                <p:oleObj name="Equation" r:id="rId12" imgW="622080" imgH="393480" progId="Equation.DSMT4">
                  <p:embed/>
                  <p:pic>
                    <p:nvPicPr>
                      <p:cNvPr id="39" name="Object 38">
                        <a:extLst>
                          <a:ext uri="{FF2B5EF4-FFF2-40B4-BE49-F238E27FC236}">
                            <a16:creationId xmlns:a16="http://schemas.microsoft.com/office/drawing/2014/main" id="{5C91BA25-9044-4D5B-BF74-F4EEA70B4E88}"/>
                          </a:ext>
                        </a:extLst>
                      </p:cNvPr>
                      <p:cNvPicPr>
                        <a:picLocks noChangeAspect="1" noChangeArrowheads="1"/>
                      </p:cNvPicPr>
                      <p:nvPr/>
                    </p:nvPicPr>
                    <p:blipFill>
                      <a:blip r:embed="rId13"/>
                      <a:srcRect/>
                      <a:stretch>
                        <a:fillRect/>
                      </a:stretch>
                    </p:blipFill>
                    <p:spPr bwMode="auto">
                      <a:xfrm>
                        <a:off x="3672634" y="4080848"/>
                        <a:ext cx="1433767" cy="857786"/>
                      </a:xfrm>
                      <a:prstGeom prst="rect">
                        <a:avLst/>
                      </a:prstGeom>
                      <a:noFill/>
                    </p:spPr>
                  </p:pic>
                </p:oleObj>
              </mc:Fallback>
            </mc:AlternateContent>
          </a:graphicData>
        </a:graphic>
      </p:graphicFrame>
      <p:sp>
        <p:nvSpPr>
          <p:cNvPr id="33" name="TextBox 32">
            <a:extLst>
              <a:ext uri="{FF2B5EF4-FFF2-40B4-BE49-F238E27FC236}">
                <a16:creationId xmlns:a16="http://schemas.microsoft.com/office/drawing/2014/main" id="{B18CCABB-C7C0-1ED3-7332-5098E621A142}"/>
              </a:ext>
            </a:extLst>
          </p:cNvPr>
          <p:cNvSpPr txBox="1"/>
          <p:nvPr/>
        </p:nvSpPr>
        <p:spPr>
          <a:xfrm>
            <a:off x="689530" y="4741611"/>
            <a:ext cx="4416871" cy="523220"/>
          </a:xfrm>
          <a:prstGeom prst="rect">
            <a:avLst/>
          </a:prstGeom>
          <a:noFill/>
        </p:spPr>
        <p:txBody>
          <a:bodyPr wrap="square">
            <a:spAutoFit/>
          </a:bodyPr>
          <a:lstStyle/>
          <a:p>
            <a:r>
              <a:rPr lang="en-US" sz="2800">
                <a:solidFill>
                  <a:srgbClr val="333333"/>
                </a:solidFill>
                <a:latin typeface="Times New Roman" panose="02020603050405020304" pitchFamily="18" charset="0"/>
                <a:cs typeface="Times New Roman" panose="02020603050405020304" pitchFamily="18" charset="0"/>
              </a:rPr>
              <a:t>S</a:t>
            </a:r>
            <a:r>
              <a:rPr lang="en-US" sz="2800" b="0" i="0">
                <a:solidFill>
                  <a:srgbClr val="333333"/>
                </a:solidFill>
                <a:effectLst/>
                <a:latin typeface="Times New Roman" panose="02020603050405020304" pitchFamily="18" charset="0"/>
                <a:cs typeface="Times New Roman" panose="02020603050405020304" pitchFamily="18" charset="0"/>
              </a:rPr>
              <a:t>ố gạo </a:t>
            </a:r>
            <a:r>
              <a:rPr lang="en-US" sz="2800">
                <a:solidFill>
                  <a:srgbClr val="333333"/>
                </a:solidFill>
                <a:latin typeface="Times New Roman" panose="02020603050405020304" pitchFamily="18" charset="0"/>
                <a:cs typeface="Times New Roman" panose="02020603050405020304" pitchFamily="18" charset="0"/>
              </a:rPr>
              <a:t>còn lại trong kho </a:t>
            </a:r>
            <a:r>
              <a:rPr lang="en-US" sz="2800" b="0" i="0">
                <a:solidFill>
                  <a:srgbClr val="333333"/>
                </a:solidFill>
                <a:effectLst/>
                <a:latin typeface="Times New Roman" panose="02020603050405020304" pitchFamily="18" charset="0"/>
                <a:cs typeface="Times New Roman" panose="02020603050405020304" pitchFamily="18" charset="0"/>
              </a:rPr>
              <a:t>là:                                                   </a:t>
            </a:r>
            <a:endParaRPr lang="en-US" sz="2800">
              <a:latin typeface="Times New Roman" panose="02020603050405020304" pitchFamily="18" charset="0"/>
              <a:cs typeface="Times New Roman" panose="02020603050405020304" pitchFamily="18" charset="0"/>
            </a:endParaRPr>
          </a:p>
        </p:txBody>
      </p:sp>
      <p:graphicFrame>
        <p:nvGraphicFramePr>
          <p:cNvPr id="34" name="Object 33">
            <a:extLst>
              <a:ext uri="{FF2B5EF4-FFF2-40B4-BE49-F238E27FC236}">
                <a16:creationId xmlns:a16="http://schemas.microsoft.com/office/drawing/2014/main" id="{3223987A-9F15-C1C0-0E26-48789C9AB615}"/>
              </a:ext>
            </a:extLst>
          </p:cNvPr>
          <p:cNvGraphicFramePr>
            <a:graphicFrameLocks noChangeAspect="1"/>
          </p:cNvGraphicFramePr>
          <p:nvPr>
            <p:extLst>
              <p:ext uri="{D42A27DB-BD31-4B8C-83A1-F6EECF244321}">
                <p14:modId xmlns:p14="http://schemas.microsoft.com/office/powerpoint/2010/main" val="337320682"/>
              </p:ext>
            </p:extLst>
          </p:nvPr>
        </p:nvGraphicFramePr>
        <p:xfrm>
          <a:off x="1059498" y="5125085"/>
          <a:ext cx="8099742" cy="855443"/>
        </p:xfrm>
        <a:graphic>
          <a:graphicData uri="http://schemas.openxmlformats.org/presentationml/2006/ole">
            <mc:AlternateContent xmlns:mc="http://schemas.openxmlformats.org/markup-compatibility/2006">
              <mc:Choice xmlns:v="urn:schemas-microsoft-com:vml" Requires="v">
                <p:oleObj name="Equation" r:id="rId14" imgW="3200400" imgH="393480" progId="Equation.DSMT4">
                  <p:embed/>
                </p:oleObj>
              </mc:Choice>
              <mc:Fallback>
                <p:oleObj name="Equation" r:id="rId14" imgW="3200400" imgH="393480" progId="Equation.DSMT4">
                  <p:embed/>
                  <p:pic>
                    <p:nvPicPr>
                      <p:cNvPr id="39" name="Object 38">
                        <a:extLst>
                          <a:ext uri="{FF2B5EF4-FFF2-40B4-BE49-F238E27FC236}">
                            <a16:creationId xmlns:a16="http://schemas.microsoft.com/office/drawing/2014/main" id="{5C91BA25-9044-4D5B-BF74-F4EEA70B4E88}"/>
                          </a:ext>
                        </a:extLst>
                      </p:cNvPr>
                      <p:cNvPicPr>
                        <a:picLocks noChangeAspect="1" noChangeArrowheads="1"/>
                      </p:cNvPicPr>
                      <p:nvPr/>
                    </p:nvPicPr>
                    <p:blipFill>
                      <a:blip r:embed="rId15"/>
                      <a:srcRect/>
                      <a:stretch>
                        <a:fillRect/>
                      </a:stretch>
                    </p:blipFill>
                    <p:spPr bwMode="auto">
                      <a:xfrm>
                        <a:off x="1059498" y="5125085"/>
                        <a:ext cx="8099742" cy="855443"/>
                      </a:xfrm>
                      <a:prstGeom prst="rect">
                        <a:avLst/>
                      </a:prstGeom>
                      <a:noFill/>
                    </p:spPr>
                  </p:pic>
                </p:oleObj>
              </mc:Fallback>
            </mc:AlternateContent>
          </a:graphicData>
        </a:graphic>
      </p:graphicFrame>
      <p:sp>
        <p:nvSpPr>
          <p:cNvPr id="4" name="TextBox 3">
            <a:extLst>
              <a:ext uri="{FF2B5EF4-FFF2-40B4-BE49-F238E27FC236}">
                <a16:creationId xmlns:a16="http://schemas.microsoft.com/office/drawing/2014/main" id="{03DBF131-AFCC-44FB-1E52-D3ACBAFFAF7A}"/>
              </a:ext>
            </a:extLst>
          </p:cNvPr>
          <p:cNvSpPr txBox="1"/>
          <p:nvPr/>
        </p:nvSpPr>
        <p:spPr>
          <a:xfrm>
            <a:off x="9063508" y="5203642"/>
            <a:ext cx="997115"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(tấn)</a:t>
            </a:r>
          </a:p>
        </p:txBody>
      </p:sp>
      <p:sp>
        <p:nvSpPr>
          <p:cNvPr id="35" name="TextBox 34">
            <a:extLst>
              <a:ext uri="{FF2B5EF4-FFF2-40B4-BE49-F238E27FC236}">
                <a16:creationId xmlns:a16="http://schemas.microsoft.com/office/drawing/2014/main" id="{2BC0B649-8744-1AF1-0F20-699E0D1504AA}"/>
              </a:ext>
            </a:extLst>
          </p:cNvPr>
          <p:cNvSpPr txBox="1"/>
          <p:nvPr/>
        </p:nvSpPr>
        <p:spPr>
          <a:xfrm>
            <a:off x="6124976" y="5923468"/>
            <a:ext cx="962343" cy="523220"/>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(tấn)</a:t>
            </a:r>
          </a:p>
        </p:txBody>
      </p:sp>
    </p:spTree>
    <p:extLst>
      <p:ext uri="{BB962C8B-B14F-4D97-AF65-F5344CB8AC3E}">
        <p14:creationId xmlns:p14="http://schemas.microsoft.com/office/powerpoint/2010/main" val="2037701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randombar(horizontal)">
                                      <p:cBhvr>
                                        <p:cTn id="12" dur="500"/>
                                        <p:tgtEl>
                                          <p:spTgt spid="27"/>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randombar(horizontal)">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randombar(horizontal)">
                                      <p:cBhvr>
                                        <p:cTn id="25" dur="500"/>
                                        <p:tgtEl>
                                          <p:spTgt spid="41"/>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randombar(horizontal)">
                                      <p:cBhvr>
                                        <p:cTn id="30" dur="500"/>
                                        <p:tgtEl>
                                          <p:spTgt spid="26"/>
                                        </p:tgtEl>
                                      </p:cBhvr>
                                    </p:animEffect>
                                  </p:childTnLst>
                                </p:cTn>
                              </p:par>
                              <p:par>
                                <p:cTn id="31" presetID="14" presetClass="entr" presetSubtype="1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randombar(horizontal)">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randombar(horizontal)">
                                      <p:cBhvr>
                                        <p:cTn id="38" dur="500"/>
                                        <p:tgtEl>
                                          <p:spTgt spid="33"/>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randombar(horizontal)">
                                      <p:cBhvr>
                                        <p:cTn id="43" dur="500"/>
                                        <p:tgtEl>
                                          <p:spTgt spid="34"/>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randombar(horizontal)">
                                      <p:cBhvr>
                                        <p:cTn id="46" dur="500"/>
                                        <p:tgtEl>
                                          <p:spTgt spid="4"/>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randombar(horizontal)">
                                      <p:cBhvr>
                                        <p:cTn id="51" dur="500"/>
                                        <p:tgtEl>
                                          <p:spTgt spid="32"/>
                                        </p:tgtEl>
                                      </p:cBhvr>
                                    </p:animEffect>
                                  </p:childTnLst>
                                </p:cTn>
                              </p:par>
                              <p:par>
                                <p:cTn id="52" presetID="14" presetClass="entr" presetSubtype="10" fill="hold" nodeType="with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randombar(horizontal)">
                                      <p:cBhvr>
                                        <p:cTn id="54" dur="500"/>
                                        <p:tgtEl>
                                          <p:spTgt spid="39"/>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randombar(horizontal)">
                                      <p:cBhvr>
                                        <p:cTn id="5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7" grpId="0"/>
      <p:bldP spid="32" grpId="0"/>
      <p:bldP spid="41" grpId="0"/>
      <p:bldP spid="26" grpId="0"/>
      <p:bldP spid="33" grpId="0"/>
      <p:bldP spid="4" grpId="0"/>
      <p:bldP spid="3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7181"/>
            <a:ext cx="12178792" cy="6820817"/>
          </a:xfrm>
          <a:prstGeom prst="rect">
            <a:avLst/>
          </a:prstGeom>
        </p:spPr>
      </p:pic>
      <p:pic>
        <p:nvPicPr>
          <p:cNvPr id="5" name="Picture 3" descr="C:\Users\ADMIN\Desktop\Tai nguyen thiet ke tro choi\Bảng gỗ\49f1b87228eb6bdb68e300357ebeb9ca (2).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4925185" y="5371516"/>
            <a:ext cx="6875876" cy="152366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hlinkClick r:id="rId5" action="ppaction://hlinksldjump"/>
          </p:cNvPr>
          <p:cNvSpPr/>
          <p:nvPr/>
        </p:nvSpPr>
        <p:spPr>
          <a:xfrm>
            <a:off x="5708993" y="5769778"/>
            <a:ext cx="5308260" cy="584775"/>
          </a:xfrm>
          <a:prstGeom prst="rect">
            <a:avLst/>
          </a:prstGeom>
          <a:noFill/>
        </p:spPr>
        <p:txBody>
          <a:bodyPr wrap="square" lIns="91440" tIns="45720" rIns="91440" bIns="45720">
            <a:spAutoFit/>
          </a:bodyPr>
          <a:lstStyle/>
          <a:p>
            <a:pPr algn="ctr"/>
            <a:r>
              <a:rPr lang="en-US" sz="3200" b="1">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Palatino Linotype" pitchFamily="18" charset="0"/>
              </a:rPr>
              <a:t>THỬ TÀI TRẠNG TÍ</a:t>
            </a:r>
          </a:p>
        </p:txBody>
      </p:sp>
      <p:pic>
        <p:nvPicPr>
          <p:cNvPr id="7" name="Picture 6">
            <a:hlinkClick r:id="rId5" action="ppaction://hlinksldjump"/>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013826" y="1"/>
            <a:ext cx="1571625" cy="1571625"/>
          </a:xfrm>
          <a:prstGeom prst="rect">
            <a:avLst/>
          </a:prstGeom>
        </p:spPr>
      </p:pic>
    </p:spTree>
    <p:extLst>
      <p:ext uri="{BB962C8B-B14F-4D97-AF65-F5344CB8AC3E}">
        <p14:creationId xmlns:p14="http://schemas.microsoft.com/office/powerpoint/2010/main" val="332026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26" presetClass="emph" presetSubtype="0" repeatCount="indefinite" fill="hold" grpId="1" nodeType="withEffect">
                                  <p:stCondLst>
                                    <p:cond delay="0"/>
                                  </p:stCondLst>
                                  <p:childTnLst>
                                    <p:animEffect transition="out" filter="fade">
                                      <p:cBhvr>
                                        <p:cTn id="16" dur="500" tmFilter="0, 0; .2, .5; .8, .5; 1, 0"/>
                                        <p:tgtEl>
                                          <p:spTgt spid="6"/>
                                        </p:tgtEl>
                                      </p:cBhvr>
                                    </p:animEffect>
                                    <p:animScale>
                                      <p:cBhvr>
                                        <p:cTn id="17" dur="2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solidFill>
                  <a:srgbClr val="FF0000"/>
                </a:solidFill>
                <a:latin typeface="Times New Roman" panose="02020603050405020304" pitchFamily="18" charset="0"/>
                <a:cs typeface="Times New Roman" panose="02020603050405020304" pitchFamily="18" charset="0"/>
              </a:rPr>
              <a:t>GIỚI THIỆU</a:t>
            </a:r>
            <a:endParaRPr lang="vi-VN" b="1">
              <a:solidFill>
                <a:srgbClr val="FF0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2E5103A-D6A1-48FD-3900-4B5398836290}"/>
              </a:ext>
            </a:extLst>
          </p:cNvPr>
          <p:cNvPicPr>
            <a:picLocks noChangeAspect="1"/>
          </p:cNvPicPr>
          <p:nvPr/>
        </p:nvPicPr>
        <p:blipFill>
          <a:blip r:embed="rId2">
            <a:lum bright="70000" contrast="-70000"/>
          </a:blip>
          <a:stretch>
            <a:fillRect/>
          </a:stretch>
        </p:blipFill>
        <p:spPr>
          <a:xfrm>
            <a:off x="5568" y="17992"/>
            <a:ext cx="12180864" cy="6822015"/>
          </a:xfrm>
          <a:prstGeom prst="rect">
            <a:avLst/>
          </a:prstGeom>
        </p:spPr>
      </p:pic>
      <p:sp>
        <p:nvSpPr>
          <p:cNvPr id="3" name="Content Placeholder 2"/>
          <p:cNvSpPr>
            <a:spLocks noGrp="1"/>
          </p:cNvSpPr>
          <p:nvPr>
            <p:ph idx="1"/>
          </p:nvPr>
        </p:nvSpPr>
        <p:spPr>
          <a:xfrm>
            <a:off x="609600" y="1550506"/>
            <a:ext cx="10972800" cy="3279912"/>
          </a:xfrm>
        </p:spPr>
        <p:txBody>
          <a:bodyPr/>
          <a:lstStyle/>
          <a:p>
            <a:pPr marL="114300" indent="0" algn="ctr">
              <a:buNone/>
            </a:pPr>
            <a:r>
              <a:rPr lang="en-US"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GIỚI THIỆU</a:t>
            </a:r>
          </a:p>
          <a:p>
            <a:pPr algn="just"/>
            <a:r>
              <a:rPr lang="en-US">
                <a:solidFill>
                  <a:srgbClr val="002060"/>
                </a:solidFill>
                <a:latin typeface="Times New Roman" panose="02020603050405020304" pitchFamily="18" charset="0"/>
                <a:cs typeface="Times New Roman" panose="02020603050405020304" pitchFamily="18" charset="0"/>
              </a:rPr>
              <a:t>Một hôm nhóm bạn Trạng Tí, </a:t>
            </a:r>
            <a:r>
              <a:rPr lang="vi-VN">
                <a:solidFill>
                  <a:srgbClr val="002060"/>
                </a:solidFill>
                <a:latin typeface="Times New Roman" panose="02020603050405020304" pitchFamily="18" charset="0"/>
                <a:cs typeface="Times New Roman" panose="02020603050405020304" pitchFamily="18" charset="0"/>
              </a:rPr>
              <a:t>Sửu Ẹo, Dần Béo và Cả Mẹo</a:t>
            </a:r>
            <a:r>
              <a:rPr lang="en-US">
                <a:solidFill>
                  <a:srgbClr val="002060"/>
                </a:solidFill>
                <a:latin typeface="Times New Roman" panose="02020603050405020304" pitchFamily="18" charset="0"/>
                <a:cs typeface="Times New Roman" panose="02020603050405020304" pitchFamily="18" charset="0"/>
              </a:rPr>
              <a:t>, muốn xin phép đi chơi nhưng thầy Đồ Kiết yêu cầu phải trả lời đúng các câu hỏi thì nhóm bạn sẽ được đi chơi</a:t>
            </a:r>
          </a:p>
          <a:p>
            <a:pPr algn="just"/>
            <a:r>
              <a:rPr lang="en-US">
                <a:solidFill>
                  <a:srgbClr val="002060"/>
                </a:solidFill>
                <a:latin typeface="Times New Roman" panose="02020603050405020304" pitchFamily="18" charset="0"/>
                <a:cs typeface="Times New Roman" panose="02020603050405020304" pitchFamily="18" charset="0"/>
              </a:rPr>
              <a:t>Các em hãy giúp nhóm bạn được đi chơi bằng cách vượt qua hết các câu hỏi của thầy Đồ Kiết nhé!</a:t>
            </a:r>
          </a:p>
          <a:p>
            <a:pPr marL="114300" indent="0" algn="just">
              <a:buNone/>
            </a:pP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19999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292678"/>
            <a:ext cx="9144000" cy="5565322"/>
          </a:xfrm>
          <a:prstGeom prst="rect">
            <a:avLst/>
          </a:prstGeom>
        </p:spPr>
      </p:pic>
      <p:pic>
        <p:nvPicPr>
          <p:cNvPr id="1026" name="1" descr="HÃ¬nh áº£nh cÃ³ liÃªn quan">
            <a:hlinkClick r:id="rId4" action="ppaction://hlinksldjump"/>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99657" y="108856"/>
            <a:ext cx="675978" cy="678996"/>
          </a:xfrm>
          <a:prstGeom prst="rect">
            <a:avLst/>
          </a:prstGeom>
          <a:noFill/>
          <a:extLst>
            <a:ext uri="{909E8E84-426E-40DD-AFC4-6F175D3DCCD1}">
              <a14:hiddenFill xmlns:a14="http://schemas.microsoft.com/office/drawing/2010/main">
                <a:solidFill>
                  <a:srgbClr val="FFFFFF"/>
                </a:solidFill>
              </a14:hiddenFill>
            </a:ext>
          </a:extLst>
        </p:spPr>
      </p:pic>
      <p:pic>
        <p:nvPicPr>
          <p:cNvPr id="6" name="2" descr="HÃ¬nh áº£nh cÃ³ liÃªn quan">
            <a:hlinkClick r:id="rId6" action="ppaction://hlinksldjump"/>
          </p:cNvPr>
          <p:cNvPicPr>
            <a:picLocks noChangeAspect="1" noChangeArrowheads="1"/>
          </p:cNvPicPr>
          <p:nvPr/>
        </p:nvPicPr>
        <p:blipFill>
          <a:blip r:embed="rId5"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20885" y="108856"/>
            <a:ext cx="675978" cy="678996"/>
          </a:xfrm>
          <a:prstGeom prst="rect">
            <a:avLst/>
          </a:prstGeom>
          <a:noFill/>
          <a:extLst>
            <a:ext uri="{909E8E84-426E-40DD-AFC4-6F175D3DCCD1}">
              <a14:hiddenFill xmlns:a14="http://schemas.microsoft.com/office/drawing/2010/main">
                <a:solidFill>
                  <a:srgbClr val="FFFFFF"/>
                </a:solidFill>
              </a14:hiddenFill>
            </a:ext>
          </a:extLst>
        </p:spPr>
      </p:pic>
      <p:pic>
        <p:nvPicPr>
          <p:cNvPr id="7" name="3" descr="HÃ¬nh áº£nh cÃ³ liÃªn quan">
            <a:hlinkClick r:id="rId7" action="ppaction://hlinksldjump"/>
          </p:cNvPr>
          <p:cNvPicPr>
            <a:picLocks noChangeAspect="1" noChangeArrowheads="1"/>
          </p:cNvPicPr>
          <p:nvPr/>
        </p:nvPicPr>
        <p:blipFill>
          <a:blip r:embed="rId5" cstate="print">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01985" y="108856"/>
            <a:ext cx="675978" cy="678996"/>
          </a:xfrm>
          <a:prstGeom prst="rect">
            <a:avLst/>
          </a:prstGeom>
          <a:noFill/>
          <a:extLst>
            <a:ext uri="{909E8E84-426E-40DD-AFC4-6F175D3DCCD1}">
              <a14:hiddenFill xmlns:a14="http://schemas.microsoft.com/office/drawing/2010/main">
                <a:solidFill>
                  <a:srgbClr val="FFFFFF"/>
                </a:solidFill>
              </a14:hiddenFill>
            </a:ext>
          </a:extLst>
        </p:spPr>
      </p:pic>
      <p:pic>
        <p:nvPicPr>
          <p:cNvPr id="8" name="4" descr="HÃ¬nh áº£nh cÃ³ liÃªn quan">
            <a:hlinkClick r:id="rId8" action="ppaction://hlinksldjump"/>
          </p:cNvPr>
          <p:cNvPicPr>
            <a:picLocks noChangeAspect="1" noChangeArrowheads="1"/>
          </p:cNvPicPr>
          <p:nvPr/>
        </p:nvPicPr>
        <p:blipFill>
          <a:blip r:embed="rId5"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a:off x="6302829" y="109107"/>
            <a:ext cx="675978" cy="678996"/>
          </a:xfrm>
          <a:prstGeom prst="rect">
            <a:avLst/>
          </a:prstGeom>
          <a:noFill/>
          <a:extLst>
            <a:ext uri="{909E8E84-426E-40DD-AFC4-6F175D3DCCD1}">
              <a14:hiddenFill xmlns:a14="http://schemas.microsoft.com/office/drawing/2010/main">
                <a:solidFill>
                  <a:srgbClr val="FFFFFF"/>
                </a:solidFill>
              </a14:hiddenFill>
            </a:ext>
          </a:extLst>
        </p:spPr>
      </p:pic>
      <p:pic>
        <p:nvPicPr>
          <p:cNvPr id="10" name="6" descr="HÃ¬nh áº£nh cÃ³ liÃªn quan">
            <a:hlinkClick r:id="rId9" action="ppaction://hlinksldjump"/>
          </p:cNvPr>
          <p:cNvPicPr>
            <a:picLocks noChangeAspect="1" noChangeArrowheads="1"/>
          </p:cNvPicPr>
          <p:nvPr/>
        </p:nvPicPr>
        <p:blipFill>
          <a:blip r:embed="rId5" cstate="print">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401496" y="108856"/>
            <a:ext cx="675978" cy="678996"/>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2906485" y="835613"/>
            <a:ext cx="365760" cy="36576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a:solidFill>
                  <a:srgbClr val="FF0000"/>
                </a:solidFill>
              </a:rPr>
              <a:t>1</a:t>
            </a:r>
            <a:endParaRPr lang="vi-VN" b="1">
              <a:solidFill>
                <a:srgbClr val="FF0000"/>
              </a:solidFill>
            </a:endParaRPr>
          </a:p>
        </p:txBody>
      </p:sp>
      <p:sp>
        <p:nvSpPr>
          <p:cNvPr id="12" name="Oval 11"/>
          <p:cNvSpPr/>
          <p:nvPr/>
        </p:nvSpPr>
        <p:spPr>
          <a:xfrm>
            <a:off x="3975994" y="822074"/>
            <a:ext cx="365760" cy="36576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a:solidFill>
                  <a:srgbClr val="FF0000"/>
                </a:solidFill>
              </a:rPr>
              <a:t>2</a:t>
            </a:r>
            <a:endParaRPr lang="vi-VN" b="1">
              <a:solidFill>
                <a:srgbClr val="FF0000"/>
              </a:solidFill>
            </a:endParaRPr>
          </a:p>
        </p:txBody>
      </p:sp>
      <p:sp>
        <p:nvSpPr>
          <p:cNvPr id="13" name="Oval 12"/>
          <p:cNvSpPr/>
          <p:nvPr/>
        </p:nvSpPr>
        <p:spPr>
          <a:xfrm>
            <a:off x="5171777" y="822074"/>
            <a:ext cx="365760" cy="36576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a:solidFill>
                  <a:srgbClr val="FF0000"/>
                </a:solidFill>
              </a:rPr>
              <a:t>3</a:t>
            </a:r>
            <a:endParaRPr lang="vi-VN" b="1">
              <a:solidFill>
                <a:srgbClr val="FF0000"/>
              </a:solidFill>
            </a:endParaRPr>
          </a:p>
        </p:txBody>
      </p:sp>
      <p:sp>
        <p:nvSpPr>
          <p:cNvPr id="14" name="Oval 13"/>
          <p:cNvSpPr/>
          <p:nvPr/>
        </p:nvSpPr>
        <p:spPr>
          <a:xfrm>
            <a:off x="6457938" y="815621"/>
            <a:ext cx="365760" cy="36576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a:solidFill>
                  <a:srgbClr val="FF0000"/>
                </a:solidFill>
              </a:rPr>
              <a:t>4</a:t>
            </a:r>
            <a:endParaRPr lang="vi-VN" b="1">
              <a:solidFill>
                <a:srgbClr val="FF0000"/>
              </a:solidFill>
            </a:endParaRPr>
          </a:p>
        </p:txBody>
      </p:sp>
      <p:sp>
        <p:nvSpPr>
          <p:cNvPr id="16" name="Oval 15"/>
          <p:cNvSpPr/>
          <p:nvPr/>
        </p:nvSpPr>
        <p:spPr>
          <a:xfrm>
            <a:off x="7656361" y="815621"/>
            <a:ext cx="365760" cy="36576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b="1">
                <a:solidFill>
                  <a:srgbClr val="FF0000"/>
                </a:solidFill>
              </a:rPr>
              <a:t>5</a:t>
            </a:r>
            <a:endParaRPr lang="vi-VN" b="1">
              <a:solidFill>
                <a:srgbClr val="FF0000"/>
              </a:solidFill>
            </a:endParaRPr>
          </a:p>
        </p:txBody>
      </p:sp>
      <p:pic>
        <p:nvPicPr>
          <p:cNvPr id="17" name="Picture 16"/>
          <p:cNvPicPr>
            <a:picLocks noChangeAspect="1"/>
          </p:cNvPicPr>
          <p:nvPr/>
        </p:nvPicPr>
        <p:blipFill rotWithShape="1">
          <a:blip r:embed="rId10">
            <a:extLst>
              <a:ext uri="{BEBA8EAE-BF5A-486C-A8C5-ECC9F3942E4B}">
                <a14:imgProps xmlns:a14="http://schemas.microsoft.com/office/drawing/2010/main">
                  <a14:imgLayer r:embed="rId11">
                    <a14:imgEffect>
                      <a14:backgroundRemoval t="9896" b="93403" l="67383" r="98340">
                        <a14:foregroundMark x1="71582" y1="51563" x2="71582" y2="51563"/>
                        <a14:foregroundMark x1="72852" y1="62500" x2="72852" y2="62500"/>
                        <a14:backgroundMark x1="72754" y1="64583" x2="72754" y2="64583"/>
                        <a14:backgroundMark x1="72656" y1="63194" x2="72656" y2="63194"/>
                        <a14:backgroundMark x1="78711" y1="31597" x2="78711" y2="31597"/>
                        <a14:backgroundMark x1="75391" y1="48958" x2="75391" y2="48958"/>
                      </a14:backgroundRemoval>
                    </a14:imgEffect>
                  </a14:imgLayer>
                </a14:imgProps>
              </a:ext>
              <a:ext uri="{28A0092B-C50C-407E-A947-70E740481C1C}">
                <a14:useLocalDpi xmlns:a14="http://schemas.microsoft.com/office/drawing/2010/main" val="0"/>
              </a:ext>
            </a:extLst>
          </a:blip>
          <a:srcRect l="68258" t="15576" b="6771"/>
          <a:stretch/>
        </p:blipFill>
        <p:spPr>
          <a:xfrm>
            <a:off x="7765498" y="2144485"/>
            <a:ext cx="2902503" cy="4321629"/>
          </a:xfrm>
          <a:prstGeom prst="rect">
            <a:avLst/>
          </a:prstGeom>
        </p:spPr>
      </p:pic>
      <p:pic>
        <p:nvPicPr>
          <p:cNvPr id="19" name="Picture 18"/>
          <p:cNvPicPr>
            <a:picLocks noChangeAspect="1"/>
          </p:cNvPicPr>
          <p:nvPr/>
        </p:nvPicPr>
        <p:blipFill rotWithShape="1">
          <a:blip r:embed="rId12">
            <a:extLst>
              <a:ext uri="{BEBA8EAE-BF5A-486C-A8C5-ECC9F3942E4B}">
                <a14:imgProps xmlns:a14="http://schemas.microsoft.com/office/drawing/2010/main">
                  <a14:imgLayer r:embed="rId11">
                    <a14:imgEffect>
                      <a14:backgroundRemoval t="9896" b="90625" l="38574" r="58008">
                        <a14:backgroundMark x1="55273" y1="85938" x2="55273" y2="85938"/>
                        <a14:backgroundMark x1="41992" y1="80382" x2="41992" y2="80382"/>
                        <a14:backgroundMark x1="43262" y1="73958" x2="43262" y2="73958"/>
                        <a14:backgroundMark x1="42285" y1="55556" x2="42285" y2="55556"/>
                        <a14:backgroundMark x1="40137" y1="54340" x2="40137" y2="54340"/>
                        <a14:backgroundMark x1="41797" y1="56424" x2="41797" y2="56424"/>
                        <a14:backgroundMark x1="46191" y1="17708" x2="46191" y2="17708"/>
                        <a14:backgroundMark x1="46875" y1="24653" x2="46875" y2="24653"/>
                        <a14:backgroundMark x1="46094" y1="31424" x2="46094" y2="31424"/>
                        <a14:backgroundMark x1="47070" y1="31944" x2="47070" y2="31944"/>
                        <a14:backgroundMark x1="46289" y1="43924" x2="46289" y2="43924"/>
                      </a14:backgroundRemoval>
                    </a14:imgEffect>
                  </a14:imgLayer>
                </a14:imgProps>
              </a:ext>
              <a:ext uri="{28A0092B-C50C-407E-A947-70E740481C1C}">
                <a14:useLocalDpi xmlns:a14="http://schemas.microsoft.com/office/drawing/2010/main" val="0"/>
              </a:ext>
            </a:extLst>
          </a:blip>
          <a:srcRect l="39286" t="38972" r="41548" b="4891"/>
          <a:stretch/>
        </p:blipFill>
        <p:spPr>
          <a:xfrm>
            <a:off x="5106461" y="3439886"/>
            <a:ext cx="1752600" cy="3124201"/>
          </a:xfrm>
          <a:prstGeom prst="rect">
            <a:avLst/>
          </a:prstGeom>
        </p:spPr>
      </p:pic>
      <p:pic>
        <p:nvPicPr>
          <p:cNvPr id="20" name="Picture 19"/>
          <p:cNvPicPr>
            <a:picLocks noChangeAspect="1"/>
          </p:cNvPicPr>
          <p:nvPr/>
        </p:nvPicPr>
        <p:blipFill rotWithShape="1">
          <a:blip r:embed="rId13">
            <a:extLst>
              <a:ext uri="{BEBA8EAE-BF5A-486C-A8C5-ECC9F3942E4B}">
                <a14:imgProps xmlns:a14="http://schemas.microsoft.com/office/drawing/2010/main">
                  <a14:imgLayer r:embed="rId11">
                    <a14:imgEffect>
                      <a14:backgroundRemoval t="9896" b="95139" l="977" r="23730">
                        <a14:foregroundMark x1="12695" y1="55729" x2="12695" y2="55729"/>
                        <a14:foregroundMark x1="12598" y1="52083" x2="12598" y2="52083"/>
                        <a14:foregroundMark x1="16504" y1="54861" x2="16504" y2="54861"/>
                        <a14:foregroundMark x1="11230" y1="50174" x2="11230" y2="50174"/>
                        <a14:foregroundMark x1="9375" y1="51215" x2="9375" y2="51215"/>
                        <a14:foregroundMark x1="7422" y1="52778" x2="7422" y2="52778"/>
                        <a14:foregroundMark x1="2930" y1="71181" x2="2930" y2="71181"/>
                        <a14:foregroundMark x1="12793" y1="52951" x2="12793" y2="52951"/>
                        <a14:foregroundMark x1="15820" y1="56597" x2="15820" y2="56597"/>
                        <a14:backgroundMark x1="15137" y1="32292" x2="15137" y2="32292"/>
                        <a14:backgroundMark x1="14648" y1="20833" x2="14648" y2="20833"/>
                        <a14:backgroundMark x1="16895" y1="30208" x2="16895" y2="30208"/>
                        <a14:backgroundMark x1="17480" y1="45833" x2="17480" y2="45833"/>
                        <a14:backgroundMark x1="15332" y1="44097" x2="15332" y2="44097"/>
                        <a14:backgroundMark x1="18555" y1="63021" x2="18555" y2="63021"/>
                        <a14:backgroundMark x1="16797" y1="44965" x2="16797" y2="44965"/>
                        <a14:backgroundMark x1="21387" y1="72743" x2="21387" y2="72743"/>
                        <a14:backgroundMark x1="22070" y1="68576" x2="22070" y2="68576"/>
                        <a14:backgroundMark x1="20508" y1="71181" x2="20508" y2="71181"/>
                        <a14:backgroundMark x1="20996" y1="68576" x2="20996" y2="68576"/>
                        <a14:backgroundMark x1="16797" y1="49306" x2="16797" y2="49306"/>
                        <a14:backgroundMark x1="15723" y1="46354" x2="15723" y2="46354"/>
                      </a14:backgroundRemoval>
                    </a14:imgEffect>
                  </a14:imgLayer>
                </a14:imgProps>
              </a:ext>
              <a:ext uri="{28A0092B-C50C-407E-A947-70E740481C1C}">
                <a14:useLocalDpi xmlns:a14="http://schemas.microsoft.com/office/drawing/2010/main" val="0"/>
              </a:ext>
            </a:extLst>
          </a:blip>
          <a:srcRect t="45004" r="74722"/>
          <a:stretch/>
        </p:blipFill>
        <p:spPr>
          <a:xfrm>
            <a:off x="1578428" y="3797300"/>
            <a:ext cx="2311400" cy="3060700"/>
          </a:xfrm>
          <a:prstGeom prst="rect">
            <a:avLst/>
          </a:prstGeom>
        </p:spPr>
      </p:pic>
      <p:pic>
        <p:nvPicPr>
          <p:cNvPr id="21" name="Picture 20"/>
          <p:cNvPicPr>
            <a:picLocks noChangeAspect="1"/>
          </p:cNvPicPr>
          <p:nvPr/>
        </p:nvPicPr>
        <p:blipFill rotWithShape="1">
          <a:blip r:embed="rId14">
            <a:extLst>
              <a:ext uri="{28A0092B-C50C-407E-A947-70E740481C1C}">
                <a14:useLocalDpi xmlns:a14="http://schemas.microsoft.com/office/drawing/2010/main" val="0"/>
              </a:ext>
            </a:extLst>
          </a:blip>
          <a:srcRect l="18691" t="43471" r="62619" b="2348"/>
          <a:stretch/>
        </p:blipFill>
        <p:spPr>
          <a:xfrm>
            <a:off x="3228144" y="3705996"/>
            <a:ext cx="1709057" cy="3015343"/>
          </a:xfrm>
          <a:prstGeom prst="rect">
            <a:avLst/>
          </a:prstGeom>
        </p:spPr>
      </p:pic>
      <p:pic>
        <p:nvPicPr>
          <p:cNvPr id="22" name="Picture 2" descr="Káº¿t quáº£ hÃ¬nh áº£nh cho tráº¡ng tÃ­">
            <a:hlinkClick r:id="rId15" action="ppaction://hlinksldjump"/>
          </p:cNvPr>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12260" b="96875" l="2500" r="72262">
                        <a14:backgroundMark x1="6071" y1="47356" x2="6071" y2="47356"/>
                      </a14:backgroundRemoval>
                    </a14:imgEffect>
                  </a14:imgLayer>
                </a14:imgProps>
              </a:ext>
              <a:ext uri="{28A0092B-C50C-407E-A947-70E740481C1C}">
                <a14:useLocalDpi xmlns:a14="http://schemas.microsoft.com/office/drawing/2010/main" val="0"/>
              </a:ext>
            </a:extLst>
          </a:blip>
          <a:srcRect r="25482"/>
          <a:stretch/>
        </p:blipFill>
        <p:spPr bwMode="auto">
          <a:xfrm>
            <a:off x="1565275" y="33956"/>
            <a:ext cx="1134382" cy="753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870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102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2000" fill="hold"/>
                                        <p:tgtEl>
                                          <p:spTgt spid="6"/>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2000" fill="hold"/>
                                        <p:tgtEl>
                                          <p:spTgt spid="7"/>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2000" fill="hold"/>
                                        <p:tgtEl>
                                          <p:spTgt spid="8"/>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2000" fill="hold"/>
                                        <p:tgtEl>
                                          <p:spTgt spid="10"/>
                                        </p:tgtEl>
                                        <p:attrNameLst>
                                          <p:attrName>r</p:attrName>
                                        </p:attrNameLst>
                                      </p:cBhvr>
                                    </p:animRo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17"/>
                                        </p:tgtEl>
                                        <p:attrNameLst>
                                          <p:attrName>r</p:attrName>
                                        </p:attrNameLst>
                                      </p:cBhvr>
                                    </p:animRot>
                                    <p:animRot by="-240000">
                                      <p:cBhvr>
                                        <p:cTn id="17" dur="200" fill="hold">
                                          <p:stCondLst>
                                            <p:cond delay="200"/>
                                          </p:stCondLst>
                                        </p:cTn>
                                        <p:tgtEl>
                                          <p:spTgt spid="17"/>
                                        </p:tgtEl>
                                        <p:attrNameLst>
                                          <p:attrName>r</p:attrName>
                                        </p:attrNameLst>
                                      </p:cBhvr>
                                    </p:animRot>
                                    <p:animRot by="240000">
                                      <p:cBhvr>
                                        <p:cTn id="18" dur="200" fill="hold">
                                          <p:stCondLst>
                                            <p:cond delay="400"/>
                                          </p:stCondLst>
                                        </p:cTn>
                                        <p:tgtEl>
                                          <p:spTgt spid="17"/>
                                        </p:tgtEl>
                                        <p:attrNameLst>
                                          <p:attrName>r</p:attrName>
                                        </p:attrNameLst>
                                      </p:cBhvr>
                                    </p:animRot>
                                    <p:animRot by="-240000">
                                      <p:cBhvr>
                                        <p:cTn id="19" dur="200" fill="hold">
                                          <p:stCondLst>
                                            <p:cond delay="600"/>
                                          </p:stCondLst>
                                        </p:cTn>
                                        <p:tgtEl>
                                          <p:spTgt spid="17"/>
                                        </p:tgtEl>
                                        <p:attrNameLst>
                                          <p:attrName>r</p:attrName>
                                        </p:attrNameLst>
                                      </p:cBhvr>
                                    </p:animRot>
                                    <p:animRot by="120000">
                                      <p:cBhvr>
                                        <p:cTn id="20" dur="200" fill="hold">
                                          <p:stCondLst>
                                            <p:cond delay="800"/>
                                          </p:stCondLst>
                                        </p:cTn>
                                        <p:tgtEl>
                                          <p:spTgt spid="17"/>
                                        </p:tgtEl>
                                        <p:attrNameLst>
                                          <p:attrName>r</p:attrName>
                                        </p:attrNameLst>
                                      </p:cBhvr>
                                    </p:animRot>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19"/>
                                        </p:tgtEl>
                                        <p:attrNameLst>
                                          <p:attrName>r</p:attrName>
                                        </p:attrNameLst>
                                      </p:cBhvr>
                                    </p:animRot>
                                    <p:animRot by="-240000">
                                      <p:cBhvr>
                                        <p:cTn id="23" dur="200" fill="hold">
                                          <p:stCondLst>
                                            <p:cond delay="200"/>
                                          </p:stCondLst>
                                        </p:cTn>
                                        <p:tgtEl>
                                          <p:spTgt spid="19"/>
                                        </p:tgtEl>
                                        <p:attrNameLst>
                                          <p:attrName>r</p:attrName>
                                        </p:attrNameLst>
                                      </p:cBhvr>
                                    </p:animRot>
                                    <p:animRot by="240000">
                                      <p:cBhvr>
                                        <p:cTn id="24" dur="200" fill="hold">
                                          <p:stCondLst>
                                            <p:cond delay="400"/>
                                          </p:stCondLst>
                                        </p:cTn>
                                        <p:tgtEl>
                                          <p:spTgt spid="19"/>
                                        </p:tgtEl>
                                        <p:attrNameLst>
                                          <p:attrName>r</p:attrName>
                                        </p:attrNameLst>
                                      </p:cBhvr>
                                    </p:animRot>
                                    <p:animRot by="-240000">
                                      <p:cBhvr>
                                        <p:cTn id="25" dur="200" fill="hold">
                                          <p:stCondLst>
                                            <p:cond delay="600"/>
                                          </p:stCondLst>
                                        </p:cTn>
                                        <p:tgtEl>
                                          <p:spTgt spid="19"/>
                                        </p:tgtEl>
                                        <p:attrNameLst>
                                          <p:attrName>r</p:attrName>
                                        </p:attrNameLst>
                                      </p:cBhvr>
                                    </p:animRot>
                                    <p:animRot by="120000">
                                      <p:cBhvr>
                                        <p:cTn id="26" dur="200" fill="hold">
                                          <p:stCondLst>
                                            <p:cond delay="800"/>
                                          </p:stCondLst>
                                        </p:cTn>
                                        <p:tgtEl>
                                          <p:spTgt spid="19"/>
                                        </p:tgtEl>
                                        <p:attrNameLst>
                                          <p:attrName>r</p:attrName>
                                        </p:attrNameLst>
                                      </p:cBhvr>
                                    </p:animRot>
                                  </p:childTnLst>
                                </p:cTn>
                              </p:par>
                              <p:par>
                                <p:cTn id="27" presetID="26" presetClass="emph" presetSubtype="0" repeatCount="indefinite" fill="hold" nodeType="withEffect">
                                  <p:stCondLst>
                                    <p:cond delay="0"/>
                                  </p:stCondLst>
                                  <p:childTnLst>
                                    <p:animEffect transition="out" filter="fade">
                                      <p:cBhvr>
                                        <p:cTn id="28" dur="3000" tmFilter="0, 0; .2, .5; .8, .5; 1, 0"/>
                                        <p:tgtEl>
                                          <p:spTgt spid="20"/>
                                        </p:tgtEl>
                                      </p:cBhvr>
                                    </p:animEffect>
                                    <p:animScale>
                                      <p:cBhvr>
                                        <p:cTn id="29" dur="1500" autoRev="1" fill="hold"/>
                                        <p:tgtEl>
                                          <p:spTgt spid="20"/>
                                        </p:tgtEl>
                                      </p:cBhvr>
                                      <p:by x="105000" y="105000"/>
                                    </p:animScale>
                                  </p:childTnLst>
                                </p:cTn>
                              </p:par>
                              <p:par>
                                <p:cTn id="30" presetID="32" presetClass="emph" presetSubtype="0" repeatCount="indefinite" fill="hold" nodeType="withEffect">
                                  <p:stCondLst>
                                    <p:cond delay="0"/>
                                  </p:stCondLst>
                                  <p:endCondLst>
                                    <p:cond evt="onNext" delay="0">
                                      <p:tgtEl>
                                        <p:sldTgt/>
                                      </p:tgtEl>
                                    </p:cond>
                                  </p:endCondLst>
                                  <p:childTnLst>
                                    <p:animRot by="120000">
                                      <p:cBhvr>
                                        <p:cTn id="31" dur="100" fill="hold">
                                          <p:stCondLst>
                                            <p:cond delay="0"/>
                                          </p:stCondLst>
                                        </p:cTn>
                                        <p:tgtEl>
                                          <p:spTgt spid="21"/>
                                        </p:tgtEl>
                                        <p:attrNameLst>
                                          <p:attrName>r</p:attrName>
                                        </p:attrNameLst>
                                      </p:cBhvr>
                                    </p:animRot>
                                    <p:animRot by="-240000">
                                      <p:cBhvr>
                                        <p:cTn id="32" dur="200" fill="hold">
                                          <p:stCondLst>
                                            <p:cond delay="200"/>
                                          </p:stCondLst>
                                        </p:cTn>
                                        <p:tgtEl>
                                          <p:spTgt spid="21"/>
                                        </p:tgtEl>
                                        <p:attrNameLst>
                                          <p:attrName>r</p:attrName>
                                        </p:attrNameLst>
                                      </p:cBhvr>
                                    </p:animRot>
                                    <p:animRot by="240000">
                                      <p:cBhvr>
                                        <p:cTn id="33" dur="200" fill="hold">
                                          <p:stCondLst>
                                            <p:cond delay="400"/>
                                          </p:stCondLst>
                                        </p:cTn>
                                        <p:tgtEl>
                                          <p:spTgt spid="21"/>
                                        </p:tgtEl>
                                        <p:attrNameLst>
                                          <p:attrName>r</p:attrName>
                                        </p:attrNameLst>
                                      </p:cBhvr>
                                    </p:animRot>
                                    <p:animRot by="-240000">
                                      <p:cBhvr>
                                        <p:cTn id="34" dur="200" fill="hold">
                                          <p:stCondLst>
                                            <p:cond delay="600"/>
                                          </p:stCondLst>
                                        </p:cTn>
                                        <p:tgtEl>
                                          <p:spTgt spid="21"/>
                                        </p:tgtEl>
                                        <p:attrNameLst>
                                          <p:attrName>r</p:attrName>
                                        </p:attrNameLst>
                                      </p:cBhvr>
                                    </p:animRot>
                                    <p:animRot by="120000">
                                      <p:cBhvr>
                                        <p:cTn id="35" dur="200" fill="hold">
                                          <p:stCondLst>
                                            <p:cond delay="8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4"/>
                    </p:tgtEl>
                  </p:cond>
                </p:stCondLst>
                <p:endSync evt="end" delay="0">
                  <p:rtn val="all"/>
                </p:endSync>
                <p:childTnLst>
                  <p:par>
                    <p:cTn id="37" fill="hold">
                      <p:stCondLst>
                        <p:cond delay="0"/>
                      </p:stCondLst>
                      <p:childTnLst>
                        <p:par>
                          <p:cTn id="38" fill="hold">
                            <p:stCondLst>
                              <p:cond delay="0"/>
                            </p:stCondLst>
                            <p:childTnLst>
                              <p:par>
                                <p:cTn id="39" presetID="47" presetClass="exit" presetSubtype="0" fill="hold" grpId="0" nodeType="clickEffect">
                                  <p:stCondLst>
                                    <p:cond delay="0"/>
                                  </p:stCondLst>
                                  <p:childTnLst>
                                    <p:animEffect transition="out" filter="fade">
                                      <p:cBhvr>
                                        <p:cTn id="40" dur="1000"/>
                                        <p:tgtEl>
                                          <p:spTgt spid="14"/>
                                        </p:tgtEl>
                                      </p:cBhvr>
                                    </p:animEffect>
                                    <p:anim calcmode="lin" valueType="num">
                                      <p:cBhvr>
                                        <p:cTn id="41" dur="1000"/>
                                        <p:tgtEl>
                                          <p:spTgt spid="14"/>
                                        </p:tgtEl>
                                        <p:attrNameLst>
                                          <p:attrName>ppt_x</p:attrName>
                                        </p:attrNameLst>
                                      </p:cBhvr>
                                      <p:tavLst>
                                        <p:tav tm="0">
                                          <p:val>
                                            <p:strVal val="ppt_x"/>
                                          </p:val>
                                        </p:tav>
                                        <p:tav tm="100000">
                                          <p:val>
                                            <p:strVal val="ppt_x"/>
                                          </p:val>
                                        </p:tav>
                                      </p:tavLst>
                                    </p:anim>
                                    <p:anim calcmode="lin" valueType="num">
                                      <p:cBhvr>
                                        <p:cTn id="42" dur="1000"/>
                                        <p:tgtEl>
                                          <p:spTgt spid="14"/>
                                        </p:tgtEl>
                                        <p:attrNameLst>
                                          <p:attrName>ppt_y</p:attrName>
                                        </p:attrNameLst>
                                      </p:cBhvr>
                                      <p:tavLst>
                                        <p:tav tm="0">
                                          <p:val>
                                            <p:strVal val="ppt_y"/>
                                          </p:val>
                                        </p:tav>
                                        <p:tav tm="100000">
                                          <p:val>
                                            <p:strVal val="ppt_y-.1"/>
                                          </p:val>
                                        </p:tav>
                                      </p:tavLst>
                                    </p:anim>
                                    <p:set>
                                      <p:cBhvr>
                                        <p:cTn id="43"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4" restart="whenNotActive" fill="hold" evtFilter="cancelBubble" nodeType="interactiveSeq">
                <p:stCondLst>
                  <p:cond evt="onClick" delay="0">
                    <p:tgtEl>
                      <p:spTgt spid="12"/>
                    </p:tgtEl>
                  </p:cond>
                </p:stCondLst>
                <p:endSync evt="end" delay="0">
                  <p:rtn val="all"/>
                </p:endSync>
                <p:childTnLst>
                  <p:par>
                    <p:cTn id="45" fill="hold">
                      <p:stCondLst>
                        <p:cond delay="0"/>
                      </p:stCondLst>
                      <p:childTnLst>
                        <p:par>
                          <p:cTn id="46" fill="hold">
                            <p:stCondLst>
                              <p:cond delay="0"/>
                            </p:stCondLst>
                            <p:childTnLst>
                              <p:par>
                                <p:cTn id="47" presetID="47" presetClass="exit" presetSubtype="0" fill="hold" grpId="0" nodeType="clickEffect">
                                  <p:stCondLst>
                                    <p:cond delay="0"/>
                                  </p:stCondLst>
                                  <p:childTnLst>
                                    <p:animEffect transition="out" filter="fade">
                                      <p:cBhvr>
                                        <p:cTn id="48" dur="1000"/>
                                        <p:tgtEl>
                                          <p:spTgt spid="12"/>
                                        </p:tgtEl>
                                      </p:cBhvr>
                                    </p:animEffect>
                                    <p:anim calcmode="lin" valueType="num">
                                      <p:cBhvr>
                                        <p:cTn id="49" dur="1000"/>
                                        <p:tgtEl>
                                          <p:spTgt spid="12"/>
                                        </p:tgtEl>
                                        <p:attrNameLst>
                                          <p:attrName>ppt_x</p:attrName>
                                        </p:attrNameLst>
                                      </p:cBhvr>
                                      <p:tavLst>
                                        <p:tav tm="0">
                                          <p:val>
                                            <p:strVal val="ppt_x"/>
                                          </p:val>
                                        </p:tav>
                                        <p:tav tm="100000">
                                          <p:val>
                                            <p:strVal val="ppt_x"/>
                                          </p:val>
                                        </p:tav>
                                      </p:tavLst>
                                    </p:anim>
                                    <p:anim calcmode="lin" valueType="num">
                                      <p:cBhvr>
                                        <p:cTn id="50" dur="1000"/>
                                        <p:tgtEl>
                                          <p:spTgt spid="12"/>
                                        </p:tgtEl>
                                        <p:attrNameLst>
                                          <p:attrName>ppt_y</p:attrName>
                                        </p:attrNameLst>
                                      </p:cBhvr>
                                      <p:tavLst>
                                        <p:tav tm="0">
                                          <p:val>
                                            <p:strVal val="ppt_y"/>
                                          </p:val>
                                        </p:tav>
                                        <p:tav tm="100000">
                                          <p:val>
                                            <p:strVal val="ppt_y-.1"/>
                                          </p:val>
                                        </p:tav>
                                      </p:tavLst>
                                    </p:anim>
                                    <p:set>
                                      <p:cBhvr>
                                        <p:cTn id="51"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47" presetClass="exit" presetSubtype="0" fill="hold" grpId="0" nodeType="clickEffect">
                                  <p:stCondLst>
                                    <p:cond delay="0"/>
                                  </p:stCondLst>
                                  <p:childTnLst>
                                    <p:animEffect transition="out" filter="fade">
                                      <p:cBhvr>
                                        <p:cTn id="56" dur="1000"/>
                                        <p:tgtEl>
                                          <p:spTgt spid="13"/>
                                        </p:tgtEl>
                                      </p:cBhvr>
                                    </p:animEffect>
                                    <p:anim calcmode="lin" valueType="num">
                                      <p:cBhvr>
                                        <p:cTn id="57" dur="1000"/>
                                        <p:tgtEl>
                                          <p:spTgt spid="13"/>
                                        </p:tgtEl>
                                        <p:attrNameLst>
                                          <p:attrName>ppt_x</p:attrName>
                                        </p:attrNameLst>
                                      </p:cBhvr>
                                      <p:tavLst>
                                        <p:tav tm="0">
                                          <p:val>
                                            <p:strVal val="ppt_x"/>
                                          </p:val>
                                        </p:tav>
                                        <p:tav tm="100000">
                                          <p:val>
                                            <p:strVal val="ppt_x"/>
                                          </p:val>
                                        </p:tav>
                                      </p:tavLst>
                                    </p:anim>
                                    <p:anim calcmode="lin" valueType="num">
                                      <p:cBhvr>
                                        <p:cTn id="58" dur="1000"/>
                                        <p:tgtEl>
                                          <p:spTgt spid="13"/>
                                        </p:tgtEl>
                                        <p:attrNameLst>
                                          <p:attrName>ppt_y</p:attrName>
                                        </p:attrNameLst>
                                      </p:cBhvr>
                                      <p:tavLst>
                                        <p:tav tm="0">
                                          <p:val>
                                            <p:strVal val="ppt_y"/>
                                          </p:val>
                                        </p:tav>
                                        <p:tav tm="100000">
                                          <p:val>
                                            <p:strVal val="ppt_y-.1"/>
                                          </p:val>
                                        </p:tav>
                                      </p:tavLst>
                                    </p:anim>
                                    <p:set>
                                      <p:cBhvr>
                                        <p:cTn id="59"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60" restart="whenNotActive" fill="hold" evtFilter="cancelBubble" nodeType="interactiveSeq">
                <p:stCondLst>
                  <p:cond evt="onClick" delay="0">
                    <p:tgtEl>
                      <p:spTgt spid="16"/>
                    </p:tgtEl>
                  </p:cond>
                </p:stCondLst>
                <p:endSync evt="end" delay="0">
                  <p:rtn val="all"/>
                </p:endSync>
                <p:childTnLst>
                  <p:par>
                    <p:cTn id="61" fill="hold">
                      <p:stCondLst>
                        <p:cond delay="0"/>
                      </p:stCondLst>
                      <p:childTnLst>
                        <p:par>
                          <p:cTn id="62" fill="hold">
                            <p:stCondLst>
                              <p:cond delay="0"/>
                            </p:stCondLst>
                            <p:childTnLst>
                              <p:par>
                                <p:cTn id="63" presetID="47" presetClass="exit" presetSubtype="0" fill="hold" grpId="0" nodeType="clickEffect">
                                  <p:stCondLst>
                                    <p:cond delay="0"/>
                                  </p:stCondLst>
                                  <p:childTnLst>
                                    <p:animEffect transition="out" filter="fade">
                                      <p:cBhvr>
                                        <p:cTn id="64" dur="1000"/>
                                        <p:tgtEl>
                                          <p:spTgt spid="16"/>
                                        </p:tgtEl>
                                      </p:cBhvr>
                                    </p:animEffect>
                                    <p:anim calcmode="lin" valueType="num">
                                      <p:cBhvr>
                                        <p:cTn id="65" dur="1000"/>
                                        <p:tgtEl>
                                          <p:spTgt spid="16"/>
                                        </p:tgtEl>
                                        <p:attrNameLst>
                                          <p:attrName>ppt_x</p:attrName>
                                        </p:attrNameLst>
                                      </p:cBhvr>
                                      <p:tavLst>
                                        <p:tav tm="0">
                                          <p:val>
                                            <p:strVal val="ppt_x"/>
                                          </p:val>
                                        </p:tav>
                                        <p:tav tm="100000">
                                          <p:val>
                                            <p:strVal val="ppt_x"/>
                                          </p:val>
                                        </p:tav>
                                      </p:tavLst>
                                    </p:anim>
                                    <p:anim calcmode="lin" valueType="num">
                                      <p:cBhvr>
                                        <p:cTn id="66" dur="1000"/>
                                        <p:tgtEl>
                                          <p:spTgt spid="16"/>
                                        </p:tgtEl>
                                        <p:attrNameLst>
                                          <p:attrName>ppt_y</p:attrName>
                                        </p:attrNameLst>
                                      </p:cBhvr>
                                      <p:tavLst>
                                        <p:tav tm="0">
                                          <p:val>
                                            <p:strVal val="ppt_y"/>
                                          </p:val>
                                        </p:tav>
                                        <p:tav tm="100000">
                                          <p:val>
                                            <p:strVal val="ppt_y-.1"/>
                                          </p:val>
                                        </p:tav>
                                      </p:tavLst>
                                    </p:anim>
                                    <p:set>
                                      <p:cBhvr>
                                        <p:cTn id="67"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8" restart="whenNotActive" fill="hold" evtFilter="cancelBubble" nodeType="interactiveSeq">
                <p:stCondLst>
                  <p:cond evt="onClick" delay="0">
                    <p:tgtEl>
                      <p:spTgt spid="1026"/>
                    </p:tgtEl>
                  </p:cond>
                </p:stCondLst>
                <p:endSync evt="end" delay="0">
                  <p:rtn val="all"/>
                </p:endSync>
                <p:childTnLst>
                  <p:par>
                    <p:cTn id="69" fill="hold">
                      <p:stCondLst>
                        <p:cond delay="0"/>
                      </p:stCondLst>
                      <p:childTnLst>
                        <p:par>
                          <p:cTn id="70" fill="hold">
                            <p:stCondLst>
                              <p:cond delay="0"/>
                            </p:stCondLst>
                            <p:childTnLst>
                              <p:par>
                                <p:cTn id="71" presetID="42" presetClass="exit" presetSubtype="0" fill="hold" nodeType="clickEffect">
                                  <p:stCondLst>
                                    <p:cond delay="0"/>
                                  </p:stCondLst>
                                  <p:childTnLst>
                                    <p:animEffect transition="out" filter="fade">
                                      <p:cBhvr>
                                        <p:cTn id="72" dur="1000"/>
                                        <p:tgtEl>
                                          <p:spTgt spid="1026"/>
                                        </p:tgtEl>
                                      </p:cBhvr>
                                    </p:animEffect>
                                    <p:anim calcmode="lin" valueType="num">
                                      <p:cBhvr>
                                        <p:cTn id="73" dur="1000"/>
                                        <p:tgtEl>
                                          <p:spTgt spid="1026"/>
                                        </p:tgtEl>
                                        <p:attrNameLst>
                                          <p:attrName>ppt_x</p:attrName>
                                        </p:attrNameLst>
                                      </p:cBhvr>
                                      <p:tavLst>
                                        <p:tav tm="0">
                                          <p:val>
                                            <p:strVal val="ppt_x"/>
                                          </p:val>
                                        </p:tav>
                                        <p:tav tm="100000">
                                          <p:val>
                                            <p:strVal val="ppt_x"/>
                                          </p:val>
                                        </p:tav>
                                      </p:tavLst>
                                    </p:anim>
                                    <p:anim calcmode="lin" valueType="num">
                                      <p:cBhvr>
                                        <p:cTn id="74" dur="1000"/>
                                        <p:tgtEl>
                                          <p:spTgt spid="1026"/>
                                        </p:tgtEl>
                                        <p:attrNameLst>
                                          <p:attrName>ppt_y</p:attrName>
                                        </p:attrNameLst>
                                      </p:cBhvr>
                                      <p:tavLst>
                                        <p:tav tm="0">
                                          <p:val>
                                            <p:strVal val="ppt_y"/>
                                          </p:val>
                                        </p:tav>
                                        <p:tav tm="100000">
                                          <p:val>
                                            <p:strVal val="ppt_y+.1"/>
                                          </p:val>
                                        </p:tav>
                                      </p:tavLst>
                                    </p:anim>
                                    <p:set>
                                      <p:cBhvr>
                                        <p:cTn id="75" dur="1" fill="hold">
                                          <p:stCondLst>
                                            <p:cond delay="99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1026"/>
                  </p:tgtEl>
                </p:cond>
              </p:nextCondLst>
            </p:seq>
            <p:seq concurrent="1" nextAc="seek">
              <p:cTn id="76" restart="whenNotActive" fill="hold" evtFilter="cancelBubble" nodeType="interactiveSeq">
                <p:stCondLst>
                  <p:cond evt="onClick" delay="0">
                    <p:tgtEl>
                      <p:spTgt spid="6"/>
                    </p:tgtEl>
                  </p:cond>
                </p:stCondLst>
                <p:endSync evt="end" delay="0">
                  <p:rtn val="all"/>
                </p:endSync>
                <p:childTnLst>
                  <p:par>
                    <p:cTn id="77" fill="hold">
                      <p:stCondLst>
                        <p:cond delay="0"/>
                      </p:stCondLst>
                      <p:childTnLst>
                        <p:par>
                          <p:cTn id="78" fill="hold">
                            <p:stCondLst>
                              <p:cond delay="0"/>
                            </p:stCondLst>
                            <p:childTnLst>
                              <p:par>
                                <p:cTn id="79" presetID="42" presetClass="exit" presetSubtype="0" fill="hold" nodeType="clickEffect">
                                  <p:stCondLst>
                                    <p:cond delay="0"/>
                                  </p:stCondLst>
                                  <p:childTnLst>
                                    <p:animEffect transition="out" filter="fade">
                                      <p:cBhvr>
                                        <p:cTn id="80" dur="1000"/>
                                        <p:tgtEl>
                                          <p:spTgt spid="6"/>
                                        </p:tgtEl>
                                      </p:cBhvr>
                                    </p:animEffect>
                                    <p:anim calcmode="lin" valueType="num">
                                      <p:cBhvr>
                                        <p:cTn id="81" dur="1000"/>
                                        <p:tgtEl>
                                          <p:spTgt spid="6"/>
                                        </p:tgtEl>
                                        <p:attrNameLst>
                                          <p:attrName>ppt_x</p:attrName>
                                        </p:attrNameLst>
                                      </p:cBhvr>
                                      <p:tavLst>
                                        <p:tav tm="0">
                                          <p:val>
                                            <p:strVal val="ppt_x"/>
                                          </p:val>
                                        </p:tav>
                                        <p:tav tm="100000">
                                          <p:val>
                                            <p:strVal val="ppt_x"/>
                                          </p:val>
                                        </p:tav>
                                      </p:tavLst>
                                    </p:anim>
                                    <p:anim calcmode="lin" valueType="num">
                                      <p:cBhvr>
                                        <p:cTn id="82" dur="1000"/>
                                        <p:tgtEl>
                                          <p:spTgt spid="6"/>
                                        </p:tgtEl>
                                        <p:attrNameLst>
                                          <p:attrName>ppt_y</p:attrName>
                                        </p:attrNameLst>
                                      </p:cBhvr>
                                      <p:tavLst>
                                        <p:tav tm="0">
                                          <p:val>
                                            <p:strVal val="ppt_y"/>
                                          </p:val>
                                        </p:tav>
                                        <p:tav tm="100000">
                                          <p:val>
                                            <p:strVal val="ppt_y+.1"/>
                                          </p:val>
                                        </p:tav>
                                      </p:tavLst>
                                    </p:anim>
                                    <p:set>
                                      <p:cBhvr>
                                        <p:cTn id="83"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4" restart="whenNotActive" fill="hold" evtFilter="cancelBubble" nodeType="interactiveSeq">
                <p:stCondLst>
                  <p:cond evt="onClick" delay="0">
                    <p:tgtEl>
                      <p:spTgt spid="7"/>
                    </p:tgtEl>
                  </p:cond>
                </p:stCondLst>
                <p:endSync evt="end" delay="0">
                  <p:rtn val="all"/>
                </p:endSync>
                <p:childTnLst>
                  <p:par>
                    <p:cTn id="85" fill="hold">
                      <p:stCondLst>
                        <p:cond delay="0"/>
                      </p:stCondLst>
                      <p:childTnLst>
                        <p:par>
                          <p:cTn id="86" fill="hold">
                            <p:stCondLst>
                              <p:cond delay="0"/>
                            </p:stCondLst>
                            <p:childTnLst>
                              <p:par>
                                <p:cTn id="87" presetID="42" presetClass="exit" presetSubtype="0" fill="hold" nodeType="clickEffect">
                                  <p:stCondLst>
                                    <p:cond delay="0"/>
                                  </p:stCondLst>
                                  <p:childTnLst>
                                    <p:animEffect transition="out" filter="fade">
                                      <p:cBhvr>
                                        <p:cTn id="88" dur="1000"/>
                                        <p:tgtEl>
                                          <p:spTgt spid="7"/>
                                        </p:tgtEl>
                                      </p:cBhvr>
                                    </p:animEffect>
                                    <p:anim calcmode="lin" valueType="num">
                                      <p:cBhvr>
                                        <p:cTn id="89" dur="1000"/>
                                        <p:tgtEl>
                                          <p:spTgt spid="7"/>
                                        </p:tgtEl>
                                        <p:attrNameLst>
                                          <p:attrName>ppt_x</p:attrName>
                                        </p:attrNameLst>
                                      </p:cBhvr>
                                      <p:tavLst>
                                        <p:tav tm="0">
                                          <p:val>
                                            <p:strVal val="ppt_x"/>
                                          </p:val>
                                        </p:tav>
                                        <p:tav tm="100000">
                                          <p:val>
                                            <p:strVal val="ppt_x"/>
                                          </p:val>
                                        </p:tav>
                                      </p:tavLst>
                                    </p:anim>
                                    <p:anim calcmode="lin" valueType="num">
                                      <p:cBhvr>
                                        <p:cTn id="90" dur="1000"/>
                                        <p:tgtEl>
                                          <p:spTgt spid="7"/>
                                        </p:tgtEl>
                                        <p:attrNameLst>
                                          <p:attrName>ppt_y</p:attrName>
                                        </p:attrNameLst>
                                      </p:cBhvr>
                                      <p:tavLst>
                                        <p:tav tm="0">
                                          <p:val>
                                            <p:strVal val="ppt_y"/>
                                          </p:val>
                                        </p:tav>
                                        <p:tav tm="100000">
                                          <p:val>
                                            <p:strVal val="ppt_y+.1"/>
                                          </p:val>
                                        </p:tav>
                                      </p:tavLst>
                                    </p:anim>
                                    <p:set>
                                      <p:cBhvr>
                                        <p:cTn id="91"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92" restart="whenNotActive" fill="hold" evtFilter="cancelBubble" nodeType="interactiveSeq">
                <p:stCondLst>
                  <p:cond evt="onClick" delay="0">
                    <p:tgtEl>
                      <p:spTgt spid="8"/>
                    </p:tgtEl>
                  </p:cond>
                </p:stCondLst>
                <p:endSync evt="end" delay="0">
                  <p:rtn val="all"/>
                </p:endSync>
                <p:childTnLst>
                  <p:par>
                    <p:cTn id="93" fill="hold">
                      <p:stCondLst>
                        <p:cond delay="0"/>
                      </p:stCondLst>
                      <p:childTnLst>
                        <p:par>
                          <p:cTn id="94" fill="hold">
                            <p:stCondLst>
                              <p:cond delay="0"/>
                            </p:stCondLst>
                            <p:childTnLst>
                              <p:par>
                                <p:cTn id="95" presetID="42" presetClass="exit" presetSubtype="0" fill="hold" nodeType="clickEffect">
                                  <p:stCondLst>
                                    <p:cond delay="0"/>
                                  </p:stCondLst>
                                  <p:childTnLst>
                                    <p:animEffect transition="out" filter="fade">
                                      <p:cBhvr>
                                        <p:cTn id="96" dur="1000"/>
                                        <p:tgtEl>
                                          <p:spTgt spid="8"/>
                                        </p:tgtEl>
                                      </p:cBhvr>
                                    </p:animEffect>
                                    <p:anim calcmode="lin" valueType="num">
                                      <p:cBhvr>
                                        <p:cTn id="97" dur="1000"/>
                                        <p:tgtEl>
                                          <p:spTgt spid="8"/>
                                        </p:tgtEl>
                                        <p:attrNameLst>
                                          <p:attrName>ppt_x</p:attrName>
                                        </p:attrNameLst>
                                      </p:cBhvr>
                                      <p:tavLst>
                                        <p:tav tm="0">
                                          <p:val>
                                            <p:strVal val="ppt_x"/>
                                          </p:val>
                                        </p:tav>
                                        <p:tav tm="100000">
                                          <p:val>
                                            <p:strVal val="ppt_x"/>
                                          </p:val>
                                        </p:tav>
                                      </p:tavLst>
                                    </p:anim>
                                    <p:anim calcmode="lin" valueType="num">
                                      <p:cBhvr>
                                        <p:cTn id="98" dur="1000"/>
                                        <p:tgtEl>
                                          <p:spTgt spid="8"/>
                                        </p:tgtEl>
                                        <p:attrNameLst>
                                          <p:attrName>ppt_y</p:attrName>
                                        </p:attrNameLst>
                                      </p:cBhvr>
                                      <p:tavLst>
                                        <p:tav tm="0">
                                          <p:val>
                                            <p:strVal val="ppt_y"/>
                                          </p:val>
                                        </p:tav>
                                        <p:tav tm="100000">
                                          <p:val>
                                            <p:strVal val="ppt_y+.1"/>
                                          </p:val>
                                        </p:tav>
                                      </p:tavLst>
                                    </p:anim>
                                    <p:set>
                                      <p:cBhvr>
                                        <p:cTn id="99"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00" restart="whenNotActive" fill="hold" evtFilter="cancelBubble" nodeType="interactiveSeq">
                <p:stCondLst>
                  <p:cond evt="onClick" delay="0">
                    <p:tgtEl>
                      <p:spTgt spid="10"/>
                    </p:tgtEl>
                  </p:cond>
                </p:stCondLst>
                <p:endSync evt="end" delay="0">
                  <p:rtn val="all"/>
                </p:endSync>
                <p:childTnLst>
                  <p:par>
                    <p:cTn id="101" fill="hold">
                      <p:stCondLst>
                        <p:cond delay="0"/>
                      </p:stCondLst>
                      <p:childTnLst>
                        <p:par>
                          <p:cTn id="102" fill="hold">
                            <p:stCondLst>
                              <p:cond delay="0"/>
                            </p:stCondLst>
                            <p:childTnLst>
                              <p:par>
                                <p:cTn id="103" presetID="42" presetClass="exit" presetSubtype="0" fill="hold" nodeType="clickEffect">
                                  <p:stCondLst>
                                    <p:cond delay="0"/>
                                  </p:stCondLst>
                                  <p:childTnLst>
                                    <p:animEffect transition="out" filter="fade">
                                      <p:cBhvr>
                                        <p:cTn id="104" dur="1000"/>
                                        <p:tgtEl>
                                          <p:spTgt spid="10"/>
                                        </p:tgtEl>
                                      </p:cBhvr>
                                    </p:animEffect>
                                    <p:anim calcmode="lin" valueType="num">
                                      <p:cBhvr>
                                        <p:cTn id="105" dur="1000"/>
                                        <p:tgtEl>
                                          <p:spTgt spid="10"/>
                                        </p:tgtEl>
                                        <p:attrNameLst>
                                          <p:attrName>ppt_x</p:attrName>
                                        </p:attrNameLst>
                                      </p:cBhvr>
                                      <p:tavLst>
                                        <p:tav tm="0">
                                          <p:val>
                                            <p:strVal val="ppt_x"/>
                                          </p:val>
                                        </p:tav>
                                        <p:tav tm="100000">
                                          <p:val>
                                            <p:strVal val="ppt_x"/>
                                          </p:val>
                                        </p:tav>
                                      </p:tavLst>
                                    </p:anim>
                                    <p:anim calcmode="lin" valueType="num">
                                      <p:cBhvr>
                                        <p:cTn id="106" dur="1000"/>
                                        <p:tgtEl>
                                          <p:spTgt spid="10"/>
                                        </p:tgtEl>
                                        <p:attrNameLst>
                                          <p:attrName>ppt_y</p:attrName>
                                        </p:attrNameLst>
                                      </p:cBhvr>
                                      <p:tavLst>
                                        <p:tav tm="0">
                                          <p:val>
                                            <p:strVal val="ppt_y"/>
                                          </p:val>
                                        </p:tav>
                                        <p:tav tm="100000">
                                          <p:val>
                                            <p:strVal val="ppt_y+.1"/>
                                          </p:val>
                                        </p:tav>
                                      </p:tavLst>
                                    </p:anim>
                                    <p:set>
                                      <p:cBhvr>
                                        <p:cTn id="107"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08" restart="whenNotActive" fill="hold" evtFilter="cancelBubble" nodeType="interactiveSeq">
                <p:stCondLst>
                  <p:cond evt="onClick" delay="0">
                    <p:tgtEl>
                      <p:spTgt spid="5"/>
                    </p:tgtEl>
                  </p:cond>
                </p:stCondLst>
                <p:endSync evt="end" delay="0">
                  <p:rtn val="all"/>
                </p:endSync>
                <p:childTnLst>
                  <p:par>
                    <p:cTn id="109" fill="hold">
                      <p:stCondLst>
                        <p:cond delay="0"/>
                      </p:stCondLst>
                      <p:childTnLst>
                        <p:par>
                          <p:cTn id="110" fill="hold">
                            <p:stCondLst>
                              <p:cond delay="0"/>
                            </p:stCondLst>
                            <p:childTnLst>
                              <p:par>
                                <p:cTn id="111" presetID="47" presetClass="exit" presetSubtype="0" fill="hold" grpId="0" nodeType="clickEffect">
                                  <p:stCondLst>
                                    <p:cond delay="0"/>
                                  </p:stCondLst>
                                  <p:childTnLst>
                                    <p:animEffect transition="out" filter="fade">
                                      <p:cBhvr>
                                        <p:cTn id="112" dur="1000"/>
                                        <p:tgtEl>
                                          <p:spTgt spid="5"/>
                                        </p:tgtEl>
                                      </p:cBhvr>
                                    </p:animEffect>
                                    <p:anim calcmode="lin" valueType="num">
                                      <p:cBhvr>
                                        <p:cTn id="113" dur="1000"/>
                                        <p:tgtEl>
                                          <p:spTgt spid="5"/>
                                        </p:tgtEl>
                                        <p:attrNameLst>
                                          <p:attrName>ppt_x</p:attrName>
                                        </p:attrNameLst>
                                      </p:cBhvr>
                                      <p:tavLst>
                                        <p:tav tm="0">
                                          <p:val>
                                            <p:strVal val="ppt_x"/>
                                          </p:val>
                                        </p:tav>
                                        <p:tav tm="100000">
                                          <p:val>
                                            <p:strVal val="ppt_x"/>
                                          </p:val>
                                        </p:tav>
                                      </p:tavLst>
                                    </p:anim>
                                    <p:anim calcmode="lin" valueType="num">
                                      <p:cBhvr>
                                        <p:cTn id="114" dur="1000"/>
                                        <p:tgtEl>
                                          <p:spTgt spid="5"/>
                                        </p:tgtEl>
                                        <p:attrNameLst>
                                          <p:attrName>ppt_y</p:attrName>
                                        </p:attrNameLst>
                                      </p:cBhvr>
                                      <p:tavLst>
                                        <p:tav tm="0">
                                          <p:val>
                                            <p:strVal val="ppt_y"/>
                                          </p:val>
                                        </p:tav>
                                        <p:tav tm="100000">
                                          <p:val>
                                            <p:strVal val="ppt_y-.1"/>
                                          </p:val>
                                        </p:tav>
                                      </p:tavLst>
                                    </p:anim>
                                    <p:set>
                                      <p:cBhvr>
                                        <p:cTn id="115"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5" grpId="0" animBg="1"/>
      <p:bldP spid="12" grpId="0" animBg="1"/>
      <p:bldP spid="13" grpId="0" animBg="1"/>
      <p:bldP spid="14"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92349" y="778328"/>
            <a:ext cx="7469868" cy="273231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r>
              <a:rPr lang="en-US" sz="2400">
                <a:solidFill>
                  <a:srgbClr val="FF0000"/>
                </a:solidFill>
              </a:rPr>
              <a:t>                     </a:t>
            </a:r>
            <a:r>
              <a:rPr lang="en-US" sz="2800">
                <a:solidFill>
                  <a:srgbClr val="FF0000"/>
                </a:solidFill>
                <a:latin typeface="Times New Roman" panose="02020603050405020304" pitchFamily="18" charset="0"/>
                <a:cs typeface="Times New Roman" panose="02020603050405020304" pitchFamily="18" charset="0"/>
              </a:rPr>
              <a:t>Câu 1: Tính  </a:t>
            </a:r>
            <a:endParaRPr lang="vi-VN" sz="2800">
              <a:solidFill>
                <a:srgbClr val="FF0000"/>
              </a:solidFill>
              <a:latin typeface="Times New Roman" panose="02020603050405020304" pitchFamily="18" charset="0"/>
              <a:cs typeface="Times New Roman" panose="02020603050405020304" pitchFamily="18" charset="0"/>
            </a:endParaRPr>
          </a:p>
        </p:txBody>
      </p:sp>
      <p:sp>
        <p:nvSpPr>
          <p:cNvPr id="13" name="A"/>
          <p:cNvSpPr/>
          <p:nvPr/>
        </p:nvSpPr>
        <p:spPr>
          <a:xfrm>
            <a:off x="1665516" y="3984171"/>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a:p>
        </p:txBody>
      </p:sp>
      <p:sp>
        <p:nvSpPr>
          <p:cNvPr id="14" name="B"/>
          <p:cNvSpPr/>
          <p:nvPr/>
        </p:nvSpPr>
        <p:spPr>
          <a:xfrm>
            <a:off x="1687287" y="5148942"/>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a:p>
        </p:txBody>
      </p:sp>
      <p:sp>
        <p:nvSpPr>
          <p:cNvPr id="15" name="C"/>
          <p:cNvSpPr/>
          <p:nvPr/>
        </p:nvSpPr>
        <p:spPr>
          <a:xfrm flipH="1">
            <a:off x="6187395" y="398417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a:p>
        </p:txBody>
      </p:sp>
      <p:sp>
        <p:nvSpPr>
          <p:cNvPr id="16" name="D"/>
          <p:cNvSpPr/>
          <p:nvPr/>
        </p:nvSpPr>
        <p:spPr>
          <a:xfrm flipH="1">
            <a:off x="6209166" y="514894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4143" y="627023"/>
            <a:ext cx="1721528" cy="2155353"/>
          </a:xfrm>
          <a:prstGeom prst="rect">
            <a:avLst/>
          </a:prstGeom>
        </p:spPr>
      </p:pic>
      <p:pic>
        <p:nvPicPr>
          <p:cNvPr id="1026" name="Picture 2" descr="Káº¿t quáº£ hÃ¬nh áº£nh cho tráº¡ng tÃ­">
            <a:hlinkClick r:id="rId5" action="ppaction://hlinksldjump"/>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2260" b="96875" l="2500" r="72262">
                        <a14:backgroundMark x1="6071" y1="47356" x2="6071" y2="47356"/>
                      </a14:backgroundRemoval>
                    </a14:imgEffect>
                  </a14:imgLayer>
                </a14:imgProps>
              </a:ext>
              <a:ext uri="{28A0092B-C50C-407E-A947-70E740481C1C}">
                <a14:useLocalDpi xmlns:a14="http://schemas.microsoft.com/office/drawing/2010/main" val="0"/>
              </a:ext>
            </a:extLst>
          </a:blip>
          <a:srcRect r="25482"/>
          <a:stretch/>
        </p:blipFill>
        <p:spPr bwMode="auto">
          <a:xfrm>
            <a:off x="1530349" y="0"/>
            <a:ext cx="1134382" cy="75389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Object 2">
            <a:extLst>
              <a:ext uri="{FF2B5EF4-FFF2-40B4-BE49-F238E27FC236}">
                <a16:creationId xmlns:a16="http://schemas.microsoft.com/office/drawing/2014/main" id="{36281100-502B-D693-298E-5DC1DCB88C52}"/>
              </a:ext>
            </a:extLst>
          </p:cNvPr>
          <p:cNvGraphicFramePr>
            <a:graphicFrameLocks noChangeAspect="1"/>
          </p:cNvGraphicFramePr>
          <p:nvPr>
            <p:extLst>
              <p:ext uri="{D42A27DB-BD31-4B8C-83A1-F6EECF244321}">
                <p14:modId xmlns:p14="http://schemas.microsoft.com/office/powerpoint/2010/main" val="3587201144"/>
              </p:ext>
            </p:extLst>
          </p:nvPr>
        </p:nvGraphicFramePr>
        <p:xfrm>
          <a:off x="5841478" y="1737291"/>
          <a:ext cx="1653045" cy="868549"/>
        </p:xfrm>
        <a:graphic>
          <a:graphicData uri="http://schemas.openxmlformats.org/presentationml/2006/ole">
            <mc:AlternateContent xmlns:mc="http://schemas.openxmlformats.org/markup-compatibility/2006">
              <mc:Choice xmlns:v="urn:schemas-microsoft-com:vml" Requires="v">
                <p:oleObj name="Equation" r:id="rId8" imgW="749160" imgH="393480" progId="Equation.DSMT4">
                  <p:embed/>
                </p:oleObj>
              </mc:Choice>
              <mc:Fallback>
                <p:oleObj name="Equation" r:id="rId8" imgW="749160" imgH="393480" progId="Equation.DSMT4">
                  <p:embed/>
                  <p:pic>
                    <p:nvPicPr>
                      <p:cNvPr id="0" name=""/>
                      <p:cNvPicPr/>
                      <p:nvPr/>
                    </p:nvPicPr>
                    <p:blipFill>
                      <a:blip r:embed="rId9"/>
                      <a:stretch>
                        <a:fillRect/>
                      </a:stretch>
                    </p:blipFill>
                    <p:spPr>
                      <a:xfrm>
                        <a:off x="5841478" y="1737291"/>
                        <a:ext cx="1653045" cy="868549"/>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3929CEAC-F990-1AD4-EFDC-F2DE39FADC68}"/>
              </a:ext>
            </a:extLst>
          </p:cNvPr>
          <p:cNvGraphicFramePr>
            <a:graphicFrameLocks noChangeAspect="1"/>
          </p:cNvGraphicFramePr>
          <p:nvPr>
            <p:extLst>
              <p:ext uri="{D42A27DB-BD31-4B8C-83A1-F6EECF244321}">
                <p14:modId xmlns:p14="http://schemas.microsoft.com/office/powerpoint/2010/main" val="3181542873"/>
              </p:ext>
            </p:extLst>
          </p:nvPr>
        </p:nvGraphicFramePr>
        <p:xfrm>
          <a:off x="3170238" y="3934750"/>
          <a:ext cx="504825" cy="868363"/>
        </p:xfrm>
        <a:graphic>
          <a:graphicData uri="http://schemas.openxmlformats.org/presentationml/2006/ole">
            <mc:AlternateContent xmlns:mc="http://schemas.openxmlformats.org/markup-compatibility/2006">
              <mc:Choice xmlns:v="urn:schemas-microsoft-com:vml" Requires="v">
                <p:oleObj name="Equation" r:id="rId10" imgW="228600" imgH="393480" progId="Equation.DSMT4">
                  <p:embed/>
                </p:oleObj>
              </mc:Choice>
              <mc:Fallback>
                <p:oleObj name="Equation" r:id="rId10" imgW="228600" imgH="393480" progId="Equation.DSMT4">
                  <p:embed/>
                  <p:pic>
                    <p:nvPicPr>
                      <p:cNvPr id="3" name="Object 2">
                        <a:extLst>
                          <a:ext uri="{FF2B5EF4-FFF2-40B4-BE49-F238E27FC236}">
                            <a16:creationId xmlns:a16="http://schemas.microsoft.com/office/drawing/2014/main" id="{36281100-502B-D693-298E-5DC1DCB88C52}"/>
                          </a:ext>
                        </a:extLst>
                      </p:cNvPr>
                      <p:cNvPicPr/>
                      <p:nvPr/>
                    </p:nvPicPr>
                    <p:blipFill>
                      <a:blip r:embed="rId11"/>
                      <a:stretch>
                        <a:fillRect/>
                      </a:stretch>
                    </p:blipFill>
                    <p:spPr>
                      <a:xfrm>
                        <a:off x="3170238" y="3934750"/>
                        <a:ext cx="504825" cy="868363"/>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DF31D412-8273-1622-A621-AF94A776ADFE}"/>
              </a:ext>
            </a:extLst>
          </p:cNvPr>
          <p:cNvGraphicFramePr>
            <a:graphicFrameLocks noChangeAspect="1"/>
          </p:cNvGraphicFramePr>
          <p:nvPr>
            <p:extLst>
              <p:ext uri="{D42A27DB-BD31-4B8C-83A1-F6EECF244321}">
                <p14:modId xmlns:p14="http://schemas.microsoft.com/office/powerpoint/2010/main" val="2479417005"/>
              </p:ext>
            </p:extLst>
          </p:nvPr>
        </p:nvGraphicFramePr>
        <p:xfrm>
          <a:off x="8194675" y="3903663"/>
          <a:ext cx="644525" cy="868362"/>
        </p:xfrm>
        <a:graphic>
          <a:graphicData uri="http://schemas.openxmlformats.org/presentationml/2006/ole">
            <mc:AlternateContent xmlns:mc="http://schemas.openxmlformats.org/markup-compatibility/2006">
              <mc:Choice xmlns:v="urn:schemas-microsoft-com:vml" Requires="v">
                <p:oleObj name="Equation" r:id="rId12" imgW="291960" imgH="393480" progId="Equation.DSMT4">
                  <p:embed/>
                </p:oleObj>
              </mc:Choice>
              <mc:Fallback>
                <p:oleObj name="Equation" r:id="rId12" imgW="291960" imgH="393480" progId="Equation.DSMT4">
                  <p:embed/>
                  <p:pic>
                    <p:nvPicPr>
                      <p:cNvPr id="10" name="Object 9">
                        <a:extLst>
                          <a:ext uri="{FF2B5EF4-FFF2-40B4-BE49-F238E27FC236}">
                            <a16:creationId xmlns:a16="http://schemas.microsoft.com/office/drawing/2014/main" id="{3929CEAC-F990-1AD4-EFDC-F2DE39FADC68}"/>
                          </a:ext>
                        </a:extLst>
                      </p:cNvPr>
                      <p:cNvPicPr/>
                      <p:nvPr/>
                    </p:nvPicPr>
                    <p:blipFill>
                      <a:blip r:embed="rId13"/>
                      <a:stretch>
                        <a:fillRect/>
                      </a:stretch>
                    </p:blipFill>
                    <p:spPr>
                      <a:xfrm>
                        <a:off x="8194675" y="3903663"/>
                        <a:ext cx="644525" cy="868362"/>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B9F3DE36-C2C7-321E-F39A-5AB775950580}"/>
              </a:ext>
            </a:extLst>
          </p:cNvPr>
          <p:cNvGraphicFramePr>
            <a:graphicFrameLocks noChangeAspect="1"/>
          </p:cNvGraphicFramePr>
          <p:nvPr>
            <p:extLst>
              <p:ext uri="{D42A27DB-BD31-4B8C-83A1-F6EECF244321}">
                <p14:modId xmlns:p14="http://schemas.microsoft.com/office/powerpoint/2010/main" val="2992676010"/>
              </p:ext>
            </p:extLst>
          </p:nvPr>
        </p:nvGraphicFramePr>
        <p:xfrm>
          <a:off x="3184525" y="5075238"/>
          <a:ext cx="476250" cy="868362"/>
        </p:xfrm>
        <a:graphic>
          <a:graphicData uri="http://schemas.openxmlformats.org/presentationml/2006/ole">
            <mc:AlternateContent xmlns:mc="http://schemas.openxmlformats.org/markup-compatibility/2006">
              <mc:Choice xmlns:v="urn:schemas-microsoft-com:vml" Requires="v">
                <p:oleObj name="Equation" r:id="rId14" imgW="215640" imgH="393480" progId="Equation.DSMT4">
                  <p:embed/>
                </p:oleObj>
              </mc:Choice>
              <mc:Fallback>
                <p:oleObj name="Equation" r:id="rId14" imgW="215640" imgH="393480" progId="Equation.DSMT4">
                  <p:embed/>
                  <p:pic>
                    <p:nvPicPr>
                      <p:cNvPr id="10" name="Object 9">
                        <a:extLst>
                          <a:ext uri="{FF2B5EF4-FFF2-40B4-BE49-F238E27FC236}">
                            <a16:creationId xmlns:a16="http://schemas.microsoft.com/office/drawing/2014/main" id="{3929CEAC-F990-1AD4-EFDC-F2DE39FADC68}"/>
                          </a:ext>
                        </a:extLst>
                      </p:cNvPr>
                      <p:cNvPicPr/>
                      <p:nvPr/>
                    </p:nvPicPr>
                    <p:blipFill>
                      <a:blip r:embed="rId15"/>
                      <a:stretch>
                        <a:fillRect/>
                      </a:stretch>
                    </p:blipFill>
                    <p:spPr>
                      <a:xfrm>
                        <a:off x="3184525" y="5075238"/>
                        <a:ext cx="476250" cy="868362"/>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58C9233E-C9A6-8F56-615C-ED5A7D19456B}"/>
              </a:ext>
            </a:extLst>
          </p:cNvPr>
          <p:cNvGraphicFramePr>
            <a:graphicFrameLocks noChangeAspect="1"/>
          </p:cNvGraphicFramePr>
          <p:nvPr>
            <p:extLst>
              <p:ext uri="{D42A27DB-BD31-4B8C-83A1-F6EECF244321}">
                <p14:modId xmlns:p14="http://schemas.microsoft.com/office/powerpoint/2010/main" val="3527019503"/>
              </p:ext>
            </p:extLst>
          </p:nvPr>
        </p:nvGraphicFramePr>
        <p:xfrm>
          <a:off x="8180388" y="5111750"/>
          <a:ext cx="673100" cy="868363"/>
        </p:xfrm>
        <a:graphic>
          <a:graphicData uri="http://schemas.openxmlformats.org/presentationml/2006/ole">
            <mc:AlternateContent xmlns:mc="http://schemas.openxmlformats.org/markup-compatibility/2006">
              <mc:Choice xmlns:v="urn:schemas-microsoft-com:vml" Requires="v">
                <p:oleObj name="Equation" r:id="rId16" imgW="304560" imgH="393480" progId="Equation.DSMT4">
                  <p:embed/>
                </p:oleObj>
              </mc:Choice>
              <mc:Fallback>
                <p:oleObj name="Equation" r:id="rId16" imgW="304560" imgH="393480" progId="Equation.DSMT4">
                  <p:embed/>
                  <p:pic>
                    <p:nvPicPr>
                      <p:cNvPr id="11" name="Object 10">
                        <a:extLst>
                          <a:ext uri="{FF2B5EF4-FFF2-40B4-BE49-F238E27FC236}">
                            <a16:creationId xmlns:a16="http://schemas.microsoft.com/office/drawing/2014/main" id="{DF31D412-8273-1622-A621-AF94A776ADFE}"/>
                          </a:ext>
                        </a:extLst>
                      </p:cNvPr>
                      <p:cNvPicPr/>
                      <p:nvPr/>
                    </p:nvPicPr>
                    <p:blipFill>
                      <a:blip r:embed="rId17"/>
                      <a:stretch>
                        <a:fillRect/>
                      </a:stretch>
                    </p:blipFill>
                    <p:spPr>
                      <a:xfrm>
                        <a:off x="8180388" y="5111750"/>
                        <a:ext cx="673100" cy="868363"/>
                      </a:xfrm>
                      <a:prstGeom prst="rect">
                        <a:avLst/>
                      </a:prstGeom>
                    </p:spPr>
                  </p:pic>
                </p:oleObj>
              </mc:Fallback>
            </mc:AlternateContent>
          </a:graphicData>
        </a:graphic>
      </p:graphicFrame>
    </p:spTree>
    <p:extLst>
      <p:ext uri="{BB962C8B-B14F-4D97-AF65-F5344CB8AC3E}">
        <p14:creationId xmlns:p14="http://schemas.microsoft.com/office/powerpoint/2010/main" val="5868868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30" presetClass="emph" presetSubtype="0" fill="hold" grpId="0" nodeType="clickEffect">
                                  <p:stCondLst>
                                    <p:cond delay="0"/>
                                  </p:stCondLst>
                                  <p:childTnLst>
                                    <p:animClr clrSpc="hsl" dir="cw">
                                      <p:cBhvr override="childStyle">
                                        <p:cTn id="6" dur="500" fill="hold"/>
                                        <p:tgtEl>
                                          <p:spTgt spid="13"/>
                                        </p:tgtEl>
                                        <p:attrNameLst>
                                          <p:attrName>style.color</p:attrName>
                                        </p:attrNameLst>
                                      </p:cBhvr>
                                      <p:by>
                                        <p:hsl h="0" s="12549" l="25098"/>
                                      </p:by>
                                    </p:animClr>
                                    <p:animClr clrSpc="hsl" dir="cw">
                                      <p:cBhvr>
                                        <p:cTn id="7" dur="500" fill="hold"/>
                                        <p:tgtEl>
                                          <p:spTgt spid="13"/>
                                        </p:tgtEl>
                                        <p:attrNameLst>
                                          <p:attrName>fillcolor</p:attrName>
                                        </p:attrNameLst>
                                      </p:cBhvr>
                                      <p:by>
                                        <p:hsl h="0" s="12549" l="25098"/>
                                      </p:by>
                                    </p:animClr>
                                    <p:animClr clrSpc="hsl" dir="cw">
                                      <p:cBhvr>
                                        <p:cTn id="8" dur="500" fill="hold"/>
                                        <p:tgtEl>
                                          <p:spTgt spid="13"/>
                                        </p:tgtEl>
                                        <p:attrNameLst>
                                          <p:attrName>stroke.color</p:attrName>
                                        </p:attrNameLst>
                                      </p:cBhvr>
                                      <p:by>
                                        <p:hsl h="0" s="12549" l="25098"/>
                                      </p:by>
                                    </p:animClr>
                                    <p:set>
                                      <p:cBhvr>
                                        <p:cTn id="9" dur="500" fill="hold"/>
                                        <p:tgtEl>
                                          <p:spTgt spid="13"/>
                                        </p:tgtEl>
                                        <p:attrNameLst>
                                          <p:attrName>fill.type</p:attrName>
                                        </p:attrNameLst>
                                      </p:cBhvr>
                                      <p:to>
                                        <p:strVal val="solid"/>
                                      </p:to>
                                    </p:set>
                                  </p:childTnLst>
                                  <p:subTnLst>
                                    <p:animClr clrSpc="rgb" dir="cw">
                                      <p:cBhvr override="childStyle">
                                        <p:cTn dur="1" fill="hold" display="0" masterRel="nextClick" afterEffect="1"/>
                                        <p:tgtEl>
                                          <p:spTgt spid="13"/>
                                        </p:tgtEl>
                                        <p:attrNameLst>
                                          <p:attrName>ppt_c</p:attrName>
                                        </p:attrNameLst>
                                      </p:cBhvr>
                                      <p:to>
                                        <a:schemeClr val="accent2"/>
                                      </p:to>
                                    </p:animClr>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3"/>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grpId="0" nodeType="clickEffect">
                                  <p:stCondLst>
                                    <p:cond delay="0"/>
                                  </p:stCondLst>
                                  <p:childTnLst>
                                    <p:animEffect transition="out" filter="fade">
                                      <p:cBhvr>
                                        <p:cTn id="14" dur="500" tmFilter="0, 0; .2, .5; .8, .5; 1, 0"/>
                                        <p:tgtEl>
                                          <p:spTgt spid="14"/>
                                        </p:tgtEl>
                                      </p:cBhvr>
                                    </p:animEffect>
                                    <p:animScale>
                                      <p:cBhvr>
                                        <p:cTn id="15" dur="250" autoRev="1" fill="hold"/>
                                        <p:tgtEl>
                                          <p:spTgt spid="14"/>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4"/>
                  </p:tgtEl>
                </p:cond>
              </p:nextCondLst>
            </p:seq>
            <p:seq concurrent="1" nextAc="seek">
              <p:cTn id="16" restart="whenNotActive" fill="hold" evtFilter="cancelBubble" nodeType="interactiveSeq">
                <p:stCondLst>
                  <p:cond evt="onClick" delay="0">
                    <p:tgtEl>
                      <p:spTgt spid="15"/>
                    </p:tgtEl>
                  </p:cond>
                </p:stCondLst>
                <p:endSync evt="end" delay="0">
                  <p:rtn val="all"/>
                </p:endSync>
                <p:childTnLst>
                  <p:par>
                    <p:cTn id="17" fill="hold">
                      <p:stCondLst>
                        <p:cond delay="0"/>
                      </p:stCondLst>
                      <p:childTnLst>
                        <p:par>
                          <p:cTn id="18" fill="hold">
                            <p:stCondLst>
                              <p:cond delay="0"/>
                            </p:stCondLst>
                            <p:childTnLst>
                              <p:par>
                                <p:cTn id="19" presetID="26" presetClass="emph" presetSubtype="0" fill="hold" grpId="0" nodeType="clickEffect">
                                  <p:stCondLst>
                                    <p:cond delay="0"/>
                                  </p:stCondLst>
                                  <p:childTnLst>
                                    <p:animEffect transition="out" filter="fade">
                                      <p:cBhvr>
                                        <p:cTn id="20" dur="500" tmFilter="0, 0; .2, .5; .8, .5; 1, 0"/>
                                        <p:tgtEl>
                                          <p:spTgt spid="15"/>
                                        </p:tgtEl>
                                      </p:cBhvr>
                                    </p:animEffect>
                                    <p:animScale>
                                      <p:cBhvr>
                                        <p:cTn id="21" dur="250" autoRev="1" fill="hold"/>
                                        <p:tgtEl>
                                          <p:spTgt spid="15"/>
                                        </p:tgtEl>
                                      </p:cBhvr>
                                      <p:by x="105000" y="105000"/>
                                    </p:animScale>
                                  </p:childTnLst>
                                  <p:subTnLst>
                                    <p:audio>
                                      <p:cMediaNode>
                                        <p:cTn display="0" masterRel="sameClick">
                                          <p:stCondLst>
                                            <p:cond evt="begin" delay="0">
                                              <p:tn val="1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5"/>
                  </p:tgtEl>
                </p:cond>
              </p:nextCondLst>
            </p:seq>
            <p:seq concurrent="1" nextAc="seek">
              <p:cTn id="22" restart="whenNotActive" fill="hold" evtFilter="cancelBubble" nodeType="interactiveSeq">
                <p:stCondLst>
                  <p:cond evt="onClick" delay="0">
                    <p:tgtEl>
                      <p:spTgt spid="16"/>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16"/>
                                        </p:tgtEl>
                                      </p:cBhvr>
                                    </p:animEffect>
                                    <p:animScale>
                                      <p:cBhvr>
                                        <p:cTn id="27" dur="250" autoRev="1" fill="hold"/>
                                        <p:tgtEl>
                                          <p:spTgt spid="16"/>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6"/>
                  </p:tgtEl>
                </p:cond>
              </p:nextCondLst>
            </p:seq>
          </p:childTnLst>
        </p:cTn>
      </p:par>
    </p:tnLst>
    <p:bldLst>
      <p:bldP spid="13" grpId="0" animBg="1"/>
      <p:bldP spid="14" grpId="0" animBg="1"/>
      <p:bldP spid="15" grpId="0" animBg="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92349" y="778328"/>
            <a:ext cx="7469868" cy="273231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r>
              <a:rPr lang="en-US" sz="2800">
                <a:solidFill>
                  <a:srgbClr val="FF0000"/>
                </a:solidFill>
                <a:latin typeface="Times New Roman" panose="02020603050405020304" pitchFamily="18" charset="0"/>
                <a:cs typeface="Times New Roman" panose="02020603050405020304" pitchFamily="18" charset="0"/>
              </a:rPr>
              <a:t>                   Câu 2: Tính</a:t>
            </a:r>
            <a:endParaRPr lang="vi-VN" sz="2800"/>
          </a:p>
        </p:txBody>
      </p:sp>
      <p:sp>
        <p:nvSpPr>
          <p:cNvPr id="13" name="A"/>
          <p:cNvSpPr/>
          <p:nvPr/>
        </p:nvSpPr>
        <p:spPr>
          <a:xfrm>
            <a:off x="1752602" y="5148942"/>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a:p>
        </p:txBody>
      </p:sp>
      <p:sp>
        <p:nvSpPr>
          <p:cNvPr id="14" name="B"/>
          <p:cNvSpPr/>
          <p:nvPr/>
        </p:nvSpPr>
        <p:spPr>
          <a:xfrm>
            <a:off x="1752602" y="3984171"/>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a:p>
        </p:txBody>
      </p:sp>
      <p:sp>
        <p:nvSpPr>
          <p:cNvPr id="15" name="C"/>
          <p:cNvSpPr/>
          <p:nvPr/>
        </p:nvSpPr>
        <p:spPr>
          <a:xfrm flipH="1">
            <a:off x="6187395" y="398417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a:p>
        </p:txBody>
      </p:sp>
      <p:sp>
        <p:nvSpPr>
          <p:cNvPr id="16" name="D"/>
          <p:cNvSpPr/>
          <p:nvPr/>
        </p:nvSpPr>
        <p:spPr>
          <a:xfrm flipH="1">
            <a:off x="6209166" y="514894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a:p>
        </p:txBody>
      </p:sp>
      <p:pic>
        <p:nvPicPr>
          <p:cNvPr id="21" name="Picture 2" descr="Káº¿t quáº£ hÃ¬nh áº£nh cho tráº¡ng tÃ­">
            <a:hlinkClick r:id="rId4" action="ppaction://hlinksldjump"/>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2260" b="96875" l="2500" r="72262">
                        <a14:backgroundMark x1="6071" y1="47356" x2="6071" y2="47356"/>
                      </a14:backgroundRemoval>
                    </a14:imgEffect>
                  </a14:imgLayer>
                </a14:imgProps>
              </a:ext>
              <a:ext uri="{28A0092B-C50C-407E-A947-70E740481C1C}">
                <a14:useLocalDpi xmlns:a14="http://schemas.microsoft.com/office/drawing/2010/main" val="0"/>
              </a:ext>
            </a:extLst>
          </a:blip>
          <a:srcRect r="25482"/>
          <a:stretch/>
        </p:blipFill>
        <p:spPr bwMode="auto">
          <a:xfrm>
            <a:off x="1530349" y="0"/>
            <a:ext cx="1134382" cy="75389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7">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8378710" y="-460479"/>
            <a:ext cx="2381250" cy="2981325"/>
          </a:xfrm>
          <a:prstGeom prst="rect">
            <a:avLst/>
          </a:prstGeom>
        </p:spPr>
      </p:pic>
      <p:graphicFrame>
        <p:nvGraphicFramePr>
          <p:cNvPr id="3" name="Object 2">
            <a:extLst>
              <a:ext uri="{FF2B5EF4-FFF2-40B4-BE49-F238E27FC236}">
                <a16:creationId xmlns:a16="http://schemas.microsoft.com/office/drawing/2014/main" id="{7A7B39D4-B86A-C853-B673-A08C3F9AE6FC}"/>
              </a:ext>
            </a:extLst>
          </p:cNvPr>
          <p:cNvGraphicFramePr>
            <a:graphicFrameLocks noChangeAspect="1"/>
          </p:cNvGraphicFramePr>
          <p:nvPr>
            <p:extLst>
              <p:ext uri="{D42A27DB-BD31-4B8C-83A1-F6EECF244321}">
                <p14:modId xmlns:p14="http://schemas.microsoft.com/office/powerpoint/2010/main" val="1036225502"/>
              </p:ext>
            </p:extLst>
          </p:nvPr>
        </p:nvGraphicFramePr>
        <p:xfrm>
          <a:off x="5931913" y="1635038"/>
          <a:ext cx="1379537" cy="1035050"/>
        </p:xfrm>
        <a:graphic>
          <a:graphicData uri="http://schemas.openxmlformats.org/presentationml/2006/ole">
            <mc:AlternateContent xmlns:mc="http://schemas.openxmlformats.org/markup-compatibility/2006">
              <mc:Choice xmlns:v="urn:schemas-microsoft-com:vml" Requires="v">
                <p:oleObj name="Equation" r:id="rId8" imgW="698400" imgH="431640" progId="Equation.DSMT4">
                  <p:embed/>
                </p:oleObj>
              </mc:Choice>
              <mc:Fallback>
                <p:oleObj name="Equation" r:id="rId8" imgW="698400" imgH="431640" progId="Equation.DSMT4">
                  <p:embed/>
                  <p:pic>
                    <p:nvPicPr>
                      <p:cNvPr id="0" name=""/>
                      <p:cNvPicPr/>
                      <p:nvPr/>
                    </p:nvPicPr>
                    <p:blipFill>
                      <a:blip r:embed="rId9"/>
                      <a:stretch>
                        <a:fillRect/>
                      </a:stretch>
                    </p:blipFill>
                    <p:spPr>
                      <a:xfrm>
                        <a:off x="5931913" y="1635038"/>
                        <a:ext cx="1379537" cy="1035050"/>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4F390A6C-2ADD-F3CE-12AC-B74EE9FF7D62}"/>
              </a:ext>
            </a:extLst>
          </p:cNvPr>
          <p:cNvGraphicFramePr>
            <a:graphicFrameLocks noChangeAspect="1"/>
          </p:cNvGraphicFramePr>
          <p:nvPr>
            <p:extLst>
              <p:ext uri="{D42A27DB-BD31-4B8C-83A1-F6EECF244321}">
                <p14:modId xmlns:p14="http://schemas.microsoft.com/office/powerpoint/2010/main" val="2752094902"/>
              </p:ext>
            </p:extLst>
          </p:nvPr>
        </p:nvGraphicFramePr>
        <p:xfrm>
          <a:off x="6019800" y="3236913"/>
          <a:ext cx="152400" cy="381000"/>
        </p:xfrm>
        <a:graphic>
          <a:graphicData uri="http://schemas.openxmlformats.org/presentationml/2006/ole">
            <mc:AlternateContent xmlns:mc="http://schemas.openxmlformats.org/markup-compatibility/2006">
              <mc:Choice xmlns:v="urn:schemas-microsoft-com:vml" Requires="v">
                <p:oleObj name="Equation" r:id="rId10" imgW="152254" imgH="381558" progId="Equation.DSMT4">
                  <p:embed/>
                </p:oleObj>
              </mc:Choice>
              <mc:Fallback>
                <p:oleObj name="Equation" r:id="rId10" imgW="152254" imgH="381558" progId="Equation.DSMT4">
                  <p:embed/>
                  <p:pic>
                    <p:nvPicPr>
                      <p:cNvPr id="0" name=""/>
                      <p:cNvPicPr/>
                      <p:nvPr/>
                    </p:nvPicPr>
                    <p:blipFill>
                      <a:blip r:embed="rId11"/>
                      <a:stretch>
                        <a:fillRect/>
                      </a:stretch>
                    </p:blipFill>
                    <p:spPr>
                      <a:xfrm>
                        <a:off x="6019800" y="3236913"/>
                        <a:ext cx="152400" cy="381000"/>
                      </a:xfrm>
                      <a:prstGeom prst="rect">
                        <a:avLst/>
                      </a:prstGeom>
                    </p:spPr>
                  </p:pic>
                </p:oleObj>
              </mc:Fallback>
            </mc:AlternateContent>
          </a:graphicData>
        </a:graphic>
      </p:graphicFrame>
      <p:sp>
        <p:nvSpPr>
          <p:cNvPr id="7" name="Rectangle 2">
            <a:extLst>
              <a:ext uri="{FF2B5EF4-FFF2-40B4-BE49-F238E27FC236}">
                <a16:creationId xmlns:a16="http://schemas.microsoft.com/office/drawing/2014/main" id="{D6B8C63A-38B8-BDE2-CC05-D23E543C23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Object 7">
            <a:extLst>
              <a:ext uri="{FF2B5EF4-FFF2-40B4-BE49-F238E27FC236}">
                <a16:creationId xmlns:a16="http://schemas.microsoft.com/office/drawing/2014/main" id="{1E6EFE34-EA0A-9F86-A73B-AD1345C2109C}"/>
              </a:ext>
            </a:extLst>
          </p:cNvPr>
          <p:cNvGraphicFramePr>
            <a:graphicFrameLocks noChangeAspect="1"/>
          </p:cNvGraphicFramePr>
          <p:nvPr>
            <p:extLst>
              <p:ext uri="{D42A27DB-BD31-4B8C-83A1-F6EECF244321}">
                <p14:modId xmlns:p14="http://schemas.microsoft.com/office/powerpoint/2010/main" val="3036684755"/>
              </p:ext>
            </p:extLst>
          </p:nvPr>
        </p:nvGraphicFramePr>
        <p:xfrm>
          <a:off x="3772525" y="5145089"/>
          <a:ext cx="417090" cy="794660"/>
        </p:xfrm>
        <a:graphic>
          <a:graphicData uri="http://schemas.openxmlformats.org/presentationml/2006/ole">
            <mc:AlternateContent xmlns:mc="http://schemas.openxmlformats.org/markup-compatibility/2006">
              <mc:Choice xmlns:v="urn:schemas-microsoft-com:vml" Requires="v">
                <p:oleObj name="Equation" r:id="rId12" imgW="152280" imgH="393480" progId="Equation.DSMT4">
                  <p:embed/>
                </p:oleObj>
              </mc:Choice>
              <mc:Fallback>
                <p:oleObj name="Equation" r:id="rId12" imgW="152280" imgH="393480" progId="Equation.DSMT4">
                  <p:embed/>
                  <p:pic>
                    <p:nvPicPr>
                      <p:cNvPr id="0" name="Object 1"/>
                      <p:cNvPicPr>
                        <a:picLocks noChangeAspect="1" noChangeArrowheads="1"/>
                      </p:cNvPicPr>
                      <p:nvPr/>
                    </p:nvPicPr>
                    <p:blipFill>
                      <a:blip r:embed="rId13"/>
                      <a:srcRect/>
                      <a:stretch>
                        <a:fillRect/>
                      </a:stretch>
                    </p:blipFill>
                    <p:spPr bwMode="auto">
                      <a:xfrm>
                        <a:off x="3772525" y="5145089"/>
                        <a:ext cx="417090" cy="794660"/>
                      </a:xfrm>
                      <a:prstGeom prst="rect">
                        <a:avLst/>
                      </a:prstGeom>
                      <a:noFill/>
                    </p:spPr>
                  </p:pic>
                </p:oleObj>
              </mc:Fallback>
            </mc:AlternateContent>
          </a:graphicData>
        </a:graphic>
      </p:graphicFrame>
      <p:graphicFrame>
        <p:nvGraphicFramePr>
          <p:cNvPr id="17" name="Object 16">
            <a:extLst>
              <a:ext uri="{FF2B5EF4-FFF2-40B4-BE49-F238E27FC236}">
                <a16:creationId xmlns:a16="http://schemas.microsoft.com/office/drawing/2014/main" id="{A34B88E9-D62D-58EF-D119-6016F86003BC}"/>
              </a:ext>
            </a:extLst>
          </p:cNvPr>
          <p:cNvGraphicFramePr>
            <a:graphicFrameLocks noChangeAspect="1"/>
          </p:cNvGraphicFramePr>
          <p:nvPr>
            <p:extLst>
              <p:ext uri="{D42A27DB-BD31-4B8C-83A1-F6EECF244321}">
                <p14:modId xmlns:p14="http://schemas.microsoft.com/office/powerpoint/2010/main" val="1329811038"/>
              </p:ext>
            </p:extLst>
          </p:nvPr>
        </p:nvGraphicFramePr>
        <p:xfrm>
          <a:off x="3559175" y="3984625"/>
          <a:ext cx="592138" cy="793750"/>
        </p:xfrm>
        <a:graphic>
          <a:graphicData uri="http://schemas.openxmlformats.org/presentationml/2006/ole">
            <mc:AlternateContent xmlns:mc="http://schemas.openxmlformats.org/markup-compatibility/2006">
              <mc:Choice xmlns:v="urn:schemas-microsoft-com:vml" Requires="v">
                <p:oleObj name="Equation" r:id="rId14" imgW="215640" imgH="393480" progId="Equation.DSMT4">
                  <p:embed/>
                </p:oleObj>
              </mc:Choice>
              <mc:Fallback>
                <p:oleObj name="Equation" r:id="rId14" imgW="215640" imgH="393480" progId="Equation.DSMT4">
                  <p:embed/>
                  <p:pic>
                    <p:nvPicPr>
                      <p:cNvPr id="8" name="Object 7">
                        <a:extLst>
                          <a:ext uri="{FF2B5EF4-FFF2-40B4-BE49-F238E27FC236}">
                            <a16:creationId xmlns:a16="http://schemas.microsoft.com/office/drawing/2014/main" id="{1E6EFE34-EA0A-9F86-A73B-AD1345C2109C}"/>
                          </a:ext>
                        </a:extLst>
                      </p:cNvPr>
                      <p:cNvPicPr>
                        <a:picLocks noChangeAspect="1" noChangeArrowheads="1"/>
                      </p:cNvPicPr>
                      <p:nvPr/>
                    </p:nvPicPr>
                    <p:blipFill>
                      <a:blip r:embed="rId15"/>
                      <a:srcRect/>
                      <a:stretch>
                        <a:fillRect/>
                      </a:stretch>
                    </p:blipFill>
                    <p:spPr bwMode="auto">
                      <a:xfrm>
                        <a:off x="3559175" y="3984625"/>
                        <a:ext cx="592138" cy="793750"/>
                      </a:xfrm>
                      <a:prstGeom prst="rect">
                        <a:avLst/>
                      </a:prstGeom>
                      <a:noFill/>
                    </p:spPr>
                  </p:pic>
                </p:oleObj>
              </mc:Fallback>
            </mc:AlternateContent>
          </a:graphicData>
        </a:graphic>
      </p:graphicFrame>
      <p:graphicFrame>
        <p:nvGraphicFramePr>
          <p:cNvPr id="18" name="Object 17">
            <a:extLst>
              <a:ext uri="{FF2B5EF4-FFF2-40B4-BE49-F238E27FC236}">
                <a16:creationId xmlns:a16="http://schemas.microsoft.com/office/drawing/2014/main" id="{46004B2D-9C7D-77AB-468C-01DAFEB760BE}"/>
              </a:ext>
            </a:extLst>
          </p:cNvPr>
          <p:cNvGraphicFramePr>
            <a:graphicFrameLocks noChangeAspect="1"/>
          </p:cNvGraphicFramePr>
          <p:nvPr>
            <p:extLst>
              <p:ext uri="{D42A27DB-BD31-4B8C-83A1-F6EECF244321}">
                <p14:modId xmlns:p14="http://schemas.microsoft.com/office/powerpoint/2010/main" val="1097603993"/>
              </p:ext>
            </p:extLst>
          </p:nvPr>
        </p:nvGraphicFramePr>
        <p:xfrm>
          <a:off x="7997825" y="3995738"/>
          <a:ext cx="627063" cy="793750"/>
        </p:xfrm>
        <a:graphic>
          <a:graphicData uri="http://schemas.openxmlformats.org/presentationml/2006/ole">
            <mc:AlternateContent xmlns:mc="http://schemas.openxmlformats.org/markup-compatibility/2006">
              <mc:Choice xmlns:v="urn:schemas-microsoft-com:vml" Requires="v">
                <p:oleObj name="Equation" r:id="rId16" imgW="228600" imgH="393480" progId="Equation.DSMT4">
                  <p:embed/>
                </p:oleObj>
              </mc:Choice>
              <mc:Fallback>
                <p:oleObj name="Equation" r:id="rId16" imgW="228600" imgH="393480" progId="Equation.DSMT4">
                  <p:embed/>
                  <p:pic>
                    <p:nvPicPr>
                      <p:cNvPr id="17" name="Object 16">
                        <a:extLst>
                          <a:ext uri="{FF2B5EF4-FFF2-40B4-BE49-F238E27FC236}">
                            <a16:creationId xmlns:a16="http://schemas.microsoft.com/office/drawing/2014/main" id="{A34B88E9-D62D-58EF-D119-6016F86003BC}"/>
                          </a:ext>
                        </a:extLst>
                      </p:cNvPr>
                      <p:cNvPicPr>
                        <a:picLocks noChangeAspect="1" noChangeArrowheads="1"/>
                      </p:cNvPicPr>
                      <p:nvPr/>
                    </p:nvPicPr>
                    <p:blipFill>
                      <a:blip r:embed="rId17"/>
                      <a:srcRect/>
                      <a:stretch>
                        <a:fillRect/>
                      </a:stretch>
                    </p:blipFill>
                    <p:spPr bwMode="auto">
                      <a:xfrm>
                        <a:off x="7997825" y="3995738"/>
                        <a:ext cx="627063" cy="793750"/>
                      </a:xfrm>
                      <a:prstGeom prst="rect">
                        <a:avLst/>
                      </a:prstGeom>
                      <a:noFill/>
                    </p:spPr>
                  </p:pic>
                </p:oleObj>
              </mc:Fallback>
            </mc:AlternateContent>
          </a:graphicData>
        </a:graphic>
      </p:graphicFrame>
      <p:graphicFrame>
        <p:nvGraphicFramePr>
          <p:cNvPr id="19" name="Object 18">
            <a:extLst>
              <a:ext uri="{FF2B5EF4-FFF2-40B4-BE49-F238E27FC236}">
                <a16:creationId xmlns:a16="http://schemas.microsoft.com/office/drawing/2014/main" id="{DC88B8F9-B4CD-C18B-E56E-9B57255297BC}"/>
              </a:ext>
            </a:extLst>
          </p:cNvPr>
          <p:cNvGraphicFramePr>
            <a:graphicFrameLocks noChangeAspect="1"/>
          </p:cNvGraphicFramePr>
          <p:nvPr>
            <p:extLst>
              <p:ext uri="{D42A27DB-BD31-4B8C-83A1-F6EECF244321}">
                <p14:modId xmlns:p14="http://schemas.microsoft.com/office/powerpoint/2010/main" val="3121908930"/>
              </p:ext>
            </p:extLst>
          </p:nvPr>
        </p:nvGraphicFramePr>
        <p:xfrm>
          <a:off x="8102600" y="5165725"/>
          <a:ext cx="417513" cy="793750"/>
        </p:xfrm>
        <a:graphic>
          <a:graphicData uri="http://schemas.openxmlformats.org/presentationml/2006/ole">
            <mc:AlternateContent xmlns:mc="http://schemas.openxmlformats.org/markup-compatibility/2006">
              <mc:Choice xmlns:v="urn:schemas-microsoft-com:vml" Requires="v">
                <p:oleObj name="Equation" r:id="rId18" imgW="152280" imgH="393480" progId="Equation.DSMT4">
                  <p:embed/>
                </p:oleObj>
              </mc:Choice>
              <mc:Fallback>
                <p:oleObj name="Equation" r:id="rId18" imgW="152280" imgH="393480" progId="Equation.DSMT4">
                  <p:embed/>
                  <p:pic>
                    <p:nvPicPr>
                      <p:cNvPr id="18" name="Object 17">
                        <a:extLst>
                          <a:ext uri="{FF2B5EF4-FFF2-40B4-BE49-F238E27FC236}">
                            <a16:creationId xmlns:a16="http://schemas.microsoft.com/office/drawing/2014/main" id="{46004B2D-9C7D-77AB-468C-01DAFEB760BE}"/>
                          </a:ext>
                        </a:extLst>
                      </p:cNvPr>
                      <p:cNvPicPr>
                        <a:picLocks noChangeAspect="1" noChangeArrowheads="1"/>
                      </p:cNvPicPr>
                      <p:nvPr/>
                    </p:nvPicPr>
                    <p:blipFill>
                      <a:blip r:embed="rId19"/>
                      <a:srcRect/>
                      <a:stretch>
                        <a:fillRect/>
                      </a:stretch>
                    </p:blipFill>
                    <p:spPr bwMode="auto">
                      <a:xfrm>
                        <a:off x="8102600" y="5165725"/>
                        <a:ext cx="417513" cy="793750"/>
                      </a:xfrm>
                      <a:prstGeom prst="rect">
                        <a:avLst/>
                      </a:prstGeom>
                      <a:noFill/>
                    </p:spPr>
                  </p:pic>
                </p:oleObj>
              </mc:Fallback>
            </mc:AlternateContent>
          </a:graphicData>
        </a:graphic>
      </p:graphicFrame>
    </p:spTree>
    <p:extLst>
      <p:ext uri="{BB962C8B-B14F-4D97-AF65-F5344CB8AC3E}">
        <p14:creationId xmlns:p14="http://schemas.microsoft.com/office/powerpoint/2010/main" val="16759284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30" presetClass="emph" presetSubtype="0" fill="hold" grpId="0" nodeType="clickEffect">
                                  <p:stCondLst>
                                    <p:cond delay="0"/>
                                  </p:stCondLst>
                                  <p:childTnLst>
                                    <p:animClr clrSpc="hsl" dir="cw">
                                      <p:cBhvr override="childStyle">
                                        <p:cTn id="6" dur="500" fill="hold"/>
                                        <p:tgtEl>
                                          <p:spTgt spid="13"/>
                                        </p:tgtEl>
                                        <p:attrNameLst>
                                          <p:attrName>style.color</p:attrName>
                                        </p:attrNameLst>
                                      </p:cBhvr>
                                      <p:by>
                                        <p:hsl h="0" s="12549" l="25098"/>
                                      </p:by>
                                    </p:animClr>
                                    <p:animClr clrSpc="hsl" dir="cw">
                                      <p:cBhvr>
                                        <p:cTn id="7" dur="500" fill="hold"/>
                                        <p:tgtEl>
                                          <p:spTgt spid="13"/>
                                        </p:tgtEl>
                                        <p:attrNameLst>
                                          <p:attrName>fillcolor</p:attrName>
                                        </p:attrNameLst>
                                      </p:cBhvr>
                                      <p:by>
                                        <p:hsl h="0" s="12549" l="25098"/>
                                      </p:by>
                                    </p:animClr>
                                    <p:animClr clrSpc="hsl" dir="cw">
                                      <p:cBhvr>
                                        <p:cTn id="8" dur="500" fill="hold"/>
                                        <p:tgtEl>
                                          <p:spTgt spid="13"/>
                                        </p:tgtEl>
                                        <p:attrNameLst>
                                          <p:attrName>stroke.color</p:attrName>
                                        </p:attrNameLst>
                                      </p:cBhvr>
                                      <p:by>
                                        <p:hsl h="0" s="12549" l="25098"/>
                                      </p:by>
                                    </p:animClr>
                                    <p:set>
                                      <p:cBhvr>
                                        <p:cTn id="9" dur="500" fill="hold"/>
                                        <p:tgtEl>
                                          <p:spTgt spid="13"/>
                                        </p:tgtEl>
                                        <p:attrNameLst>
                                          <p:attrName>fill.type</p:attrName>
                                        </p:attrNameLst>
                                      </p:cBhvr>
                                      <p:to>
                                        <p:strVal val="solid"/>
                                      </p:to>
                                    </p:set>
                                  </p:childTnLst>
                                  <p:subTnLst>
                                    <p:animClr clrSpc="rgb" dir="cw">
                                      <p:cBhvr override="childStyle">
                                        <p:cTn dur="1" fill="hold" display="0" masterRel="nextClick" afterEffect="1"/>
                                        <p:tgtEl>
                                          <p:spTgt spid="13"/>
                                        </p:tgtEl>
                                        <p:attrNameLst>
                                          <p:attrName>ppt_c</p:attrName>
                                        </p:attrNameLst>
                                      </p:cBhvr>
                                      <p:to>
                                        <a:schemeClr val="accent2"/>
                                      </p:to>
                                    </p:animClr>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3"/>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grpId="0" nodeType="clickEffect">
                                  <p:stCondLst>
                                    <p:cond delay="0"/>
                                  </p:stCondLst>
                                  <p:childTnLst>
                                    <p:animEffect transition="out" filter="fade">
                                      <p:cBhvr>
                                        <p:cTn id="14" dur="500" tmFilter="0, 0; .2, .5; .8, .5; 1, 0"/>
                                        <p:tgtEl>
                                          <p:spTgt spid="14"/>
                                        </p:tgtEl>
                                      </p:cBhvr>
                                    </p:animEffect>
                                    <p:animScale>
                                      <p:cBhvr>
                                        <p:cTn id="15" dur="250" autoRev="1" fill="hold"/>
                                        <p:tgtEl>
                                          <p:spTgt spid="14"/>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4"/>
                  </p:tgtEl>
                </p:cond>
              </p:nextCondLst>
            </p:seq>
            <p:seq concurrent="1" nextAc="seek">
              <p:cTn id="16" restart="whenNotActive" fill="hold" evtFilter="cancelBubble" nodeType="interactiveSeq">
                <p:stCondLst>
                  <p:cond evt="onClick" delay="0">
                    <p:tgtEl>
                      <p:spTgt spid="15"/>
                    </p:tgtEl>
                  </p:cond>
                </p:stCondLst>
                <p:endSync evt="end" delay="0">
                  <p:rtn val="all"/>
                </p:endSync>
                <p:childTnLst>
                  <p:par>
                    <p:cTn id="17" fill="hold">
                      <p:stCondLst>
                        <p:cond delay="0"/>
                      </p:stCondLst>
                      <p:childTnLst>
                        <p:par>
                          <p:cTn id="18" fill="hold">
                            <p:stCondLst>
                              <p:cond delay="0"/>
                            </p:stCondLst>
                            <p:childTnLst>
                              <p:par>
                                <p:cTn id="19" presetID="26" presetClass="emph" presetSubtype="0" fill="hold" grpId="0" nodeType="clickEffect">
                                  <p:stCondLst>
                                    <p:cond delay="0"/>
                                  </p:stCondLst>
                                  <p:childTnLst>
                                    <p:animEffect transition="out" filter="fade">
                                      <p:cBhvr>
                                        <p:cTn id="20" dur="500" tmFilter="0, 0; .2, .5; .8, .5; 1, 0"/>
                                        <p:tgtEl>
                                          <p:spTgt spid="15"/>
                                        </p:tgtEl>
                                      </p:cBhvr>
                                    </p:animEffect>
                                    <p:animScale>
                                      <p:cBhvr>
                                        <p:cTn id="21" dur="250" autoRev="1" fill="hold"/>
                                        <p:tgtEl>
                                          <p:spTgt spid="15"/>
                                        </p:tgtEl>
                                      </p:cBhvr>
                                      <p:by x="105000" y="105000"/>
                                    </p:animScale>
                                  </p:childTnLst>
                                  <p:subTnLst>
                                    <p:audio>
                                      <p:cMediaNode>
                                        <p:cTn display="0" masterRel="sameClick">
                                          <p:stCondLst>
                                            <p:cond evt="begin" delay="0">
                                              <p:tn val="1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5"/>
                  </p:tgtEl>
                </p:cond>
              </p:nextCondLst>
            </p:seq>
            <p:seq concurrent="1" nextAc="seek">
              <p:cTn id="22" restart="whenNotActive" fill="hold" evtFilter="cancelBubble" nodeType="interactiveSeq">
                <p:stCondLst>
                  <p:cond evt="onClick" delay="0">
                    <p:tgtEl>
                      <p:spTgt spid="16"/>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16"/>
                                        </p:tgtEl>
                                      </p:cBhvr>
                                    </p:animEffect>
                                    <p:animScale>
                                      <p:cBhvr>
                                        <p:cTn id="27" dur="250" autoRev="1" fill="hold"/>
                                        <p:tgtEl>
                                          <p:spTgt spid="16"/>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6"/>
                  </p:tgtEl>
                </p:cond>
              </p:nextCondLst>
            </p:seq>
          </p:childTnLst>
        </p:cTn>
      </p:par>
    </p:tnLst>
    <p:bldLst>
      <p:bldP spid="13" grpId="0" animBg="1"/>
      <p:bldP spid="14" grpId="0" animBg="1"/>
      <p:bldP spid="15"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92349" y="778328"/>
            <a:ext cx="7469868" cy="273231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vi-VN"/>
          </a:p>
        </p:txBody>
      </p:sp>
      <p:sp>
        <p:nvSpPr>
          <p:cNvPr id="13" name="A"/>
          <p:cNvSpPr/>
          <p:nvPr/>
        </p:nvSpPr>
        <p:spPr>
          <a:xfrm>
            <a:off x="1665516" y="3984171"/>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a:p>
        </p:txBody>
      </p:sp>
      <p:sp>
        <p:nvSpPr>
          <p:cNvPr id="14" name="B"/>
          <p:cNvSpPr/>
          <p:nvPr/>
        </p:nvSpPr>
        <p:spPr>
          <a:xfrm>
            <a:off x="1687287" y="5148942"/>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a:p>
        </p:txBody>
      </p:sp>
      <p:sp>
        <p:nvSpPr>
          <p:cNvPr id="15" name="C"/>
          <p:cNvSpPr/>
          <p:nvPr/>
        </p:nvSpPr>
        <p:spPr>
          <a:xfrm flipH="1">
            <a:off x="6187395" y="398417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a:p>
        </p:txBody>
      </p:sp>
      <p:sp>
        <p:nvSpPr>
          <p:cNvPr id="16" name="D"/>
          <p:cNvSpPr/>
          <p:nvPr/>
        </p:nvSpPr>
        <p:spPr>
          <a:xfrm flipH="1">
            <a:off x="6209166" y="514894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a:p>
        </p:txBody>
      </p:sp>
      <p:pic>
        <p:nvPicPr>
          <p:cNvPr id="17" name="Picture 2" descr="Káº¿t quáº£ hÃ¬nh áº£nh cho tráº¡ng tÃ­">
            <a:hlinkClick r:id="rId4" action="ppaction://hlinksldjump"/>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2260" b="96875" l="2500" r="72262">
                        <a14:backgroundMark x1="6071" y1="47356" x2="6071" y2="47356"/>
                      </a14:backgroundRemoval>
                    </a14:imgEffect>
                  </a14:imgLayer>
                </a14:imgProps>
              </a:ext>
              <a:ext uri="{28A0092B-C50C-407E-A947-70E740481C1C}">
                <a14:useLocalDpi xmlns:a14="http://schemas.microsoft.com/office/drawing/2010/main" val="0"/>
              </a:ext>
            </a:extLst>
          </a:blip>
          <a:srcRect r="25482"/>
          <a:stretch/>
        </p:blipFill>
        <p:spPr bwMode="auto">
          <a:xfrm>
            <a:off x="1530349" y="0"/>
            <a:ext cx="1134382" cy="75389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804955" y="-246290"/>
            <a:ext cx="1914525" cy="2390775"/>
          </a:xfrm>
          <a:prstGeom prst="rect">
            <a:avLst/>
          </a:prstGeom>
        </p:spPr>
      </p:pic>
      <p:sp>
        <p:nvSpPr>
          <p:cNvPr id="4" name="Rectangle 2">
            <a:extLst>
              <a:ext uri="{FF2B5EF4-FFF2-40B4-BE49-F238E27FC236}">
                <a16:creationId xmlns:a16="http://schemas.microsoft.com/office/drawing/2014/main" id="{BAA2EB5D-C4E4-CFEF-F215-7B936784495E}"/>
              </a:ext>
            </a:extLst>
          </p:cNvPr>
          <p:cNvSpPr>
            <a:spLocks noChangeArrowheads="1"/>
          </p:cNvSpPr>
          <p:nvPr/>
        </p:nvSpPr>
        <p:spPr bwMode="auto">
          <a:xfrm>
            <a:off x="2931794" y="1621265"/>
            <a:ext cx="445666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tabLst/>
            </a:pPr>
            <a:r>
              <a:rPr kumimoji="0" lang="fr-FR" altLang="en-US" sz="2800" b="0" i="0" u="none" strike="noStrike" cap="none" normalizeH="0" baseline="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 3: Kết quả của phép tính </a:t>
            </a:r>
            <a:endParaRPr kumimoji="0" lang="fr-FR" altLang="en-US" sz="2800" b="0" i="0" u="none" strike="noStrike" cap="none" normalizeH="0" baseline="0">
              <a:ln>
                <a:noFill/>
              </a:ln>
              <a:solidFill>
                <a:srgbClr val="FF0000"/>
              </a:solidFill>
              <a:effectLst/>
              <a:latin typeface="Arial" panose="020B0604020202020204" pitchFamily="34" charset="0"/>
            </a:endParaRPr>
          </a:p>
        </p:txBody>
      </p:sp>
      <p:graphicFrame>
        <p:nvGraphicFramePr>
          <p:cNvPr id="6" name="Object 5">
            <a:extLst>
              <a:ext uri="{FF2B5EF4-FFF2-40B4-BE49-F238E27FC236}">
                <a16:creationId xmlns:a16="http://schemas.microsoft.com/office/drawing/2014/main" id="{396B40C2-7F48-DB63-5573-A76BF3EDF560}"/>
              </a:ext>
            </a:extLst>
          </p:cNvPr>
          <p:cNvGraphicFramePr>
            <a:graphicFrameLocks noChangeAspect="1"/>
          </p:cNvGraphicFramePr>
          <p:nvPr>
            <p:extLst>
              <p:ext uri="{D42A27DB-BD31-4B8C-83A1-F6EECF244321}">
                <p14:modId xmlns:p14="http://schemas.microsoft.com/office/powerpoint/2010/main" val="3327860638"/>
              </p:ext>
            </p:extLst>
          </p:nvPr>
        </p:nvGraphicFramePr>
        <p:xfrm>
          <a:off x="7288430" y="1493517"/>
          <a:ext cx="1190551" cy="918903"/>
        </p:xfrm>
        <a:graphic>
          <a:graphicData uri="http://schemas.openxmlformats.org/presentationml/2006/ole">
            <mc:AlternateContent xmlns:mc="http://schemas.openxmlformats.org/markup-compatibility/2006">
              <mc:Choice xmlns:v="urn:schemas-microsoft-com:vml" Requires="v">
                <p:oleObj name="Equation" r:id="rId8" imgW="558720" imgH="431640" progId="Equation.DSMT4">
                  <p:embed/>
                </p:oleObj>
              </mc:Choice>
              <mc:Fallback>
                <p:oleObj name="Equation" r:id="rId8" imgW="558720" imgH="431640" progId="Equation.DSMT4">
                  <p:embed/>
                  <p:pic>
                    <p:nvPicPr>
                      <p:cNvPr id="0" name="Object 1"/>
                      <p:cNvPicPr>
                        <a:picLocks noChangeAspect="1" noChangeArrowheads="1"/>
                      </p:cNvPicPr>
                      <p:nvPr/>
                    </p:nvPicPr>
                    <p:blipFill>
                      <a:blip r:embed="rId9"/>
                      <a:srcRect/>
                      <a:stretch>
                        <a:fillRect/>
                      </a:stretch>
                    </p:blipFill>
                    <p:spPr bwMode="auto">
                      <a:xfrm>
                        <a:off x="7288430" y="1493517"/>
                        <a:ext cx="1190551" cy="918903"/>
                      </a:xfrm>
                      <a:prstGeom prst="rect">
                        <a:avLst/>
                      </a:prstGeom>
                      <a:noFill/>
                    </p:spPr>
                  </p:pic>
                </p:oleObj>
              </mc:Fallback>
            </mc:AlternateContent>
          </a:graphicData>
        </a:graphic>
      </p:graphicFrame>
      <p:sp>
        <p:nvSpPr>
          <p:cNvPr id="7" name="Rectangle 3">
            <a:extLst>
              <a:ext uri="{FF2B5EF4-FFF2-40B4-BE49-F238E27FC236}">
                <a16:creationId xmlns:a16="http://schemas.microsoft.com/office/drawing/2014/main" id="{030A8D6A-3C3E-7CFF-E617-A3F4EB9B954A}"/>
              </a:ext>
            </a:extLst>
          </p:cNvPr>
          <p:cNvSpPr>
            <a:spLocks noChangeArrowheads="1"/>
          </p:cNvSpPr>
          <p:nvPr/>
        </p:nvSpPr>
        <p:spPr bwMode="auto">
          <a:xfrm>
            <a:off x="6614669" y="753676"/>
            <a:ext cx="22313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tabLst>
                <a:tab pos="630238" algn="l"/>
              </a:tabLst>
              <a:defRPr>
                <a:solidFill>
                  <a:schemeClr val="tx1"/>
                </a:solidFill>
                <a:latin typeface="Arial" panose="020B0604020202020204" pitchFamily="34" charset="0"/>
              </a:defRPr>
            </a:lvl1pPr>
            <a:lvl2pPr marL="457200" eaLnBrk="0" fontAlgn="base" hangingPunct="0">
              <a:spcBef>
                <a:spcPct val="0"/>
              </a:spcBef>
              <a:spcAft>
                <a:spcPct val="0"/>
              </a:spcAft>
              <a:tabLst>
                <a:tab pos="630238" algn="l"/>
              </a:tabLst>
              <a:defRPr>
                <a:solidFill>
                  <a:schemeClr val="tx1"/>
                </a:solidFill>
                <a:latin typeface="Arial" panose="020B0604020202020204" pitchFamily="34" charset="0"/>
              </a:defRPr>
            </a:lvl2pPr>
            <a:lvl3pPr marL="914400" eaLnBrk="0" fontAlgn="base" hangingPunct="0">
              <a:spcBef>
                <a:spcPct val="0"/>
              </a:spcBef>
              <a:spcAft>
                <a:spcPct val="0"/>
              </a:spcAft>
              <a:tabLst>
                <a:tab pos="630238" algn="l"/>
              </a:tabLst>
              <a:defRPr>
                <a:solidFill>
                  <a:schemeClr val="tx1"/>
                </a:solidFill>
                <a:latin typeface="Arial" panose="020B0604020202020204" pitchFamily="34" charset="0"/>
              </a:defRPr>
            </a:lvl3pPr>
            <a:lvl4pPr marL="1371600" eaLnBrk="0" fontAlgn="base" hangingPunct="0">
              <a:spcBef>
                <a:spcPct val="0"/>
              </a:spcBef>
              <a:spcAft>
                <a:spcPct val="0"/>
              </a:spcAft>
              <a:tabLst>
                <a:tab pos="630238" algn="l"/>
              </a:tabLst>
              <a:defRPr>
                <a:solidFill>
                  <a:schemeClr val="tx1"/>
                </a:solidFill>
                <a:latin typeface="Arial" panose="020B0604020202020204" pitchFamily="34" charset="0"/>
              </a:defRPr>
            </a:lvl4pPr>
            <a:lvl5pPr marL="1828800" eaLnBrk="0" fontAlgn="base" hangingPunct="0">
              <a:spcBef>
                <a:spcPct val="0"/>
              </a:spcBef>
              <a:spcAft>
                <a:spcPct val="0"/>
              </a:spcAft>
              <a:tabLst>
                <a:tab pos="630238" algn="l"/>
              </a:tabLst>
              <a:defRPr>
                <a:solidFill>
                  <a:schemeClr val="tx1"/>
                </a:solidFill>
                <a:latin typeface="Arial" panose="020B0604020202020204" pitchFamily="34" charset="0"/>
              </a:defRPr>
            </a:lvl5pPr>
            <a:lvl6pPr marL="2286000" eaLnBrk="0" fontAlgn="base" hangingPunct="0">
              <a:spcBef>
                <a:spcPct val="0"/>
              </a:spcBef>
              <a:spcAft>
                <a:spcPct val="0"/>
              </a:spcAft>
              <a:tabLst>
                <a:tab pos="630238" algn="l"/>
              </a:tabLst>
              <a:defRPr>
                <a:solidFill>
                  <a:schemeClr val="tx1"/>
                </a:solidFill>
                <a:latin typeface="Arial" panose="020B0604020202020204" pitchFamily="34" charset="0"/>
              </a:defRPr>
            </a:lvl6pPr>
            <a:lvl7pPr marL="2743200" eaLnBrk="0" fontAlgn="base" hangingPunct="0">
              <a:spcBef>
                <a:spcPct val="0"/>
              </a:spcBef>
              <a:spcAft>
                <a:spcPct val="0"/>
              </a:spcAft>
              <a:tabLst>
                <a:tab pos="630238" algn="l"/>
              </a:tabLst>
              <a:defRPr>
                <a:solidFill>
                  <a:schemeClr val="tx1"/>
                </a:solidFill>
                <a:latin typeface="Arial" panose="020B0604020202020204" pitchFamily="34" charset="0"/>
              </a:defRPr>
            </a:lvl7pPr>
            <a:lvl8pPr marL="3200400" eaLnBrk="0" fontAlgn="base" hangingPunct="0">
              <a:spcBef>
                <a:spcPct val="0"/>
              </a:spcBef>
              <a:spcAft>
                <a:spcPct val="0"/>
              </a:spcAft>
              <a:tabLst>
                <a:tab pos="630238" algn="l"/>
              </a:tabLst>
              <a:defRPr>
                <a:solidFill>
                  <a:schemeClr val="tx1"/>
                </a:solidFill>
                <a:latin typeface="Arial" panose="020B0604020202020204" pitchFamily="34" charset="0"/>
              </a:defRPr>
            </a:lvl8pPr>
            <a:lvl9pPr marL="3657600" eaLnBrk="0" fontAlgn="base" hangingPunct="0">
              <a:spcBef>
                <a:spcPct val="0"/>
              </a:spcBef>
              <a:spcAft>
                <a:spcPct val="0"/>
              </a:spcAft>
              <a:tabLst>
                <a:tab pos="630238"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630238" algn="l"/>
              </a:tabLst>
            </a:pPr>
            <a:r>
              <a:rPr kumimoji="0" lang="fr-FR" altLang="en-US" sz="1200" b="0" i="0" u="none" strike="noStrike" cap="none" normalizeH="0" baseline="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fr-FR"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8" name="Object 7">
            <a:extLst>
              <a:ext uri="{FF2B5EF4-FFF2-40B4-BE49-F238E27FC236}">
                <a16:creationId xmlns:a16="http://schemas.microsoft.com/office/drawing/2014/main" id="{B360D5CB-5EDB-A315-8401-687E44F7FAB6}"/>
              </a:ext>
            </a:extLst>
          </p:cNvPr>
          <p:cNvGraphicFramePr>
            <a:graphicFrameLocks noChangeAspect="1"/>
          </p:cNvGraphicFramePr>
          <p:nvPr>
            <p:extLst>
              <p:ext uri="{D42A27DB-BD31-4B8C-83A1-F6EECF244321}">
                <p14:modId xmlns:p14="http://schemas.microsoft.com/office/powerpoint/2010/main" val="3302655346"/>
              </p:ext>
            </p:extLst>
          </p:nvPr>
        </p:nvGraphicFramePr>
        <p:xfrm>
          <a:off x="5799138" y="3032125"/>
          <a:ext cx="593725" cy="792163"/>
        </p:xfrm>
        <a:graphic>
          <a:graphicData uri="http://schemas.openxmlformats.org/presentationml/2006/ole">
            <mc:AlternateContent xmlns:mc="http://schemas.openxmlformats.org/markup-compatibility/2006">
              <mc:Choice xmlns:v="urn:schemas-microsoft-com:vml" Requires="v">
                <p:oleObj name="Equation" r:id="rId10" imgW="593005" imgH="792775" progId="Equation.DSMT4">
                  <p:embed/>
                </p:oleObj>
              </mc:Choice>
              <mc:Fallback>
                <p:oleObj name="Equation" r:id="rId10" imgW="593005" imgH="792775" progId="Equation.DSMT4">
                  <p:embed/>
                  <p:pic>
                    <p:nvPicPr>
                      <p:cNvPr id="0" name=""/>
                      <p:cNvPicPr/>
                      <p:nvPr/>
                    </p:nvPicPr>
                    <p:blipFill>
                      <a:blip r:embed="rId11"/>
                      <a:stretch>
                        <a:fillRect/>
                      </a:stretch>
                    </p:blipFill>
                    <p:spPr>
                      <a:xfrm>
                        <a:off x="5799138" y="3032125"/>
                        <a:ext cx="593725" cy="792163"/>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CC0E89CB-C3C4-9A70-3FA1-A0CB9CCB03EF}"/>
              </a:ext>
            </a:extLst>
          </p:cNvPr>
          <p:cNvGraphicFramePr>
            <a:graphicFrameLocks noChangeAspect="1"/>
          </p:cNvGraphicFramePr>
          <p:nvPr>
            <p:extLst>
              <p:ext uri="{D42A27DB-BD31-4B8C-83A1-F6EECF244321}">
                <p14:modId xmlns:p14="http://schemas.microsoft.com/office/powerpoint/2010/main" val="4077338855"/>
              </p:ext>
            </p:extLst>
          </p:nvPr>
        </p:nvGraphicFramePr>
        <p:xfrm>
          <a:off x="3541713" y="3984625"/>
          <a:ext cx="627062" cy="793750"/>
        </p:xfrm>
        <a:graphic>
          <a:graphicData uri="http://schemas.openxmlformats.org/presentationml/2006/ole">
            <mc:AlternateContent xmlns:mc="http://schemas.openxmlformats.org/markup-compatibility/2006">
              <mc:Choice xmlns:v="urn:schemas-microsoft-com:vml" Requires="v">
                <p:oleObj name="Equation" r:id="rId12" imgW="228600" imgH="393480" progId="Equation.DSMT4">
                  <p:embed/>
                </p:oleObj>
              </mc:Choice>
              <mc:Fallback>
                <p:oleObj name="Equation" r:id="rId12" imgW="228600" imgH="393480" progId="Equation.DSMT4">
                  <p:embed/>
                  <p:pic>
                    <p:nvPicPr>
                      <p:cNvPr id="17" name="Object 16">
                        <a:extLst>
                          <a:ext uri="{FF2B5EF4-FFF2-40B4-BE49-F238E27FC236}">
                            <a16:creationId xmlns:a16="http://schemas.microsoft.com/office/drawing/2014/main" id="{A34B88E9-D62D-58EF-D119-6016F86003BC}"/>
                          </a:ext>
                        </a:extLst>
                      </p:cNvPr>
                      <p:cNvPicPr>
                        <a:picLocks noChangeAspect="1" noChangeArrowheads="1"/>
                      </p:cNvPicPr>
                      <p:nvPr/>
                    </p:nvPicPr>
                    <p:blipFill>
                      <a:blip r:embed="rId13"/>
                      <a:srcRect/>
                      <a:stretch>
                        <a:fillRect/>
                      </a:stretch>
                    </p:blipFill>
                    <p:spPr bwMode="auto">
                      <a:xfrm>
                        <a:off x="3541713" y="3984625"/>
                        <a:ext cx="627062" cy="793750"/>
                      </a:xfrm>
                      <a:prstGeom prst="rect">
                        <a:avLst/>
                      </a:prstGeom>
                      <a:noFill/>
                    </p:spPr>
                  </p:pic>
                </p:oleObj>
              </mc:Fallback>
            </mc:AlternateContent>
          </a:graphicData>
        </a:graphic>
      </p:graphicFrame>
      <p:graphicFrame>
        <p:nvGraphicFramePr>
          <p:cNvPr id="19" name="Object 18">
            <a:extLst>
              <a:ext uri="{FF2B5EF4-FFF2-40B4-BE49-F238E27FC236}">
                <a16:creationId xmlns:a16="http://schemas.microsoft.com/office/drawing/2014/main" id="{FAD83A46-AA10-E04F-F57E-7F5964701109}"/>
              </a:ext>
            </a:extLst>
          </p:cNvPr>
          <p:cNvGraphicFramePr>
            <a:graphicFrameLocks noChangeAspect="1"/>
          </p:cNvGraphicFramePr>
          <p:nvPr>
            <p:extLst>
              <p:ext uri="{D42A27DB-BD31-4B8C-83A1-F6EECF244321}">
                <p14:modId xmlns:p14="http://schemas.microsoft.com/office/powerpoint/2010/main" val="2768365100"/>
              </p:ext>
            </p:extLst>
          </p:nvPr>
        </p:nvGraphicFramePr>
        <p:xfrm>
          <a:off x="8062913" y="3984625"/>
          <a:ext cx="835025" cy="793750"/>
        </p:xfrm>
        <a:graphic>
          <a:graphicData uri="http://schemas.openxmlformats.org/presentationml/2006/ole">
            <mc:AlternateContent xmlns:mc="http://schemas.openxmlformats.org/markup-compatibility/2006">
              <mc:Choice xmlns:v="urn:schemas-microsoft-com:vml" Requires="v">
                <p:oleObj name="Equation" r:id="rId14" imgW="304560" imgH="393480" progId="Equation.DSMT4">
                  <p:embed/>
                </p:oleObj>
              </mc:Choice>
              <mc:Fallback>
                <p:oleObj name="Equation" r:id="rId14" imgW="304560" imgH="393480" progId="Equation.DSMT4">
                  <p:embed/>
                  <p:pic>
                    <p:nvPicPr>
                      <p:cNvPr id="18" name="Object 17">
                        <a:extLst>
                          <a:ext uri="{FF2B5EF4-FFF2-40B4-BE49-F238E27FC236}">
                            <a16:creationId xmlns:a16="http://schemas.microsoft.com/office/drawing/2014/main" id="{CC0E89CB-C3C4-9A70-3FA1-A0CB9CCB03EF}"/>
                          </a:ext>
                        </a:extLst>
                      </p:cNvPr>
                      <p:cNvPicPr>
                        <a:picLocks noChangeAspect="1" noChangeArrowheads="1"/>
                      </p:cNvPicPr>
                      <p:nvPr/>
                    </p:nvPicPr>
                    <p:blipFill>
                      <a:blip r:embed="rId15"/>
                      <a:srcRect/>
                      <a:stretch>
                        <a:fillRect/>
                      </a:stretch>
                    </p:blipFill>
                    <p:spPr bwMode="auto">
                      <a:xfrm>
                        <a:off x="8062913" y="3984625"/>
                        <a:ext cx="835025" cy="793750"/>
                      </a:xfrm>
                      <a:prstGeom prst="rect">
                        <a:avLst/>
                      </a:prstGeom>
                      <a:noFill/>
                    </p:spPr>
                  </p:pic>
                </p:oleObj>
              </mc:Fallback>
            </mc:AlternateContent>
          </a:graphicData>
        </a:graphic>
      </p:graphicFrame>
      <p:graphicFrame>
        <p:nvGraphicFramePr>
          <p:cNvPr id="20" name="Object 19">
            <a:extLst>
              <a:ext uri="{FF2B5EF4-FFF2-40B4-BE49-F238E27FC236}">
                <a16:creationId xmlns:a16="http://schemas.microsoft.com/office/drawing/2014/main" id="{789A419D-E8DC-4573-63A1-42680DD38EE9}"/>
              </a:ext>
            </a:extLst>
          </p:cNvPr>
          <p:cNvGraphicFramePr>
            <a:graphicFrameLocks noChangeAspect="1"/>
          </p:cNvGraphicFramePr>
          <p:nvPr>
            <p:extLst>
              <p:ext uri="{D42A27DB-BD31-4B8C-83A1-F6EECF244321}">
                <p14:modId xmlns:p14="http://schemas.microsoft.com/office/powerpoint/2010/main" val="2257462312"/>
              </p:ext>
            </p:extLst>
          </p:nvPr>
        </p:nvGraphicFramePr>
        <p:xfrm>
          <a:off x="3646488" y="5148263"/>
          <a:ext cx="382587" cy="793750"/>
        </p:xfrm>
        <a:graphic>
          <a:graphicData uri="http://schemas.openxmlformats.org/presentationml/2006/ole">
            <mc:AlternateContent xmlns:mc="http://schemas.openxmlformats.org/markup-compatibility/2006">
              <mc:Choice xmlns:v="urn:schemas-microsoft-com:vml" Requires="v">
                <p:oleObj name="Equation" r:id="rId16" imgW="139680" imgH="393480" progId="Equation.DSMT4">
                  <p:embed/>
                </p:oleObj>
              </mc:Choice>
              <mc:Fallback>
                <p:oleObj name="Equation" r:id="rId16" imgW="139680" imgH="393480" progId="Equation.DSMT4">
                  <p:embed/>
                  <p:pic>
                    <p:nvPicPr>
                      <p:cNvPr id="18" name="Object 17">
                        <a:extLst>
                          <a:ext uri="{FF2B5EF4-FFF2-40B4-BE49-F238E27FC236}">
                            <a16:creationId xmlns:a16="http://schemas.microsoft.com/office/drawing/2014/main" id="{CC0E89CB-C3C4-9A70-3FA1-A0CB9CCB03EF}"/>
                          </a:ext>
                        </a:extLst>
                      </p:cNvPr>
                      <p:cNvPicPr>
                        <a:picLocks noChangeAspect="1" noChangeArrowheads="1"/>
                      </p:cNvPicPr>
                      <p:nvPr/>
                    </p:nvPicPr>
                    <p:blipFill>
                      <a:blip r:embed="rId17"/>
                      <a:srcRect/>
                      <a:stretch>
                        <a:fillRect/>
                      </a:stretch>
                    </p:blipFill>
                    <p:spPr bwMode="auto">
                      <a:xfrm>
                        <a:off x="3646488" y="5148263"/>
                        <a:ext cx="382587" cy="793750"/>
                      </a:xfrm>
                      <a:prstGeom prst="rect">
                        <a:avLst/>
                      </a:prstGeom>
                      <a:noFill/>
                    </p:spPr>
                  </p:pic>
                </p:oleObj>
              </mc:Fallback>
            </mc:AlternateContent>
          </a:graphicData>
        </a:graphic>
      </p:graphicFrame>
      <p:graphicFrame>
        <p:nvGraphicFramePr>
          <p:cNvPr id="21" name="Object 20">
            <a:extLst>
              <a:ext uri="{FF2B5EF4-FFF2-40B4-BE49-F238E27FC236}">
                <a16:creationId xmlns:a16="http://schemas.microsoft.com/office/drawing/2014/main" id="{9B0C5B84-CFBB-66DE-6393-83DD79E0FA36}"/>
              </a:ext>
            </a:extLst>
          </p:cNvPr>
          <p:cNvGraphicFramePr>
            <a:graphicFrameLocks noChangeAspect="1"/>
          </p:cNvGraphicFramePr>
          <p:nvPr>
            <p:extLst>
              <p:ext uri="{D42A27DB-BD31-4B8C-83A1-F6EECF244321}">
                <p14:modId xmlns:p14="http://schemas.microsoft.com/office/powerpoint/2010/main" val="2389258893"/>
              </p:ext>
            </p:extLst>
          </p:nvPr>
        </p:nvGraphicFramePr>
        <p:xfrm>
          <a:off x="8378711" y="5148263"/>
          <a:ext cx="382587" cy="793750"/>
        </p:xfrm>
        <a:graphic>
          <a:graphicData uri="http://schemas.openxmlformats.org/presentationml/2006/ole">
            <mc:AlternateContent xmlns:mc="http://schemas.openxmlformats.org/markup-compatibility/2006">
              <mc:Choice xmlns:v="urn:schemas-microsoft-com:vml" Requires="v">
                <p:oleObj name="Equation" r:id="rId18" imgW="139680" imgH="393480" progId="Equation.DSMT4">
                  <p:embed/>
                </p:oleObj>
              </mc:Choice>
              <mc:Fallback>
                <p:oleObj name="Equation" r:id="rId18" imgW="139680" imgH="393480" progId="Equation.DSMT4">
                  <p:embed/>
                  <p:pic>
                    <p:nvPicPr>
                      <p:cNvPr id="20" name="Object 19">
                        <a:extLst>
                          <a:ext uri="{FF2B5EF4-FFF2-40B4-BE49-F238E27FC236}">
                            <a16:creationId xmlns:a16="http://schemas.microsoft.com/office/drawing/2014/main" id="{789A419D-E8DC-4573-63A1-42680DD38EE9}"/>
                          </a:ext>
                        </a:extLst>
                      </p:cNvPr>
                      <p:cNvPicPr>
                        <a:picLocks noChangeAspect="1" noChangeArrowheads="1"/>
                      </p:cNvPicPr>
                      <p:nvPr/>
                    </p:nvPicPr>
                    <p:blipFill>
                      <a:blip r:embed="rId19"/>
                      <a:srcRect/>
                      <a:stretch>
                        <a:fillRect/>
                      </a:stretch>
                    </p:blipFill>
                    <p:spPr bwMode="auto">
                      <a:xfrm>
                        <a:off x="8378711" y="5148263"/>
                        <a:ext cx="382587" cy="793750"/>
                      </a:xfrm>
                      <a:prstGeom prst="rect">
                        <a:avLst/>
                      </a:prstGeom>
                      <a:noFill/>
                    </p:spPr>
                  </p:pic>
                </p:oleObj>
              </mc:Fallback>
            </mc:AlternateContent>
          </a:graphicData>
        </a:graphic>
      </p:graphicFrame>
    </p:spTree>
    <p:extLst>
      <p:ext uri="{BB962C8B-B14F-4D97-AF65-F5344CB8AC3E}">
        <p14:creationId xmlns:p14="http://schemas.microsoft.com/office/powerpoint/2010/main" val="17589223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30" presetClass="emph" presetSubtype="0" fill="hold" grpId="0" nodeType="clickEffect">
                                  <p:stCondLst>
                                    <p:cond delay="0"/>
                                  </p:stCondLst>
                                  <p:childTnLst>
                                    <p:animClr clrSpc="hsl" dir="cw">
                                      <p:cBhvr override="childStyle">
                                        <p:cTn id="6" dur="500" fill="hold"/>
                                        <p:tgtEl>
                                          <p:spTgt spid="13"/>
                                        </p:tgtEl>
                                        <p:attrNameLst>
                                          <p:attrName>style.color</p:attrName>
                                        </p:attrNameLst>
                                      </p:cBhvr>
                                      <p:by>
                                        <p:hsl h="0" s="12549" l="25098"/>
                                      </p:by>
                                    </p:animClr>
                                    <p:animClr clrSpc="hsl" dir="cw">
                                      <p:cBhvr>
                                        <p:cTn id="7" dur="500" fill="hold"/>
                                        <p:tgtEl>
                                          <p:spTgt spid="13"/>
                                        </p:tgtEl>
                                        <p:attrNameLst>
                                          <p:attrName>fillcolor</p:attrName>
                                        </p:attrNameLst>
                                      </p:cBhvr>
                                      <p:by>
                                        <p:hsl h="0" s="12549" l="25098"/>
                                      </p:by>
                                    </p:animClr>
                                    <p:animClr clrSpc="hsl" dir="cw">
                                      <p:cBhvr>
                                        <p:cTn id="8" dur="500" fill="hold"/>
                                        <p:tgtEl>
                                          <p:spTgt spid="13"/>
                                        </p:tgtEl>
                                        <p:attrNameLst>
                                          <p:attrName>stroke.color</p:attrName>
                                        </p:attrNameLst>
                                      </p:cBhvr>
                                      <p:by>
                                        <p:hsl h="0" s="12549" l="25098"/>
                                      </p:by>
                                    </p:animClr>
                                    <p:set>
                                      <p:cBhvr>
                                        <p:cTn id="9" dur="500" fill="hold"/>
                                        <p:tgtEl>
                                          <p:spTgt spid="13"/>
                                        </p:tgtEl>
                                        <p:attrNameLst>
                                          <p:attrName>fill.type</p:attrName>
                                        </p:attrNameLst>
                                      </p:cBhvr>
                                      <p:to>
                                        <p:strVal val="solid"/>
                                      </p:to>
                                    </p:set>
                                  </p:childTnLst>
                                  <p:subTnLst>
                                    <p:animClr clrSpc="rgb" dir="cw">
                                      <p:cBhvr override="childStyle">
                                        <p:cTn dur="1" fill="hold" display="0" masterRel="nextClick" afterEffect="1"/>
                                        <p:tgtEl>
                                          <p:spTgt spid="13"/>
                                        </p:tgtEl>
                                        <p:attrNameLst>
                                          <p:attrName>ppt_c</p:attrName>
                                        </p:attrNameLst>
                                      </p:cBhvr>
                                      <p:to>
                                        <a:schemeClr val="accent2"/>
                                      </p:to>
                                    </p:animClr>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3"/>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grpId="0" nodeType="clickEffect">
                                  <p:stCondLst>
                                    <p:cond delay="0"/>
                                  </p:stCondLst>
                                  <p:childTnLst>
                                    <p:animEffect transition="out" filter="fade">
                                      <p:cBhvr>
                                        <p:cTn id="14" dur="500" tmFilter="0, 0; .2, .5; .8, .5; 1, 0"/>
                                        <p:tgtEl>
                                          <p:spTgt spid="14"/>
                                        </p:tgtEl>
                                      </p:cBhvr>
                                    </p:animEffect>
                                    <p:animScale>
                                      <p:cBhvr>
                                        <p:cTn id="15" dur="250" autoRev="1" fill="hold"/>
                                        <p:tgtEl>
                                          <p:spTgt spid="14"/>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4"/>
                  </p:tgtEl>
                </p:cond>
              </p:nextCondLst>
            </p:seq>
            <p:seq concurrent="1" nextAc="seek">
              <p:cTn id="16" restart="whenNotActive" fill="hold" evtFilter="cancelBubble" nodeType="interactiveSeq">
                <p:stCondLst>
                  <p:cond evt="onClick" delay="0">
                    <p:tgtEl>
                      <p:spTgt spid="15"/>
                    </p:tgtEl>
                  </p:cond>
                </p:stCondLst>
                <p:endSync evt="end" delay="0">
                  <p:rtn val="all"/>
                </p:endSync>
                <p:childTnLst>
                  <p:par>
                    <p:cTn id="17" fill="hold">
                      <p:stCondLst>
                        <p:cond delay="0"/>
                      </p:stCondLst>
                      <p:childTnLst>
                        <p:par>
                          <p:cTn id="18" fill="hold">
                            <p:stCondLst>
                              <p:cond delay="0"/>
                            </p:stCondLst>
                            <p:childTnLst>
                              <p:par>
                                <p:cTn id="19" presetID="26" presetClass="emph" presetSubtype="0" fill="hold" grpId="0" nodeType="clickEffect">
                                  <p:stCondLst>
                                    <p:cond delay="0"/>
                                  </p:stCondLst>
                                  <p:childTnLst>
                                    <p:animEffect transition="out" filter="fade">
                                      <p:cBhvr>
                                        <p:cTn id="20" dur="500" tmFilter="0, 0; .2, .5; .8, .5; 1, 0"/>
                                        <p:tgtEl>
                                          <p:spTgt spid="15"/>
                                        </p:tgtEl>
                                      </p:cBhvr>
                                    </p:animEffect>
                                    <p:animScale>
                                      <p:cBhvr>
                                        <p:cTn id="21" dur="250" autoRev="1" fill="hold"/>
                                        <p:tgtEl>
                                          <p:spTgt spid="15"/>
                                        </p:tgtEl>
                                      </p:cBhvr>
                                      <p:by x="105000" y="105000"/>
                                    </p:animScale>
                                  </p:childTnLst>
                                  <p:subTnLst>
                                    <p:audio>
                                      <p:cMediaNode>
                                        <p:cTn display="0" masterRel="sameClick">
                                          <p:stCondLst>
                                            <p:cond evt="begin" delay="0">
                                              <p:tn val="1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5"/>
                  </p:tgtEl>
                </p:cond>
              </p:nextCondLst>
            </p:seq>
            <p:seq concurrent="1" nextAc="seek">
              <p:cTn id="22" restart="whenNotActive" fill="hold" evtFilter="cancelBubble" nodeType="interactiveSeq">
                <p:stCondLst>
                  <p:cond evt="onClick" delay="0">
                    <p:tgtEl>
                      <p:spTgt spid="16"/>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16"/>
                                        </p:tgtEl>
                                      </p:cBhvr>
                                    </p:animEffect>
                                    <p:animScale>
                                      <p:cBhvr>
                                        <p:cTn id="27" dur="250" autoRev="1" fill="hold"/>
                                        <p:tgtEl>
                                          <p:spTgt spid="16"/>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6"/>
                  </p:tgtEl>
                </p:cond>
              </p:nextCondLst>
            </p:seq>
          </p:childTnLst>
        </p:cTn>
      </p:par>
    </p:tnLst>
    <p:bldLst>
      <p:bldP spid="13" grpId="0" animBg="1"/>
      <p:bldP spid="14" grpId="0" animBg="1"/>
      <p:bldP spid="15"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p3"/>
          <p:cNvPicPr preferRelativeResize="0"/>
          <p:nvPr/>
        </p:nvPicPr>
        <p:blipFill rotWithShape="1">
          <a:blip r:embed="rId3">
            <a:alphaModFix/>
            <a:extLst>
              <a:ext uri="{BEBA8EAE-BF5A-486C-A8C5-ECC9F3942E4B}">
                <a14:imgProps xmlns:a14="http://schemas.microsoft.com/office/drawing/2010/main">
                  <a14:imgLayer r:embed="rId4">
                    <a14:imgEffect>
                      <a14:backgroundRemoval t="10000" b="90000" l="10000" r="90000"/>
                    </a14:imgEffect>
                  </a14:imgLayer>
                </a14:imgProps>
              </a:ext>
            </a:extLst>
          </a:blip>
          <a:srcRect/>
          <a:stretch/>
        </p:blipFill>
        <p:spPr>
          <a:xfrm>
            <a:off x="8189842" y="3101008"/>
            <a:ext cx="3990561" cy="3756991"/>
          </a:xfrm>
          <a:prstGeom prst="rect">
            <a:avLst/>
          </a:prstGeom>
          <a:noFill/>
          <a:ln>
            <a:noFill/>
          </a:ln>
        </p:spPr>
      </p:pic>
      <p:pic>
        <p:nvPicPr>
          <p:cNvPr id="109" name="Google Shape;109;p3" descr="Hình ảnh có liên quan"/>
          <p:cNvPicPr preferRelativeResize="0"/>
          <p:nvPr/>
        </p:nvPicPr>
        <p:blipFill rotWithShape="1">
          <a:blip r:embed="rId5">
            <a:alphaModFix/>
          </a:blip>
          <a:srcRect b="25070"/>
          <a:stretch/>
        </p:blipFill>
        <p:spPr>
          <a:xfrm>
            <a:off x="137216" y="3750366"/>
            <a:ext cx="5853741" cy="2783205"/>
          </a:xfrm>
          <a:prstGeom prst="rect">
            <a:avLst/>
          </a:prstGeom>
          <a:noFill/>
          <a:ln>
            <a:noFill/>
          </a:ln>
        </p:spPr>
      </p:pic>
      <p:sp>
        <p:nvSpPr>
          <p:cNvPr id="110" name="Google Shape;110;p3"/>
          <p:cNvSpPr txBox="1"/>
          <p:nvPr/>
        </p:nvSpPr>
        <p:spPr>
          <a:xfrm>
            <a:off x="1981200" y="1418273"/>
            <a:ext cx="8179904" cy="984845"/>
          </a:xfrm>
          <a:prstGeom prst="rect">
            <a:avLst/>
          </a:prstGeom>
          <a:noFill/>
          <a:ln>
            <a:noFill/>
          </a:ln>
        </p:spPr>
        <p:txBody>
          <a:bodyPr spcFirstLastPara="1" wrap="square" lIns="91425" tIns="45700" rIns="91425" bIns="45700" anchor="t" anchorCtr="0">
            <a:spAutoFit/>
          </a:bodyPr>
          <a:lstStyle/>
          <a:p>
            <a:r>
              <a:rPr lang="en-US" sz="2600" b="1" u="sng">
                <a:solidFill>
                  <a:schemeClr val="dk1"/>
                </a:solidFill>
                <a:latin typeface="Times New Roman"/>
                <a:ea typeface="Times New Roman"/>
                <a:cs typeface="Times New Roman"/>
                <a:sym typeface="Times New Roman"/>
              </a:rPr>
              <a:t>Tiết </a:t>
            </a:r>
            <a:endParaRPr/>
          </a:p>
          <a:p>
            <a:r>
              <a:rPr lang="en-US" sz="3200" b="1">
                <a:solidFill>
                  <a:srgbClr val="FF0000"/>
                </a:solidFill>
                <a:latin typeface="Times New Roman"/>
                <a:ea typeface="Times New Roman"/>
                <a:cs typeface="Times New Roman"/>
                <a:sym typeface="Times New Roman"/>
              </a:rPr>
              <a:t>Bài 2: CÁC PHÉP TÍNH VỚI SỐ HỮU TỈ</a:t>
            </a:r>
            <a:endParaRPr/>
          </a:p>
        </p:txBody>
      </p:sp>
      <p:sp>
        <p:nvSpPr>
          <p:cNvPr id="111" name="Google Shape;111;p3"/>
          <p:cNvSpPr txBox="1"/>
          <p:nvPr/>
        </p:nvSpPr>
        <p:spPr>
          <a:xfrm>
            <a:off x="1981200" y="496669"/>
            <a:ext cx="8566150" cy="646290"/>
          </a:xfrm>
          <a:prstGeom prst="rect">
            <a:avLst/>
          </a:prstGeom>
          <a:noFill/>
          <a:ln>
            <a:noFill/>
          </a:ln>
        </p:spPr>
        <p:txBody>
          <a:bodyPr spcFirstLastPara="1" wrap="square" lIns="91425" tIns="45700" rIns="91425" bIns="45700" anchor="t" anchorCtr="0">
            <a:spAutoFit/>
          </a:bodyPr>
          <a:lstStyle/>
          <a:p>
            <a:r>
              <a:rPr lang="en-US" sz="3600" b="1">
                <a:solidFill>
                  <a:srgbClr val="FF0000"/>
                </a:solidFill>
                <a:latin typeface="Times New Roman"/>
                <a:ea typeface="Times New Roman"/>
                <a:cs typeface="Times New Roman"/>
                <a:sym typeface="Times New Roman"/>
              </a:rPr>
              <a:t>CHƯƠNG I. TẬP HỢP CÁC SỐ HỮU TỈ</a:t>
            </a:r>
            <a:endParaRPr sz="3600" b="1">
              <a:solidFill>
                <a:srgbClr val="FF0000"/>
              </a:solidFill>
              <a:latin typeface="Times New Roman"/>
              <a:ea typeface="Times New Roman"/>
              <a:cs typeface="Times New Roman"/>
              <a:sym typeface="Times New Roman"/>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92349" y="778328"/>
            <a:ext cx="7469868" cy="273231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vi-VN"/>
          </a:p>
        </p:txBody>
      </p:sp>
      <p:sp>
        <p:nvSpPr>
          <p:cNvPr id="13" name="A"/>
          <p:cNvSpPr/>
          <p:nvPr/>
        </p:nvSpPr>
        <p:spPr>
          <a:xfrm flipH="1">
            <a:off x="6209165" y="3984171"/>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Một phân số lớn hơn 0</a:t>
            </a:r>
            <a:endParaRPr lang="vi-VN" sz="2800">
              <a:latin typeface="Times New Roman" panose="02020603050405020304" pitchFamily="18" charset="0"/>
              <a:cs typeface="Times New Roman" panose="02020603050405020304" pitchFamily="18" charset="0"/>
            </a:endParaRPr>
          </a:p>
        </p:txBody>
      </p:sp>
      <p:sp>
        <p:nvSpPr>
          <p:cNvPr id="14" name="B"/>
          <p:cNvSpPr/>
          <p:nvPr/>
        </p:nvSpPr>
        <p:spPr>
          <a:xfrm>
            <a:off x="1687287" y="5165567"/>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Một số nguyên dương</a:t>
            </a:r>
            <a:endParaRPr lang="vi-VN" sz="2800">
              <a:latin typeface="Times New Roman" panose="02020603050405020304" pitchFamily="18" charset="0"/>
              <a:cs typeface="Times New Roman" panose="02020603050405020304" pitchFamily="18" charset="0"/>
            </a:endParaRPr>
          </a:p>
        </p:txBody>
      </p:sp>
      <p:sp>
        <p:nvSpPr>
          <p:cNvPr id="16" name="D"/>
          <p:cNvSpPr/>
          <p:nvPr/>
        </p:nvSpPr>
        <p:spPr>
          <a:xfrm flipH="1">
            <a:off x="6209166" y="5148942"/>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Một phân số nhỏ hơn 0</a:t>
            </a:r>
            <a:endParaRPr lang="vi-VN" sz="2800">
              <a:latin typeface="Times New Roman" panose="02020603050405020304" pitchFamily="18" charset="0"/>
              <a:cs typeface="Times New Roman" panose="02020603050405020304" pitchFamily="18" charset="0"/>
            </a:endParaRPr>
          </a:p>
        </p:txBody>
      </p:sp>
      <p:sp>
        <p:nvSpPr>
          <p:cNvPr id="21" name="B"/>
          <p:cNvSpPr/>
          <p:nvPr/>
        </p:nvSpPr>
        <p:spPr>
          <a:xfrm>
            <a:off x="1682980" y="3984171"/>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Một số nguyên âm</a:t>
            </a:r>
            <a:endParaRPr lang="vi-VN" sz="2800">
              <a:latin typeface="Times New Roman" panose="02020603050405020304" pitchFamily="18" charset="0"/>
              <a:cs typeface="Times New Roman" panose="02020603050405020304" pitchFamily="18" charset="0"/>
            </a:endParaRPr>
          </a:p>
        </p:txBody>
      </p:sp>
      <p:pic>
        <p:nvPicPr>
          <p:cNvPr id="15" name="Picture 2" descr="Káº¿t quáº£ hÃ¬nh áº£nh cho tráº¡ng tÃ­">
            <a:hlinkClick r:id="rId4" action="ppaction://hlinksldjump"/>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2260" b="96875" l="2500" r="72262">
                        <a14:backgroundMark x1="6071" y1="47356" x2="6071" y2="47356"/>
                      </a14:backgroundRemoval>
                    </a14:imgEffect>
                  </a14:imgLayer>
                </a14:imgProps>
              </a:ext>
              <a:ext uri="{28A0092B-C50C-407E-A947-70E740481C1C}">
                <a14:useLocalDpi xmlns:a14="http://schemas.microsoft.com/office/drawing/2010/main" val="0"/>
              </a:ext>
            </a:extLst>
          </a:blip>
          <a:srcRect r="25482"/>
          <a:stretch/>
        </p:blipFill>
        <p:spPr bwMode="auto">
          <a:xfrm>
            <a:off x="1530349" y="0"/>
            <a:ext cx="1134382" cy="75389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64088" y="-109370"/>
            <a:ext cx="1984169" cy="2484180"/>
          </a:xfrm>
          <a:prstGeom prst="rect">
            <a:avLst/>
          </a:prstGeom>
        </p:spPr>
      </p:pic>
      <p:sp>
        <p:nvSpPr>
          <p:cNvPr id="9" name="Rectangle 2">
            <a:extLst>
              <a:ext uri="{FF2B5EF4-FFF2-40B4-BE49-F238E27FC236}">
                <a16:creationId xmlns:a16="http://schemas.microsoft.com/office/drawing/2014/main" id="{0D00AA15-F664-88F9-6870-6D727C1CFD01}"/>
              </a:ext>
            </a:extLst>
          </p:cNvPr>
          <p:cNvSpPr>
            <a:spLocks noChangeArrowheads="1"/>
          </p:cNvSpPr>
          <p:nvPr/>
        </p:nvSpPr>
        <p:spPr bwMode="auto">
          <a:xfrm>
            <a:off x="2734877" y="1854025"/>
            <a:ext cx="687880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tabLst/>
            </a:pPr>
            <a:r>
              <a:rPr kumimoji="0" lang="fr-FR" altLang="en-US" sz="2800" b="0" i="0" u="none" strike="noStrike" cap="none" normalizeH="0" baseline="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 4: Kết quả của phép tính          là:              </a:t>
            </a:r>
            <a:endParaRPr kumimoji="0" lang="fr-FR" altLang="en-US" sz="2800" b="0" i="0" u="none" strike="noStrike" cap="none" normalizeH="0" baseline="0">
              <a:ln>
                <a:noFill/>
              </a:ln>
              <a:solidFill>
                <a:srgbClr val="FF0000"/>
              </a:solidFill>
              <a:effectLst/>
              <a:latin typeface="Arial" panose="020B0604020202020204" pitchFamily="34" charset="0"/>
            </a:endParaRPr>
          </a:p>
        </p:txBody>
      </p:sp>
      <p:graphicFrame>
        <p:nvGraphicFramePr>
          <p:cNvPr id="10" name="Object 9">
            <a:extLst>
              <a:ext uri="{FF2B5EF4-FFF2-40B4-BE49-F238E27FC236}">
                <a16:creationId xmlns:a16="http://schemas.microsoft.com/office/drawing/2014/main" id="{7933EF39-1C0F-F515-EA3F-1C9374B5B38E}"/>
              </a:ext>
            </a:extLst>
          </p:cNvPr>
          <p:cNvGraphicFramePr>
            <a:graphicFrameLocks noChangeAspect="1"/>
          </p:cNvGraphicFramePr>
          <p:nvPr>
            <p:extLst>
              <p:ext uri="{D42A27DB-BD31-4B8C-83A1-F6EECF244321}">
                <p14:modId xmlns:p14="http://schemas.microsoft.com/office/powerpoint/2010/main" val="1820564441"/>
              </p:ext>
            </p:extLst>
          </p:nvPr>
        </p:nvGraphicFramePr>
        <p:xfrm>
          <a:off x="7109213" y="1716400"/>
          <a:ext cx="649287" cy="838200"/>
        </p:xfrm>
        <a:graphic>
          <a:graphicData uri="http://schemas.openxmlformats.org/presentationml/2006/ole">
            <mc:AlternateContent xmlns:mc="http://schemas.openxmlformats.org/markup-compatibility/2006">
              <mc:Choice xmlns:v="urn:schemas-microsoft-com:vml" Requires="v">
                <p:oleObj name="Equation" r:id="rId8" imgW="304560" imgH="393480" progId="Equation.DSMT4">
                  <p:embed/>
                </p:oleObj>
              </mc:Choice>
              <mc:Fallback>
                <p:oleObj name="Equation" r:id="rId8" imgW="304560" imgH="393480" progId="Equation.DSMT4">
                  <p:embed/>
                  <p:pic>
                    <p:nvPicPr>
                      <p:cNvPr id="6" name="Object 5">
                        <a:extLst>
                          <a:ext uri="{FF2B5EF4-FFF2-40B4-BE49-F238E27FC236}">
                            <a16:creationId xmlns:a16="http://schemas.microsoft.com/office/drawing/2014/main" id="{396B40C2-7F48-DB63-5573-A76BF3EDF560}"/>
                          </a:ext>
                        </a:extLst>
                      </p:cNvPr>
                      <p:cNvPicPr>
                        <a:picLocks noChangeAspect="1" noChangeArrowheads="1"/>
                      </p:cNvPicPr>
                      <p:nvPr/>
                    </p:nvPicPr>
                    <p:blipFill>
                      <a:blip r:embed="rId9"/>
                      <a:srcRect/>
                      <a:stretch>
                        <a:fillRect/>
                      </a:stretch>
                    </p:blipFill>
                    <p:spPr bwMode="auto">
                      <a:xfrm>
                        <a:off x="7109213" y="1716400"/>
                        <a:ext cx="649287" cy="838200"/>
                      </a:xfrm>
                      <a:prstGeom prst="rect">
                        <a:avLst/>
                      </a:prstGeom>
                      <a:noFill/>
                    </p:spPr>
                  </p:pic>
                </p:oleObj>
              </mc:Fallback>
            </mc:AlternateContent>
          </a:graphicData>
        </a:graphic>
      </p:graphicFrame>
    </p:spTree>
    <p:extLst>
      <p:ext uri="{BB962C8B-B14F-4D97-AF65-F5344CB8AC3E}">
        <p14:creationId xmlns:p14="http://schemas.microsoft.com/office/powerpoint/2010/main" val="20532509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30" presetClass="emph" presetSubtype="0" fill="hold" grpId="0" nodeType="clickEffect">
                                  <p:stCondLst>
                                    <p:cond delay="0"/>
                                  </p:stCondLst>
                                  <p:childTnLst>
                                    <p:animClr clrSpc="hsl" dir="cw">
                                      <p:cBhvr override="childStyle">
                                        <p:cTn id="6" dur="500" fill="hold"/>
                                        <p:tgtEl>
                                          <p:spTgt spid="13"/>
                                        </p:tgtEl>
                                        <p:attrNameLst>
                                          <p:attrName>style.color</p:attrName>
                                        </p:attrNameLst>
                                      </p:cBhvr>
                                      <p:by>
                                        <p:hsl h="0" s="12549" l="25098"/>
                                      </p:by>
                                    </p:animClr>
                                    <p:animClr clrSpc="hsl" dir="cw">
                                      <p:cBhvr>
                                        <p:cTn id="7" dur="500" fill="hold"/>
                                        <p:tgtEl>
                                          <p:spTgt spid="13"/>
                                        </p:tgtEl>
                                        <p:attrNameLst>
                                          <p:attrName>fillcolor</p:attrName>
                                        </p:attrNameLst>
                                      </p:cBhvr>
                                      <p:by>
                                        <p:hsl h="0" s="12549" l="25098"/>
                                      </p:by>
                                    </p:animClr>
                                    <p:animClr clrSpc="hsl" dir="cw">
                                      <p:cBhvr>
                                        <p:cTn id="8" dur="500" fill="hold"/>
                                        <p:tgtEl>
                                          <p:spTgt spid="13"/>
                                        </p:tgtEl>
                                        <p:attrNameLst>
                                          <p:attrName>stroke.color</p:attrName>
                                        </p:attrNameLst>
                                      </p:cBhvr>
                                      <p:by>
                                        <p:hsl h="0" s="12549" l="25098"/>
                                      </p:by>
                                    </p:animClr>
                                    <p:set>
                                      <p:cBhvr>
                                        <p:cTn id="9" dur="500" fill="hold"/>
                                        <p:tgtEl>
                                          <p:spTgt spid="13"/>
                                        </p:tgtEl>
                                        <p:attrNameLst>
                                          <p:attrName>fill.type</p:attrName>
                                        </p:attrNameLst>
                                      </p:cBhvr>
                                      <p:to>
                                        <p:strVal val="solid"/>
                                      </p:to>
                                    </p:set>
                                  </p:childTnLst>
                                  <p:subTnLst>
                                    <p:animClr clrSpc="rgb" dir="cw">
                                      <p:cBhvr override="childStyle">
                                        <p:cTn dur="1" fill="hold" display="0" masterRel="nextClick" afterEffect="1"/>
                                        <p:tgtEl>
                                          <p:spTgt spid="13"/>
                                        </p:tgtEl>
                                        <p:attrNameLst>
                                          <p:attrName>ppt_c</p:attrName>
                                        </p:attrNameLst>
                                      </p:cBhvr>
                                      <p:to>
                                        <a:schemeClr val="accent2"/>
                                      </p:to>
                                    </p:animClr>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3"/>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grpId="0" nodeType="clickEffect">
                                  <p:stCondLst>
                                    <p:cond delay="0"/>
                                  </p:stCondLst>
                                  <p:childTnLst>
                                    <p:animEffect transition="out" filter="fade">
                                      <p:cBhvr>
                                        <p:cTn id="14" dur="500" tmFilter="0, 0; .2, .5; .8, .5; 1, 0"/>
                                        <p:tgtEl>
                                          <p:spTgt spid="14"/>
                                        </p:tgtEl>
                                      </p:cBhvr>
                                    </p:animEffect>
                                    <p:animScale>
                                      <p:cBhvr>
                                        <p:cTn id="15" dur="250" autoRev="1" fill="hold"/>
                                        <p:tgtEl>
                                          <p:spTgt spid="14"/>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4"/>
                  </p:tgtEl>
                </p:cond>
              </p:nextCondLst>
            </p:seq>
            <p:seq concurrent="1" nextAc="seek">
              <p:cTn id="16" restart="whenNotActive" fill="hold" evtFilter="cancelBubble" nodeType="interactiveSeq">
                <p:stCondLst>
                  <p:cond evt="onClick" delay="0">
                    <p:tgtEl>
                      <p:spTgt spid="16"/>
                    </p:tgtEl>
                  </p:cond>
                </p:stCondLst>
                <p:endSync evt="end" delay="0">
                  <p:rtn val="all"/>
                </p:endSync>
                <p:childTnLst>
                  <p:par>
                    <p:cTn id="17" fill="hold">
                      <p:stCondLst>
                        <p:cond delay="0"/>
                      </p:stCondLst>
                      <p:childTnLst>
                        <p:par>
                          <p:cTn id="18" fill="hold">
                            <p:stCondLst>
                              <p:cond delay="0"/>
                            </p:stCondLst>
                            <p:childTnLst>
                              <p:par>
                                <p:cTn id="19" presetID="26" presetClass="emph" presetSubtype="0" fill="hold" grpId="0" nodeType="clickEffect">
                                  <p:stCondLst>
                                    <p:cond delay="0"/>
                                  </p:stCondLst>
                                  <p:childTnLst>
                                    <p:animEffect transition="out" filter="fade">
                                      <p:cBhvr>
                                        <p:cTn id="20" dur="500" tmFilter="0, 0; .2, .5; .8, .5; 1, 0"/>
                                        <p:tgtEl>
                                          <p:spTgt spid="16"/>
                                        </p:tgtEl>
                                      </p:cBhvr>
                                    </p:animEffect>
                                    <p:animScale>
                                      <p:cBhvr>
                                        <p:cTn id="21" dur="250" autoRev="1" fill="hold"/>
                                        <p:tgtEl>
                                          <p:spTgt spid="16"/>
                                        </p:tgtEl>
                                      </p:cBhvr>
                                      <p:by x="105000" y="105000"/>
                                    </p:animScale>
                                  </p:childTnLst>
                                  <p:subTnLst>
                                    <p:audio>
                                      <p:cMediaNode>
                                        <p:cTn display="0" masterRel="sameClick">
                                          <p:stCondLst>
                                            <p:cond evt="begin" delay="0">
                                              <p:tn val="1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6"/>
                  </p:tgtEl>
                </p:cond>
              </p:nextCondLst>
            </p:seq>
            <p:seq concurrent="1" nextAc="seek">
              <p:cTn id="22" restart="whenNotActive" fill="hold" evtFilter="cancelBubble" nodeType="interactiveSeq">
                <p:stCondLst>
                  <p:cond evt="onClick" delay="0">
                    <p:tgtEl>
                      <p:spTgt spid="21"/>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21"/>
                                        </p:tgtEl>
                                      </p:cBhvr>
                                    </p:animEffect>
                                    <p:animScale>
                                      <p:cBhvr>
                                        <p:cTn id="27" dur="250" autoRev="1" fill="hold"/>
                                        <p:tgtEl>
                                          <p:spTgt spid="21"/>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1"/>
                  </p:tgtEl>
                </p:cond>
              </p:nextCondLst>
            </p:seq>
          </p:childTnLst>
        </p:cTn>
      </p:par>
    </p:tnLst>
    <p:bldLst>
      <p:bldP spid="13" grpId="0" animBg="1"/>
      <p:bldP spid="14" grpId="0" animBg="1"/>
      <p:bldP spid="16" grpId="0" animBg="1"/>
      <p:bldP spid="2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92349" y="778328"/>
            <a:ext cx="7469868" cy="2732314"/>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vi-VN"/>
          </a:p>
        </p:txBody>
      </p:sp>
      <p:sp>
        <p:nvSpPr>
          <p:cNvPr id="13" name="A"/>
          <p:cNvSpPr/>
          <p:nvPr/>
        </p:nvSpPr>
        <p:spPr>
          <a:xfrm flipH="1">
            <a:off x="6328909" y="5148942"/>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a:p>
        </p:txBody>
      </p:sp>
      <p:sp>
        <p:nvSpPr>
          <p:cNvPr id="14" name="B"/>
          <p:cNvSpPr/>
          <p:nvPr/>
        </p:nvSpPr>
        <p:spPr>
          <a:xfrm>
            <a:off x="1687287" y="5148942"/>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a:p>
        </p:txBody>
      </p:sp>
      <p:sp>
        <p:nvSpPr>
          <p:cNvPr id="16" name="D"/>
          <p:cNvSpPr/>
          <p:nvPr/>
        </p:nvSpPr>
        <p:spPr>
          <a:xfrm flipH="1">
            <a:off x="6328910" y="3984171"/>
            <a:ext cx="4339091"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a:p>
        </p:txBody>
      </p:sp>
      <p:sp>
        <p:nvSpPr>
          <p:cNvPr id="21" name="B"/>
          <p:cNvSpPr/>
          <p:nvPr/>
        </p:nvSpPr>
        <p:spPr>
          <a:xfrm>
            <a:off x="1682980" y="3984171"/>
            <a:ext cx="4343398"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vi-VN"/>
          </a:p>
        </p:txBody>
      </p:sp>
      <p:pic>
        <p:nvPicPr>
          <p:cNvPr id="15" name="Picture 2" descr="Káº¿t quáº£ hÃ¬nh áº£nh cho tráº¡ng tÃ­">
            <a:hlinkClick r:id="rId4" action="ppaction://hlinksldjump"/>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2260" b="96875" l="2500" r="72262">
                        <a14:backgroundMark x1="6071" y1="47356" x2="6071" y2="47356"/>
                      </a14:backgroundRemoval>
                    </a14:imgEffect>
                  </a14:imgLayer>
                </a14:imgProps>
              </a:ext>
              <a:ext uri="{28A0092B-C50C-407E-A947-70E740481C1C}">
                <a14:useLocalDpi xmlns:a14="http://schemas.microsoft.com/office/drawing/2010/main" val="0"/>
              </a:ext>
            </a:extLst>
          </a:blip>
          <a:srcRect r="25482"/>
          <a:stretch/>
        </p:blipFill>
        <p:spPr bwMode="auto">
          <a:xfrm>
            <a:off x="1530349" y="0"/>
            <a:ext cx="1134382" cy="75389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05405" y="304800"/>
            <a:ext cx="1721528" cy="2155353"/>
          </a:xfrm>
          <a:prstGeom prst="rect">
            <a:avLst/>
          </a:prstGeom>
        </p:spPr>
      </p:pic>
      <p:sp>
        <p:nvSpPr>
          <p:cNvPr id="9" name="Rectangle 2">
            <a:extLst>
              <a:ext uri="{FF2B5EF4-FFF2-40B4-BE49-F238E27FC236}">
                <a16:creationId xmlns:a16="http://schemas.microsoft.com/office/drawing/2014/main" id="{2DB1CE1A-5EF6-6482-FEB3-0082C596CD0F}"/>
              </a:ext>
            </a:extLst>
          </p:cNvPr>
          <p:cNvSpPr>
            <a:spLocks noChangeArrowheads="1"/>
          </p:cNvSpPr>
          <p:nvPr/>
        </p:nvSpPr>
        <p:spPr bwMode="auto">
          <a:xfrm>
            <a:off x="2689993" y="1854025"/>
            <a:ext cx="696857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tabLst/>
            </a:pPr>
            <a:r>
              <a:rPr kumimoji="0" lang="fr-FR" altLang="en-US" sz="2800" b="0" i="0" u="none" strike="noStrike" cap="none" normalizeH="0" baseline="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Câu 5: Kết quả của phép tính           là:              </a:t>
            </a:r>
            <a:endParaRPr kumimoji="0" lang="fr-FR" altLang="en-US" sz="2800" b="0" i="0" u="none" strike="noStrike" cap="none" normalizeH="0" baseline="0">
              <a:ln>
                <a:noFill/>
              </a:ln>
              <a:solidFill>
                <a:srgbClr val="FF0000"/>
              </a:solidFill>
              <a:effectLst/>
              <a:latin typeface="Arial" panose="020B0604020202020204" pitchFamily="34" charset="0"/>
            </a:endParaRPr>
          </a:p>
        </p:txBody>
      </p:sp>
      <p:graphicFrame>
        <p:nvGraphicFramePr>
          <p:cNvPr id="11" name="Object 10">
            <a:extLst>
              <a:ext uri="{FF2B5EF4-FFF2-40B4-BE49-F238E27FC236}">
                <a16:creationId xmlns:a16="http://schemas.microsoft.com/office/drawing/2014/main" id="{EDEE055A-AF48-BADF-2105-020B52B04BE0}"/>
              </a:ext>
            </a:extLst>
          </p:cNvPr>
          <p:cNvGraphicFramePr>
            <a:graphicFrameLocks noChangeAspect="1"/>
          </p:cNvGraphicFramePr>
          <p:nvPr>
            <p:extLst>
              <p:ext uri="{D42A27DB-BD31-4B8C-83A1-F6EECF244321}">
                <p14:modId xmlns:p14="http://schemas.microsoft.com/office/powerpoint/2010/main" val="2361075303"/>
              </p:ext>
            </p:extLst>
          </p:nvPr>
        </p:nvGraphicFramePr>
        <p:xfrm>
          <a:off x="6980150" y="1716088"/>
          <a:ext cx="974725" cy="838200"/>
        </p:xfrm>
        <a:graphic>
          <a:graphicData uri="http://schemas.openxmlformats.org/presentationml/2006/ole">
            <mc:AlternateContent xmlns:mc="http://schemas.openxmlformats.org/markup-compatibility/2006">
              <mc:Choice xmlns:v="urn:schemas-microsoft-com:vml" Requires="v">
                <p:oleObj name="Equation" r:id="rId8" imgW="457200" imgH="393480" progId="Equation.DSMT4">
                  <p:embed/>
                </p:oleObj>
              </mc:Choice>
              <mc:Fallback>
                <p:oleObj name="Equation" r:id="rId8" imgW="457200" imgH="393480" progId="Equation.DSMT4">
                  <p:embed/>
                  <p:pic>
                    <p:nvPicPr>
                      <p:cNvPr id="10" name="Object 9">
                        <a:extLst>
                          <a:ext uri="{FF2B5EF4-FFF2-40B4-BE49-F238E27FC236}">
                            <a16:creationId xmlns:a16="http://schemas.microsoft.com/office/drawing/2014/main" id="{BE403709-4D11-CBBB-2C1B-12C10B6E365F}"/>
                          </a:ext>
                        </a:extLst>
                      </p:cNvPr>
                      <p:cNvPicPr>
                        <a:picLocks noChangeAspect="1" noChangeArrowheads="1"/>
                      </p:cNvPicPr>
                      <p:nvPr/>
                    </p:nvPicPr>
                    <p:blipFill>
                      <a:blip r:embed="rId9"/>
                      <a:srcRect/>
                      <a:stretch>
                        <a:fillRect/>
                      </a:stretch>
                    </p:blipFill>
                    <p:spPr bwMode="auto">
                      <a:xfrm>
                        <a:off x="6980150" y="1716088"/>
                        <a:ext cx="974725" cy="838200"/>
                      </a:xfrm>
                      <a:prstGeom prst="rect">
                        <a:avLst/>
                      </a:prstGeom>
                      <a:noFill/>
                    </p:spPr>
                  </p:pic>
                </p:oleObj>
              </mc:Fallback>
            </mc:AlternateContent>
          </a:graphicData>
        </a:graphic>
      </p:graphicFrame>
      <p:graphicFrame>
        <p:nvGraphicFramePr>
          <p:cNvPr id="2" name="Object 1">
            <a:extLst>
              <a:ext uri="{FF2B5EF4-FFF2-40B4-BE49-F238E27FC236}">
                <a16:creationId xmlns:a16="http://schemas.microsoft.com/office/drawing/2014/main" id="{71CFAC11-17A8-F4C5-7BA4-815A49D3D8C8}"/>
              </a:ext>
            </a:extLst>
          </p:cNvPr>
          <p:cNvGraphicFramePr>
            <a:graphicFrameLocks noChangeAspect="1"/>
          </p:cNvGraphicFramePr>
          <p:nvPr>
            <p:extLst>
              <p:ext uri="{D42A27DB-BD31-4B8C-83A1-F6EECF244321}">
                <p14:modId xmlns:p14="http://schemas.microsoft.com/office/powerpoint/2010/main" val="1095944018"/>
              </p:ext>
            </p:extLst>
          </p:nvPr>
        </p:nvGraphicFramePr>
        <p:xfrm>
          <a:off x="5903913" y="3030538"/>
          <a:ext cx="382587" cy="793750"/>
        </p:xfrm>
        <a:graphic>
          <a:graphicData uri="http://schemas.openxmlformats.org/presentationml/2006/ole">
            <mc:AlternateContent xmlns:mc="http://schemas.openxmlformats.org/markup-compatibility/2006">
              <mc:Choice xmlns:v="urn:schemas-microsoft-com:vml" Requires="v">
                <p:oleObj name="Equation" r:id="rId10" imgW="382503" imgH="794217" progId="Equation.DSMT4">
                  <p:embed/>
                </p:oleObj>
              </mc:Choice>
              <mc:Fallback>
                <p:oleObj name="Equation" r:id="rId10" imgW="382503" imgH="794217" progId="Equation.DSMT4">
                  <p:embed/>
                  <p:pic>
                    <p:nvPicPr>
                      <p:cNvPr id="0" name=""/>
                      <p:cNvPicPr/>
                      <p:nvPr/>
                    </p:nvPicPr>
                    <p:blipFill>
                      <a:blip r:embed="rId11"/>
                      <a:stretch>
                        <a:fillRect/>
                      </a:stretch>
                    </p:blipFill>
                    <p:spPr>
                      <a:xfrm>
                        <a:off x="5903913" y="3030538"/>
                        <a:ext cx="382587" cy="793750"/>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A1ED0313-40C2-8FAD-2317-908D6B4CF333}"/>
              </a:ext>
            </a:extLst>
          </p:cNvPr>
          <p:cNvGraphicFramePr>
            <a:graphicFrameLocks noChangeAspect="1"/>
          </p:cNvGraphicFramePr>
          <p:nvPr>
            <p:extLst>
              <p:ext uri="{D42A27DB-BD31-4B8C-83A1-F6EECF244321}">
                <p14:modId xmlns:p14="http://schemas.microsoft.com/office/powerpoint/2010/main" val="1795085254"/>
              </p:ext>
            </p:extLst>
          </p:nvPr>
        </p:nvGraphicFramePr>
        <p:xfrm>
          <a:off x="5903913" y="3030538"/>
          <a:ext cx="382587" cy="793750"/>
        </p:xfrm>
        <a:graphic>
          <a:graphicData uri="http://schemas.openxmlformats.org/presentationml/2006/ole">
            <mc:AlternateContent xmlns:mc="http://schemas.openxmlformats.org/markup-compatibility/2006">
              <mc:Choice xmlns:v="urn:schemas-microsoft-com:vml" Requires="v">
                <p:oleObj name="Equation" r:id="rId12" imgW="382503" imgH="794217" progId="Equation.DSMT4">
                  <p:embed/>
                </p:oleObj>
              </mc:Choice>
              <mc:Fallback>
                <p:oleObj name="Equation" r:id="rId12" imgW="382503" imgH="794217" progId="Equation.DSMT4">
                  <p:embed/>
                  <p:pic>
                    <p:nvPicPr>
                      <p:cNvPr id="0" name=""/>
                      <p:cNvPicPr/>
                      <p:nvPr/>
                    </p:nvPicPr>
                    <p:blipFill>
                      <a:blip r:embed="rId13"/>
                      <a:stretch>
                        <a:fillRect/>
                      </a:stretch>
                    </p:blipFill>
                    <p:spPr>
                      <a:xfrm>
                        <a:off x="5903913" y="3030538"/>
                        <a:ext cx="382587" cy="793750"/>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A306650C-8E61-3652-872A-E3EEAEF75FAF}"/>
              </a:ext>
            </a:extLst>
          </p:cNvPr>
          <p:cNvGraphicFramePr>
            <a:graphicFrameLocks noChangeAspect="1"/>
          </p:cNvGraphicFramePr>
          <p:nvPr>
            <p:extLst>
              <p:ext uri="{D42A27DB-BD31-4B8C-83A1-F6EECF244321}">
                <p14:modId xmlns:p14="http://schemas.microsoft.com/office/powerpoint/2010/main" val="2165107191"/>
              </p:ext>
            </p:extLst>
          </p:nvPr>
        </p:nvGraphicFramePr>
        <p:xfrm>
          <a:off x="8361363" y="5148263"/>
          <a:ext cx="417512" cy="793750"/>
        </p:xfrm>
        <a:graphic>
          <a:graphicData uri="http://schemas.openxmlformats.org/presentationml/2006/ole">
            <mc:AlternateContent xmlns:mc="http://schemas.openxmlformats.org/markup-compatibility/2006">
              <mc:Choice xmlns:v="urn:schemas-microsoft-com:vml" Requires="v">
                <p:oleObj name="Equation" r:id="rId14" imgW="152280" imgH="393480" progId="Equation.DSMT4">
                  <p:embed/>
                </p:oleObj>
              </mc:Choice>
              <mc:Fallback>
                <p:oleObj name="Equation" r:id="rId14" imgW="152280" imgH="393480" progId="Equation.DSMT4">
                  <p:embed/>
                  <p:pic>
                    <p:nvPicPr>
                      <p:cNvPr id="21" name="Object 20">
                        <a:extLst>
                          <a:ext uri="{FF2B5EF4-FFF2-40B4-BE49-F238E27FC236}">
                            <a16:creationId xmlns:a16="http://schemas.microsoft.com/office/drawing/2014/main" id="{9B0C5B84-CFBB-66DE-6393-83DD79E0FA36}"/>
                          </a:ext>
                        </a:extLst>
                      </p:cNvPr>
                      <p:cNvPicPr>
                        <a:picLocks noChangeAspect="1" noChangeArrowheads="1"/>
                      </p:cNvPicPr>
                      <p:nvPr/>
                    </p:nvPicPr>
                    <p:blipFill>
                      <a:blip r:embed="rId15"/>
                      <a:srcRect/>
                      <a:stretch>
                        <a:fillRect/>
                      </a:stretch>
                    </p:blipFill>
                    <p:spPr bwMode="auto">
                      <a:xfrm>
                        <a:off x="8361363" y="5148263"/>
                        <a:ext cx="417512" cy="793750"/>
                      </a:xfrm>
                      <a:prstGeom prst="rect">
                        <a:avLst/>
                      </a:prstGeom>
                      <a:noFill/>
                    </p:spPr>
                  </p:pic>
                </p:oleObj>
              </mc:Fallback>
            </mc:AlternateContent>
          </a:graphicData>
        </a:graphic>
      </p:graphicFrame>
      <p:graphicFrame>
        <p:nvGraphicFramePr>
          <p:cNvPr id="18" name="Object 17">
            <a:extLst>
              <a:ext uri="{FF2B5EF4-FFF2-40B4-BE49-F238E27FC236}">
                <a16:creationId xmlns:a16="http://schemas.microsoft.com/office/drawing/2014/main" id="{26768867-2568-08FE-F142-28C102DB55E6}"/>
              </a:ext>
            </a:extLst>
          </p:cNvPr>
          <p:cNvGraphicFramePr>
            <a:graphicFrameLocks noChangeAspect="1"/>
          </p:cNvGraphicFramePr>
          <p:nvPr>
            <p:extLst>
              <p:ext uri="{D42A27DB-BD31-4B8C-83A1-F6EECF244321}">
                <p14:modId xmlns:p14="http://schemas.microsoft.com/office/powerpoint/2010/main" val="1794540883"/>
              </p:ext>
            </p:extLst>
          </p:nvPr>
        </p:nvGraphicFramePr>
        <p:xfrm>
          <a:off x="3543300" y="4016375"/>
          <a:ext cx="625475" cy="793750"/>
        </p:xfrm>
        <a:graphic>
          <a:graphicData uri="http://schemas.openxmlformats.org/presentationml/2006/ole">
            <mc:AlternateContent xmlns:mc="http://schemas.openxmlformats.org/markup-compatibility/2006">
              <mc:Choice xmlns:v="urn:schemas-microsoft-com:vml" Requires="v">
                <p:oleObj name="Equation" r:id="rId16" imgW="228600" imgH="393480" progId="Equation.DSMT4">
                  <p:embed/>
                </p:oleObj>
              </mc:Choice>
              <mc:Fallback>
                <p:oleObj name="Equation" r:id="rId16" imgW="228600" imgH="393480" progId="Equation.DSMT4">
                  <p:embed/>
                  <p:pic>
                    <p:nvPicPr>
                      <p:cNvPr id="17" name="Object 16">
                        <a:extLst>
                          <a:ext uri="{FF2B5EF4-FFF2-40B4-BE49-F238E27FC236}">
                            <a16:creationId xmlns:a16="http://schemas.microsoft.com/office/drawing/2014/main" id="{A306650C-8E61-3652-872A-E3EEAEF75FAF}"/>
                          </a:ext>
                        </a:extLst>
                      </p:cNvPr>
                      <p:cNvPicPr>
                        <a:picLocks noChangeAspect="1" noChangeArrowheads="1"/>
                      </p:cNvPicPr>
                      <p:nvPr/>
                    </p:nvPicPr>
                    <p:blipFill>
                      <a:blip r:embed="rId17"/>
                      <a:srcRect/>
                      <a:stretch>
                        <a:fillRect/>
                      </a:stretch>
                    </p:blipFill>
                    <p:spPr bwMode="auto">
                      <a:xfrm>
                        <a:off x="3543300" y="4016375"/>
                        <a:ext cx="625475" cy="793750"/>
                      </a:xfrm>
                      <a:prstGeom prst="rect">
                        <a:avLst/>
                      </a:prstGeom>
                      <a:noFill/>
                    </p:spPr>
                  </p:pic>
                </p:oleObj>
              </mc:Fallback>
            </mc:AlternateContent>
          </a:graphicData>
        </a:graphic>
      </p:graphicFrame>
      <p:graphicFrame>
        <p:nvGraphicFramePr>
          <p:cNvPr id="4" name="Object 3">
            <a:extLst>
              <a:ext uri="{FF2B5EF4-FFF2-40B4-BE49-F238E27FC236}">
                <a16:creationId xmlns:a16="http://schemas.microsoft.com/office/drawing/2014/main" id="{6D74278E-283D-A559-8724-2943493DC8C7}"/>
              </a:ext>
            </a:extLst>
          </p:cNvPr>
          <p:cNvGraphicFramePr>
            <a:graphicFrameLocks noChangeAspect="1"/>
          </p:cNvGraphicFramePr>
          <p:nvPr>
            <p:extLst>
              <p:ext uri="{D42A27DB-BD31-4B8C-83A1-F6EECF244321}">
                <p14:modId xmlns:p14="http://schemas.microsoft.com/office/powerpoint/2010/main" val="1608801322"/>
              </p:ext>
            </p:extLst>
          </p:nvPr>
        </p:nvGraphicFramePr>
        <p:xfrm>
          <a:off x="5903913" y="3030538"/>
          <a:ext cx="382587" cy="793750"/>
        </p:xfrm>
        <a:graphic>
          <a:graphicData uri="http://schemas.openxmlformats.org/presentationml/2006/ole">
            <mc:AlternateContent xmlns:mc="http://schemas.openxmlformats.org/markup-compatibility/2006">
              <mc:Choice xmlns:v="urn:schemas-microsoft-com:vml" Requires="v">
                <p:oleObj name="Equation" r:id="rId18" imgW="382503" imgH="794217" progId="Equation.DSMT4">
                  <p:embed/>
                </p:oleObj>
              </mc:Choice>
              <mc:Fallback>
                <p:oleObj name="Equation" r:id="rId18" imgW="382503" imgH="794217" progId="Equation.DSMT4">
                  <p:embed/>
                  <p:pic>
                    <p:nvPicPr>
                      <p:cNvPr id="0" name=""/>
                      <p:cNvPicPr/>
                      <p:nvPr/>
                    </p:nvPicPr>
                    <p:blipFill>
                      <a:blip r:embed="rId19"/>
                      <a:stretch>
                        <a:fillRect/>
                      </a:stretch>
                    </p:blipFill>
                    <p:spPr>
                      <a:xfrm>
                        <a:off x="5903913" y="3030538"/>
                        <a:ext cx="382587" cy="793750"/>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EF10DA63-E090-62DA-97CE-35E317856B77}"/>
              </a:ext>
            </a:extLst>
          </p:cNvPr>
          <p:cNvGraphicFramePr>
            <a:graphicFrameLocks noChangeAspect="1"/>
          </p:cNvGraphicFramePr>
          <p:nvPr>
            <p:extLst>
              <p:ext uri="{D42A27DB-BD31-4B8C-83A1-F6EECF244321}">
                <p14:modId xmlns:p14="http://schemas.microsoft.com/office/powerpoint/2010/main" val="1187234343"/>
              </p:ext>
            </p:extLst>
          </p:nvPr>
        </p:nvGraphicFramePr>
        <p:xfrm>
          <a:off x="8395249" y="3982582"/>
          <a:ext cx="417512" cy="793750"/>
        </p:xfrm>
        <a:graphic>
          <a:graphicData uri="http://schemas.openxmlformats.org/presentationml/2006/ole">
            <mc:AlternateContent xmlns:mc="http://schemas.openxmlformats.org/markup-compatibility/2006">
              <mc:Choice xmlns:v="urn:schemas-microsoft-com:vml" Requires="v">
                <p:oleObj name="Equation" r:id="rId20" imgW="152280" imgH="393480" progId="Equation.DSMT4">
                  <p:embed/>
                </p:oleObj>
              </mc:Choice>
              <mc:Fallback>
                <p:oleObj name="Equation" r:id="rId20" imgW="152280" imgH="393480" progId="Equation.DSMT4">
                  <p:embed/>
                  <p:pic>
                    <p:nvPicPr>
                      <p:cNvPr id="17" name="Object 16">
                        <a:extLst>
                          <a:ext uri="{FF2B5EF4-FFF2-40B4-BE49-F238E27FC236}">
                            <a16:creationId xmlns:a16="http://schemas.microsoft.com/office/drawing/2014/main" id="{A306650C-8E61-3652-872A-E3EEAEF75FAF}"/>
                          </a:ext>
                        </a:extLst>
                      </p:cNvPr>
                      <p:cNvPicPr>
                        <a:picLocks noChangeAspect="1" noChangeArrowheads="1"/>
                      </p:cNvPicPr>
                      <p:nvPr/>
                    </p:nvPicPr>
                    <p:blipFill>
                      <a:blip r:embed="rId21"/>
                      <a:srcRect/>
                      <a:stretch>
                        <a:fillRect/>
                      </a:stretch>
                    </p:blipFill>
                    <p:spPr bwMode="auto">
                      <a:xfrm>
                        <a:off x="8395249" y="3982582"/>
                        <a:ext cx="417512" cy="793750"/>
                      </a:xfrm>
                      <a:prstGeom prst="rect">
                        <a:avLst/>
                      </a:prstGeom>
                      <a:noFill/>
                    </p:spPr>
                  </p:pic>
                </p:oleObj>
              </mc:Fallback>
            </mc:AlternateContent>
          </a:graphicData>
        </a:graphic>
      </p:graphicFrame>
      <p:graphicFrame>
        <p:nvGraphicFramePr>
          <p:cNvPr id="20" name="Object 19">
            <a:extLst>
              <a:ext uri="{FF2B5EF4-FFF2-40B4-BE49-F238E27FC236}">
                <a16:creationId xmlns:a16="http://schemas.microsoft.com/office/drawing/2014/main" id="{B957428A-1608-D1FC-203D-368C0B0E3FBA}"/>
              </a:ext>
            </a:extLst>
          </p:cNvPr>
          <p:cNvGraphicFramePr>
            <a:graphicFrameLocks noChangeAspect="1"/>
          </p:cNvGraphicFramePr>
          <p:nvPr>
            <p:extLst>
              <p:ext uri="{D42A27DB-BD31-4B8C-83A1-F6EECF244321}">
                <p14:modId xmlns:p14="http://schemas.microsoft.com/office/powerpoint/2010/main" val="2226344184"/>
              </p:ext>
            </p:extLst>
          </p:nvPr>
        </p:nvGraphicFramePr>
        <p:xfrm>
          <a:off x="3751263" y="5190600"/>
          <a:ext cx="417512" cy="793750"/>
        </p:xfrm>
        <a:graphic>
          <a:graphicData uri="http://schemas.openxmlformats.org/presentationml/2006/ole">
            <mc:AlternateContent xmlns:mc="http://schemas.openxmlformats.org/markup-compatibility/2006">
              <mc:Choice xmlns:v="urn:schemas-microsoft-com:vml" Requires="v">
                <p:oleObj name="Equation" r:id="rId22" imgW="152280" imgH="393480" progId="Equation.DSMT4">
                  <p:embed/>
                </p:oleObj>
              </mc:Choice>
              <mc:Fallback>
                <p:oleObj name="Equation" r:id="rId22" imgW="152280" imgH="393480" progId="Equation.DSMT4">
                  <p:embed/>
                  <p:pic>
                    <p:nvPicPr>
                      <p:cNvPr id="19" name="Object 18">
                        <a:extLst>
                          <a:ext uri="{FF2B5EF4-FFF2-40B4-BE49-F238E27FC236}">
                            <a16:creationId xmlns:a16="http://schemas.microsoft.com/office/drawing/2014/main" id="{EF10DA63-E090-62DA-97CE-35E317856B77}"/>
                          </a:ext>
                        </a:extLst>
                      </p:cNvPr>
                      <p:cNvPicPr>
                        <a:picLocks noChangeAspect="1" noChangeArrowheads="1"/>
                      </p:cNvPicPr>
                      <p:nvPr/>
                    </p:nvPicPr>
                    <p:blipFill>
                      <a:blip r:embed="rId23"/>
                      <a:srcRect/>
                      <a:stretch>
                        <a:fillRect/>
                      </a:stretch>
                    </p:blipFill>
                    <p:spPr bwMode="auto">
                      <a:xfrm>
                        <a:off x="3751263" y="5190600"/>
                        <a:ext cx="417512" cy="793750"/>
                      </a:xfrm>
                      <a:prstGeom prst="rect">
                        <a:avLst/>
                      </a:prstGeom>
                      <a:noFill/>
                    </p:spPr>
                  </p:pic>
                </p:oleObj>
              </mc:Fallback>
            </mc:AlternateContent>
          </a:graphicData>
        </a:graphic>
      </p:graphicFrame>
    </p:spTree>
    <p:extLst>
      <p:ext uri="{BB962C8B-B14F-4D97-AF65-F5344CB8AC3E}">
        <p14:creationId xmlns:p14="http://schemas.microsoft.com/office/powerpoint/2010/main" val="9955845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30" presetClass="emph" presetSubtype="0" fill="hold" grpId="0" nodeType="clickEffect">
                                  <p:stCondLst>
                                    <p:cond delay="0"/>
                                  </p:stCondLst>
                                  <p:childTnLst>
                                    <p:animClr clrSpc="hsl" dir="cw">
                                      <p:cBhvr override="childStyle">
                                        <p:cTn id="6" dur="500" fill="hold"/>
                                        <p:tgtEl>
                                          <p:spTgt spid="13"/>
                                        </p:tgtEl>
                                        <p:attrNameLst>
                                          <p:attrName>style.color</p:attrName>
                                        </p:attrNameLst>
                                      </p:cBhvr>
                                      <p:by>
                                        <p:hsl h="0" s="12549" l="25098"/>
                                      </p:by>
                                    </p:animClr>
                                    <p:animClr clrSpc="hsl" dir="cw">
                                      <p:cBhvr>
                                        <p:cTn id="7" dur="500" fill="hold"/>
                                        <p:tgtEl>
                                          <p:spTgt spid="13"/>
                                        </p:tgtEl>
                                        <p:attrNameLst>
                                          <p:attrName>fillcolor</p:attrName>
                                        </p:attrNameLst>
                                      </p:cBhvr>
                                      <p:by>
                                        <p:hsl h="0" s="12549" l="25098"/>
                                      </p:by>
                                    </p:animClr>
                                    <p:animClr clrSpc="hsl" dir="cw">
                                      <p:cBhvr>
                                        <p:cTn id="8" dur="500" fill="hold"/>
                                        <p:tgtEl>
                                          <p:spTgt spid="13"/>
                                        </p:tgtEl>
                                        <p:attrNameLst>
                                          <p:attrName>stroke.color</p:attrName>
                                        </p:attrNameLst>
                                      </p:cBhvr>
                                      <p:by>
                                        <p:hsl h="0" s="12549" l="25098"/>
                                      </p:by>
                                    </p:animClr>
                                    <p:set>
                                      <p:cBhvr>
                                        <p:cTn id="9" dur="500" fill="hold"/>
                                        <p:tgtEl>
                                          <p:spTgt spid="13"/>
                                        </p:tgtEl>
                                        <p:attrNameLst>
                                          <p:attrName>fill.type</p:attrName>
                                        </p:attrNameLst>
                                      </p:cBhvr>
                                      <p:to>
                                        <p:strVal val="solid"/>
                                      </p:to>
                                    </p:set>
                                  </p:childTnLst>
                                  <p:subTnLst>
                                    <p:animClr clrSpc="rgb" dir="cw">
                                      <p:cBhvr override="childStyle">
                                        <p:cTn dur="1" fill="hold" display="0" masterRel="nextClick" afterEffect="1"/>
                                        <p:tgtEl>
                                          <p:spTgt spid="13"/>
                                        </p:tgtEl>
                                        <p:attrNameLst>
                                          <p:attrName>ppt_c</p:attrName>
                                        </p:attrNameLst>
                                      </p:cBhvr>
                                      <p:to>
                                        <a:schemeClr val="accent2"/>
                                      </p:to>
                                    </p:animClr>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3"/>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26" presetClass="emph" presetSubtype="0" fill="hold" grpId="0" nodeType="clickEffect">
                                  <p:stCondLst>
                                    <p:cond delay="0"/>
                                  </p:stCondLst>
                                  <p:childTnLst>
                                    <p:animEffect transition="out" filter="fade">
                                      <p:cBhvr>
                                        <p:cTn id="14" dur="500" tmFilter="0, 0; .2, .5; .8, .5; 1, 0"/>
                                        <p:tgtEl>
                                          <p:spTgt spid="14"/>
                                        </p:tgtEl>
                                      </p:cBhvr>
                                    </p:animEffect>
                                    <p:animScale>
                                      <p:cBhvr>
                                        <p:cTn id="15" dur="250" autoRev="1" fill="hold"/>
                                        <p:tgtEl>
                                          <p:spTgt spid="14"/>
                                        </p:tgtEl>
                                      </p:cBhvr>
                                      <p:by x="105000" y="105000"/>
                                    </p:animScale>
                                  </p:childTnLst>
                                  <p:subTnLst>
                                    <p:audio>
                                      <p:cMediaNode>
                                        <p:cTn display="0" masterRel="sameClick">
                                          <p:stCondLst>
                                            <p:cond evt="begin" delay="0">
                                              <p:tn val="13"/>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4"/>
                  </p:tgtEl>
                </p:cond>
              </p:nextCondLst>
            </p:seq>
            <p:seq concurrent="1" nextAc="seek">
              <p:cTn id="16" restart="whenNotActive" fill="hold" evtFilter="cancelBubble" nodeType="interactiveSeq">
                <p:stCondLst>
                  <p:cond evt="onClick" delay="0">
                    <p:tgtEl>
                      <p:spTgt spid="16"/>
                    </p:tgtEl>
                  </p:cond>
                </p:stCondLst>
                <p:endSync evt="end" delay="0">
                  <p:rtn val="all"/>
                </p:endSync>
                <p:childTnLst>
                  <p:par>
                    <p:cTn id="17" fill="hold">
                      <p:stCondLst>
                        <p:cond delay="0"/>
                      </p:stCondLst>
                      <p:childTnLst>
                        <p:par>
                          <p:cTn id="18" fill="hold">
                            <p:stCondLst>
                              <p:cond delay="0"/>
                            </p:stCondLst>
                            <p:childTnLst>
                              <p:par>
                                <p:cTn id="19" presetID="26" presetClass="emph" presetSubtype="0" fill="hold" grpId="0" nodeType="clickEffect">
                                  <p:stCondLst>
                                    <p:cond delay="0"/>
                                  </p:stCondLst>
                                  <p:childTnLst>
                                    <p:animEffect transition="out" filter="fade">
                                      <p:cBhvr>
                                        <p:cTn id="20" dur="500" tmFilter="0, 0; .2, .5; .8, .5; 1, 0"/>
                                        <p:tgtEl>
                                          <p:spTgt spid="16"/>
                                        </p:tgtEl>
                                      </p:cBhvr>
                                    </p:animEffect>
                                    <p:animScale>
                                      <p:cBhvr>
                                        <p:cTn id="21" dur="250" autoRev="1" fill="hold"/>
                                        <p:tgtEl>
                                          <p:spTgt spid="16"/>
                                        </p:tgtEl>
                                      </p:cBhvr>
                                      <p:by x="105000" y="105000"/>
                                    </p:animScale>
                                  </p:childTnLst>
                                  <p:subTnLst>
                                    <p:audio>
                                      <p:cMediaNode>
                                        <p:cTn display="0" masterRel="sameClick">
                                          <p:stCondLst>
                                            <p:cond evt="begin" delay="0">
                                              <p:tn val="1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6"/>
                  </p:tgtEl>
                </p:cond>
              </p:nextCondLst>
            </p:seq>
            <p:seq concurrent="1" nextAc="seek">
              <p:cTn id="22" restart="whenNotActive" fill="hold" evtFilter="cancelBubble" nodeType="interactiveSeq">
                <p:stCondLst>
                  <p:cond evt="onClick" delay="0">
                    <p:tgtEl>
                      <p:spTgt spid="21"/>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grpId="0" nodeType="clickEffect">
                                  <p:stCondLst>
                                    <p:cond delay="0"/>
                                  </p:stCondLst>
                                  <p:childTnLst>
                                    <p:animEffect transition="out" filter="fade">
                                      <p:cBhvr>
                                        <p:cTn id="26" dur="500" tmFilter="0, 0; .2, .5; .8, .5; 1, 0"/>
                                        <p:tgtEl>
                                          <p:spTgt spid="21"/>
                                        </p:tgtEl>
                                      </p:cBhvr>
                                    </p:animEffect>
                                    <p:animScale>
                                      <p:cBhvr>
                                        <p:cTn id="27" dur="250" autoRev="1" fill="hold"/>
                                        <p:tgtEl>
                                          <p:spTgt spid="21"/>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1"/>
                  </p:tgtEl>
                </p:cond>
              </p:nextCondLst>
            </p:seq>
          </p:childTnLst>
        </p:cTn>
      </p:par>
    </p:tnLst>
    <p:bldLst>
      <p:bldP spid="13" grpId="0" animBg="1"/>
      <p:bldP spid="14" grpId="0" animBg="1"/>
      <p:bldP spid="16" grpId="0" animBg="1"/>
      <p:bldP spid="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1999" cy="6858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9027" y="2363190"/>
            <a:ext cx="2554432" cy="3065318"/>
          </a:xfrm>
          <a:prstGeom prst="rect">
            <a:avLst/>
          </a:prstGeom>
        </p:spPr>
      </p:pic>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8311" y="1886198"/>
            <a:ext cx="2554432" cy="3065318"/>
          </a:xfrm>
          <a:prstGeom prst="rect">
            <a:avLst/>
          </a:prstGeom>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1427" y="2515590"/>
            <a:ext cx="2554432" cy="3065318"/>
          </a:xfrm>
          <a:prstGeom prst="rect">
            <a:avLst/>
          </a:prstGeom>
        </p:spPr>
      </p:pic>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8334" y="1690997"/>
            <a:ext cx="2554432" cy="3065318"/>
          </a:xfrm>
          <a:prstGeom prst="rect">
            <a:avLst/>
          </a:prstGeom>
        </p:spPr>
      </p:pic>
    </p:spTree>
    <p:extLst>
      <p:ext uri="{BB962C8B-B14F-4D97-AF65-F5344CB8AC3E}">
        <p14:creationId xmlns:p14="http://schemas.microsoft.com/office/powerpoint/2010/main" val="24126861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divide">
            <a:extLst>
              <a:ext uri="{FF2B5EF4-FFF2-40B4-BE49-F238E27FC236}">
                <a16:creationId xmlns:a16="http://schemas.microsoft.com/office/drawing/2014/main" id="{C46AA570-EF8E-BBB9-8D17-BE34BD8859F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398838" y="6381750"/>
            <a:ext cx="726916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6" descr="BACK027">
            <a:extLst>
              <a:ext uri="{FF2B5EF4-FFF2-40B4-BE49-F238E27FC236}">
                <a16:creationId xmlns:a16="http://schemas.microsoft.com/office/drawing/2014/main" id="{92A7B945-D5BE-BD45-F028-B9B6286A5A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838200"/>
            <a:ext cx="11430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15" descr="divide">
            <a:extLst>
              <a:ext uri="{FF2B5EF4-FFF2-40B4-BE49-F238E27FC236}">
                <a16:creationId xmlns:a16="http://schemas.microsoft.com/office/drawing/2014/main" id="{05CF59B1-31C3-0D20-00C6-11F81CAC2F5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7150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5" descr="jlgbook">
            <a:extLst>
              <a:ext uri="{FF2B5EF4-FFF2-40B4-BE49-F238E27FC236}">
                <a16:creationId xmlns:a16="http://schemas.microsoft.com/office/drawing/2014/main" id="{DCD28B16-839E-FC3C-5546-A3A476B3A81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686801" y="1371600"/>
            <a:ext cx="1547813"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7" name="AutoShape 6">
            <a:extLst>
              <a:ext uri="{FF2B5EF4-FFF2-40B4-BE49-F238E27FC236}">
                <a16:creationId xmlns:a16="http://schemas.microsoft.com/office/drawing/2014/main" id="{987EFE14-1FF5-F928-3645-A5106F9B2561}"/>
              </a:ext>
            </a:extLst>
          </p:cNvPr>
          <p:cNvSpPr>
            <a:spLocks noChangeArrowheads="1"/>
          </p:cNvSpPr>
          <p:nvPr/>
        </p:nvSpPr>
        <p:spPr bwMode="auto">
          <a:xfrm>
            <a:off x="8690112" y="827685"/>
            <a:ext cx="935038" cy="1116013"/>
          </a:xfrm>
          <a:prstGeom prst="star32">
            <a:avLst>
              <a:gd name="adj" fmla="val 13944"/>
            </a:avLst>
          </a:prstGeom>
          <a:noFill/>
          <a:ln w="9525" algn="ctr">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buClr>
                <a:srgbClr val="3366CC"/>
              </a:buClr>
              <a:buFontTx/>
              <a:buNone/>
            </a:pPr>
            <a:endParaRPr kumimoji="1" lang="en-US" altLang="en-US" sz="1800" b="1">
              <a:latin typeface="Calibri" panose="020F0502020204030204" pitchFamily="34" charset="0"/>
            </a:endParaRPr>
          </a:p>
        </p:txBody>
      </p:sp>
      <p:sp>
        <p:nvSpPr>
          <p:cNvPr id="12" name="TextBox 52">
            <a:extLst>
              <a:ext uri="{FF2B5EF4-FFF2-40B4-BE49-F238E27FC236}">
                <a16:creationId xmlns:a16="http://schemas.microsoft.com/office/drawing/2014/main" id="{823E19EE-8E33-B5B6-7474-DFB844FAB4D1}"/>
              </a:ext>
            </a:extLst>
          </p:cNvPr>
          <p:cNvSpPr txBox="1">
            <a:spLocks noChangeArrowheads="1"/>
          </p:cNvSpPr>
          <p:nvPr/>
        </p:nvSpPr>
        <p:spPr bwMode="auto">
          <a:xfrm>
            <a:off x="6797676" y="1277939"/>
            <a:ext cx="1127125" cy="41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8" tIns="45718" rIns="45718" bIns="45718">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100">
                <a:solidFill>
                  <a:srgbClr val="FFFFFF"/>
                </a:solidFill>
                <a:latin typeface="Times New Roman" panose="02020603050405020304" pitchFamily="18" charset="0"/>
                <a:cs typeface="Times New Roman" panose="02020603050405020304" pitchFamily="18" charset="0"/>
              </a:rPr>
              <a:t>OPTION     </a:t>
            </a:r>
          </a:p>
        </p:txBody>
      </p:sp>
      <p:sp>
        <p:nvSpPr>
          <p:cNvPr id="14" name="Freeform 110">
            <a:extLst>
              <a:ext uri="{FF2B5EF4-FFF2-40B4-BE49-F238E27FC236}">
                <a16:creationId xmlns:a16="http://schemas.microsoft.com/office/drawing/2014/main" id="{E398E265-8666-3EF6-3839-1E276823B8E3}"/>
              </a:ext>
            </a:extLst>
          </p:cNvPr>
          <p:cNvSpPr>
            <a:spLocks/>
          </p:cNvSpPr>
          <p:nvPr/>
        </p:nvSpPr>
        <p:spPr bwMode="auto">
          <a:xfrm>
            <a:off x="4257676" y="1116013"/>
            <a:ext cx="430212" cy="481012"/>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6538" y="0"/>
                </a:moveTo>
                <a:cubicBezTo>
                  <a:pt x="5492" y="0"/>
                  <a:pt x="4650" y="756"/>
                  <a:pt x="4650" y="1693"/>
                </a:cubicBezTo>
                <a:cubicBezTo>
                  <a:pt x="4650" y="2630"/>
                  <a:pt x="5492" y="3386"/>
                  <a:pt x="6538" y="3386"/>
                </a:cubicBezTo>
                <a:cubicBezTo>
                  <a:pt x="7583" y="3386"/>
                  <a:pt x="8425" y="2630"/>
                  <a:pt x="8425" y="1693"/>
                </a:cubicBezTo>
                <a:cubicBezTo>
                  <a:pt x="8425" y="756"/>
                  <a:pt x="7583" y="0"/>
                  <a:pt x="6538" y="0"/>
                </a:cubicBezTo>
                <a:close/>
                <a:moveTo>
                  <a:pt x="17944" y="1907"/>
                </a:moveTo>
                <a:cubicBezTo>
                  <a:pt x="16731" y="1907"/>
                  <a:pt x="15738" y="2779"/>
                  <a:pt x="15738" y="3867"/>
                </a:cubicBezTo>
                <a:cubicBezTo>
                  <a:pt x="15738" y="4955"/>
                  <a:pt x="16731" y="5846"/>
                  <a:pt x="17944" y="5846"/>
                </a:cubicBezTo>
                <a:cubicBezTo>
                  <a:pt x="19157" y="5846"/>
                  <a:pt x="20130" y="4955"/>
                  <a:pt x="20130" y="3867"/>
                </a:cubicBezTo>
                <a:cubicBezTo>
                  <a:pt x="20130" y="2779"/>
                  <a:pt x="19157" y="1907"/>
                  <a:pt x="17944" y="1907"/>
                </a:cubicBezTo>
                <a:close/>
                <a:moveTo>
                  <a:pt x="1351" y="2228"/>
                </a:moveTo>
                <a:cubicBezTo>
                  <a:pt x="847" y="2228"/>
                  <a:pt x="457" y="2595"/>
                  <a:pt x="457" y="3048"/>
                </a:cubicBezTo>
                <a:cubicBezTo>
                  <a:pt x="457" y="3500"/>
                  <a:pt x="847" y="3867"/>
                  <a:pt x="1351" y="3867"/>
                </a:cubicBezTo>
                <a:cubicBezTo>
                  <a:pt x="1855" y="3867"/>
                  <a:pt x="2265" y="3500"/>
                  <a:pt x="2265" y="3048"/>
                </a:cubicBezTo>
                <a:cubicBezTo>
                  <a:pt x="2265" y="2595"/>
                  <a:pt x="1855" y="2228"/>
                  <a:pt x="1351" y="2228"/>
                </a:cubicBezTo>
                <a:close/>
                <a:moveTo>
                  <a:pt x="12320" y="5650"/>
                </a:moveTo>
                <a:cubicBezTo>
                  <a:pt x="9800" y="5650"/>
                  <a:pt x="7750" y="7470"/>
                  <a:pt x="7750" y="9731"/>
                </a:cubicBezTo>
                <a:cubicBezTo>
                  <a:pt x="7750" y="9821"/>
                  <a:pt x="7750" y="9920"/>
                  <a:pt x="7750" y="10016"/>
                </a:cubicBezTo>
                <a:cubicBezTo>
                  <a:pt x="10007" y="9031"/>
                  <a:pt x="12732" y="9863"/>
                  <a:pt x="13830" y="11887"/>
                </a:cubicBezTo>
                <a:cubicBezTo>
                  <a:pt x="14091" y="12367"/>
                  <a:pt x="14231" y="12887"/>
                  <a:pt x="14268" y="13420"/>
                </a:cubicBezTo>
                <a:cubicBezTo>
                  <a:pt x="16539" y="12441"/>
                  <a:pt x="17505" y="10004"/>
                  <a:pt x="16414" y="7966"/>
                </a:cubicBezTo>
                <a:cubicBezTo>
                  <a:pt x="15656" y="6552"/>
                  <a:pt x="14069" y="5654"/>
                  <a:pt x="12320" y="5650"/>
                </a:cubicBezTo>
                <a:close/>
                <a:moveTo>
                  <a:pt x="3636" y="5774"/>
                </a:moveTo>
                <a:cubicBezTo>
                  <a:pt x="2124" y="5774"/>
                  <a:pt x="914" y="6877"/>
                  <a:pt x="914" y="8234"/>
                </a:cubicBezTo>
                <a:cubicBezTo>
                  <a:pt x="914" y="9590"/>
                  <a:pt x="2124" y="10693"/>
                  <a:pt x="3636" y="10693"/>
                </a:cubicBezTo>
                <a:cubicBezTo>
                  <a:pt x="5149" y="10693"/>
                  <a:pt x="6379" y="9590"/>
                  <a:pt x="6379" y="8234"/>
                </a:cubicBezTo>
                <a:cubicBezTo>
                  <a:pt x="6379" y="6877"/>
                  <a:pt x="5149" y="5774"/>
                  <a:pt x="3636" y="5774"/>
                </a:cubicBezTo>
                <a:close/>
                <a:moveTo>
                  <a:pt x="4093" y="6737"/>
                </a:moveTo>
                <a:cubicBezTo>
                  <a:pt x="4766" y="6737"/>
                  <a:pt x="5325" y="7221"/>
                  <a:pt x="5325" y="7824"/>
                </a:cubicBezTo>
                <a:cubicBezTo>
                  <a:pt x="5325" y="7974"/>
                  <a:pt x="5176" y="8109"/>
                  <a:pt x="5008" y="8109"/>
                </a:cubicBezTo>
                <a:cubicBezTo>
                  <a:pt x="4840" y="8109"/>
                  <a:pt x="4709" y="7975"/>
                  <a:pt x="4709" y="7824"/>
                </a:cubicBezTo>
                <a:cubicBezTo>
                  <a:pt x="4709" y="7522"/>
                  <a:pt x="4430" y="7289"/>
                  <a:pt x="4093" y="7289"/>
                </a:cubicBezTo>
                <a:cubicBezTo>
                  <a:pt x="3925" y="7289"/>
                  <a:pt x="3795" y="7155"/>
                  <a:pt x="3795" y="7004"/>
                </a:cubicBezTo>
                <a:cubicBezTo>
                  <a:pt x="3795" y="6853"/>
                  <a:pt x="3925" y="6737"/>
                  <a:pt x="4093" y="6737"/>
                </a:cubicBezTo>
                <a:close/>
                <a:moveTo>
                  <a:pt x="12916" y="6737"/>
                </a:moveTo>
                <a:cubicBezTo>
                  <a:pt x="14429" y="6737"/>
                  <a:pt x="15658" y="7840"/>
                  <a:pt x="15659" y="9196"/>
                </a:cubicBezTo>
                <a:cubicBezTo>
                  <a:pt x="15659" y="9347"/>
                  <a:pt x="15528" y="9463"/>
                  <a:pt x="15360" y="9463"/>
                </a:cubicBezTo>
                <a:cubicBezTo>
                  <a:pt x="15192" y="9463"/>
                  <a:pt x="15042" y="9347"/>
                  <a:pt x="15042" y="9196"/>
                </a:cubicBezTo>
                <a:cubicBezTo>
                  <a:pt x="15042" y="8141"/>
                  <a:pt x="14092" y="7289"/>
                  <a:pt x="12916" y="7289"/>
                </a:cubicBezTo>
                <a:cubicBezTo>
                  <a:pt x="12748" y="7289"/>
                  <a:pt x="12618" y="7155"/>
                  <a:pt x="12618" y="7004"/>
                </a:cubicBezTo>
                <a:cubicBezTo>
                  <a:pt x="12618" y="6853"/>
                  <a:pt x="12748" y="6737"/>
                  <a:pt x="12916" y="6737"/>
                </a:cubicBezTo>
                <a:close/>
                <a:moveTo>
                  <a:pt x="9737" y="10141"/>
                </a:moveTo>
                <a:cubicBezTo>
                  <a:pt x="7553" y="10141"/>
                  <a:pt x="5763" y="11728"/>
                  <a:pt x="5763" y="13687"/>
                </a:cubicBezTo>
                <a:cubicBezTo>
                  <a:pt x="5763" y="15646"/>
                  <a:pt x="7553" y="17234"/>
                  <a:pt x="9737" y="17234"/>
                </a:cubicBezTo>
                <a:cubicBezTo>
                  <a:pt x="11921" y="17234"/>
                  <a:pt x="13691" y="15646"/>
                  <a:pt x="13691" y="13687"/>
                </a:cubicBezTo>
                <a:cubicBezTo>
                  <a:pt x="13691" y="11728"/>
                  <a:pt x="11921" y="10141"/>
                  <a:pt x="9737" y="10141"/>
                </a:cubicBezTo>
                <a:close/>
                <a:moveTo>
                  <a:pt x="10333" y="11246"/>
                </a:moveTo>
                <a:cubicBezTo>
                  <a:pt x="11509" y="11246"/>
                  <a:pt x="12459" y="12098"/>
                  <a:pt x="12459" y="13152"/>
                </a:cubicBezTo>
                <a:cubicBezTo>
                  <a:pt x="12459" y="13303"/>
                  <a:pt x="12329" y="13420"/>
                  <a:pt x="12161" y="13420"/>
                </a:cubicBezTo>
                <a:cubicBezTo>
                  <a:pt x="11993" y="13420"/>
                  <a:pt x="11863" y="13303"/>
                  <a:pt x="11863" y="13152"/>
                </a:cubicBezTo>
                <a:cubicBezTo>
                  <a:pt x="11863" y="12399"/>
                  <a:pt x="11173" y="11780"/>
                  <a:pt x="10333" y="11780"/>
                </a:cubicBezTo>
                <a:cubicBezTo>
                  <a:pt x="10165" y="11780"/>
                  <a:pt x="10035" y="11664"/>
                  <a:pt x="10035" y="11513"/>
                </a:cubicBezTo>
                <a:cubicBezTo>
                  <a:pt x="10035" y="11362"/>
                  <a:pt x="10165" y="11246"/>
                  <a:pt x="10333" y="11246"/>
                </a:cubicBezTo>
                <a:close/>
                <a:moveTo>
                  <a:pt x="19613" y="12867"/>
                </a:moveTo>
                <a:cubicBezTo>
                  <a:pt x="19109" y="12867"/>
                  <a:pt x="18699" y="13235"/>
                  <a:pt x="18699" y="13687"/>
                </a:cubicBezTo>
                <a:cubicBezTo>
                  <a:pt x="18699" y="14139"/>
                  <a:pt x="19109" y="14507"/>
                  <a:pt x="19613" y="14507"/>
                </a:cubicBezTo>
                <a:cubicBezTo>
                  <a:pt x="20117" y="14507"/>
                  <a:pt x="20527" y="14139"/>
                  <a:pt x="20527" y="13687"/>
                </a:cubicBezTo>
                <a:cubicBezTo>
                  <a:pt x="20527" y="13235"/>
                  <a:pt x="20117" y="12867"/>
                  <a:pt x="19613" y="12867"/>
                </a:cubicBezTo>
                <a:close/>
                <a:moveTo>
                  <a:pt x="2424" y="15879"/>
                </a:moveTo>
                <a:cubicBezTo>
                  <a:pt x="1080" y="15879"/>
                  <a:pt x="0" y="16848"/>
                  <a:pt x="0" y="18053"/>
                </a:cubicBezTo>
                <a:cubicBezTo>
                  <a:pt x="0" y="19259"/>
                  <a:pt x="1080" y="20246"/>
                  <a:pt x="2424" y="20246"/>
                </a:cubicBezTo>
                <a:cubicBezTo>
                  <a:pt x="3768" y="20246"/>
                  <a:pt x="4868" y="19259"/>
                  <a:pt x="4868" y="18053"/>
                </a:cubicBezTo>
                <a:cubicBezTo>
                  <a:pt x="4868" y="16848"/>
                  <a:pt x="3768" y="15879"/>
                  <a:pt x="2424" y="15879"/>
                </a:cubicBezTo>
                <a:close/>
                <a:moveTo>
                  <a:pt x="18560" y="16147"/>
                </a:moveTo>
                <a:cubicBezTo>
                  <a:pt x="16879" y="16147"/>
                  <a:pt x="15500" y="17366"/>
                  <a:pt x="15500" y="18873"/>
                </a:cubicBezTo>
                <a:cubicBezTo>
                  <a:pt x="15500" y="20380"/>
                  <a:pt x="16879" y="21600"/>
                  <a:pt x="18560" y="21600"/>
                </a:cubicBezTo>
                <a:cubicBezTo>
                  <a:pt x="20240" y="21600"/>
                  <a:pt x="21600" y="20380"/>
                  <a:pt x="21600" y="18873"/>
                </a:cubicBezTo>
                <a:cubicBezTo>
                  <a:pt x="21600" y="17366"/>
                  <a:pt x="20240" y="16147"/>
                  <a:pt x="18560" y="16147"/>
                </a:cubicBezTo>
                <a:close/>
                <a:moveTo>
                  <a:pt x="18997" y="17198"/>
                </a:moveTo>
                <a:cubicBezTo>
                  <a:pt x="19781" y="17200"/>
                  <a:pt x="20426" y="17760"/>
                  <a:pt x="20428" y="18463"/>
                </a:cubicBezTo>
                <a:cubicBezTo>
                  <a:pt x="20426" y="18639"/>
                  <a:pt x="20266" y="18783"/>
                  <a:pt x="20070" y="18784"/>
                </a:cubicBezTo>
                <a:cubicBezTo>
                  <a:pt x="19874" y="18783"/>
                  <a:pt x="19714" y="18639"/>
                  <a:pt x="19712" y="18463"/>
                </a:cubicBezTo>
                <a:cubicBezTo>
                  <a:pt x="19712" y="18112"/>
                  <a:pt x="19388" y="17840"/>
                  <a:pt x="18997" y="17840"/>
                </a:cubicBezTo>
                <a:cubicBezTo>
                  <a:pt x="18800" y="17840"/>
                  <a:pt x="18659" y="17695"/>
                  <a:pt x="18659" y="17519"/>
                </a:cubicBezTo>
                <a:cubicBezTo>
                  <a:pt x="18659" y="17342"/>
                  <a:pt x="18800" y="17198"/>
                  <a:pt x="18997" y="17198"/>
                </a:cubicBezTo>
                <a:close/>
                <a:moveTo>
                  <a:pt x="7452" y="18873"/>
                </a:moveTo>
                <a:cubicBezTo>
                  <a:pt x="6948" y="18873"/>
                  <a:pt x="6538" y="19241"/>
                  <a:pt x="6538" y="19693"/>
                </a:cubicBezTo>
                <a:cubicBezTo>
                  <a:pt x="6538" y="20145"/>
                  <a:pt x="6948" y="20513"/>
                  <a:pt x="7452" y="20513"/>
                </a:cubicBezTo>
                <a:cubicBezTo>
                  <a:pt x="7956" y="20513"/>
                  <a:pt x="8366" y="20145"/>
                  <a:pt x="8366" y="19693"/>
                </a:cubicBezTo>
                <a:cubicBezTo>
                  <a:pt x="8366" y="19241"/>
                  <a:pt x="7956" y="18873"/>
                  <a:pt x="7452" y="18873"/>
                </a:cubicBezTo>
                <a:close/>
              </a:path>
            </a:pathLst>
          </a:cu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rIns="45719" anchor="ctr"/>
          <a:lstStyle/>
          <a:p>
            <a:endParaRPr lang="en-US"/>
          </a:p>
        </p:txBody>
      </p:sp>
      <p:sp>
        <p:nvSpPr>
          <p:cNvPr id="35857" name="TextBox 52">
            <a:extLst>
              <a:ext uri="{FF2B5EF4-FFF2-40B4-BE49-F238E27FC236}">
                <a16:creationId xmlns:a16="http://schemas.microsoft.com/office/drawing/2014/main" id="{6EE3E2CD-C821-EC05-D9AF-55768538B641}"/>
              </a:ext>
            </a:extLst>
          </p:cNvPr>
          <p:cNvSpPr txBox="1">
            <a:spLocks noChangeArrowheads="1"/>
          </p:cNvSpPr>
          <p:nvPr/>
        </p:nvSpPr>
        <p:spPr bwMode="auto">
          <a:xfrm>
            <a:off x="6265864" y="1090613"/>
            <a:ext cx="12017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8" tIns="45718" rIns="45718" bIns="45718">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1200">
                <a:solidFill>
                  <a:srgbClr val="FFFFFF"/>
                </a:solidFill>
                <a:latin typeface="Times New Roman" panose="02020603050405020304" pitchFamily="18" charset="0"/>
                <a:cs typeface="Times New Roman" panose="02020603050405020304" pitchFamily="18" charset="0"/>
              </a:rPr>
              <a:t>HOẠT ĐỘNG     </a:t>
            </a:r>
          </a:p>
        </p:txBody>
      </p:sp>
      <p:sp>
        <p:nvSpPr>
          <p:cNvPr id="19" name="Content Placeholder 2">
            <a:extLst>
              <a:ext uri="{FF2B5EF4-FFF2-40B4-BE49-F238E27FC236}">
                <a16:creationId xmlns:a16="http://schemas.microsoft.com/office/drawing/2014/main" id="{3888BE64-FACC-F52C-106A-2379B0470293}"/>
              </a:ext>
            </a:extLst>
          </p:cNvPr>
          <p:cNvSpPr txBox="1">
            <a:spLocks/>
          </p:cNvSpPr>
          <p:nvPr/>
        </p:nvSpPr>
        <p:spPr bwMode="auto">
          <a:xfrm>
            <a:off x="685801" y="2057400"/>
            <a:ext cx="1070368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buFont typeface="Arial" panose="020B0604020202020204" pitchFamily="34" charset="0"/>
              <a:buNone/>
            </a:pPr>
            <a:r>
              <a:rPr lang="nl-NL" altLang="en-US" sz="280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Đọc lại nội dung bài đã học</a:t>
            </a:r>
            <a:endParaRPr lang="en-US" altLang="en-US" sz="2800">
              <a:solidFill>
                <a:srgbClr val="0000FF"/>
              </a:solidFill>
              <a:ea typeface="Calibri" panose="020F0502020204030204" pitchFamily="34" charset="0"/>
              <a:cs typeface="Times New Roman" panose="02020603050405020304" pitchFamily="18" charset="0"/>
            </a:endParaRPr>
          </a:p>
          <a:p>
            <a:pPr eaLnBrk="1" hangingPunct="1">
              <a:buFontTx/>
              <a:buChar char="-"/>
            </a:pPr>
            <a:r>
              <a:rPr lang="nl-NL" altLang="en-US" sz="2800">
                <a:solidFill>
                  <a:srgbClr val="0000FF"/>
                </a:solidFill>
                <a:latin typeface="Times New Roman" panose="02020603050405020304" pitchFamily="18" charset="0"/>
                <a:ea typeface="Calibri" panose="020F0502020204030204" pitchFamily="34" charset="0"/>
                <a:cs typeface="Times New Roman" panose="02020603050405020304" pitchFamily="18" charset="0"/>
              </a:rPr>
              <a:t>Làm bài tập: 1; 2; 3; 4; 5; 7; 8; 9 trang 15-16 SGK</a:t>
            </a:r>
          </a:p>
          <a:p>
            <a:pPr eaLnBrk="1" hangingPunct="1">
              <a:buFontTx/>
              <a:buChar char="-"/>
            </a:pPr>
            <a:r>
              <a:rPr lang="nl-NL" altLang="en-US" sz="2800">
                <a:solidFill>
                  <a:srgbClr val="0000FF"/>
                </a:solidFill>
                <a:latin typeface="Times New Roman" panose="02020603050405020304" pitchFamily="18" charset="0"/>
                <a:ea typeface="Calibri" panose="020F0502020204030204" pitchFamily="34" charset="0"/>
                <a:cs typeface="Times New Roman" panose="02020603050405020304" pitchFamily="18" charset="0"/>
              </a:rPr>
              <a:t>Chuẩn bị cho tiết sau </a:t>
            </a:r>
            <a:r>
              <a:rPr lang="nl-NL" altLang="en-US" sz="2800" b="1"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3 Lũy thừa với số hữu tỉ”</a:t>
            </a:r>
            <a:endParaRPr lang="en-US" altLang="en-US" sz="280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TextBox 52">
            <a:extLst>
              <a:ext uri="{FF2B5EF4-FFF2-40B4-BE49-F238E27FC236}">
                <a16:creationId xmlns:a16="http://schemas.microsoft.com/office/drawing/2014/main" id="{A5887A50-B3FE-A45D-C5C9-6660DF8649DC}"/>
              </a:ext>
            </a:extLst>
          </p:cNvPr>
          <p:cNvSpPr txBox="1">
            <a:spLocks noChangeArrowheads="1"/>
          </p:cNvSpPr>
          <p:nvPr/>
        </p:nvSpPr>
        <p:spPr bwMode="auto">
          <a:xfrm>
            <a:off x="2987676" y="1354137"/>
            <a:ext cx="1127125"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8" tIns="45718" rIns="45718" bIns="45718">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100">
                <a:solidFill>
                  <a:srgbClr val="FFFFFF"/>
                </a:solidFill>
                <a:latin typeface="Times New Roman" panose="02020603050405020304" pitchFamily="18" charset="0"/>
                <a:cs typeface="Times New Roman" panose="02020603050405020304" pitchFamily="18" charset="0"/>
              </a:rPr>
              <a:t>OPTION     </a:t>
            </a:r>
          </a:p>
        </p:txBody>
      </p:sp>
      <p:sp>
        <p:nvSpPr>
          <p:cNvPr id="21" name="TextBox 52">
            <a:extLst>
              <a:ext uri="{FF2B5EF4-FFF2-40B4-BE49-F238E27FC236}">
                <a16:creationId xmlns:a16="http://schemas.microsoft.com/office/drawing/2014/main" id="{4083E811-5336-B6BD-6B81-9887767D80BE}"/>
              </a:ext>
            </a:extLst>
          </p:cNvPr>
          <p:cNvSpPr txBox="1">
            <a:spLocks noChangeArrowheads="1"/>
          </p:cNvSpPr>
          <p:nvPr/>
        </p:nvSpPr>
        <p:spPr bwMode="auto">
          <a:xfrm>
            <a:off x="2776539" y="1333501"/>
            <a:ext cx="12017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8" tIns="45718" rIns="45718" bIns="45718">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1200">
                <a:solidFill>
                  <a:srgbClr val="FFFFFF"/>
                </a:solidFill>
                <a:latin typeface="Times New Roman" panose="02020603050405020304" pitchFamily="18" charset="0"/>
                <a:cs typeface="Times New Roman" panose="02020603050405020304" pitchFamily="18" charset="0"/>
              </a:rPr>
              <a:t>HOẠT ĐỘNG     </a:t>
            </a:r>
          </a:p>
        </p:txBody>
      </p:sp>
      <p:sp>
        <p:nvSpPr>
          <p:cNvPr id="22" name="Freeform 110">
            <a:extLst>
              <a:ext uri="{FF2B5EF4-FFF2-40B4-BE49-F238E27FC236}">
                <a16:creationId xmlns:a16="http://schemas.microsoft.com/office/drawing/2014/main" id="{86A21400-0529-9AC2-2A33-62E47802F4A4}"/>
              </a:ext>
            </a:extLst>
          </p:cNvPr>
          <p:cNvSpPr>
            <a:spLocks/>
          </p:cNvSpPr>
          <p:nvPr/>
        </p:nvSpPr>
        <p:spPr bwMode="auto">
          <a:xfrm>
            <a:off x="1925638" y="1192213"/>
            <a:ext cx="430212" cy="48101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6538" y="0"/>
                </a:moveTo>
                <a:cubicBezTo>
                  <a:pt x="5492" y="0"/>
                  <a:pt x="4650" y="756"/>
                  <a:pt x="4650" y="1693"/>
                </a:cubicBezTo>
                <a:cubicBezTo>
                  <a:pt x="4650" y="2630"/>
                  <a:pt x="5492" y="3386"/>
                  <a:pt x="6538" y="3386"/>
                </a:cubicBezTo>
                <a:cubicBezTo>
                  <a:pt x="7583" y="3386"/>
                  <a:pt x="8425" y="2630"/>
                  <a:pt x="8425" y="1693"/>
                </a:cubicBezTo>
                <a:cubicBezTo>
                  <a:pt x="8425" y="756"/>
                  <a:pt x="7583" y="0"/>
                  <a:pt x="6538" y="0"/>
                </a:cubicBezTo>
                <a:close/>
                <a:moveTo>
                  <a:pt x="17944" y="1907"/>
                </a:moveTo>
                <a:cubicBezTo>
                  <a:pt x="16731" y="1907"/>
                  <a:pt x="15738" y="2779"/>
                  <a:pt x="15738" y="3867"/>
                </a:cubicBezTo>
                <a:cubicBezTo>
                  <a:pt x="15738" y="4955"/>
                  <a:pt x="16731" y="5846"/>
                  <a:pt x="17944" y="5846"/>
                </a:cubicBezTo>
                <a:cubicBezTo>
                  <a:pt x="19157" y="5846"/>
                  <a:pt x="20130" y="4955"/>
                  <a:pt x="20130" y="3867"/>
                </a:cubicBezTo>
                <a:cubicBezTo>
                  <a:pt x="20130" y="2779"/>
                  <a:pt x="19157" y="1907"/>
                  <a:pt x="17944" y="1907"/>
                </a:cubicBezTo>
                <a:close/>
                <a:moveTo>
                  <a:pt x="1351" y="2228"/>
                </a:moveTo>
                <a:cubicBezTo>
                  <a:pt x="847" y="2228"/>
                  <a:pt x="457" y="2595"/>
                  <a:pt x="457" y="3048"/>
                </a:cubicBezTo>
                <a:cubicBezTo>
                  <a:pt x="457" y="3500"/>
                  <a:pt x="847" y="3867"/>
                  <a:pt x="1351" y="3867"/>
                </a:cubicBezTo>
                <a:cubicBezTo>
                  <a:pt x="1855" y="3867"/>
                  <a:pt x="2265" y="3500"/>
                  <a:pt x="2265" y="3048"/>
                </a:cubicBezTo>
                <a:cubicBezTo>
                  <a:pt x="2265" y="2595"/>
                  <a:pt x="1855" y="2228"/>
                  <a:pt x="1351" y="2228"/>
                </a:cubicBezTo>
                <a:close/>
                <a:moveTo>
                  <a:pt x="12320" y="5650"/>
                </a:moveTo>
                <a:cubicBezTo>
                  <a:pt x="9800" y="5650"/>
                  <a:pt x="7750" y="7470"/>
                  <a:pt x="7750" y="9731"/>
                </a:cubicBezTo>
                <a:cubicBezTo>
                  <a:pt x="7750" y="9821"/>
                  <a:pt x="7750" y="9920"/>
                  <a:pt x="7750" y="10016"/>
                </a:cubicBezTo>
                <a:cubicBezTo>
                  <a:pt x="10007" y="9031"/>
                  <a:pt x="12732" y="9863"/>
                  <a:pt x="13830" y="11887"/>
                </a:cubicBezTo>
                <a:cubicBezTo>
                  <a:pt x="14091" y="12367"/>
                  <a:pt x="14231" y="12887"/>
                  <a:pt x="14268" y="13420"/>
                </a:cubicBezTo>
                <a:cubicBezTo>
                  <a:pt x="16539" y="12441"/>
                  <a:pt x="17505" y="10004"/>
                  <a:pt x="16414" y="7966"/>
                </a:cubicBezTo>
                <a:cubicBezTo>
                  <a:pt x="15656" y="6552"/>
                  <a:pt x="14069" y="5654"/>
                  <a:pt x="12320" y="5650"/>
                </a:cubicBezTo>
                <a:close/>
                <a:moveTo>
                  <a:pt x="3636" y="5774"/>
                </a:moveTo>
                <a:cubicBezTo>
                  <a:pt x="2124" y="5774"/>
                  <a:pt x="914" y="6877"/>
                  <a:pt x="914" y="8234"/>
                </a:cubicBezTo>
                <a:cubicBezTo>
                  <a:pt x="914" y="9590"/>
                  <a:pt x="2124" y="10693"/>
                  <a:pt x="3636" y="10693"/>
                </a:cubicBezTo>
                <a:cubicBezTo>
                  <a:pt x="5149" y="10693"/>
                  <a:pt x="6379" y="9590"/>
                  <a:pt x="6379" y="8234"/>
                </a:cubicBezTo>
                <a:cubicBezTo>
                  <a:pt x="6379" y="6877"/>
                  <a:pt x="5149" y="5774"/>
                  <a:pt x="3636" y="5774"/>
                </a:cubicBezTo>
                <a:close/>
                <a:moveTo>
                  <a:pt x="4093" y="6737"/>
                </a:moveTo>
                <a:cubicBezTo>
                  <a:pt x="4766" y="6737"/>
                  <a:pt x="5325" y="7221"/>
                  <a:pt x="5325" y="7824"/>
                </a:cubicBezTo>
                <a:cubicBezTo>
                  <a:pt x="5325" y="7974"/>
                  <a:pt x="5176" y="8109"/>
                  <a:pt x="5008" y="8109"/>
                </a:cubicBezTo>
                <a:cubicBezTo>
                  <a:pt x="4840" y="8109"/>
                  <a:pt x="4709" y="7975"/>
                  <a:pt x="4709" y="7824"/>
                </a:cubicBezTo>
                <a:cubicBezTo>
                  <a:pt x="4709" y="7522"/>
                  <a:pt x="4430" y="7289"/>
                  <a:pt x="4093" y="7289"/>
                </a:cubicBezTo>
                <a:cubicBezTo>
                  <a:pt x="3925" y="7289"/>
                  <a:pt x="3795" y="7155"/>
                  <a:pt x="3795" y="7004"/>
                </a:cubicBezTo>
                <a:cubicBezTo>
                  <a:pt x="3795" y="6853"/>
                  <a:pt x="3925" y="6737"/>
                  <a:pt x="4093" y="6737"/>
                </a:cubicBezTo>
                <a:close/>
                <a:moveTo>
                  <a:pt x="12916" y="6737"/>
                </a:moveTo>
                <a:cubicBezTo>
                  <a:pt x="14429" y="6737"/>
                  <a:pt x="15658" y="7840"/>
                  <a:pt x="15659" y="9196"/>
                </a:cubicBezTo>
                <a:cubicBezTo>
                  <a:pt x="15659" y="9347"/>
                  <a:pt x="15528" y="9463"/>
                  <a:pt x="15360" y="9463"/>
                </a:cubicBezTo>
                <a:cubicBezTo>
                  <a:pt x="15192" y="9463"/>
                  <a:pt x="15042" y="9347"/>
                  <a:pt x="15042" y="9196"/>
                </a:cubicBezTo>
                <a:cubicBezTo>
                  <a:pt x="15042" y="8141"/>
                  <a:pt x="14092" y="7289"/>
                  <a:pt x="12916" y="7289"/>
                </a:cubicBezTo>
                <a:cubicBezTo>
                  <a:pt x="12748" y="7289"/>
                  <a:pt x="12618" y="7155"/>
                  <a:pt x="12618" y="7004"/>
                </a:cubicBezTo>
                <a:cubicBezTo>
                  <a:pt x="12618" y="6853"/>
                  <a:pt x="12748" y="6737"/>
                  <a:pt x="12916" y="6737"/>
                </a:cubicBezTo>
                <a:close/>
                <a:moveTo>
                  <a:pt x="9737" y="10141"/>
                </a:moveTo>
                <a:cubicBezTo>
                  <a:pt x="7553" y="10141"/>
                  <a:pt x="5763" y="11728"/>
                  <a:pt x="5763" y="13687"/>
                </a:cubicBezTo>
                <a:cubicBezTo>
                  <a:pt x="5763" y="15646"/>
                  <a:pt x="7553" y="17234"/>
                  <a:pt x="9737" y="17234"/>
                </a:cubicBezTo>
                <a:cubicBezTo>
                  <a:pt x="11921" y="17234"/>
                  <a:pt x="13691" y="15646"/>
                  <a:pt x="13691" y="13687"/>
                </a:cubicBezTo>
                <a:cubicBezTo>
                  <a:pt x="13691" y="11728"/>
                  <a:pt x="11921" y="10141"/>
                  <a:pt x="9737" y="10141"/>
                </a:cubicBezTo>
                <a:close/>
                <a:moveTo>
                  <a:pt x="10333" y="11246"/>
                </a:moveTo>
                <a:cubicBezTo>
                  <a:pt x="11509" y="11246"/>
                  <a:pt x="12459" y="12098"/>
                  <a:pt x="12459" y="13152"/>
                </a:cubicBezTo>
                <a:cubicBezTo>
                  <a:pt x="12459" y="13303"/>
                  <a:pt x="12329" y="13420"/>
                  <a:pt x="12161" y="13420"/>
                </a:cubicBezTo>
                <a:cubicBezTo>
                  <a:pt x="11993" y="13420"/>
                  <a:pt x="11863" y="13303"/>
                  <a:pt x="11863" y="13152"/>
                </a:cubicBezTo>
                <a:cubicBezTo>
                  <a:pt x="11863" y="12399"/>
                  <a:pt x="11173" y="11780"/>
                  <a:pt x="10333" y="11780"/>
                </a:cubicBezTo>
                <a:cubicBezTo>
                  <a:pt x="10165" y="11780"/>
                  <a:pt x="10035" y="11664"/>
                  <a:pt x="10035" y="11513"/>
                </a:cubicBezTo>
                <a:cubicBezTo>
                  <a:pt x="10035" y="11362"/>
                  <a:pt x="10165" y="11246"/>
                  <a:pt x="10333" y="11246"/>
                </a:cubicBezTo>
                <a:close/>
                <a:moveTo>
                  <a:pt x="19613" y="12867"/>
                </a:moveTo>
                <a:cubicBezTo>
                  <a:pt x="19109" y="12867"/>
                  <a:pt x="18699" y="13235"/>
                  <a:pt x="18699" y="13687"/>
                </a:cubicBezTo>
                <a:cubicBezTo>
                  <a:pt x="18699" y="14139"/>
                  <a:pt x="19109" y="14507"/>
                  <a:pt x="19613" y="14507"/>
                </a:cubicBezTo>
                <a:cubicBezTo>
                  <a:pt x="20117" y="14507"/>
                  <a:pt x="20527" y="14139"/>
                  <a:pt x="20527" y="13687"/>
                </a:cubicBezTo>
                <a:cubicBezTo>
                  <a:pt x="20527" y="13235"/>
                  <a:pt x="20117" y="12867"/>
                  <a:pt x="19613" y="12867"/>
                </a:cubicBezTo>
                <a:close/>
                <a:moveTo>
                  <a:pt x="2424" y="15879"/>
                </a:moveTo>
                <a:cubicBezTo>
                  <a:pt x="1080" y="15879"/>
                  <a:pt x="0" y="16848"/>
                  <a:pt x="0" y="18053"/>
                </a:cubicBezTo>
                <a:cubicBezTo>
                  <a:pt x="0" y="19259"/>
                  <a:pt x="1080" y="20246"/>
                  <a:pt x="2424" y="20246"/>
                </a:cubicBezTo>
                <a:cubicBezTo>
                  <a:pt x="3768" y="20246"/>
                  <a:pt x="4868" y="19259"/>
                  <a:pt x="4868" y="18053"/>
                </a:cubicBezTo>
                <a:cubicBezTo>
                  <a:pt x="4868" y="16848"/>
                  <a:pt x="3768" y="15879"/>
                  <a:pt x="2424" y="15879"/>
                </a:cubicBezTo>
                <a:close/>
                <a:moveTo>
                  <a:pt x="18560" y="16147"/>
                </a:moveTo>
                <a:cubicBezTo>
                  <a:pt x="16879" y="16147"/>
                  <a:pt x="15500" y="17366"/>
                  <a:pt x="15500" y="18873"/>
                </a:cubicBezTo>
                <a:cubicBezTo>
                  <a:pt x="15500" y="20380"/>
                  <a:pt x="16879" y="21600"/>
                  <a:pt x="18560" y="21600"/>
                </a:cubicBezTo>
                <a:cubicBezTo>
                  <a:pt x="20240" y="21600"/>
                  <a:pt x="21600" y="20380"/>
                  <a:pt x="21600" y="18873"/>
                </a:cubicBezTo>
                <a:cubicBezTo>
                  <a:pt x="21600" y="17366"/>
                  <a:pt x="20240" y="16147"/>
                  <a:pt x="18560" y="16147"/>
                </a:cubicBezTo>
                <a:close/>
                <a:moveTo>
                  <a:pt x="18997" y="17198"/>
                </a:moveTo>
                <a:cubicBezTo>
                  <a:pt x="19781" y="17200"/>
                  <a:pt x="20426" y="17760"/>
                  <a:pt x="20428" y="18463"/>
                </a:cubicBezTo>
                <a:cubicBezTo>
                  <a:pt x="20426" y="18639"/>
                  <a:pt x="20266" y="18783"/>
                  <a:pt x="20070" y="18784"/>
                </a:cubicBezTo>
                <a:cubicBezTo>
                  <a:pt x="19874" y="18783"/>
                  <a:pt x="19714" y="18639"/>
                  <a:pt x="19712" y="18463"/>
                </a:cubicBezTo>
                <a:cubicBezTo>
                  <a:pt x="19712" y="18112"/>
                  <a:pt x="19388" y="17840"/>
                  <a:pt x="18997" y="17840"/>
                </a:cubicBezTo>
                <a:cubicBezTo>
                  <a:pt x="18800" y="17840"/>
                  <a:pt x="18659" y="17695"/>
                  <a:pt x="18659" y="17519"/>
                </a:cubicBezTo>
                <a:cubicBezTo>
                  <a:pt x="18659" y="17342"/>
                  <a:pt x="18800" y="17198"/>
                  <a:pt x="18997" y="17198"/>
                </a:cubicBezTo>
                <a:close/>
                <a:moveTo>
                  <a:pt x="7452" y="18873"/>
                </a:moveTo>
                <a:cubicBezTo>
                  <a:pt x="6948" y="18873"/>
                  <a:pt x="6538" y="19241"/>
                  <a:pt x="6538" y="19693"/>
                </a:cubicBezTo>
                <a:cubicBezTo>
                  <a:pt x="6538" y="20145"/>
                  <a:pt x="6948" y="20513"/>
                  <a:pt x="7452" y="20513"/>
                </a:cubicBezTo>
                <a:cubicBezTo>
                  <a:pt x="7956" y="20513"/>
                  <a:pt x="8366" y="20145"/>
                  <a:pt x="8366" y="19693"/>
                </a:cubicBezTo>
                <a:cubicBezTo>
                  <a:pt x="8366" y="19241"/>
                  <a:pt x="7956" y="18873"/>
                  <a:pt x="7452" y="18873"/>
                </a:cubicBezTo>
                <a:close/>
              </a:path>
            </a:pathLst>
          </a:cu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rIns="45719" anchor="ctr"/>
          <a:lstStyle/>
          <a:p>
            <a:endParaRPr lang="en-US"/>
          </a:p>
        </p:txBody>
      </p:sp>
      <p:sp>
        <p:nvSpPr>
          <p:cNvPr id="23" name="Rounded Rectangle">
            <a:extLst>
              <a:ext uri="{FF2B5EF4-FFF2-40B4-BE49-F238E27FC236}">
                <a16:creationId xmlns:a16="http://schemas.microsoft.com/office/drawing/2014/main" id="{85D75130-B4C8-4BA4-3756-2026F08AA582}"/>
              </a:ext>
            </a:extLst>
          </p:cNvPr>
          <p:cNvSpPr>
            <a:spLocks noChangeArrowheads="1"/>
          </p:cNvSpPr>
          <p:nvPr/>
        </p:nvSpPr>
        <p:spPr bwMode="auto">
          <a:xfrm>
            <a:off x="774700" y="1036637"/>
            <a:ext cx="3843338" cy="814388"/>
          </a:xfrm>
          <a:prstGeom prst="roundRect">
            <a:avLst>
              <a:gd name="adj" fmla="val 50000"/>
            </a:avLst>
          </a:prstGeom>
          <a:solidFill>
            <a:srgbClr val="0CB100"/>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rIns="45719"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endParaRPr lang="en-US" altLang="en-US" sz="1800">
              <a:solidFill>
                <a:srgbClr val="FFFFFF"/>
              </a:solidFill>
              <a:latin typeface="Calibri" panose="020F0502020204030204" pitchFamily="34" charset="0"/>
            </a:endParaRPr>
          </a:p>
        </p:txBody>
      </p:sp>
      <p:sp>
        <p:nvSpPr>
          <p:cNvPr id="24" name="Oval 7">
            <a:extLst>
              <a:ext uri="{FF2B5EF4-FFF2-40B4-BE49-F238E27FC236}">
                <a16:creationId xmlns:a16="http://schemas.microsoft.com/office/drawing/2014/main" id="{F6E5B8FE-C520-0E42-4A3D-9A43190E1405}"/>
              </a:ext>
            </a:extLst>
          </p:cNvPr>
          <p:cNvSpPr/>
          <p:nvPr/>
        </p:nvSpPr>
        <p:spPr>
          <a:xfrm>
            <a:off x="685800" y="990601"/>
            <a:ext cx="985838" cy="985837"/>
          </a:xfrm>
          <a:prstGeom prst="ellipse">
            <a:avLst/>
          </a:prstGeom>
          <a:gradFill>
            <a:gsLst>
              <a:gs pos="22846">
                <a:srgbClr val="FFFFFF"/>
              </a:gs>
              <a:gs pos="63322">
                <a:srgbClr val="E6EAEB"/>
              </a:gs>
              <a:gs pos="99960">
                <a:srgbClr val="CDD5D8"/>
              </a:gs>
            </a:gsLst>
            <a:lin ang="2089253"/>
          </a:gradFill>
          <a:ln w="12700">
            <a:miter lim="400000"/>
          </a:ln>
          <a:effectLst>
            <a:outerShdw blurRad="152400" dist="90035" dir="2315233" rotWithShape="0">
              <a:srgbClr val="000000">
                <a:alpha val="38297"/>
              </a:srgbClr>
            </a:outerShdw>
          </a:effectLst>
        </p:spPr>
        <p:txBody>
          <a:bodyPr lIns="45719" rIns="45719" anchor="ctr"/>
          <a:lstStyle/>
          <a:p>
            <a:pPr algn="ctr">
              <a:defRPr>
                <a:solidFill>
                  <a:srgbClr val="FFFFFF"/>
                </a:solidFill>
              </a:defRPr>
            </a:pPr>
            <a:endParaRPr>
              <a:solidFill>
                <a:srgbClr val="FFFFFF"/>
              </a:solidFill>
            </a:endParaRPr>
          </a:p>
        </p:txBody>
      </p:sp>
      <p:sp>
        <p:nvSpPr>
          <p:cNvPr id="25" name="Oval 8">
            <a:extLst>
              <a:ext uri="{FF2B5EF4-FFF2-40B4-BE49-F238E27FC236}">
                <a16:creationId xmlns:a16="http://schemas.microsoft.com/office/drawing/2014/main" id="{B361B0B5-7BF8-D09D-4B18-3E8BD021D98C}"/>
              </a:ext>
            </a:extLst>
          </p:cNvPr>
          <p:cNvSpPr>
            <a:spLocks noChangeArrowheads="1"/>
          </p:cNvSpPr>
          <p:nvPr/>
        </p:nvSpPr>
        <p:spPr bwMode="auto">
          <a:xfrm>
            <a:off x="774701" y="1081088"/>
            <a:ext cx="811213" cy="811213"/>
          </a:xfrm>
          <a:prstGeom prst="ellipse">
            <a:avLst/>
          </a:prstGeom>
          <a:gradFill rotWithShape="0">
            <a:gsLst>
              <a:gs pos="0">
                <a:srgbClr val="0CB100"/>
              </a:gs>
              <a:gs pos="46822">
                <a:srgbClr val="67CE02"/>
              </a:gs>
              <a:gs pos="99075">
                <a:srgbClr val="C3EA03"/>
              </a:gs>
              <a:gs pos="100000">
                <a:srgbClr val="C3EA03"/>
              </a:gs>
            </a:gsLst>
            <a:lin ang="10800000"/>
          </a:gradFill>
          <a:ln>
            <a:noFill/>
          </a:ln>
          <a:extLst>
            <a:ext uri="{91240B29-F687-4F45-9708-019B960494DF}">
              <a14:hiddenLine xmlns:a14="http://schemas.microsoft.com/office/drawing/2010/main" w="12700">
                <a:solidFill>
                  <a:srgbClr val="000000"/>
                </a:solidFill>
                <a:miter lim="400000"/>
                <a:headEnd/>
                <a:tailEnd/>
              </a14:hiddenLine>
            </a:ext>
          </a:extLst>
        </p:spPr>
        <p:txBody>
          <a:bodyPr lIns="45719" rIns="45719"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endParaRPr lang="en-US" altLang="en-US" sz="1800">
              <a:solidFill>
                <a:srgbClr val="FFFFFF"/>
              </a:solidFill>
              <a:latin typeface="Calibri" panose="020F0502020204030204" pitchFamily="34" charset="0"/>
            </a:endParaRPr>
          </a:p>
        </p:txBody>
      </p:sp>
      <p:sp>
        <p:nvSpPr>
          <p:cNvPr id="26" name="TextBox 52">
            <a:extLst>
              <a:ext uri="{FF2B5EF4-FFF2-40B4-BE49-F238E27FC236}">
                <a16:creationId xmlns:a16="http://schemas.microsoft.com/office/drawing/2014/main" id="{91D40167-A5F1-96B3-490A-7A19233BE62E}"/>
              </a:ext>
            </a:extLst>
          </p:cNvPr>
          <p:cNvSpPr txBox="1">
            <a:spLocks noChangeArrowheads="1"/>
          </p:cNvSpPr>
          <p:nvPr/>
        </p:nvSpPr>
        <p:spPr bwMode="auto">
          <a:xfrm>
            <a:off x="1676400" y="1354137"/>
            <a:ext cx="2865438"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8" tIns="45718" rIns="45718" bIns="45718">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100">
                <a:solidFill>
                  <a:srgbClr val="FFFFFF"/>
                </a:solidFill>
                <a:latin typeface="Times New Roman" panose="02020603050405020304" pitchFamily="18" charset="0"/>
                <a:cs typeface="Times New Roman" panose="02020603050405020304" pitchFamily="18" charset="0"/>
              </a:rPr>
              <a:t>HƯỚNG DẪN VỀ NHÀ     </a:t>
            </a:r>
          </a:p>
        </p:txBody>
      </p:sp>
      <p:sp>
        <p:nvSpPr>
          <p:cNvPr id="27" name="TextBox 52">
            <a:extLst>
              <a:ext uri="{FF2B5EF4-FFF2-40B4-BE49-F238E27FC236}">
                <a16:creationId xmlns:a16="http://schemas.microsoft.com/office/drawing/2014/main" id="{9F5A9855-EC34-C9E0-EE03-ADBBC66511C7}"/>
              </a:ext>
            </a:extLst>
          </p:cNvPr>
          <p:cNvSpPr txBox="1">
            <a:spLocks noChangeArrowheads="1"/>
          </p:cNvSpPr>
          <p:nvPr/>
        </p:nvSpPr>
        <p:spPr bwMode="auto">
          <a:xfrm>
            <a:off x="2455864" y="1166813"/>
            <a:ext cx="12017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18" tIns="45718" rIns="45718" bIns="45718">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1200">
                <a:solidFill>
                  <a:srgbClr val="FFFFFF"/>
                </a:solidFill>
                <a:latin typeface="Times New Roman" panose="02020603050405020304" pitchFamily="18" charset="0"/>
                <a:cs typeface="Times New Roman" panose="02020603050405020304" pitchFamily="18" charset="0"/>
              </a:rPr>
              <a:t>HOẠT ĐỘNG     </a:t>
            </a:r>
          </a:p>
        </p:txBody>
      </p:sp>
      <p:pic>
        <p:nvPicPr>
          <p:cNvPr id="28" name="Picture 27">
            <a:extLst>
              <a:ext uri="{FF2B5EF4-FFF2-40B4-BE49-F238E27FC236}">
                <a16:creationId xmlns:a16="http://schemas.microsoft.com/office/drawing/2014/main" id="{86E88F0C-21B9-94DA-99BC-253A4A3407C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9151" y="1236662"/>
            <a:ext cx="7397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Google Shape;116;p4">
            <a:extLst>
              <a:ext uri="{FF2B5EF4-FFF2-40B4-BE49-F238E27FC236}">
                <a16:creationId xmlns:a16="http://schemas.microsoft.com/office/drawing/2014/main" id="{885DE3B4-D16F-1DFE-0182-840268961018}"/>
              </a:ext>
            </a:extLst>
          </p:cNvPr>
          <p:cNvSpPr/>
          <p:nvPr/>
        </p:nvSpPr>
        <p:spPr>
          <a:xfrm>
            <a:off x="0" y="75157"/>
            <a:ext cx="12192000" cy="685800"/>
          </a:xfrm>
          <a:prstGeom prst="rect">
            <a:avLst/>
          </a:prstGeom>
          <a:gradFill>
            <a:gsLst>
              <a:gs pos="0">
                <a:schemeClr val="lt1"/>
              </a:gs>
              <a:gs pos="100000">
                <a:srgbClr val="FF9933">
                  <a:alpha val="49803"/>
                </a:srgbClr>
              </a:gs>
            </a:gsLst>
            <a:path path="circle">
              <a:fillToRect l="50000" t="50000" r="50000" b="50000"/>
            </a:path>
            <a:tileRect/>
          </a:gradFill>
          <a:ln>
            <a:noFill/>
          </a:ln>
        </p:spPr>
        <p:txBody>
          <a:bodyPr spcFirstLastPara="1" wrap="square" lIns="91425" tIns="45700" rIns="91425" bIns="45700" anchor="ctr" anchorCtr="0">
            <a:noAutofit/>
          </a:bodyPr>
          <a:lstStyle/>
          <a:p>
            <a:pPr algn="ctr"/>
            <a:endParaRPr sz="1800">
              <a:solidFill>
                <a:schemeClr val="dk1"/>
              </a:solidFill>
              <a:latin typeface="Times New Roman"/>
              <a:ea typeface="Times New Roman"/>
              <a:cs typeface="Times New Roman"/>
              <a:sym typeface="Times New Roman"/>
            </a:endParaRPr>
          </a:p>
        </p:txBody>
      </p:sp>
      <p:sp>
        <p:nvSpPr>
          <p:cNvPr id="31" name="Google Shape;117;p4">
            <a:extLst>
              <a:ext uri="{FF2B5EF4-FFF2-40B4-BE49-F238E27FC236}">
                <a16:creationId xmlns:a16="http://schemas.microsoft.com/office/drawing/2014/main" id="{ED19F821-6DB4-2431-0175-53C342156A50}"/>
              </a:ext>
            </a:extLst>
          </p:cNvPr>
          <p:cNvSpPr txBox="1">
            <a:spLocks noGrp="1"/>
          </p:cNvSpPr>
          <p:nvPr>
            <p:ph type="title"/>
          </p:nvPr>
        </p:nvSpPr>
        <p:spPr>
          <a:xfrm>
            <a:off x="2560983" y="180925"/>
            <a:ext cx="6049618" cy="457200"/>
          </a:xfrm>
          <a:prstGeom prst="rect">
            <a:avLst/>
          </a:prstGeom>
          <a:noFill/>
          <a:ln>
            <a:noFill/>
          </a:ln>
        </p:spPr>
        <p:txBody>
          <a:bodyPr spcFirstLastPara="1" wrap="square" lIns="91425" tIns="45700" rIns="91425" bIns="45700" anchor="ctr" anchorCtr="0">
            <a:noAutofit/>
          </a:bodyPr>
          <a:lstStyle/>
          <a:p>
            <a:pPr algn="l">
              <a:buClr>
                <a:srgbClr val="0000FF"/>
              </a:buClr>
              <a:buSzPts val="2400"/>
            </a:pPr>
            <a:r>
              <a:rPr lang="en-US" sz="2400" b="1">
                <a:solidFill>
                  <a:srgbClr val="0000FF"/>
                </a:solidFill>
                <a:latin typeface="Times New Roman"/>
                <a:ea typeface="Times New Roman"/>
                <a:cs typeface="Times New Roman"/>
                <a:sym typeface="Times New Roman"/>
              </a:rPr>
              <a:t>Bài 2: CÁC PHÉP TÍNH VỚI SỐ HỮU TỈ</a:t>
            </a:r>
            <a:endParaRPr sz="2400" b="1">
              <a:solidFill>
                <a:srgbClr val="0000FF"/>
              </a:solidFill>
              <a:latin typeface="Times New Roman"/>
              <a:ea typeface="Times New Roman"/>
              <a:cs typeface="Times New Roman"/>
              <a:sym typeface="Times New Roman"/>
            </a:endParaRPr>
          </a:p>
        </p:txBody>
      </p:sp>
      <p:pic>
        <p:nvPicPr>
          <p:cNvPr id="33" name="Google Shape;119;p4" descr="child001 - 04 01">
            <a:extLst>
              <a:ext uri="{FF2B5EF4-FFF2-40B4-BE49-F238E27FC236}">
                <a16:creationId xmlns:a16="http://schemas.microsoft.com/office/drawing/2014/main" id="{E41B88F1-DED6-6CB9-E548-5BAEFCD9752D}"/>
              </a:ext>
            </a:extLst>
          </p:cNvPr>
          <p:cNvPicPr preferRelativeResize="0"/>
          <p:nvPr/>
        </p:nvPicPr>
        <p:blipFill rotWithShape="1">
          <a:blip r:embed="rId6">
            <a:alphaModFix/>
          </a:blip>
          <a:srcRect/>
          <a:stretch/>
        </p:blipFill>
        <p:spPr>
          <a:xfrm>
            <a:off x="10836964" y="124706"/>
            <a:ext cx="1143000" cy="1116013"/>
          </a:xfrm>
          <a:prstGeom prst="rect">
            <a:avLst/>
          </a:prstGeom>
          <a:noFill/>
          <a:ln>
            <a:noFill/>
          </a:ln>
        </p:spPr>
      </p:pic>
      <p:pic>
        <p:nvPicPr>
          <p:cNvPr id="34" name="Google Shape;120;p4" descr="child001 - 04 02">
            <a:extLst>
              <a:ext uri="{FF2B5EF4-FFF2-40B4-BE49-F238E27FC236}">
                <a16:creationId xmlns:a16="http://schemas.microsoft.com/office/drawing/2014/main" id="{81DA0FCE-69C5-96FA-4A43-963FA88BE5CA}"/>
              </a:ext>
            </a:extLst>
          </p:cNvPr>
          <p:cNvPicPr preferRelativeResize="0"/>
          <p:nvPr/>
        </p:nvPicPr>
        <p:blipFill rotWithShape="1">
          <a:blip r:embed="rId7">
            <a:alphaModFix/>
          </a:blip>
          <a:srcRect/>
          <a:stretch/>
        </p:blipFill>
        <p:spPr>
          <a:xfrm>
            <a:off x="127976" y="-76200"/>
            <a:ext cx="782534" cy="111601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iterate>
                                    <p:tmAbs val="0"/>
                                  </p:iterate>
                                  <p:childTnLst>
                                    <p:set>
                                      <p:cBhvr>
                                        <p:cTn id="6" fill="hold"/>
                                        <p:tgtEl>
                                          <p:spTgt spid="24"/>
                                        </p:tgtEl>
                                        <p:attrNameLst>
                                          <p:attrName>style.visibility</p:attrName>
                                        </p:attrNameLst>
                                      </p:cBhvr>
                                      <p:to>
                                        <p:strVal val="visible"/>
                                      </p:to>
                                    </p:set>
                                    <p:animEffect transition="in" filter="box(out)">
                                      <p:cBhvr>
                                        <p:cTn id="7" dur="700"/>
                                        <p:tgtEl>
                                          <p:spTgt spid="24"/>
                                        </p:tgtEl>
                                      </p:cBhvr>
                                    </p:animEffect>
                                  </p:childTnLst>
                                </p:cTn>
                              </p:par>
                            </p:childTnLst>
                          </p:cTn>
                        </p:par>
                        <p:par>
                          <p:cTn id="8" fill="hold">
                            <p:stCondLst>
                              <p:cond delay="700"/>
                            </p:stCondLst>
                            <p:childTnLst>
                              <p:par>
                                <p:cTn id="9" presetID="4" presetClass="entr" presetSubtype="32" fill="hold" grpId="0" nodeType="afterEffect">
                                  <p:stCondLst>
                                    <p:cond delay="0"/>
                                  </p:stCondLst>
                                  <p:iterate>
                                    <p:tmAbs val="0"/>
                                  </p:iterate>
                                  <p:childTnLst>
                                    <p:set>
                                      <p:cBhvr>
                                        <p:cTn id="10" fill="hold"/>
                                        <p:tgtEl>
                                          <p:spTgt spid="25"/>
                                        </p:tgtEl>
                                        <p:attrNameLst>
                                          <p:attrName>style.visibility</p:attrName>
                                        </p:attrNameLst>
                                      </p:cBhvr>
                                      <p:to>
                                        <p:strVal val="visible"/>
                                      </p:to>
                                    </p:set>
                                    <p:animEffect transition="in" filter="box(out)">
                                      <p:cBhvr>
                                        <p:cTn id="11" dur="700"/>
                                        <p:tgtEl>
                                          <p:spTgt spid="25"/>
                                        </p:tgtEl>
                                      </p:cBhvr>
                                    </p:animEffect>
                                  </p:childTnLst>
                                </p:cTn>
                              </p:par>
                            </p:childTnLst>
                          </p:cTn>
                        </p:par>
                        <p:par>
                          <p:cTn id="12" fill="hold">
                            <p:stCondLst>
                              <p:cond delay="1400"/>
                            </p:stCondLst>
                            <p:childTnLst>
                              <p:par>
                                <p:cTn id="13" presetID="14" presetClass="entr" presetSubtype="10"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randombar(horizontal)">
                                      <p:cBhvr>
                                        <p:cTn id="15" dur="700"/>
                                        <p:tgtEl>
                                          <p:spTgt spid="28"/>
                                        </p:tgtEl>
                                      </p:cBhvr>
                                    </p:animEffect>
                                  </p:childTnLst>
                                </p:cTn>
                              </p:par>
                            </p:childTnLst>
                          </p:cTn>
                        </p:par>
                        <p:par>
                          <p:cTn id="16" fill="hold">
                            <p:stCondLst>
                              <p:cond delay="2100"/>
                            </p:stCondLst>
                            <p:childTnLst>
                              <p:par>
                                <p:cTn id="17" presetID="4" presetClass="entr" presetSubtype="32" fill="hold" grpId="0" nodeType="afterEffect">
                                  <p:stCondLst>
                                    <p:cond delay="0"/>
                                  </p:stCondLst>
                                  <p:iterate>
                                    <p:tmAbs val="0"/>
                                  </p:iterate>
                                  <p:childTnLst>
                                    <p:set>
                                      <p:cBhvr>
                                        <p:cTn id="18" fill="hold"/>
                                        <p:tgtEl>
                                          <p:spTgt spid="23"/>
                                        </p:tgtEl>
                                        <p:attrNameLst>
                                          <p:attrName>style.visibility</p:attrName>
                                        </p:attrNameLst>
                                      </p:cBhvr>
                                      <p:to>
                                        <p:strVal val="visible"/>
                                      </p:to>
                                    </p:set>
                                    <p:animEffect transition="in" filter="box(out)">
                                      <p:cBhvr>
                                        <p:cTn id="19" dur="700"/>
                                        <p:tgtEl>
                                          <p:spTgt spid="23"/>
                                        </p:tgtEl>
                                      </p:cBhvr>
                                    </p:animEffect>
                                  </p:childTnLst>
                                </p:cTn>
                              </p:par>
                            </p:childTnLst>
                          </p:cTn>
                        </p:par>
                        <p:par>
                          <p:cTn id="20" fill="hold">
                            <p:stCondLst>
                              <p:cond delay="2800"/>
                            </p:stCondLst>
                            <p:childTnLst>
                              <p:par>
                                <p:cTn id="21" presetID="4" presetClass="entr" presetSubtype="32" fill="hold" grpId="0" nodeType="afterEffect">
                                  <p:stCondLst>
                                    <p:cond delay="0"/>
                                  </p:stCondLst>
                                  <p:iterate>
                                    <p:tmAbs val="0"/>
                                  </p:iterate>
                                  <p:childTnLst>
                                    <p:set>
                                      <p:cBhvr>
                                        <p:cTn id="22" fill="hold"/>
                                        <p:tgtEl>
                                          <p:spTgt spid="27"/>
                                        </p:tgtEl>
                                        <p:attrNameLst>
                                          <p:attrName>style.visibility</p:attrName>
                                        </p:attrNameLst>
                                      </p:cBhvr>
                                      <p:to>
                                        <p:strVal val="visible"/>
                                      </p:to>
                                    </p:set>
                                    <p:animEffect transition="in" filter="box(out)">
                                      <p:cBhvr>
                                        <p:cTn id="23" dur="700"/>
                                        <p:tgtEl>
                                          <p:spTgt spid="27"/>
                                        </p:tgtEl>
                                      </p:cBhvr>
                                    </p:animEffect>
                                  </p:childTnLst>
                                </p:cTn>
                              </p:par>
                            </p:childTnLst>
                          </p:cTn>
                        </p:par>
                        <p:par>
                          <p:cTn id="24" fill="hold">
                            <p:stCondLst>
                              <p:cond delay="3500"/>
                            </p:stCondLst>
                            <p:childTnLst>
                              <p:par>
                                <p:cTn id="25" presetID="4" presetClass="entr" presetSubtype="32" fill="hold" grpId="0" nodeType="afterEffect">
                                  <p:stCondLst>
                                    <p:cond delay="0"/>
                                  </p:stCondLst>
                                  <p:iterate>
                                    <p:tmAbs val="0"/>
                                  </p:iterate>
                                  <p:childTnLst>
                                    <p:set>
                                      <p:cBhvr>
                                        <p:cTn id="26" fill="hold"/>
                                        <p:tgtEl>
                                          <p:spTgt spid="26"/>
                                        </p:tgtEl>
                                        <p:attrNameLst>
                                          <p:attrName>style.visibility</p:attrName>
                                        </p:attrNameLst>
                                      </p:cBhvr>
                                      <p:to>
                                        <p:strVal val="visible"/>
                                      </p:to>
                                    </p:set>
                                    <p:animEffect transition="in" filter="box(out)">
                                      <p:cBhvr>
                                        <p:cTn id="27" dur="700"/>
                                        <p:tgtEl>
                                          <p:spTgt spid="26"/>
                                        </p:tgtEl>
                                      </p:cBhvr>
                                    </p:animEffect>
                                  </p:childTnLst>
                                </p:cTn>
                              </p:par>
                            </p:childTnLst>
                          </p:cTn>
                        </p:par>
                        <p:par>
                          <p:cTn id="28" fill="hold">
                            <p:stCondLst>
                              <p:cond delay="4200"/>
                            </p:stCondLst>
                            <p:childTnLst>
                              <p:par>
                                <p:cTn id="29" presetID="4" presetClass="entr" presetSubtype="32" fill="hold" grpId="0" nodeType="afterEffect">
                                  <p:stCondLst>
                                    <p:cond delay="0"/>
                                  </p:stCondLst>
                                  <p:iterate>
                                    <p:tmAbs val="0"/>
                                  </p:iterate>
                                  <p:childTnLst>
                                    <p:set>
                                      <p:cBhvr>
                                        <p:cTn id="30" fill="hold"/>
                                        <p:tgtEl>
                                          <p:spTgt spid="21"/>
                                        </p:tgtEl>
                                        <p:attrNameLst>
                                          <p:attrName>style.visibility</p:attrName>
                                        </p:attrNameLst>
                                      </p:cBhvr>
                                      <p:to>
                                        <p:strVal val="visible"/>
                                      </p:to>
                                    </p:set>
                                    <p:animEffect transition="in" filter="box(out)">
                                      <p:cBhvr>
                                        <p:cTn id="31" dur="700"/>
                                        <p:tgtEl>
                                          <p:spTgt spid="21"/>
                                        </p:tgtEl>
                                      </p:cBhvr>
                                    </p:animEffect>
                                  </p:childTnLst>
                                </p:cTn>
                              </p:par>
                            </p:childTnLst>
                          </p:cTn>
                        </p:par>
                        <p:par>
                          <p:cTn id="32" fill="hold">
                            <p:stCondLst>
                              <p:cond delay="4900"/>
                            </p:stCondLst>
                            <p:childTnLst>
                              <p:par>
                                <p:cTn id="33" presetID="4" presetClass="entr" presetSubtype="32" fill="hold" grpId="0" nodeType="afterEffect">
                                  <p:stCondLst>
                                    <p:cond delay="0"/>
                                  </p:stCondLst>
                                  <p:iterate>
                                    <p:tmAbs val="0"/>
                                  </p:iterate>
                                  <p:childTnLst>
                                    <p:set>
                                      <p:cBhvr>
                                        <p:cTn id="34" fill="hold"/>
                                        <p:tgtEl>
                                          <p:spTgt spid="20"/>
                                        </p:tgtEl>
                                        <p:attrNameLst>
                                          <p:attrName>style.visibility</p:attrName>
                                        </p:attrNameLst>
                                      </p:cBhvr>
                                      <p:to>
                                        <p:strVal val="visible"/>
                                      </p:to>
                                    </p:set>
                                    <p:animEffect transition="in" filter="box(out)">
                                      <p:cBhvr>
                                        <p:cTn id="35" dur="700"/>
                                        <p:tgtEl>
                                          <p:spTgt spid="20"/>
                                        </p:tgtEl>
                                      </p:cBhvr>
                                    </p:animEffect>
                                  </p:childTnLst>
                                </p:cTn>
                              </p:par>
                            </p:childTnLst>
                          </p:cTn>
                        </p:par>
                        <p:par>
                          <p:cTn id="36" fill="hold">
                            <p:stCondLst>
                              <p:cond delay="5600"/>
                            </p:stCondLst>
                            <p:childTnLst>
                              <p:par>
                                <p:cTn id="37" presetID="23" presetClass="entr" presetSubtype="16" fill="hold" nodeType="afterEffect">
                                  <p:stCondLst>
                                    <p:cond delay="0"/>
                                  </p:stCondLst>
                                  <p:iterate>
                                    <p:tmAbs val="0"/>
                                  </p:iterate>
                                  <p:childTnLst>
                                    <p:set>
                                      <p:cBhvr>
                                        <p:cTn id="38" fill="hold"/>
                                        <p:tgtEl>
                                          <p:spTgt spid="22"/>
                                        </p:tgtEl>
                                        <p:attrNameLst>
                                          <p:attrName>style.visibility</p:attrName>
                                        </p:attrNameLst>
                                      </p:cBhvr>
                                      <p:to>
                                        <p:strVal val="visible"/>
                                      </p:to>
                                    </p:set>
                                    <p:anim calcmode="lin" valueType="num">
                                      <p:cBhvr>
                                        <p:cTn id="39" dur="600" fill="hold"/>
                                        <p:tgtEl>
                                          <p:spTgt spid="22"/>
                                        </p:tgtEl>
                                        <p:attrNameLst>
                                          <p:attrName>ppt_w</p:attrName>
                                        </p:attrNameLst>
                                      </p:cBhvr>
                                      <p:tavLst>
                                        <p:tav tm="0">
                                          <p:val>
                                            <p:fltVal val="0"/>
                                          </p:val>
                                        </p:tav>
                                        <p:tav tm="100000">
                                          <p:val>
                                            <p:strVal val="#ppt_w"/>
                                          </p:val>
                                        </p:tav>
                                      </p:tavLst>
                                    </p:anim>
                                    <p:anim calcmode="lin" valueType="num">
                                      <p:cBhvr>
                                        <p:cTn id="40" dur="600" fill="hold"/>
                                        <p:tgtEl>
                                          <p:spTgt spid="22"/>
                                        </p:tgtEl>
                                        <p:attrNameLst>
                                          <p:attrName>ppt_h</p:attrName>
                                        </p:attrNameLst>
                                      </p:cBhvr>
                                      <p:tavLst>
                                        <p:tav tm="0">
                                          <p:val>
                                            <p:fltVal val="0"/>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arn(inVertical)">
                                      <p:cBhvr>
                                        <p:cTn id="4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advAuto="0"/>
      <p:bldP spid="21" grpId="0" animBg="1" advAuto="0"/>
      <p:bldP spid="23" grpId="0" animBg="1" advAuto="0"/>
      <p:bldP spid="24" grpId="0" animBg="1" advAuto="0"/>
      <p:bldP spid="25" grpId="0" animBg="1" advAuto="0"/>
      <p:bldP spid="26" grpId="0" animBg="1" advAuto="0"/>
      <p:bldP spid="27" grpId="0"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54654"/>
            <a:ext cx="12192000" cy="6803346"/>
          </a:xfrm>
          <a:prstGeom prst="rect">
            <a:avLst/>
          </a:prstGeom>
        </p:spPr>
      </p:pic>
      <p:sp>
        <p:nvSpPr>
          <p:cNvPr id="6" name="WordArt 7"/>
          <p:cNvSpPr>
            <a:spLocks noChangeArrowheads="1" noChangeShapeType="1" noTextEdit="1"/>
          </p:cNvSpPr>
          <p:nvPr/>
        </p:nvSpPr>
        <p:spPr bwMode="auto">
          <a:xfrm>
            <a:off x="3394710" y="1543050"/>
            <a:ext cx="6419850" cy="94869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dirty="0">
                <a:solidFill>
                  <a:srgbClr val="FF66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HẸN GẶP LẠI! </a:t>
            </a:r>
          </a:p>
        </p:txBody>
      </p:sp>
    </p:spTree>
    <p:extLst>
      <p:ext uri="{BB962C8B-B14F-4D97-AF65-F5344CB8AC3E}">
        <p14:creationId xmlns:p14="http://schemas.microsoft.com/office/powerpoint/2010/main" val="15114196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hởi động trước khi bơi | Kênh sức khỏe | Sài Gòn Tiếp Thị"/>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1443" y="2649815"/>
            <a:ext cx="7197725" cy="335093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212507" y="357486"/>
            <a:ext cx="7919412" cy="830997"/>
          </a:xfrm>
          <a:prstGeom prst="rect">
            <a:avLst/>
          </a:prstGeom>
          <a:noFill/>
        </p:spPr>
        <p:txBody>
          <a:bodyPr wrap="none" lIns="91440" tIns="45720" rIns="91440" bIns="45720">
            <a:spAutoFit/>
          </a:bodyPr>
          <a:lstStyle/>
          <a:p>
            <a:pPr algn="ctr"/>
            <a:r>
              <a:rPr lang="en-US" sz="4800" b="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HÌNH THÀNH KIẾN THỨC</a:t>
            </a:r>
          </a:p>
        </p:txBody>
      </p:sp>
    </p:spTree>
    <p:extLst>
      <p:ext uri="{BB962C8B-B14F-4D97-AF65-F5344CB8AC3E}">
        <p14:creationId xmlns:p14="http://schemas.microsoft.com/office/powerpoint/2010/main" val="5480284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4"/>
          <p:cNvSpPr/>
          <p:nvPr/>
        </p:nvSpPr>
        <p:spPr>
          <a:xfrm>
            <a:off x="0" y="228600"/>
            <a:ext cx="12192000" cy="685800"/>
          </a:xfrm>
          <a:prstGeom prst="rect">
            <a:avLst/>
          </a:prstGeom>
          <a:gradFill>
            <a:gsLst>
              <a:gs pos="0">
                <a:schemeClr val="lt1"/>
              </a:gs>
              <a:gs pos="100000">
                <a:srgbClr val="FF9933">
                  <a:alpha val="49803"/>
                </a:srgbClr>
              </a:gs>
            </a:gsLst>
            <a:path path="circle">
              <a:fillToRect l="50000" t="50000" r="50000" b="50000"/>
            </a:path>
            <a:tileRect/>
          </a:gradFill>
          <a:ln>
            <a:noFill/>
          </a:ln>
        </p:spPr>
        <p:txBody>
          <a:bodyPr spcFirstLastPara="1" wrap="square" lIns="91425" tIns="45700" rIns="91425" bIns="45700" anchor="ctr" anchorCtr="0">
            <a:noAutofit/>
          </a:bodyPr>
          <a:lstStyle/>
          <a:p>
            <a:pPr algn="ctr"/>
            <a:endParaRPr sz="1800">
              <a:solidFill>
                <a:schemeClr val="dk1"/>
              </a:solidFill>
              <a:latin typeface="Times New Roman"/>
              <a:ea typeface="Times New Roman"/>
              <a:cs typeface="Times New Roman"/>
              <a:sym typeface="Times New Roman"/>
            </a:endParaRPr>
          </a:p>
        </p:txBody>
      </p:sp>
      <p:sp>
        <p:nvSpPr>
          <p:cNvPr id="117" name="Google Shape;117;p4"/>
          <p:cNvSpPr txBox="1">
            <a:spLocks noGrp="1"/>
          </p:cNvSpPr>
          <p:nvPr>
            <p:ph type="title"/>
          </p:nvPr>
        </p:nvSpPr>
        <p:spPr>
          <a:xfrm>
            <a:off x="2560983" y="457200"/>
            <a:ext cx="6049618" cy="457200"/>
          </a:xfrm>
          <a:prstGeom prst="rect">
            <a:avLst/>
          </a:prstGeom>
          <a:noFill/>
          <a:ln>
            <a:noFill/>
          </a:ln>
        </p:spPr>
        <p:txBody>
          <a:bodyPr spcFirstLastPara="1" wrap="square" lIns="91425" tIns="45700" rIns="91425" bIns="45700" anchor="ctr" anchorCtr="0">
            <a:noAutofit/>
          </a:bodyPr>
          <a:lstStyle/>
          <a:p>
            <a:pPr algn="l">
              <a:buClr>
                <a:srgbClr val="0000FF"/>
              </a:buClr>
              <a:buSzPts val="2400"/>
            </a:pPr>
            <a:r>
              <a:rPr lang="en-US" sz="2400" b="1">
                <a:solidFill>
                  <a:srgbClr val="0000FF"/>
                </a:solidFill>
                <a:latin typeface="Times New Roman"/>
                <a:ea typeface="Times New Roman"/>
                <a:cs typeface="Times New Roman"/>
                <a:sym typeface="Times New Roman"/>
              </a:rPr>
              <a:t>Bài 2: CÁC PHÉP TÍNH VỚI SỐ HỮU TỈ</a:t>
            </a:r>
            <a:endParaRPr sz="2400" b="1">
              <a:solidFill>
                <a:srgbClr val="0000FF"/>
              </a:solidFill>
              <a:latin typeface="Times New Roman"/>
              <a:ea typeface="Times New Roman"/>
              <a:cs typeface="Times New Roman"/>
              <a:sym typeface="Times New Roman"/>
            </a:endParaRPr>
          </a:p>
        </p:txBody>
      </p:sp>
      <p:sp>
        <p:nvSpPr>
          <p:cNvPr id="118" name="Google Shape;118;p4"/>
          <p:cNvSpPr txBox="1"/>
          <p:nvPr/>
        </p:nvSpPr>
        <p:spPr>
          <a:xfrm>
            <a:off x="87514" y="1176123"/>
            <a:ext cx="4051109" cy="523220"/>
          </a:xfrm>
          <a:prstGeom prst="rect">
            <a:avLst/>
          </a:prstGeom>
          <a:noFill/>
          <a:ln>
            <a:noFill/>
          </a:ln>
        </p:spPr>
        <p:txBody>
          <a:bodyPr spcFirstLastPara="1" wrap="square" lIns="91425" tIns="45700" rIns="91425" bIns="45700" anchor="t" anchorCtr="0">
            <a:spAutoFit/>
          </a:bodyPr>
          <a:lstStyle/>
          <a:p>
            <a:r>
              <a:rPr lang="en-US" sz="2800" b="1">
                <a:solidFill>
                  <a:srgbClr val="FF0000"/>
                </a:solidFill>
                <a:latin typeface="Times New Roman"/>
                <a:ea typeface="Times New Roman"/>
                <a:cs typeface="Times New Roman"/>
                <a:sym typeface="Times New Roman"/>
              </a:rPr>
              <a:t>1. Cộng, trừ hai số hữu tỉ</a:t>
            </a:r>
            <a:endParaRPr sz="2800" b="1">
              <a:solidFill>
                <a:srgbClr val="FF0000"/>
              </a:solidFill>
              <a:latin typeface="Times New Roman"/>
              <a:ea typeface="Times New Roman"/>
              <a:cs typeface="Times New Roman"/>
              <a:sym typeface="Times New Roman"/>
            </a:endParaRPr>
          </a:p>
        </p:txBody>
      </p:sp>
      <p:pic>
        <p:nvPicPr>
          <p:cNvPr id="119" name="Google Shape;119;p4" descr="child001 - 04 01"/>
          <p:cNvPicPr preferRelativeResize="0"/>
          <p:nvPr/>
        </p:nvPicPr>
        <p:blipFill rotWithShape="1">
          <a:blip r:embed="rId3">
            <a:alphaModFix/>
          </a:blip>
          <a:srcRect/>
          <a:stretch/>
        </p:blipFill>
        <p:spPr>
          <a:xfrm>
            <a:off x="10836964" y="168965"/>
            <a:ext cx="1143000" cy="1116013"/>
          </a:xfrm>
          <a:prstGeom prst="rect">
            <a:avLst/>
          </a:prstGeom>
          <a:noFill/>
          <a:ln>
            <a:noFill/>
          </a:ln>
        </p:spPr>
      </p:pic>
      <p:pic>
        <p:nvPicPr>
          <p:cNvPr id="120" name="Google Shape;120;p4" descr="child001 - 04 02"/>
          <p:cNvPicPr preferRelativeResize="0"/>
          <p:nvPr/>
        </p:nvPicPr>
        <p:blipFill rotWithShape="1">
          <a:blip r:embed="rId4">
            <a:alphaModFix/>
          </a:blip>
          <a:srcRect/>
          <a:stretch/>
        </p:blipFill>
        <p:spPr>
          <a:xfrm>
            <a:off x="224633" y="119149"/>
            <a:ext cx="769937" cy="1219200"/>
          </a:xfrm>
          <a:prstGeom prst="rect">
            <a:avLst/>
          </a:prstGeom>
          <a:noFill/>
          <a:ln>
            <a:noFill/>
          </a:ln>
        </p:spPr>
      </p:pic>
      <p:sp>
        <p:nvSpPr>
          <p:cNvPr id="121" name="Google Shape;121;p4"/>
          <p:cNvSpPr txBox="1"/>
          <p:nvPr/>
        </p:nvSpPr>
        <p:spPr>
          <a:xfrm>
            <a:off x="5585792" y="3206770"/>
            <a:ext cx="1530628" cy="523180"/>
          </a:xfrm>
          <a:prstGeom prst="rect">
            <a:avLst/>
          </a:prstGeom>
          <a:noFill/>
          <a:ln>
            <a:noFill/>
          </a:ln>
        </p:spPr>
        <p:txBody>
          <a:bodyPr spcFirstLastPara="1" wrap="square" lIns="91425" tIns="45700" rIns="91425" bIns="45700" anchor="t" anchorCtr="0">
            <a:spAutoFit/>
          </a:bodyPr>
          <a:lstStyle/>
          <a:p>
            <a:pPr algn="ctr"/>
            <a:r>
              <a:rPr lang="en-US" sz="2800" b="1">
                <a:solidFill>
                  <a:srgbClr val="FF0000"/>
                </a:solidFill>
                <a:latin typeface="Times New Roman"/>
                <a:ea typeface="Times New Roman"/>
                <a:cs typeface="Times New Roman"/>
                <a:sym typeface="Times New Roman"/>
              </a:rPr>
              <a:t>Giải:</a:t>
            </a:r>
            <a:endParaRPr b="1">
              <a:solidFill>
                <a:srgbClr val="FF0000"/>
              </a:solidFill>
            </a:endParaRPr>
          </a:p>
        </p:txBody>
      </p:sp>
      <p:sp>
        <p:nvSpPr>
          <p:cNvPr id="2" name="Rectangle 2">
            <a:extLst>
              <a:ext uri="{FF2B5EF4-FFF2-40B4-BE49-F238E27FC236}">
                <a16:creationId xmlns:a16="http://schemas.microsoft.com/office/drawing/2014/main" id="{5CEB6EC8-6EAF-90AC-16B9-9B23BC26B5A8}"/>
              </a:ext>
            </a:extLst>
          </p:cNvPr>
          <p:cNvSpPr>
            <a:spLocks noChangeArrowheads="1"/>
          </p:cNvSpPr>
          <p:nvPr/>
        </p:nvSpPr>
        <p:spPr bwMode="auto">
          <a:xfrm>
            <a:off x="153788" y="2351317"/>
            <a:ext cx="1188442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buClrTx/>
            </a:pPr>
            <a:r>
              <a:rPr lang="en-US" altLang="en-US" sz="2400">
                <a:latin typeface="Times New Roman" panose="02020603050405020304" pitchFamily="18" charset="0"/>
                <a:ea typeface="Times New Roman" panose="02020603050405020304" pitchFamily="18" charset="0"/>
                <a:cs typeface="Times New Roman" panose="02020603050405020304" pitchFamily="18" charset="0"/>
              </a:rPr>
              <a:t>Từ mặt nước biển, một thiết bị khảo sát lặn xuống      m. Sau đó thiết bị tiếp tục lặn xuống thêm 5,4 m nữa. Hỏi khi đó thiết bị khảo sát ở độ cao bao nhiêu mét so với mực nước biển?</a:t>
            </a:r>
            <a:r>
              <a:rPr lang="en-US" altLang="en-US" sz="2400">
                <a:solidFill>
                  <a:schemeClr val="tx1"/>
                </a:solidFill>
                <a:latin typeface="Times New Roman" panose="02020603050405020304" pitchFamily="18" charset="0"/>
                <a:cs typeface="Times New Roman" panose="02020603050405020304" pitchFamily="18" charset="0"/>
              </a:rPr>
              <a:t> </a:t>
            </a:r>
          </a:p>
        </p:txBody>
      </p:sp>
      <p:sp>
        <p:nvSpPr>
          <p:cNvPr id="4" name="Rectangle 3">
            <a:extLst>
              <a:ext uri="{FF2B5EF4-FFF2-40B4-BE49-F238E27FC236}">
                <a16:creationId xmlns:a16="http://schemas.microsoft.com/office/drawing/2014/main" id="{61F7A0F2-A9F0-A09E-ADA9-F860AE6BC94A}"/>
              </a:ext>
            </a:extLst>
          </p:cNvPr>
          <p:cNvSpPr>
            <a:spLocks noChangeArrowheads="1"/>
          </p:cNvSpPr>
          <p:nvPr/>
        </p:nvSpPr>
        <p:spPr bwMode="auto">
          <a:xfrm>
            <a:off x="1524000" y="3050759"/>
            <a:ext cx="26161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buClrTx/>
            </a:pPr>
            <a:r>
              <a:rPr lang="en-US" altLang="en-US" sz="2400">
                <a:latin typeface="Times New Roman" panose="02020603050405020304" pitchFamily="18" charset="0"/>
                <a:ea typeface="Times New Roman" panose="02020603050405020304" pitchFamily="18" charset="0"/>
                <a:cs typeface="Times New Roman" panose="02020603050405020304" pitchFamily="18" charset="0"/>
              </a:rPr>
              <a:t> </a:t>
            </a:r>
            <a:endParaRPr lang="en-US" altLang="en-US" sz="1800">
              <a:solidFill>
                <a:schemeClr val="tx1"/>
              </a:solidFill>
              <a:latin typeface="Arial" panose="020B0604020202020204" pitchFamily="34" charset="0"/>
            </a:endParaRPr>
          </a:p>
        </p:txBody>
      </p:sp>
      <p:sp>
        <p:nvSpPr>
          <p:cNvPr id="17" name="Google Shape;122;p4">
            <a:extLst>
              <a:ext uri="{FF2B5EF4-FFF2-40B4-BE49-F238E27FC236}">
                <a16:creationId xmlns:a16="http://schemas.microsoft.com/office/drawing/2014/main" id="{35010FC1-7FE7-27C7-483B-87800EF50C03}"/>
              </a:ext>
            </a:extLst>
          </p:cNvPr>
          <p:cNvSpPr/>
          <p:nvPr/>
        </p:nvSpPr>
        <p:spPr>
          <a:xfrm>
            <a:off x="6771765" y="1252646"/>
            <a:ext cx="2325853" cy="468770"/>
          </a:xfrm>
          <a:prstGeom prst="homePlate">
            <a:avLst>
              <a:gd name="adj" fmla="val 0"/>
            </a:avLst>
          </a:prstGeom>
          <a:ln>
            <a:headEnd type="none" w="sm" len="sm"/>
            <a:tailEnd type="none" w="sm" len="sm"/>
          </a:ln>
        </p:spPr>
        <p:style>
          <a:lnRef idx="0">
            <a:schemeClr val="accent2"/>
          </a:lnRef>
          <a:fillRef idx="3">
            <a:schemeClr val="accent2"/>
          </a:fillRef>
          <a:effectRef idx="3">
            <a:schemeClr val="accent2"/>
          </a:effectRef>
          <a:fontRef idx="minor">
            <a:schemeClr val="lt1"/>
          </a:fontRef>
        </p:style>
        <p:txBody>
          <a:bodyPr spcFirstLastPara="1" wrap="square" lIns="91425" tIns="45700" rIns="91425" bIns="45700" anchor="ctr" anchorCtr="0">
            <a:noAutofit/>
          </a:bodyPr>
          <a:lstStyle/>
          <a:p>
            <a:pPr algn="ctr"/>
            <a:r>
              <a:rPr lang="en-US" sz="2000" b="1">
                <a:solidFill>
                  <a:srgbClr val="FFFF00"/>
                </a:solidFill>
                <a:latin typeface="Times New Roman"/>
                <a:ea typeface="Times New Roman"/>
                <a:cs typeface="Times New Roman"/>
                <a:sym typeface="Times New Roman"/>
              </a:rPr>
              <a:t>Hoạt động nhóm </a:t>
            </a:r>
            <a:endParaRPr sz="2000" b="1">
              <a:solidFill>
                <a:srgbClr val="FFFF00"/>
              </a:solidFill>
              <a:latin typeface="Times New Roman"/>
              <a:ea typeface="Times New Roman"/>
              <a:cs typeface="Times New Roman"/>
              <a:sym typeface="Times New Roman"/>
            </a:endParaRPr>
          </a:p>
        </p:txBody>
      </p:sp>
      <p:graphicFrame>
        <p:nvGraphicFramePr>
          <p:cNvPr id="6" name="Object 5">
            <a:extLst>
              <a:ext uri="{FF2B5EF4-FFF2-40B4-BE49-F238E27FC236}">
                <a16:creationId xmlns:a16="http://schemas.microsoft.com/office/drawing/2014/main" id="{16AAF770-F75E-2A26-E375-E422D6126C60}"/>
              </a:ext>
            </a:extLst>
          </p:cNvPr>
          <p:cNvGraphicFramePr>
            <a:graphicFrameLocks noChangeAspect="1"/>
          </p:cNvGraphicFramePr>
          <p:nvPr>
            <p:extLst>
              <p:ext uri="{D42A27DB-BD31-4B8C-83A1-F6EECF244321}">
                <p14:modId xmlns:p14="http://schemas.microsoft.com/office/powerpoint/2010/main" val="1668182481"/>
              </p:ext>
            </p:extLst>
          </p:nvPr>
        </p:nvGraphicFramePr>
        <p:xfrm>
          <a:off x="3726827" y="4097338"/>
          <a:ext cx="4614862" cy="863600"/>
        </p:xfrm>
        <a:graphic>
          <a:graphicData uri="http://schemas.openxmlformats.org/presentationml/2006/ole">
            <mc:AlternateContent xmlns:mc="http://schemas.openxmlformats.org/markup-compatibility/2006">
              <mc:Choice xmlns:v="urn:schemas-microsoft-com:vml" Requires="v">
                <p:oleObj name="Equation" r:id="rId5" imgW="2438280" imgH="431640" progId="Equation.DSMT4">
                  <p:embed/>
                </p:oleObj>
              </mc:Choice>
              <mc:Fallback>
                <p:oleObj name="Equation" r:id="rId5" imgW="2438280" imgH="431640" progId="Equation.DSMT4">
                  <p:embed/>
                  <p:pic>
                    <p:nvPicPr>
                      <p:cNvPr id="0" name="Object 5"/>
                      <p:cNvPicPr>
                        <a:picLocks noChangeAspect="1" noChangeArrowheads="1"/>
                      </p:cNvPicPr>
                      <p:nvPr/>
                    </p:nvPicPr>
                    <p:blipFill>
                      <a:blip r:embed="rId6"/>
                      <a:srcRect/>
                      <a:stretch>
                        <a:fillRect/>
                      </a:stretch>
                    </p:blipFill>
                    <p:spPr bwMode="auto">
                      <a:xfrm>
                        <a:off x="3726827" y="4097338"/>
                        <a:ext cx="4614862" cy="863600"/>
                      </a:xfrm>
                      <a:prstGeom prst="rect">
                        <a:avLst/>
                      </a:prstGeom>
                      <a:noFill/>
                    </p:spPr>
                  </p:pic>
                </p:oleObj>
              </mc:Fallback>
            </mc:AlternateContent>
          </a:graphicData>
        </a:graphic>
      </p:graphicFrame>
      <p:graphicFrame>
        <p:nvGraphicFramePr>
          <p:cNvPr id="7" name="Object 6">
            <a:extLst>
              <a:ext uri="{FF2B5EF4-FFF2-40B4-BE49-F238E27FC236}">
                <a16:creationId xmlns:a16="http://schemas.microsoft.com/office/drawing/2014/main" id="{A0126B32-6656-5784-45EB-F658CEC8BE8F}"/>
              </a:ext>
            </a:extLst>
          </p:cNvPr>
          <p:cNvGraphicFramePr>
            <a:graphicFrameLocks noChangeAspect="1"/>
          </p:cNvGraphicFramePr>
          <p:nvPr>
            <p:extLst>
              <p:ext uri="{D42A27DB-BD31-4B8C-83A1-F6EECF244321}">
                <p14:modId xmlns:p14="http://schemas.microsoft.com/office/powerpoint/2010/main" val="1754700789"/>
              </p:ext>
            </p:extLst>
          </p:nvPr>
        </p:nvGraphicFramePr>
        <p:xfrm>
          <a:off x="7569750" y="4938918"/>
          <a:ext cx="1220788" cy="863600"/>
        </p:xfrm>
        <a:graphic>
          <a:graphicData uri="http://schemas.openxmlformats.org/presentationml/2006/ole">
            <mc:AlternateContent xmlns:mc="http://schemas.openxmlformats.org/markup-compatibility/2006">
              <mc:Choice xmlns:v="urn:schemas-microsoft-com:vml" Requires="v">
                <p:oleObj name="Equation" r:id="rId7" imgW="533160" imgH="393480" progId="Equation.DSMT4">
                  <p:embed/>
                </p:oleObj>
              </mc:Choice>
              <mc:Fallback>
                <p:oleObj name="Equation" r:id="rId7" imgW="533160" imgH="393480" progId="Equation.DSMT4">
                  <p:embed/>
                  <p:pic>
                    <p:nvPicPr>
                      <p:cNvPr id="0" name="Object 4"/>
                      <p:cNvPicPr>
                        <a:picLocks noChangeAspect="1" noChangeArrowheads="1"/>
                      </p:cNvPicPr>
                      <p:nvPr/>
                    </p:nvPicPr>
                    <p:blipFill>
                      <a:blip r:embed="rId8"/>
                      <a:srcRect/>
                      <a:stretch>
                        <a:fillRect/>
                      </a:stretch>
                    </p:blipFill>
                    <p:spPr bwMode="auto">
                      <a:xfrm>
                        <a:off x="7569750" y="4938918"/>
                        <a:ext cx="1220788" cy="863600"/>
                      </a:xfrm>
                      <a:prstGeom prst="rect">
                        <a:avLst/>
                      </a:prstGeom>
                      <a:noFill/>
                    </p:spPr>
                  </p:pic>
                </p:oleObj>
              </mc:Fallback>
            </mc:AlternateContent>
          </a:graphicData>
        </a:graphic>
      </p:graphicFrame>
      <p:sp>
        <p:nvSpPr>
          <p:cNvPr id="8" name="Rectangle 6">
            <a:extLst>
              <a:ext uri="{FF2B5EF4-FFF2-40B4-BE49-F238E27FC236}">
                <a16:creationId xmlns:a16="http://schemas.microsoft.com/office/drawing/2014/main" id="{8A280294-8978-85A8-2E91-163C80ABF195}"/>
              </a:ext>
            </a:extLst>
          </p:cNvPr>
          <p:cNvSpPr>
            <a:spLocks noChangeArrowheads="1"/>
          </p:cNvSpPr>
          <p:nvPr/>
        </p:nvSpPr>
        <p:spPr bwMode="auto">
          <a:xfrm>
            <a:off x="3810000" y="3655382"/>
            <a:ext cx="650530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buClrTx/>
            </a:pPr>
            <a:r>
              <a:rPr lang="en-US" altLang="en-US" sz="2400">
                <a:latin typeface="Times New Roman" panose="02020603050405020304" pitchFamily="18" charset="0"/>
                <a:ea typeface="Times New Roman" panose="02020603050405020304" pitchFamily="18" charset="0"/>
                <a:cs typeface="Times New Roman" panose="02020603050405020304" pitchFamily="18" charset="0"/>
              </a:rPr>
              <a:t>Thiết bị khảo sát ở độ cao so với mực nước biển là:</a:t>
            </a:r>
            <a:endParaRPr lang="en-US" altLang="en-US" sz="2400">
              <a:solidFill>
                <a:schemeClr val="tx1"/>
              </a:solidFill>
              <a:latin typeface="Times New Roman" panose="02020603050405020304" pitchFamily="18" charset="0"/>
              <a:cs typeface="Times New Roman" panose="02020603050405020304" pitchFamily="18" charset="0"/>
            </a:endParaRPr>
          </a:p>
        </p:txBody>
      </p:sp>
      <p:sp>
        <p:nvSpPr>
          <p:cNvPr id="9" name="Rectangle 7">
            <a:extLst>
              <a:ext uri="{FF2B5EF4-FFF2-40B4-BE49-F238E27FC236}">
                <a16:creationId xmlns:a16="http://schemas.microsoft.com/office/drawing/2014/main" id="{0210271D-8FB5-F172-1D71-563598AAB2BB}"/>
              </a:ext>
            </a:extLst>
          </p:cNvPr>
          <p:cNvSpPr>
            <a:spLocks noChangeArrowheads="1"/>
          </p:cNvSpPr>
          <p:nvPr/>
        </p:nvSpPr>
        <p:spPr bwMode="auto">
          <a:xfrm>
            <a:off x="3761899" y="5114529"/>
            <a:ext cx="391180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buClrTx/>
            </a:pPr>
            <a:r>
              <a:rPr lang="en-US" altLang="en-US" sz="2400">
                <a:latin typeface="Times New Roman" panose="02020603050405020304" pitchFamily="18" charset="0"/>
                <a:ea typeface="Times New Roman" panose="02020603050405020304" pitchFamily="18" charset="0"/>
                <a:cs typeface="Times New Roman" panose="02020603050405020304" pitchFamily="18" charset="0"/>
              </a:rPr>
              <a:t>Vậy thiết bị khảo sát ở độ cao </a:t>
            </a:r>
            <a:endParaRPr lang="en-US" altLang="en-US" sz="2400">
              <a:solidFill>
                <a:schemeClr val="tx1"/>
              </a:solidFill>
              <a:latin typeface="Times New Roman" panose="02020603050405020304" pitchFamily="18" charset="0"/>
              <a:cs typeface="Times New Roman" panose="02020603050405020304" pitchFamily="18" charset="0"/>
            </a:endParaRPr>
          </a:p>
        </p:txBody>
      </p:sp>
      <p:sp>
        <p:nvSpPr>
          <p:cNvPr id="10" name="Rectangle 8">
            <a:extLst>
              <a:ext uri="{FF2B5EF4-FFF2-40B4-BE49-F238E27FC236}">
                <a16:creationId xmlns:a16="http://schemas.microsoft.com/office/drawing/2014/main" id="{487E1ECA-52E5-9E23-938F-0621C8EABBB5}"/>
              </a:ext>
            </a:extLst>
          </p:cNvPr>
          <p:cNvSpPr>
            <a:spLocks noChangeArrowheads="1"/>
          </p:cNvSpPr>
          <p:nvPr/>
        </p:nvSpPr>
        <p:spPr bwMode="auto">
          <a:xfrm>
            <a:off x="8843508" y="5077837"/>
            <a:ext cx="2937022" cy="46166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buClrTx/>
            </a:pPr>
            <a:r>
              <a:rPr lang="en-US" altLang="en-US" sz="2400">
                <a:latin typeface="Times New Roman" panose="02020603050405020304" pitchFamily="18" charset="0"/>
                <a:ea typeface="Times New Roman" panose="02020603050405020304" pitchFamily="18" charset="0"/>
                <a:cs typeface="Times New Roman" panose="02020603050405020304" pitchFamily="18" charset="0"/>
              </a:rPr>
              <a:t>so với mực nước biển.</a:t>
            </a:r>
            <a:endParaRPr lang="en-US" altLang="en-US" sz="2400">
              <a:solidFill>
                <a:schemeClr val="tx1"/>
              </a:solidFill>
              <a:latin typeface="Times New Roman" panose="02020603050405020304" pitchFamily="18" charset="0"/>
              <a:cs typeface="Times New Roman" panose="02020603050405020304" pitchFamily="18" charset="0"/>
            </a:endParaRPr>
          </a:p>
        </p:txBody>
      </p:sp>
      <p:graphicFrame>
        <p:nvGraphicFramePr>
          <p:cNvPr id="24" name="Object 23">
            <a:extLst>
              <a:ext uri="{FF2B5EF4-FFF2-40B4-BE49-F238E27FC236}">
                <a16:creationId xmlns:a16="http://schemas.microsoft.com/office/drawing/2014/main" id="{E63F98E7-BD3A-CF87-2F9A-B4104505D2DF}"/>
              </a:ext>
            </a:extLst>
          </p:cNvPr>
          <p:cNvGraphicFramePr>
            <a:graphicFrameLocks noChangeAspect="1"/>
          </p:cNvGraphicFramePr>
          <p:nvPr>
            <p:extLst>
              <p:ext uri="{D42A27DB-BD31-4B8C-83A1-F6EECF244321}">
                <p14:modId xmlns:p14="http://schemas.microsoft.com/office/powerpoint/2010/main" val="1626373505"/>
              </p:ext>
            </p:extLst>
          </p:nvPr>
        </p:nvGraphicFramePr>
        <p:xfrm>
          <a:off x="6345815" y="2221501"/>
          <a:ext cx="425950" cy="748735"/>
        </p:xfrm>
        <a:graphic>
          <a:graphicData uri="http://schemas.openxmlformats.org/presentationml/2006/ole">
            <mc:AlternateContent xmlns:mc="http://schemas.openxmlformats.org/markup-compatibility/2006">
              <mc:Choice xmlns:v="urn:schemas-microsoft-com:vml" Requires="v">
                <p:oleObj name="Equation" r:id="rId9" imgW="215713" imgH="393359" progId="Equation.DSMT4">
                  <p:embed/>
                </p:oleObj>
              </mc:Choice>
              <mc:Fallback>
                <p:oleObj name="Equation" r:id="rId9" imgW="215713" imgH="393359" progId="Equation.DSMT4">
                  <p:embed/>
                  <p:pic>
                    <p:nvPicPr>
                      <p:cNvPr id="3" name="Object 2">
                        <a:extLst>
                          <a:ext uri="{FF2B5EF4-FFF2-40B4-BE49-F238E27FC236}">
                            <a16:creationId xmlns:a16="http://schemas.microsoft.com/office/drawing/2014/main" id="{3ECCBF98-DC98-0F27-A27B-D703A4F9A4E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45815" y="2221501"/>
                        <a:ext cx="425950" cy="748735"/>
                      </a:xfrm>
                      <a:prstGeom prst="rect">
                        <a:avLst/>
                      </a:prstGeom>
                      <a:noFill/>
                    </p:spPr>
                  </p:pic>
                </p:oleObj>
              </mc:Fallback>
            </mc:AlternateContent>
          </a:graphicData>
        </a:graphic>
      </p:graphicFrame>
      <p:pic>
        <p:nvPicPr>
          <p:cNvPr id="26" name="Google Shape;137;p5">
            <a:extLst>
              <a:ext uri="{FF2B5EF4-FFF2-40B4-BE49-F238E27FC236}">
                <a16:creationId xmlns:a16="http://schemas.microsoft.com/office/drawing/2014/main" id="{5BE7C76B-5CD8-F5D0-1B35-7904C190A539}"/>
              </a:ext>
            </a:extLst>
          </p:cNvPr>
          <p:cNvPicPr preferRelativeResize="0">
            <a:picLocks noGrp="1"/>
          </p:cNvPicPr>
          <p:nvPr>
            <p:ph type="body" idx="1"/>
          </p:nvPr>
        </p:nvPicPr>
        <p:blipFill rotWithShape="1">
          <a:blip r:embed="rId11">
            <a:alphaModFix/>
          </a:blip>
          <a:srcRect/>
          <a:stretch/>
        </p:blipFill>
        <p:spPr>
          <a:xfrm>
            <a:off x="153788" y="1689222"/>
            <a:ext cx="670300" cy="683979"/>
          </a:xfrm>
          <a:prstGeom prst="rect">
            <a:avLst/>
          </a:prstGeom>
          <a:noFill/>
          <a:ln>
            <a:noFill/>
          </a:ln>
        </p:spPr>
      </p:pic>
      <p:sp>
        <p:nvSpPr>
          <p:cNvPr id="27" name="Google Shape;122;p4">
            <a:extLst>
              <a:ext uri="{FF2B5EF4-FFF2-40B4-BE49-F238E27FC236}">
                <a16:creationId xmlns:a16="http://schemas.microsoft.com/office/drawing/2014/main" id="{97FA7BB4-2368-3B4F-8A1B-9D607A120F54}"/>
              </a:ext>
            </a:extLst>
          </p:cNvPr>
          <p:cNvSpPr/>
          <p:nvPr/>
        </p:nvSpPr>
        <p:spPr>
          <a:xfrm>
            <a:off x="788660" y="1720015"/>
            <a:ext cx="1993900" cy="468770"/>
          </a:xfrm>
          <a:prstGeom prst="homePlate">
            <a:avLst>
              <a:gd name="adj" fmla="val 50000"/>
            </a:avLst>
          </a:prstGeom>
          <a:solidFill>
            <a:srgbClr val="8CB3E3"/>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algn="ctr"/>
            <a:r>
              <a:rPr lang="en-US" sz="2400" b="1">
                <a:solidFill>
                  <a:srgbClr val="A8289F"/>
                </a:solidFill>
                <a:latin typeface="Times New Roman"/>
                <a:ea typeface="Times New Roman"/>
                <a:cs typeface="Times New Roman"/>
                <a:sym typeface="Times New Roman"/>
              </a:rPr>
              <a:t>Khám phá 1 </a:t>
            </a:r>
            <a:endParaRPr sz="2400" b="1">
              <a:solidFill>
                <a:srgbClr val="A8289F"/>
              </a:solidFill>
              <a:latin typeface="Times New Roman"/>
              <a:ea typeface="Times New Roman"/>
              <a:cs typeface="Times New Roman"/>
              <a:sym typeface="Times New Roman"/>
            </a:endParaRPr>
          </a:p>
        </p:txBody>
      </p:sp>
      <p:pic>
        <p:nvPicPr>
          <p:cNvPr id="20" name="Picture 13">
            <a:extLst>
              <a:ext uri="{FF2B5EF4-FFF2-40B4-BE49-F238E27FC236}">
                <a16:creationId xmlns:a16="http://schemas.microsoft.com/office/drawing/2014/main" id="{37531EBC-3715-24BA-3323-D3FCA0706E9E}"/>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638182" y="5304183"/>
            <a:ext cx="1553818" cy="1553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3">
            <a:extLst>
              <a:ext uri="{FF2B5EF4-FFF2-40B4-BE49-F238E27FC236}">
                <a16:creationId xmlns:a16="http://schemas.microsoft.com/office/drawing/2014/main" id="{D6F4056D-FA37-36B5-5F2E-CB292A4B0CA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638182" y="5304183"/>
            <a:ext cx="1553818" cy="1553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3C026E22-1F76-90B7-FF45-5291C14D65F8}"/>
              </a:ext>
            </a:extLst>
          </p:cNvPr>
          <p:cNvPicPr>
            <a:picLocks noChangeAspect="1"/>
          </p:cNvPicPr>
          <p:nvPr/>
        </p:nvPicPr>
        <p:blipFill>
          <a:blip r:embed="rId13"/>
          <a:stretch>
            <a:fillRect/>
          </a:stretch>
        </p:blipFill>
        <p:spPr>
          <a:xfrm>
            <a:off x="153788" y="3293874"/>
            <a:ext cx="3429716" cy="22823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childTnLst>
                          </p:cTn>
                        </p:par>
                        <p:par>
                          <p:cTn id="26" fill="hold">
                            <p:stCondLst>
                              <p:cond delay="1000"/>
                            </p:stCondLst>
                            <p:childTnLst>
                              <p:par>
                                <p:cTn id="27" presetID="6" presetClass="entr" presetSubtype="32"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circle(out)">
                                      <p:cBhvr>
                                        <p:cTn id="29" dur="20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21"/>
                                        </p:tgtEl>
                                        <p:attrNameLst>
                                          <p:attrName>style.visibility</p:attrName>
                                        </p:attrNameLst>
                                      </p:cBhvr>
                                      <p:to>
                                        <p:strVal val="visible"/>
                                      </p:to>
                                    </p:set>
                                    <p:animEffect transition="in" filter="fade">
                                      <p:cBhvr>
                                        <p:cTn id="34" dur="500"/>
                                        <p:tgtEl>
                                          <p:spTgt spid="121"/>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randombar(horizontal)">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randombar(horizontal)">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randombar(horizontal)">
                                      <p:cBhvr>
                                        <p:cTn id="49" dur="500"/>
                                        <p:tgtEl>
                                          <p:spTgt spid="9"/>
                                        </p:tgtEl>
                                      </p:cBhvr>
                                    </p:animEffect>
                                  </p:childTnLst>
                                </p:cTn>
                              </p:par>
                              <p:par>
                                <p:cTn id="50" presetID="14" presetClass="entr" presetSubtype="10" fill="hold" nodeType="with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randombar(horizontal)">
                                      <p:cBhvr>
                                        <p:cTn id="52" dur="500"/>
                                        <p:tgtEl>
                                          <p:spTgt spid="7"/>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randombar(horizontal)">
                                      <p:cBhvr>
                                        <p:cTn id="5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2" name="Google Shape;132;p5"/>
          <p:cNvSpPr txBox="1"/>
          <p:nvPr/>
        </p:nvSpPr>
        <p:spPr>
          <a:xfrm>
            <a:off x="267046" y="1317165"/>
            <a:ext cx="4426874" cy="523180"/>
          </a:xfrm>
          <a:prstGeom prst="rect">
            <a:avLst/>
          </a:prstGeom>
          <a:noFill/>
          <a:ln>
            <a:noFill/>
          </a:ln>
        </p:spPr>
        <p:txBody>
          <a:bodyPr spcFirstLastPara="1" wrap="square" lIns="91425" tIns="45700" rIns="91425" bIns="45700" anchor="t" anchorCtr="0">
            <a:spAutoFit/>
          </a:bodyPr>
          <a:lstStyle/>
          <a:p>
            <a:r>
              <a:rPr lang="en-US" sz="2800" b="1">
                <a:solidFill>
                  <a:srgbClr val="FF0000"/>
                </a:solidFill>
                <a:latin typeface="Times New Roman"/>
                <a:ea typeface="Times New Roman"/>
                <a:cs typeface="Times New Roman"/>
                <a:sym typeface="Times New Roman"/>
              </a:rPr>
              <a:t>1. Cộng, trừ hai số hữu tỉ</a:t>
            </a:r>
            <a:r>
              <a:rPr lang="en-US" sz="2800" b="1">
                <a:solidFill>
                  <a:srgbClr val="3399FF"/>
                </a:solidFill>
                <a:latin typeface="Times New Roman"/>
                <a:ea typeface="Times New Roman"/>
                <a:cs typeface="Times New Roman"/>
                <a:sym typeface="Times New Roman"/>
              </a:rPr>
              <a:t> </a:t>
            </a:r>
            <a:endParaRPr sz="2800" b="1">
              <a:solidFill>
                <a:srgbClr val="3399FF"/>
              </a:solidFill>
              <a:latin typeface="Times New Roman"/>
              <a:ea typeface="Times New Roman"/>
              <a:cs typeface="Times New Roman"/>
              <a:sym typeface="Times New Roman"/>
            </a:endParaRPr>
          </a:p>
        </p:txBody>
      </p:sp>
      <p:sp>
        <p:nvSpPr>
          <p:cNvPr id="26" name="Google Shape;122;p4">
            <a:extLst>
              <a:ext uri="{FF2B5EF4-FFF2-40B4-BE49-F238E27FC236}">
                <a16:creationId xmlns:a16="http://schemas.microsoft.com/office/drawing/2014/main" id="{F6779200-202B-815C-4772-ACC686665201}"/>
              </a:ext>
            </a:extLst>
          </p:cNvPr>
          <p:cNvSpPr/>
          <p:nvPr/>
        </p:nvSpPr>
        <p:spPr>
          <a:xfrm>
            <a:off x="599334" y="1893455"/>
            <a:ext cx="2083569" cy="468770"/>
          </a:xfrm>
          <a:prstGeom prst="homePlate">
            <a:avLst>
              <a:gd name="adj" fmla="val 50000"/>
            </a:avLst>
          </a:prstGeom>
          <a:solidFill>
            <a:srgbClr val="8CB3E3"/>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algn="ctr"/>
            <a:r>
              <a:rPr lang="en-US" sz="2400" b="1">
                <a:solidFill>
                  <a:srgbClr val="A8289F"/>
                </a:solidFill>
                <a:latin typeface="Times New Roman"/>
                <a:ea typeface="Times New Roman"/>
                <a:cs typeface="Times New Roman"/>
                <a:sym typeface="Times New Roman"/>
              </a:rPr>
              <a:t>Thực hành  1 </a:t>
            </a:r>
            <a:endParaRPr sz="2400" b="1">
              <a:solidFill>
                <a:srgbClr val="A8289F"/>
              </a:solidFill>
              <a:latin typeface="Times New Roman"/>
              <a:ea typeface="Times New Roman"/>
              <a:cs typeface="Times New Roman"/>
              <a:sym typeface="Times New Roman"/>
            </a:endParaRPr>
          </a:p>
        </p:txBody>
      </p:sp>
      <p:sp>
        <p:nvSpPr>
          <p:cNvPr id="29" name="Google Shape;116;p4">
            <a:extLst>
              <a:ext uri="{FF2B5EF4-FFF2-40B4-BE49-F238E27FC236}">
                <a16:creationId xmlns:a16="http://schemas.microsoft.com/office/drawing/2014/main" id="{80D60CE5-FB3A-5094-8CEF-5A8C2B0B6B29}"/>
              </a:ext>
            </a:extLst>
          </p:cNvPr>
          <p:cNvSpPr/>
          <p:nvPr/>
        </p:nvSpPr>
        <p:spPr>
          <a:xfrm>
            <a:off x="0" y="304800"/>
            <a:ext cx="12192000" cy="685800"/>
          </a:xfrm>
          <a:prstGeom prst="rect">
            <a:avLst/>
          </a:prstGeom>
          <a:gradFill>
            <a:gsLst>
              <a:gs pos="0">
                <a:schemeClr val="lt1"/>
              </a:gs>
              <a:gs pos="100000">
                <a:srgbClr val="FF9933">
                  <a:alpha val="49803"/>
                </a:srgbClr>
              </a:gs>
            </a:gsLst>
            <a:path path="circle">
              <a:fillToRect l="50000" t="50000" r="50000" b="50000"/>
            </a:path>
            <a:tileRect/>
          </a:gradFill>
          <a:ln>
            <a:noFill/>
          </a:ln>
        </p:spPr>
        <p:txBody>
          <a:bodyPr spcFirstLastPara="1" wrap="square" lIns="91425" tIns="45700" rIns="91425" bIns="45700" anchor="ctr" anchorCtr="0">
            <a:noAutofit/>
          </a:bodyPr>
          <a:lstStyle/>
          <a:p>
            <a:pPr algn="ctr"/>
            <a:endParaRPr sz="1800">
              <a:solidFill>
                <a:schemeClr val="dk1"/>
              </a:solidFill>
              <a:latin typeface="Times New Roman"/>
              <a:ea typeface="Times New Roman"/>
              <a:cs typeface="Times New Roman"/>
              <a:sym typeface="Times New Roman"/>
            </a:endParaRPr>
          </a:p>
        </p:txBody>
      </p:sp>
      <p:sp>
        <p:nvSpPr>
          <p:cNvPr id="30" name="Google Shape;117;p4">
            <a:extLst>
              <a:ext uri="{FF2B5EF4-FFF2-40B4-BE49-F238E27FC236}">
                <a16:creationId xmlns:a16="http://schemas.microsoft.com/office/drawing/2014/main" id="{A906DCDD-8450-457D-6588-571F3CBB40AC}"/>
              </a:ext>
            </a:extLst>
          </p:cNvPr>
          <p:cNvSpPr txBox="1">
            <a:spLocks noGrp="1"/>
          </p:cNvSpPr>
          <p:nvPr>
            <p:ph type="title"/>
          </p:nvPr>
        </p:nvSpPr>
        <p:spPr>
          <a:xfrm>
            <a:off x="2682903" y="457200"/>
            <a:ext cx="6049618" cy="457200"/>
          </a:xfrm>
          <a:prstGeom prst="rect">
            <a:avLst/>
          </a:prstGeom>
          <a:noFill/>
          <a:ln>
            <a:noFill/>
          </a:ln>
        </p:spPr>
        <p:txBody>
          <a:bodyPr spcFirstLastPara="1" wrap="square" lIns="91425" tIns="45700" rIns="91425" bIns="45700" anchor="ctr" anchorCtr="0">
            <a:noAutofit/>
          </a:bodyPr>
          <a:lstStyle/>
          <a:p>
            <a:pPr algn="l">
              <a:buClr>
                <a:srgbClr val="0000FF"/>
              </a:buClr>
              <a:buSzPts val="2400"/>
            </a:pPr>
            <a:r>
              <a:rPr lang="en-US" sz="2400" b="1">
                <a:solidFill>
                  <a:srgbClr val="0000FF"/>
                </a:solidFill>
                <a:latin typeface="Times New Roman"/>
                <a:ea typeface="Times New Roman"/>
                <a:cs typeface="Times New Roman"/>
                <a:sym typeface="Times New Roman"/>
              </a:rPr>
              <a:t>Bài 2: CÁC PHÉP TÍNH VỚI SỐ HỮU TỈ</a:t>
            </a:r>
            <a:endParaRPr sz="2400" b="1">
              <a:solidFill>
                <a:srgbClr val="0000FF"/>
              </a:solidFill>
              <a:latin typeface="Times New Roman"/>
              <a:ea typeface="Times New Roman"/>
              <a:cs typeface="Times New Roman"/>
              <a:sym typeface="Times New Roman"/>
            </a:endParaRPr>
          </a:p>
        </p:txBody>
      </p:sp>
      <p:pic>
        <p:nvPicPr>
          <p:cNvPr id="31" name="Google Shape;119;p4" descr="child001 - 04 01">
            <a:extLst>
              <a:ext uri="{FF2B5EF4-FFF2-40B4-BE49-F238E27FC236}">
                <a16:creationId xmlns:a16="http://schemas.microsoft.com/office/drawing/2014/main" id="{2968E0F2-C679-4189-0AAF-1CF9BC52A29E}"/>
              </a:ext>
            </a:extLst>
          </p:cNvPr>
          <p:cNvPicPr preferRelativeResize="0"/>
          <p:nvPr/>
        </p:nvPicPr>
        <p:blipFill rotWithShape="1">
          <a:blip r:embed="rId3">
            <a:alphaModFix/>
          </a:blip>
          <a:srcRect/>
          <a:stretch/>
        </p:blipFill>
        <p:spPr>
          <a:xfrm>
            <a:off x="11049000" y="136197"/>
            <a:ext cx="1143000" cy="1116013"/>
          </a:xfrm>
          <a:prstGeom prst="rect">
            <a:avLst/>
          </a:prstGeom>
          <a:noFill/>
          <a:ln>
            <a:noFill/>
          </a:ln>
        </p:spPr>
      </p:pic>
      <p:pic>
        <p:nvPicPr>
          <p:cNvPr id="32" name="Google Shape;120;p4" descr="child001 - 04 02">
            <a:extLst>
              <a:ext uri="{FF2B5EF4-FFF2-40B4-BE49-F238E27FC236}">
                <a16:creationId xmlns:a16="http://schemas.microsoft.com/office/drawing/2014/main" id="{2418738B-E341-12D7-FCB5-2C30293C607A}"/>
              </a:ext>
            </a:extLst>
          </p:cNvPr>
          <p:cNvPicPr preferRelativeResize="0"/>
          <p:nvPr/>
        </p:nvPicPr>
        <p:blipFill rotWithShape="1">
          <a:blip r:embed="rId4">
            <a:alphaModFix/>
          </a:blip>
          <a:srcRect/>
          <a:stretch/>
        </p:blipFill>
        <p:spPr>
          <a:xfrm>
            <a:off x="267046" y="208280"/>
            <a:ext cx="769937" cy="1219200"/>
          </a:xfrm>
          <a:prstGeom prst="rect">
            <a:avLst/>
          </a:prstGeom>
          <a:noFill/>
          <a:ln>
            <a:noFill/>
          </a:ln>
        </p:spPr>
      </p:pic>
      <p:sp>
        <p:nvSpPr>
          <p:cNvPr id="6" name="Rectangle 2">
            <a:extLst>
              <a:ext uri="{FF2B5EF4-FFF2-40B4-BE49-F238E27FC236}">
                <a16:creationId xmlns:a16="http://schemas.microsoft.com/office/drawing/2014/main" id="{92D23194-3516-D807-8D24-BA3496048CF3}"/>
              </a:ext>
            </a:extLst>
          </p:cNvPr>
          <p:cNvSpPr>
            <a:spLocks noChangeArrowheads="1"/>
          </p:cNvSpPr>
          <p:nvPr/>
        </p:nvSpPr>
        <p:spPr bwMode="auto">
          <a:xfrm>
            <a:off x="1989483" y="2589313"/>
            <a:ext cx="2295609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7" name="Object 6">
            <a:extLst>
              <a:ext uri="{FF2B5EF4-FFF2-40B4-BE49-F238E27FC236}">
                <a16:creationId xmlns:a16="http://schemas.microsoft.com/office/drawing/2014/main" id="{8624F860-CC84-551F-9DA4-49126BE46171}"/>
              </a:ext>
            </a:extLst>
          </p:cNvPr>
          <p:cNvGraphicFramePr>
            <a:graphicFrameLocks noChangeAspect="1"/>
          </p:cNvGraphicFramePr>
          <p:nvPr>
            <p:extLst>
              <p:ext uri="{D42A27DB-BD31-4B8C-83A1-F6EECF244321}">
                <p14:modId xmlns:p14="http://schemas.microsoft.com/office/powerpoint/2010/main" val="2965271296"/>
              </p:ext>
            </p:extLst>
          </p:nvPr>
        </p:nvGraphicFramePr>
        <p:xfrm>
          <a:off x="493713" y="2605088"/>
          <a:ext cx="1912603" cy="910274"/>
        </p:xfrm>
        <a:graphic>
          <a:graphicData uri="http://schemas.openxmlformats.org/presentationml/2006/ole">
            <mc:AlternateContent xmlns:mc="http://schemas.openxmlformats.org/markup-compatibility/2006">
              <mc:Choice xmlns:v="urn:schemas-microsoft-com:vml" Requires="v">
                <p:oleObj name="Equation" r:id="rId5" imgW="698400" imgH="393480" progId="Equation.DSMT4">
                  <p:embed/>
                </p:oleObj>
              </mc:Choice>
              <mc:Fallback>
                <p:oleObj name="Equation" r:id="rId5" imgW="698400" imgH="393480" progId="Equation.DSMT4">
                  <p:embed/>
                  <p:pic>
                    <p:nvPicPr>
                      <p:cNvPr id="0" name="Object 1"/>
                      <p:cNvPicPr>
                        <a:picLocks noChangeAspect="1" noChangeArrowheads="1"/>
                      </p:cNvPicPr>
                      <p:nvPr/>
                    </p:nvPicPr>
                    <p:blipFill>
                      <a:blip r:embed="rId6"/>
                      <a:srcRect/>
                      <a:stretch>
                        <a:fillRect/>
                      </a:stretch>
                    </p:blipFill>
                    <p:spPr bwMode="auto">
                      <a:xfrm>
                        <a:off x="493713" y="2605088"/>
                        <a:ext cx="1912603" cy="910274"/>
                      </a:xfrm>
                      <a:prstGeom prst="rect">
                        <a:avLst/>
                      </a:prstGeom>
                      <a:noFill/>
                    </p:spPr>
                  </p:pic>
                </p:oleObj>
              </mc:Fallback>
            </mc:AlternateContent>
          </a:graphicData>
        </a:graphic>
      </p:graphicFrame>
      <p:sp>
        <p:nvSpPr>
          <p:cNvPr id="8" name="Rectangle 4">
            <a:extLst>
              <a:ext uri="{FF2B5EF4-FFF2-40B4-BE49-F238E27FC236}">
                <a16:creationId xmlns:a16="http://schemas.microsoft.com/office/drawing/2014/main" id="{3B5D5DDC-1710-94FD-D96A-48C822137AB0}"/>
              </a:ext>
            </a:extLst>
          </p:cNvPr>
          <p:cNvSpPr>
            <a:spLocks noChangeArrowheads="1"/>
          </p:cNvSpPr>
          <p:nvPr/>
        </p:nvSpPr>
        <p:spPr bwMode="auto">
          <a:xfrm>
            <a:off x="6096001" y="2971538"/>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9" name="Object 8">
            <a:extLst>
              <a:ext uri="{FF2B5EF4-FFF2-40B4-BE49-F238E27FC236}">
                <a16:creationId xmlns:a16="http://schemas.microsoft.com/office/drawing/2014/main" id="{7D4F1E6E-8396-A1C1-FB33-740C028DD26A}"/>
              </a:ext>
            </a:extLst>
          </p:cNvPr>
          <p:cNvGraphicFramePr>
            <a:graphicFrameLocks noChangeAspect="1"/>
          </p:cNvGraphicFramePr>
          <p:nvPr>
            <p:extLst>
              <p:ext uri="{D42A27DB-BD31-4B8C-83A1-F6EECF244321}">
                <p14:modId xmlns:p14="http://schemas.microsoft.com/office/powerpoint/2010/main" val="3444092909"/>
              </p:ext>
            </p:extLst>
          </p:nvPr>
        </p:nvGraphicFramePr>
        <p:xfrm>
          <a:off x="6952826" y="2575942"/>
          <a:ext cx="2544100" cy="1085495"/>
        </p:xfrm>
        <a:graphic>
          <a:graphicData uri="http://schemas.openxmlformats.org/presentationml/2006/ole">
            <mc:AlternateContent xmlns:mc="http://schemas.openxmlformats.org/markup-compatibility/2006">
              <mc:Choice xmlns:v="urn:schemas-microsoft-com:vml" Requires="v">
                <p:oleObj name="Equation" r:id="rId7" imgW="990360" imgH="393480" progId="Equation.DSMT4">
                  <p:embed/>
                </p:oleObj>
              </mc:Choice>
              <mc:Fallback>
                <p:oleObj name="Equation" r:id="rId7" imgW="990360" imgH="393480" progId="Equation.DSMT4">
                  <p:embed/>
                  <p:pic>
                    <p:nvPicPr>
                      <p:cNvPr id="0" name="Object 3"/>
                      <p:cNvPicPr>
                        <a:picLocks noChangeAspect="1" noChangeArrowheads="1"/>
                      </p:cNvPicPr>
                      <p:nvPr/>
                    </p:nvPicPr>
                    <p:blipFill>
                      <a:blip r:embed="rId8"/>
                      <a:srcRect/>
                      <a:stretch>
                        <a:fillRect/>
                      </a:stretch>
                    </p:blipFill>
                    <p:spPr bwMode="auto">
                      <a:xfrm>
                        <a:off x="6952826" y="2575942"/>
                        <a:ext cx="2544100" cy="1085495"/>
                      </a:xfrm>
                      <a:prstGeom prst="rect">
                        <a:avLst/>
                      </a:prstGeom>
                      <a:noFill/>
                    </p:spPr>
                  </p:pic>
                </p:oleObj>
              </mc:Fallback>
            </mc:AlternateContent>
          </a:graphicData>
        </a:graphic>
      </p:graphicFrame>
      <p:pic>
        <p:nvPicPr>
          <p:cNvPr id="12" name="Picture 2">
            <a:extLst>
              <a:ext uri="{FF2B5EF4-FFF2-40B4-BE49-F238E27FC236}">
                <a16:creationId xmlns:a16="http://schemas.microsoft.com/office/drawing/2014/main" id="{5CE8532E-FC25-EFF2-D9D7-67633B90FA0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804373" y="5466090"/>
            <a:ext cx="1383616" cy="125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2">
            <a:extLst>
              <a:ext uri="{FF2B5EF4-FFF2-40B4-BE49-F238E27FC236}">
                <a16:creationId xmlns:a16="http://schemas.microsoft.com/office/drawing/2014/main" id="{3F716231-2F1F-538B-4051-997AE308004A}"/>
              </a:ext>
            </a:extLst>
          </p:cNvPr>
          <p:cNvSpPr>
            <a:spLocks noChangeArrowheads="1"/>
          </p:cNvSpPr>
          <p:nvPr/>
        </p:nvSpPr>
        <p:spPr bwMode="auto">
          <a:xfrm>
            <a:off x="352924" y="3785936"/>
            <a:ext cx="18002252"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3" name="Object 2">
            <a:extLst>
              <a:ext uri="{FF2B5EF4-FFF2-40B4-BE49-F238E27FC236}">
                <a16:creationId xmlns:a16="http://schemas.microsoft.com/office/drawing/2014/main" id="{E7E35399-0B83-2D5B-C911-1DACFCE5ADF1}"/>
              </a:ext>
            </a:extLst>
          </p:cNvPr>
          <p:cNvGraphicFramePr>
            <a:graphicFrameLocks noChangeAspect="1"/>
          </p:cNvGraphicFramePr>
          <p:nvPr>
            <p:extLst>
              <p:ext uri="{D42A27DB-BD31-4B8C-83A1-F6EECF244321}">
                <p14:modId xmlns:p14="http://schemas.microsoft.com/office/powerpoint/2010/main" val="2950031661"/>
              </p:ext>
            </p:extLst>
          </p:nvPr>
        </p:nvGraphicFramePr>
        <p:xfrm>
          <a:off x="424985" y="3661437"/>
          <a:ext cx="4110995" cy="1085494"/>
        </p:xfrm>
        <a:graphic>
          <a:graphicData uri="http://schemas.openxmlformats.org/presentationml/2006/ole">
            <mc:AlternateContent xmlns:mc="http://schemas.openxmlformats.org/markup-compatibility/2006">
              <mc:Choice xmlns:v="urn:schemas-microsoft-com:vml" Requires="v">
                <p:oleObj name="Equation" r:id="rId10" imgW="1688760" imgH="393480" progId="Equation.DSMT4">
                  <p:embed/>
                </p:oleObj>
              </mc:Choice>
              <mc:Fallback>
                <p:oleObj name="Equation" r:id="rId10" imgW="1688760" imgH="393480" progId="Equation.DSMT4">
                  <p:embed/>
                  <p:pic>
                    <p:nvPicPr>
                      <p:cNvPr id="0" name="Object 1"/>
                      <p:cNvPicPr>
                        <a:picLocks noChangeAspect="1" noChangeArrowheads="1"/>
                      </p:cNvPicPr>
                      <p:nvPr/>
                    </p:nvPicPr>
                    <p:blipFill>
                      <a:blip r:embed="rId11"/>
                      <a:srcRect/>
                      <a:stretch>
                        <a:fillRect/>
                      </a:stretch>
                    </p:blipFill>
                    <p:spPr bwMode="auto">
                      <a:xfrm>
                        <a:off x="424985" y="3661437"/>
                        <a:ext cx="4110995" cy="1085494"/>
                      </a:xfrm>
                      <a:prstGeom prst="rect">
                        <a:avLst/>
                      </a:prstGeom>
                      <a:noFill/>
                    </p:spPr>
                  </p:pic>
                </p:oleObj>
              </mc:Fallback>
            </mc:AlternateContent>
          </a:graphicData>
        </a:graphic>
      </p:graphicFrame>
      <p:graphicFrame>
        <p:nvGraphicFramePr>
          <p:cNvPr id="4" name="Object 3">
            <a:extLst>
              <a:ext uri="{FF2B5EF4-FFF2-40B4-BE49-F238E27FC236}">
                <a16:creationId xmlns:a16="http://schemas.microsoft.com/office/drawing/2014/main" id="{AE52A2B3-7709-01F6-5C83-9C13914A3DD9}"/>
              </a:ext>
            </a:extLst>
          </p:cNvPr>
          <p:cNvGraphicFramePr>
            <a:graphicFrameLocks noChangeAspect="1"/>
          </p:cNvGraphicFramePr>
          <p:nvPr>
            <p:extLst>
              <p:ext uri="{D42A27DB-BD31-4B8C-83A1-F6EECF244321}">
                <p14:modId xmlns:p14="http://schemas.microsoft.com/office/powerpoint/2010/main" val="3287867449"/>
              </p:ext>
            </p:extLst>
          </p:nvPr>
        </p:nvGraphicFramePr>
        <p:xfrm>
          <a:off x="7030720" y="3720868"/>
          <a:ext cx="4781818" cy="1255713"/>
        </p:xfrm>
        <a:graphic>
          <a:graphicData uri="http://schemas.openxmlformats.org/presentationml/2006/ole">
            <mc:AlternateContent xmlns:mc="http://schemas.openxmlformats.org/markup-compatibility/2006">
              <mc:Choice xmlns:v="urn:schemas-microsoft-com:vml" Requires="v">
                <p:oleObj name="Equation" r:id="rId12" imgW="2120760" imgH="431640" progId="Equation.DSMT4">
                  <p:embed/>
                </p:oleObj>
              </mc:Choice>
              <mc:Fallback>
                <p:oleObj name="Equation" r:id="rId12" imgW="2120760" imgH="431640" progId="Equation.DSMT4">
                  <p:embed/>
                  <p:pic>
                    <p:nvPicPr>
                      <p:cNvPr id="0" name=""/>
                      <p:cNvPicPr/>
                      <p:nvPr/>
                    </p:nvPicPr>
                    <p:blipFill>
                      <a:blip r:embed="rId13"/>
                      <a:stretch>
                        <a:fillRect/>
                      </a:stretch>
                    </p:blipFill>
                    <p:spPr>
                      <a:xfrm>
                        <a:off x="7030720" y="3720868"/>
                        <a:ext cx="4781818" cy="1255713"/>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F22F28B1-1818-715D-0AB6-87DEF5F42D8A}"/>
              </a:ext>
            </a:extLst>
          </p:cNvPr>
          <p:cNvSpPr>
            <a:spLocks noChangeArrowheads="1"/>
          </p:cNvSpPr>
          <p:nvPr/>
        </p:nvSpPr>
        <p:spPr bwMode="auto">
          <a:xfrm>
            <a:off x="577513" y="59195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5">
            <a:extLst>
              <a:ext uri="{FF2B5EF4-FFF2-40B4-BE49-F238E27FC236}">
                <a16:creationId xmlns:a16="http://schemas.microsoft.com/office/drawing/2014/main" id="{A750C2F3-D2FF-2192-8F3E-5E0D87135A5E}"/>
              </a:ext>
            </a:extLst>
          </p:cNvPr>
          <p:cNvSpPr>
            <a:spLocks noChangeArrowheads="1"/>
          </p:cNvSpPr>
          <p:nvPr/>
        </p:nvSpPr>
        <p:spPr bwMode="auto">
          <a:xfrm>
            <a:off x="577513" y="635451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randombar(horizontal)">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randombar(horizontal)">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465" name="Google Shape;122;p4">
            <a:extLst>
              <a:ext uri="{FF2B5EF4-FFF2-40B4-BE49-F238E27FC236}">
                <a16:creationId xmlns:a16="http://schemas.microsoft.com/office/drawing/2014/main" id="{A9DE34FD-7805-E3E5-A086-90C801748197}"/>
              </a:ext>
            </a:extLst>
          </p:cNvPr>
          <p:cNvSpPr/>
          <p:nvPr/>
        </p:nvSpPr>
        <p:spPr>
          <a:xfrm>
            <a:off x="477414" y="1577670"/>
            <a:ext cx="2083569" cy="468770"/>
          </a:xfrm>
          <a:prstGeom prst="homePlate">
            <a:avLst>
              <a:gd name="adj" fmla="val 50000"/>
            </a:avLst>
          </a:prstGeom>
          <a:solidFill>
            <a:srgbClr val="8CB3E3"/>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algn="ctr"/>
            <a:r>
              <a:rPr lang="en-US" sz="2400" b="1">
                <a:solidFill>
                  <a:srgbClr val="A8289F"/>
                </a:solidFill>
                <a:latin typeface="Times New Roman"/>
                <a:ea typeface="Times New Roman"/>
                <a:cs typeface="Times New Roman"/>
                <a:sym typeface="Times New Roman"/>
              </a:rPr>
              <a:t>Thực hành  2 </a:t>
            </a:r>
            <a:endParaRPr sz="2400" b="1">
              <a:solidFill>
                <a:srgbClr val="A8289F"/>
              </a:solidFill>
              <a:latin typeface="Times New Roman"/>
              <a:ea typeface="Times New Roman"/>
              <a:cs typeface="Times New Roman"/>
              <a:sym typeface="Times New Roman"/>
            </a:endParaRPr>
          </a:p>
        </p:txBody>
      </p:sp>
      <p:sp>
        <p:nvSpPr>
          <p:cNvPr id="466" name="Google Shape;116;p4">
            <a:extLst>
              <a:ext uri="{FF2B5EF4-FFF2-40B4-BE49-F238E27FC236}">
                <a16:creationId xmlns:a16="http://schemas.microsoft.com/office/drawing/2014/main" id="{531F7791-29BA-1419-A9DA-80F87E69DDE9}"/>
              </a:ext>
            </a:extLst>
          </p:cNvPr>
          <p:cNvSpPr/>
          <p:nvPr/>
        </p:nvSpPr>
        <p:spPr>
          <a:xfrm>
            <a:off x="0" y="228600"/>
            <a:ext cx="12192000" cy="685800"/>
          </a:xfrm>
          <a:prstGeom prst="rect">
            <a:avLst/>
          </a:prstGeom>
          <a:gradFill>
            <a:gsLst>
              <a:gs pos="0">
                <a:schemeClr val="lt1"/>
              </a:gs>
              <a:gs pos="100000">
                <a:srgbClr val="FF9933">
                  <a:alpha val="49803"/>
                </a:srgbClr>
              </a:gs>
            </a:gsLst>
            <a:path path="circle">
              <a:fillToRect l="50000" t="50000" r="50000" b="50000"/>
            </a:path>
            <a:tileRect/>
          </a:gradFill>
          <a:ln>
            <a:noFill/>
          </a:ln>
        </p:spPr>
        <p:txBody>
          <a:bodyPr spcFirstLastPara="1" wrap="square" lIns="91425" tIns="45700" rIns="91425" bIns="45700" anchor="ctr" anchorCtr="0">
            <a:noAutofit/>
          </a:bodyPr>
          <a:lstStyle/>
          <a:p>
            <a:pPr algn="ctr"/>
            <a:endParaRPr sz="1800">
              <a:solidFill>
                <a:schemeClr val="dk1"/>
              </a:solidFill>
              <a:latin typeface="Times New Roman"/>
              <a:ea typeface="Times New Roman"/>
              <a:cs typeface="Times New Roman"/>
              <a:sym typeface="Times New Roman"/>
            </a:endParaRPr>
          </a:p>
        </p:txBody>
      </p:sp>
      <p:sp>
        <p:nvSpPr>
          <p:cNvPr id="467" name="Google Shape;117;p4">
            <a:extLst>
              <a:ext uri="{FF2B5EF4-FFF2-40B4-BE49-F238E27FC236}">
                <a16:creationId xmlns:a16="http://schemas.microsoft.com/office/drawing/2014/main" id="{3798B6D0-AC61-0553-A7D5-B045C5BC0B9F}"/>
              </a:ext>
            </a:extLst>
          </p:cNvPr>
          <p:cNvSpPr txBox="1">
            <a:spLocks noGrp="1"/>
          </p:cNvSpPr>
          <p:nvPr>
            <p:ph type="title"/>
          </p:nvPr>
        </p:nvSpPr>
        <p:spPr>
          <a:xfrm>
            <a:off x="2560983" y="457200"/>
            <a:ext cx="6049618" cy="457200"/>
          </a:xfrm>
          <a:prstGeom prst="rect">
            <a:avLst/>
          </a:prstGeom>
          <a:noFill/>
          <a:ln>
            <a:noFill/>
          </a:ln>
        </p:spPr>
        <p:txBody>
          <a:bodyPr spcFirstLastPara="1" wrap="square" lIns="91425" tIns="45700" rIns="91425" bIns="45700" anchor="ctr" anchorCtr="0">
            <a:noAutofit/>
          </a:bodyPr>
          <a:lstStyle/>
          <a:p>
            <a:pPr algn="l">
              <a:buClr>
                <a:srgbClr val="0000FF"/>
              </a:buClr>
              <a:buSzPts val="2400"/>
            </a:pPr>
            <a:r>
              <a:rPr lang="en-US" sz="2400" b="1">
                <a:solidFill>
                  <a:srgbClr val="0000FF"/>
                </a:solidFill>
                <a:latin typeface="Times New Roman"/>
                <a:ea typeface="Times New Roman"/>
                <a:cs typeface="Times New Roman"/>
                <a:sym typeface="Times New Roman"/>
              </a:rPr>
              <a:t>Bài 2: CÁC PHÉP TÍNH VỚI SỐ HỮU TỈ</a:t>
            </a:r>
            <a:endParaRPr sz="2400" b="1">
              <a:solidFill>
                <a:srgbClr val="0000FF"/>
              </a:solidFill>
              <a:latin typeface="Times New Roman"/>
              <a:ea typeface="Times New Roman"/>
              <a:cs typeface="Times New Roman"/>
              <a:sym typeface="Times New Roman"/>
            </a:endParaRPr>
          </a:p>
        </p:txBody>
      </p:sp>
      <p:sp>
        <p:nvSpPr>
          <p:cNvPr id="468" name="Google Shape;118;p4">
            <a:extLst>
              <a:ext uri="{FF2B5EF4-FFF2-40B4-BE49-F238E27FC236}">
                <a16:creationId xmlns:a16="http://schemas.microsoft.com/office/drawing/2014/main" id="{F0CAAD38-A826-10DE-7966-91D1CFB35833}"/>
              </a:ext>
            </a:extLst>
          </p:cNvPr>
          <p:cNvSpPr txBox="1"/>
          <p:nvPr/>
        </p:nvSpPr>
        <p:spPr>
          <a:xfrm>
            <a:off x="151682" y="1015703"/>
            <a:ext cx="4051109" cy="523220"/>
          </a:xfrm>
          <a:prstGeom prst="rect">
            <a:avLst/>
          </a:prstGeom>
          <a:noFill/>
          <a:ln>
            <a:noFill/>
          </a:ln>
        </p:spPr>
        <p:txBody>
          <a:bodyPr spcFirstLastPara="1" wrap="square" lIns="91425" tIns="45700" rIns="91425" bIns="45700" anchor="t" anchorCtr="0">
            <a:spAutoFit/>
          </a:bodyPr>
          <a:lstStyle/>
          <a:p>
            <a:r>
              <a:rPr lang="en-US" sz="2800" b="1">
                <a:solidFill>
                  <a:srgbClr val="FF0000"/>
                </a:solidFill>
                <a:latin typeface="Times New Roman"/>
                <a:ea typeface="Times New Roman"/>
                <a:cs typeface="Times New Roman"/>
                <a:sym typeface="Times New Roman"/>
              </a:rPr>
              <a:t>1. Cộng, trừ hai số hữu tỉ</a:t>
            </a:r>
            <a:endParaRPr sz="2800" b="1">
              <a:solidFill>
                <a:srgbClr val="FF0000"/>
              </a:solidFill>
              <a:latin typeface="Times New Roman"/>
              <a:ea typeface="Times New Roman"/>
              <a:cs typeface="Times New Roman"/>
              <a:sym typeface="Times New Roman"/>
            </a:endParaRPr>
          </a:p>
        </p:txBody>
      </p:sp>
      <p:pic>
        <p:nvPicPr>
          <p:cNvPr id="469" name="Google Shape;119;p4" descr="child001 - 04 01">
            <a:extLst>
              <a:ext uri="{FF2B5EF4-FFF2-40B4-BE49-F238E27FC236}">
                <a16:creationId xmlns:a16="http://schemas.microsoft.com/office/drawing/2014/main" id="{949B097E-3C0C-794E-1670-B1977D1D0CBA}"/>
              </a:ext>
            </a:extLst>
          </p:cNvPr>
          <p:cNvPicPr preferRelativeResize="0"/>
          <p:nvPr/>
        </p:nvPicPr>
        <p:blipFill rotWithShape="1">
          <a:blip r:embed="rId3">
            <a:alphaModFix/>
          </a:blip>
          <a:srcRect/>
          <a:stretch/>
        </p:blipFill>
        <p:spPr>
          <a:xfrm>
            <a:off x="10836964" y="168965"/>
            <a:ext cx="1143000" cy="1116013"/>
          </a:xfrm>
          <a:prstGeom prst="rect">
            <a:avLst/>
          </a:prstGeom>
          <a:noFill/>
          <a:ln>
            <a:noFill/>
          </a:ln>
        </p:spPr>
      </p:pic>
      <p:pic>
        <p:nvPicPr>
          <p:cNvPr id="470" name="Google Shape;120;p4" descr="child001 - 04 02">
            <a:extLst>
              <a:ext uri="{FF2B5EF4-FFF2-40B4-BE49-F238E27FC236}">
                <a16:creationId xmlns:a16="http://schemas.microsoft.com/office/drawing/2014/main" id="{8F7D0496-12A7-8410-0AAC-5ED5C865D7A3}"/>
              </a:ext>
            </a:extLst>
          </p:cNvPr>
          <p:cNvPicPr preferRelativeResize="0"/>
          <p:nvPr/>
        </p:nvPicPr>
        <p:blipFill rotWithShape="1">
          <a:blip r:embed="rId4">
            <a:alphaModFix/>
          </a:blip>
          <a:srcRect/>
          <a:stretch/>
        </p:blipFill>
        <p:spPr>
          <a:xfrm>
            <a:off x="127976" y="-31941"/>
            <a:ext cx="782534" cy="1116013"/>
          </a:xfrm>
          <a:prstGeom prst="rect">
            <a:avLst/>
          </a:prstGeom>
          <a:noFill/>
          <a:ln>
            <a:noFill/>
          </a:ln>
        </p:spPr>
      </p:pic>
      <p:sp>
        <p:nvSpPr>
          <p:cNvPr id="471" name="Google Shape;122;p4">
            <a:extLst>
              <a:ext uri="{FF2B5EF4-FFF2-40B4-BE49-F238E27FC236}">
                <a16:creationId xmlns:a16="http://schemas.microsoft.com/office/drawing/2014/main" id="{89C22FEB-2E4A-580B-B229-6EA4F9D75E62}"/>
              </a:ext>
            </a:extLst>
          </p:cNvPr>
          <p:cNvSpPr/>
          <p:nvPr/>
        </p:nvSpPr>
        <p:spPr>
          <a:xfrm>
            <a:off x="6771765" y="1252646"/>
            <a:ext cx="2325853" cy="468770"/>
          </a:xfrm>
          <a:prstGeom prst="homePlate">
            <a:avLst>
              <a:gd name="adj" fmla="val 0"/>
            </a:avLst>
          </a:prstGeom>
          <a:ln>
            <a:headEnd type="none" w="sm" len="sm"/>
            <a:tailEnd type="none" w="sm" len="sm"/>
          </a:ln>
        </p:spPr>
        <p:style>
          <a:lnRef idx="0">
            <a:schemeClr val="accent2"/>
          </a:lnRef>
          <a:fillRef idx="3">
            <a:schemeClr val="accent2"/>
          </a:fillRef>
          <a:effectRef idx="3">
            <a:schemeClr val="accent2"/>
          </a:effectRef>
          <a:fontRef idx="minor">
            <a:schemeClr val="lt1"/>
          </a:fontRef>
        </p:style>
        <p:txBody>
          <a:bodyPr spcFirstLastPara="1" wrap="square" lIns="91425" tIns="45700" rIns="91425" bIns="45700" anchor="ctr" anchorCtr="0">
            <a:noAutofit/>
          </a:bodyPr>
          <a:lstStyle/>
          <a:p>
            <a:pPr algn="ctr"/>
            <a:r>
              <a:rPr lang="en-US" sz="2000" b="1">
                <a:solidFill>
                  <a:srgbClr val="FFFF00"/>
                </a:solidFill>
                <a:latin typeface="Times New Roman"/>
                <a:ea typeface="Times New Roman"/>
                <a:cs typeface="Times New Roman"/>
                <a:sym typeface="Times New Roman"/>
              </a:rPr>
              <a:t>Hoạt động nhóm </a:t>
            </a:r>
            <a:endParaRPr sz="2000" b="1">
              <a:solidFill>
                <a:srgbClr val="FFFF00"/>
              </a:solidFill>
              <a:latin typeface="Times New Roman"/>
              <a:ea typeface="Times New Roman"/>
              <a:cs typeface="Times New Roman"/>
              <a:sym typeface="Times New Roman"/>
            </a:endParaRPr>
          </a:p>
        </p:txBody>
      </p:sp>
      <p:pic>
        <p:nvPicPr>
          <p:cNvPr id="472" name="Picture 13">
            <a:extLst>
              <a:ext uri="{FF2B5EF4-FFF2-40B4-BE49-F238E27FC236}">
                <a16:creationId xmlns:a16="http://schemas.microsoft.com/office/drawing/2014/main" id="{AABBE933-B183-0588-06E2-DC5C5C8949F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40970" y="5203046"/>
            <a:ext cx="1553818" cy="1553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3" name="TextBox 472">
            <a:extLst>
              <a:ext uri="{FF2B5EF4-FFF2-40B4-BE49-F238E27FC236}">
                <a16:creationId xmlns:a16="http://schemas.microsoft.com/office/drawing/2014/main" id="{5FD21040-2660-670B-987A-471F44F37DAA}"/>
              </a:ext>
            </a:extLst>
          </p:cNvPr>
          <p:cNvSpPr txBox="1"/>
          <p:nvPr/>
        </p:nvSpPr>
        <p:spPr>
          <a:xfrm>
            <a:off x="477414" y="2004973"/>
            <a:ext cx="11502550" cy="1953420"/>
          </a:xfrm>
          <a:prstGeom prst="rect">
            <a:avLst/>
          </a:prstGeom>
          <a:noFill/>
        </p:spPr>
        <p:txBody>
          <a:bodyPr wrap="square">
            <a:spAutoFit/>
          </a:bodyPr>
          <a:lstStyle/>
          <a:p>
            <a:pPr>
              <a:lnSpc>
                <a:spcPct val="150000"/>
              </a:lnSpc>
            </a:pPr>
            <a:r>
              <a:rPr lang="vi-VN" sz="2800">
                <a:latin typeface="+mj-lt"/>
              </a:rPr>
              <a:t>Nhiệt độ hiện tại trong một kho lạnh là</a:t>
            </a:r>
            <a:r>
              <a:rPr lang="en-US" sz="2800">
                <a:latin typeface="+mj-lt"/>
              </a:rPr>
              <a:t>           </a:t>
            </a:r>
            <a:r>
              <a:rPr lang="vi-VN" sz="2800">
                <a:latin typeface="+mj-lt"/>
              </a:rPr>
              <a:t>  .</a:t>
            </a:r>
            <a:r>
              <a:rPr lang="en-US" sz="2800">
                <a:latin typeface="+mj-lt"/>
              </a:rPr>
              <a:t> </a:t>
            </a:r>
            <a:r>
              <a:rPr lang="vi-VN" sz="2800">
                <a:latin typeface="+mj-lt"/>
              </a:rPr>
              <a:t>Do yêu cầu bảo quản hàng hoá, người quản lí kho tiếp tục giảm độ lạnh của kho th</a:t>
            </a:r>
            <a:r>
              <a:rPr lang="en-US" sz="2800">
                <a:latin typeface="Times New Roman" panose="02020603050405020304" pitchFamily="18" charset="0"/>
                <a:cs typeface="Times New Roman" panose="02020603050405020304" pitchFamily="18" charset="0"/>
              </a:rPr>
              <a:t>ê</a:t>
            </a:r>
            <a:r>
              <a:rPr lang="vi-VN" sz="2800">
                <a:latin typeface="Times New Roman" panose="02020603050405020304" pitchFamily="18" charset="0"/>
                <a:cs typeface="Times New Roman" panose="02020603050405020304" pitchFamily="18" charset="0"/>
              </a:rPr>
              <a:t>m</a:t>
            </a:r>
            <a:r>
              <a:rPr lang="en-US" sz="2800">
                <a:latin typeface="+mj-lt"/>
              </a:rPr>
              <a:t>       </a:t>
            </a:r>
            <a:r>
              <a:rPr lang="vi-VN" sz="2800">
                <a:latin typeface="+mj-lt"/>
              </a:rPr>
              <a:t>  </a:t>
            </a:r>
            <a:r>
              <a:rPr lang="en-US" sz="2800">
                <a:latin typeface="+mj-lt"/>
              </a:rPr>
              <a:t>  </a:t>
            </a:r>
            <a:r>
              <a:rPr lang="vi-VN" sz="2800">
                <a:latin typeface="+mj-lt"/>
              </a:rPr>
              <a:t> nữa. Hỏi khi đó nhiệt độ trong kho là bao nhiêu độ C?</a:t>
            </a:r>
            <a:endParaRPr lang="en-US" sz="2800">
              <a:latin typeface="+mj-lt"/>
            </a:endParaRPr>
          </a:p>
        </p:txBody>
      </p:sp>
      <p:graphicFrame>
        <p:nvGraphicFramePr>
          <p:cNvPr id="3" name="Object 2">
            <a:extLst>
              <a:ext uri="{FF2B5EF4-FFF2-40B4-BE49-F238E27FC236}">
                <a16:creationId xmlns:a16="http://schemas.microsoft.com/office/drawing/2014/main" id="{A80277B7-DDBF-063F-D38E-6FFFED502487}"/>
              </a:ext>
            </a:extLst>
          </p:cNvPr>
          <p:cNvGraphicFramePr>
            <a:graphicFrameLocks noChangeAspect="1"/>
          </p:cNvGraphicFramePr>
          <p:nvPr>
            <p:extLst>
              <p:ext uri="{D42A27DB-BD31-4B8C-83A1-F6EECF244321}">
                <p14:modId xmlns:p14="http://schemas.microsoft.com/office/powerpoint/2010/main" val="2882211134"/>
              </p:ext>
            </p:extLst>
          </p:nvPr>
        </p:nvGraphicFramePr>
        <p:xfrm>
          <a:off x="6131090" y="2150745"/>
          <a:ext cx="1119941" cy="526174"/>
        </p:xfrm>
        <a:graphic>
          <a:graphicData uri="http://schemas.openxmlformats.org/presentationml/2006/ole">
            <mc:AlternateContent xmlns:mc="http://schemas.openxmlformats.org/markup-compatibility/2006">
              <mc:Choice xmlns:v="urn:schemas-microsoft-com:vml" Requires="v">
                <p:oleObj name="Equation" r:id="rId6" imgW="495000" imgH="203040" progId="Equation.DSMT4">
                  <p:embed/>
                </p:oleObj>
              </mc:Choice>
              <mc:Fallback>
                <p:oleObj name="Equation" r:id="rId6" imgW="495000" imgH="203040" progId="Equation.DSMT4">
                  <p:embed/>
                  <p:pic>
                    <p:nvPicPr>
                      <p:cNvPr id="0" name=""/>
                      <p:cNvPicPr/>
                      <p:nvPr/>
                    </p:nvPicPr>
                    <p:blipFill>
                      <a:blip r:embed="rId7"/>
                      <a:stretch>
                        <a:fillRect/>
                      </a:stretch>
                    </p:blipFill>
                    <p:spPr>
                      <a:xfrm>
                        <a:off x="6131090" y="2150745"/>
                        <a:ext cx="1119941" cy="526174"/>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FC0DAB82-9933-BF64-2403-D9D1B94C8018}"/>
              </a:ext>
            </a:extLst>
          </p:cNvPr>
          <p:cNvGraphicFramePr>
            <a:graphicFrameLocks noChangeAspect="1"/>
          </p:cNvGraphicFramePr>
          <p:nvPr>
            <p:extLst>
              <p:ext uri="{D42A27DB-BD31-4B8C-83A1-F6EECF244321}">
                <p14:modId xmlns:p14="http://schemas.microsoft.com/office/powerpoint/2010/main" val="3244057221"/>
              </p:ext>
            </p:extLst>
          </p:nvPr>
        </p:nvGraphicFramePr>
        <p:xfrm>
          <a:off x="9082088" y="2474913"/>
          <a:ext cx="792162" cy="1035050"/>
        </p:xfrm>
        <a:graphic>
          <a:graphicData uri="http://schemas.openxmlformats.org/presentationml/2006/ole">
            <mc:AlternateContent xmlns:mc="http://schemas.openxmlformats.org/markup-compatibility/2006">
              <mc:Choice xmlns:v="urn:schemas-microsoft-com:vml" Requires="v">
                <p:oleObj name="Equation" r:id="rId8" imgW="330120" imgH="393480" progId="Equation.DSMT4">
                  <p:embed/>
                </p:oleObj>
              </mc:Choice>
              <mc:Fallback>
                <p:oleObj name="Equation" r:id="rId8" imgW="330120" imgH="393480" progId="Equation.DSMT4">
                  <p:embed/>
                  <p:pic>
                    <p:nvPicPr>
                      <p:cNvPr id="0" name=""/>
                      <p:cNvPicPr/>
                      <p:nvPr/>
                    </p:nvPicPr>
                    <p:blipFill>
                      <a:blip r:embed="rId9"/>
                      <a:stretch>
                        <a:fillRect/>
                      </a:stretch>
                    </p:blipFill>
                    <p:spPr>
                      <a:xfrm>
                        <a:off x="9082088" y="2474913"/>
                        <a:ext cx="792162" cy="1035050"/>
                      </a:xfrm>
                      <a:prstGeom prst="rect">
                        <a:avLst/>
                      </a:prstGeom>
                    </p:spPr>
                  </p:pic>
                </p:oleObj>
              </mc:Fallback>
            </mc:AlternateContent>
          </a:graphicData>
        </a:graphic>
      </p:graphicFrame>
      <p:graphicFrame>
        <p:nvGraphicFramePr>
          <p:cNvPr id="474" name="Object 473">
            <a:extLst>
              <a:ext uri="{FF2B5EF4-FFF2-40B4-BE49-F238E27FC236}">
                <a16:creationId xmlns:a16="http://schemas.microsoft.com/office/drawing/2014/main" id="{80FF1548-B05F-FA50-A9FC-73453770A591}"/>
              </a:ext>
            </a:extLst>
          </p:cNvPr>
          <p:cNvGraphicFramePr>
            <a:graphicFrameLocks noChangeAspect="1"/>
          </p:cNvGraphicFramePr>
          <p:nvPr>
            <p:extLst>
              <p:ext uri="{D42A27DB-BD31-4B8C-83A1-F6EECF244321}">
                <p14:modId xmlns:p14="http://schemas.microsoft.com/office/powerpoint/2010/main" val="3979652382"/>
              </p:ext>
            </p:extLst>
          </p:nvPr>
        </p:nvGraphicFramePr>
        <p:xfrm>
          <a:off x="1678240" y="5097212"/>
          <a:ext cx="3907551" cy="929977"/>
        </p:xfrm>
        <a:graphic>
          <a:graphicData uri="http://schemas.openxmlformats.org/presentationml/2006/ole">
            <mc:AlternateContent xmlns:mc="http://schemas.openxmlformats.org/markup-compatibility/2006">
              <mc:Choice xmlns:v="urn:schemas-microsoft-com:vml" Requires="v">
                <p:oleObj name="Equation" r:id="rId10" imgW="1866600" imgH="393480" progId="Equation.DSMT4">
                  <p:embed/>
                </p:oleObj>
              </mc:Choice>
              <mc:Fallback>
                <p:oleObj name="Equation" r:id="rId10" imgW="1866600" imgH="393480" progId="Equation.DSMT4">
                  <p:embed/>
                  <p:pic>
                    <p:nvPicPr>
                      <p:cNvPr id="6" name="Object 5">
                        <a:extLst>
                          <a:ext uri="{FF2B5EF4-FFF2-40B4-BE49-F238E27FC236}">
                            <a16:creationId xmlns:a16="http://schemas.microsoft.com/office/drawing/2014/main" id="{16AAF770-F75E-2A26-E375-E422D6126C60}"/>
                          </a:ext>
                        </a:extLst>
                      </p:cNvPr>
                      <p:cNvPicPr>
                        <a:picLocks noChangeAspect="1" noChangeArrowheads="1"/>
                      </p:cNvPicPr>
                      <p:nvPr/>
                    </p:nvPicPr>
                    <p:blipFill>
                      <a:blip r:embed="rId11"/>
                      <a:srcRect/>
                      <a:stretch>
                        <a:fillRect/>
                      </a:stretch>
                    </p:blipFill>
                    <p:spPr bwMode="auto">
                      <a:xfrm>
                        <a:off x="1678240" y="5097212"/>
                        <a:ext cx="3907551" cy="929977"/>
                      </a:xfrm>
                      <a:prstGeom prst="rect">
                        <a:avLst/>
                      </a:prstGeom>
                      <a:noFill/>
                    </p:spPr>
                  </p:pic>
                </p:oleObj>
              </mc:Fallback>
            </mc:AlternateContent>
          </a:graphicData>
        </a:graphic>
      </p:graphicFrame>
      <p:graphicFrame>
        <p:nvGraphicFramePr>
          <p:cNvPr id="475" name="Object 474">
            <a:extLst>
              <a:ext uri="{FF2B5EF4-FFF2-40B4-BE49-F238E27FC236}">
                <a16:creationId xmlns:a16="http://schemas.microsoft.com/office/drawing/2014/main" id="{734889E2-874B-4772-901A-2E62DCA4ADD7}"/>
              </a:ext>
            </a:extLst>
          </p:cNvPr>
          <p:cNvGraphicFramePr>
            <a:graphicFrameLocks noChangeAspect="1"/>
          </p:cNvGraphicFramePr>
          <p:nvPr>
            <p:extLst>
              <p:ext uri="{D42A27DB-BD31-4B8C-83A1-F6EECF244321}">
                <p14:modId xmlns:p14="http://schemas.microsoft.com/office/powerpoint/2010/main" val="3147433269"/>
              </p:ext>
            </p:extLst>
          </p:nvPr>
        </p:nvGraphicFramePr>
        <p:xfrm>
          <a:off x="5953125" y="5969000"/>
          <a:ext cx="1104900" cy="863600"/>
        </p:xfrm>
        <a:graphic>
          <a:graphicData uri="http://schemas.openxmlformats.org/presentationml/2006/ole">
            <mc:AlternateContent xmlns:mc="http://schemas.openxmlformats.org/markup-compatibility/2006">
              <mc:Choice xmlns:v="urn:schemas-microsoft-com:vml" Requires="v">
                <p:oleObj name="Equation" r:id="rId12" imgW="482400" imgH="393480" progId="Equation.DSMT4">
                  <p:embed/>
                </p:oleObj>
              </mc:Choice>
              <mc:Fallback>
                <p:oleObj name="Equation" r:id="rId12" imgW="482400" imgH="393480" progId="Equation.DSMT4">
                  <p:embed/>
                  <p:pic>
                    <p:nvPicPr>
                      <p:cNvPr id="7" name="Object 6">
                        <a:extLst>
                          <a:ext uri="{FF2B5EF4-FFF2-40B4-BE49-F238E27FC236}">
                            <a16:creationId xmlns:a16="http://schemas.microsoft.com/office/drawing/2014/main" id="{A0126B32-6656-5784-45EB-F658CEC8BE8F}"/>
                          </a:ext>
                        </a:extLst>
                      </p:cNvPr>
                      <p:cNvPicPr>
                        <a:picLocks noChangeAspect="1" noChangeArrowheads="1"/>
                      </p:cNvPicPr>
                      <p:nvPr/>
                    </p:nvPicPr>
                    <p:blipFill>
                      <a:blip r:embed="rId13"/>
                      <a:srcRect/>
                      <a:stretch>
                        <a:fillRect/>
                      </a:stretch>
                    </p:blipFill>
                    <p:spPr bwMode="auto">
                      <a:xfrm>
                        <a:off x="5953125" y="5969000"/>
                        <a:ext cx="1104900" cy="863600"/>
                      </a:xfrm>
                      <a:prstGeom prst="rect">
                        <a:avLst/>
                      </a:prstGeom>
                      <a:noFill/>
                    </p:spPr>
                  </p:pic>
                </p:oleObj>
              </mc:Fallback>
            </mc:AlternateContent>
          </a:graphicData>
        </a:graphic>
      </p:graphicFrame>
      <p:sp>
        <p:nvSpPr>
          <p:cNvPr id="476" name="Rectangle 6">
            <a:extLst>
              <a:ext uri="{FF2B5EF4-FFF2-40B4-BE49-F238E27FC236}">
                <a16:creationId xmlns:a16="http://schemas.microsoft.com/office/drawing/2014/main" id="{F554D51D-0BC1-27F1-9458-E20107538311}"/>
              </a:ext>
            </a:extLst>
          </p:cNvPr>
          <p:cNvSpPr>
            <a:spLocks noChangeArrowheads="1"/>
          </p:cNvSpPr>
          <p:nvPr/>
        </p:nvSpPr>
        <p:spPr bwMode="auto">
          <a:xfrm>
            <a:off x="1524001" y="4490876"/>
            <a:ext cx="444063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buClrTx/>
            </a:pPr>
            <a:r>
              <a:rPr lang="en-US" altLang="en-US" sz="2800">
                <a:latin typeface="Times New Roman" panose="02020603050405020304" pitchFamily="18" charset="0"/>
                <a:ea typeface="Times New Roman" panose="02020603050405020304" pitchFamily="18" charset="0"/>
                <a:cs typeface="Times New Roman" panose="02020603050405020304" pitchFamily="18" charset="0"/>
              </a:rPr>
              <a:t>Khi đó nhiệt độ trong kho  là:</a:t>
            </a:r>
            <a:endParaRPr lang="en-US" altLang="en-US" sz="2800">
              <a:solidFill>
                <a:schemeClr val="tx1"/>
              </a:solidFill>
              <a:latin typeface="Times New Roman" panose="02020603050405020304" pitchFamily="18" charset="0"/>
              <a:cs typeface="Times New Roman" panose="02020603050405020304" pitchFamily="18" charset="0"/>
            </a:endParaRPr>
          </a:p>
        </p:txBody>
      </p:sp>
      <p:sp>
        <p:nvSpPr>
          <p:cNvPr id="477" name="Rectangle 7">
            <a:extLst>
              <a:ext uri="{FF2B5EF4-FFF2-40B4-BE49-F238E27FC236}">
                <a16:creationId xmlns:a16="http://schemas.microsoft.com/office/drawing/2014/main" id="{6AA86B92-3FDE-4217-EF13-FA00EFC94B3E}"/>
              </a:ext>
            </a:extLst>
          </p:cNvPr>
          <p:cNvSpPr>
            <a:spLocks noChangeArrowheads="1"/>
          </p:cNvSpPr>
          <p:nvPr/>
        </p:nvSpPr>
        <p:spPr bwMode="auto">
          <a:xfrm>
            <a:off x="1605110" y="6061010"/>
            <a:ext cx="444063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buClrTx/>
            </a:pPr>
            <a:r>
              <a:rPr lang="en-US" altLang="en-US" sz="2400">
                <a:latin typeface="Times New Roman" panose="02020603050405020304" pitchFamily="18" charset="0"/>
                <a:ea typeface="Times New Roman" panose="02020603050405020304" pitchFamily="18" charset="0"/>
                <a:cs typeface="Times New Roman" panose="02020603050405020304" pitchFamily="18" charset="0"/>
              </a:rPr>
              <a:t>Vậy khi đó nhiệt độ trong kho là: </a:t>
            </a:r>
            <a:endParaRPr lang="en-US" altLang="en-US" sz="2400">
              <a:solidFill>
                <a:schemeClr val="tx1"/>
              </a:solidFill>
              <a:latin typeface="Times New Roman" panose="02020603050405020304" pitchFamily="18" charset="0"/>
              <a:cs typeface="Times New Roman" panose="02020603050405020304" pitchFamily="18" charset="0"/>
            </a:endParaRPr>
          </a:p>
        </p:txBody>
      </p:sp>
      <p:sp>
        <p:nvSpPr>
          <p:cNvPr id="479" name="Google Shape;121;p4">
            <a:extLst>
              <a:ext uri="{FF2B5EF4-FFF2-40B4-BE49-F238E27FC236}">
                <a16:creationId xmlns:a16="http://schemas.microsoft.com/office/drawing/2014/main" id="{301D70C8-DEA9-C872-C2D4-611649FC44D8}"/>
              </a:ext>
            </a:extLst>
          </p:cNvPr>
          <p:cNvSpPr txBox="1"/>
          <p:nvPr/>
        </p:nvSpPr>
        <p:spPr>
          <a:xfrm>
            <a:off x="5585792" y="4008873"/>
            <a:ext cx="1530628" cy="523180"/>
          </a:xfrm>
          <a:prstGeom prst="rect">
            <a:avLst/>
          </a:prstGeom>
          <a:noFill/>
          <a:ln>
            <a:noFill/>
          </a:ln>
        </p:spPr>
        <p:txBody>
          <a:bodyPr spcFirstLastPara="1" wrap="square" lIns="91425" tIns="45700" rIns="91425" bIns="45700" anchor="t" anchorCtr="0">
            <a:spAutoFit/>
          </a:bodyPr>
          <a:lstStyle/>
          <a:p>
            <a:pPr algn="ctr"/>
            <a:r>
              <a:rPr lang="en-US" sz="2800" b="1">
                <a:solidFill>
                  <a:srgbClr val="FF0000"/>
                </a:solidFill>
                <a:latin typeface="Times New Roman"/>
                <a:ea typeface="Times New Roman"/>
                <a:cs typeface="Times New Roman"/>
                <a:sym typeface="Times New Roman"/>
              </a:rPr>
              <a:t>Giải:</a:t>
            </a:r>
            <a:endParaRPr b="1">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65"/>
                                        </p:tgtEl>
                                        <p:attrNameLst>
                                          <p:attrName>style.visibility</p:attrName>
                                        </p:attrNameLst>
                                      </p:cBhvr>
                                      <p:to>
                                        <p:strVal val="visible"/>
                                      </p:to>
                                    </p:set>
                                    <p:animEffect transition="in" filter="randombar(horizontal)">
                                      <p:cBhvr>
                                        <p:cTn id="7" dur="500"/>
                                        <p:tgtEl>
                                          <p:spTgt spid="46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73"/>
                                        </p:tgtEl>
                                        <p:attrNameLst>
                                          <p:attrName>style.visibility</p:attrName>
                                        </p:attrNameLst>
                                      </p:cBhvr>
                                      <p:to>
                                        <p:strVal val="visible"/>
                                      </p:to>
                                    </p:set>
                                    <p:animEffect transition="in" filter="randombar(horizontal)">
                                      <p:cBhvr>
                                        <p:cTn id="12" dur="500"/>
                                        <p:tgtEl>
                                          <p:spTgt spid="473"/>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71"/>
                                        </p:tgtEl>
                                        <p:attrNameLst>
                                          <p:attrName>style.visibility</p:attrName>
                                        </p:attrNameLst>
                                      </p:cBhvr>
                                      <p:to>
                                        <p:strVal val="visible"/>
                                      </p:to>
                                    </p:set>
                                    <p:animEffect transition="in" filter="fade">
                                      <p:cBhvr>
                                        <p:cTn id="23" dur="500"/>
                                        <p:tgtEl>
                                          <p:spTgt spid="47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79"/>
                                        </p:tgtEl>
                                        <p:attrNameLst>
                                          <p:attrName>style.visibility</p:attrName>
                                        </p:attrNameLst>
                                      </p:cBhvr>
                                      <p:to>
                                        <p:strVal val="visible"/>
                                      </p:to>
                                    </p:set>
                                    <p:animEffect transition="in" filter="fade">
                                      <p:cBhvr>
                                        <p:cTn id="28" dur="500"/>
                                        <p:tgtEl>
                                          <p:spTgt spid="479"/>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476"/>
                                        </p:tgtEl>
                                        <p:attrNameLst>
                                          <p:attrName>style.visibility</p:attrName>
                                        </p:attrNameLst>
                                      </p:cBhvr>
                                      <p:to>
                                        <p:strVal val="visible"/>
                                      </p:to>
                                    </p:set>
                                    <p:animEffect transition="in" filter="randombar(horizontal)">
                                      <p:cBhvr>
                                        <p:cTn id="33" dur="500"/>
                                        <p:tgtEl>
                                          <p:spTgt spid="476"/>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474"/>
                                        </p:tgtEl>
                                        <p:attrNameLst>
                                          <p:attrName>style.visibility</p:attrName>
                                        </p:attrNameLst>
                                      </p:cBhvr>
                                      <p:to>
                                        <p:strVal val="visible"/>
                                      </p:to>
                                    </p:set>
                                    <p:animEffect transition="in" filter="randombar(horizontal)">
                                      <p:cBhvr>
                                        <p:cTn id="38" dur="500"/>
                                        <p:tgtEl>
                                          <p:spTgt spid="474"/>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477"/>
                                        </p:tgtEl>
                                        <p:attrNameLst>
                                          <p:attrName>style.visibility</p:attrName>
                                        </p:attrNameLst>
                                      </p:cBhvr>
                                      <p:to>
                                        <p:strVal val="visible"/>
                                      </p:to>
                                    </p:set>
                                    <p:animEffect transition="in" filter="randombar(horizontal)">
                                      <p:cBhvr>
                                        <p:cTn id="43" dur="500"/>
                                        <p:tgtEl>
                                          <p:spTgt spid="477"/>
                                        </p:tgtEl>
                                      </p:cBhvr>
                                    </p:animEffect>
                                  </p:childTnLst>
                                </p:cTn>
                              </p:par>
                              <p:par>
                                <p:cTn id="44" presetID="14" presetClass="entr" presetSubtype="10" fill="hold" nodeType="withEffect">
                                  <p:stCondLst>
                                    <p:cond delay="0"/>
                                  </p:stCondLst>
                                  <p:childTnLst>
                                    <p:set>
                                      <p:cBhvr>
                                        <p:cTn id="45" dur="1" fill="hold">
                                          <p:stCondLst>
                                            <p:cond delay="0"/>
                                          </p:stCondLst>
                                        </p:cTn>
                                        <p:tgtEl>
                                          <p:spTgt spid="475"/>
                                        </p:tgtEl>
                                        <p:attrNameLst>
                                          <p:attrName>style.visibility</p:attrName>
                                        </p:attrNameLst>
                                      </p:cBhvr>
                                      <p:to>
                                        <p:strVal val="visible"/>
                                      </p:to>
                                    </p:set>
                                    <p:animEffect transition="in" filter="randombar(horizontal)">
                                      <p:cBhvr>
                                        <p:cTn id="46" dur="500"/>
                                        <p:tgtEl>
                                          <p:spTgt spid="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5" grpId="0" animBg="1"/>
      <p:bldP spid="473" grpId="0"/>
      <p:bldP spid="476" grpId="0"/>
      <p:bldP spid="47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466" name="Google Shape;116;p4">
            <a:extLst>
              <a:ext uri="{FF2B5EF4-FFF2-40B4-BE49-F238E27FC236}">
                <a16:creationId xmlns:a16="http://schemas.microsoft.com/office/drawing/2014/main" id="{531F7791-29BA-1419-A9DA-80F87E69DDE9}"/>
              </a:ext>
            </a:extLst>
          </p:cNvPr>
          <p:cNvSpPr/>
          <p:nvPr/>
        </p:nvSpPr>
        <p:spPr>
          <a:xfrm>
            <a:off x="0" y="228600"/>
            <a:ext cx="12192000" cy="685800"/>
          </a:xfrm>
          <a:prstGeom prst="rect">
            <a:avLst/>
          </a:prstGeom>
          <a:gradFill>
            <a:gsLst>
              <a:gs pos="0">
                <a:schemeClr val="lt1"/>
              </a:gs>
              <a:gs pos="100000">
                <a:srgbClr val="FF9933">
                  <a:alpha val="49803"/>
                </a:srgbClr>
              </a:gs>
            </a:gsLst>
            <a:path path="circle">
              <a:fillToRect l="50000" t="50000" r="50000" b="50000"/>
            </a:path>
            <a:tileRect/>
          </a:gradFill>
          <a:ln>
            <a:noFill/>
          </a:ln>
        </p:spPr>
        <p:txBody>
          <a:bodyPr spcFirstLastPara="1" wrap="square" lIns="91425" tIns="45700" rIns="91425" bIns="45700" anchor="ctr" anchorCtr="0">
            <a:noAutofit/>
          </a:bodyPr>
          <a:lstStyle/>
          <a:p>
            <a:pPr algn="ctr"/>
            <a:endParaRPr sz="1800">
              <a:solidFill>
                <a:schemeClr val="dk1"/>
              </a:solidFill>
              <a:latin typeface="Times New Roman"/>
              <a:ea typeface="Times New Roman"/>
              <a:cs typeface="Times New Roman"/>
              <a:sym typeface="Times New Roman"/>
            </a:endParaRPr>
          </a:p>
        </p:txBody>
      </p:sp>
      <p:sp>
        <p:nvSpPr>
          <p:cNvPr id="467" name="Google Shape;117;p4">
            <a:extLst>
              <a:ext uri="{FF2B5EF4-FFF2-40B4-BE49-F238E27FC236}">
                <a16:creationId xmlns:a16="http://schemas.microsoft.com/office/drawing/2014/main" id="{3798B6D0-AC61-0553-A7D5-B045C5BC0B9F}"/>
              </a:ext>
            </a:extLst>
          </p:cNvPr>
          <p:cNvSpPr txBox="1">
            <a:spLocks noGrp="1"/>
          </p:cNvSpPr>
          <p:nvPr>
            <p:ph type="title"/>
          </p:nvPr>
        </p:nvSpPr>
        <p:spPr>
          <a:xfrm>
            <a:off x="2560983" y="457200"/>
            <a:ext cx="6049618" cy="457200"/>
          </a:xfrm>
          <a:prstGeom prst="rect">
            <a:avLst/>
          </a:prstGeom>
          <a:noFill/>
          <a:ln>
            <a:noFill/>
          </a:ln>
        </p:spPr>
        <p:txBody>
          <a:bodyPr spcFirstLastPara="1" wrap="square" lIns="91425" tIns="45700" rIns="91425" bIns="45700" anchor="ctr" anchorCtr="0">
            <a:noAutofit/>
          </a:bodyPr>
          <a:lstStyle/>
          <a:p>
            <a:pPr algn="l">
              <a:buClr>
                <a:srgbClr val="0000FF"/>
              </a:buClr>
              <a:buSzPts val="2400"/>
            </a:pPr>
            <a:r>
              <a:rPr lang="en-US" sz="2400" b="1">
                <a:solidFill>
                  <a:srgbClr val="0000FF"/>
                </a:solidFill>
                <a:latin typeface="Times New Roman"/>
                <a:ea typeface="Times New Roman"/>
                <a:cs typeface="Times New Roman"/>
                <a:sym typeface="Times New Roman"/>
              </a:rPr>
              <a:t>Bài 2: CÁC PHÉP TÍNH VỚI SỐ HỮU TỈ</a:t>
            </a:r>
            <a:endParaRPr sz="2400" b="1">
              <a:solidFill>
                <a:srgbClr val="0000FF"/>
              </a:solidFill>
              <a:latin typeface="Times New Roman"/>
              <a:ea typeface="Times New Roman"/>
              <a:cs typeface="Times New Roman"/>
              <a:sym typeface="Times New Roman"/>
            </a:endParaRPr>
          </a:p>
        </p:txBody>
      </p:sp>
      <p:sp>
        <p:nvSpPr>
          <p:cNvPr id="468" name="Google Shape;118;p4">
            <a:extLst>
              <a:ext uri="{FF2B5EF4-FFF2-40B4-BE49-F238E27FC236}">
                <a16:creationId xmlns:a16="http://schemas.microsoft.com/office/drawing/2014/main" id="{F0CAAD38-A826-10DE-7966-91D1CFB35833}"/>
              </a:ext>
            </a:extLst>
          </p:cNvPr>
          <p:cNvSpPr txBox="1"/>
          <p:nvPr/>
        </p:nvSpPr>
        <p:spPr>
          <a:xfrm>
            <a:off x="151682" y="1015703"/>
            <a:ext cx="4051109" cy="523220"/>
          </a:xfrm>
          <a:prstGeom prst="rect">
            <a:avLst/>
          </a:prstGeom>
          <a:noFill/>
          <a:ln>
            <a:noFill/>
          </a:ln>
        </p:spPr>
        <p:txBody>
          <a:bodyPr spcFirstLastPara="1" wrap="square" lIns="91425" tIns="45700" rIns="91425" bIns="45700" anchor="t" anchorCtr="0">
            <a:spAutoFit/>
          </a:bodyPr>
          <a:lstStyle/>
          <a:p>
            <a:r>
              <a:rPr lang="en-US" sz="2800" b="1">
                <a:solidFill>
                  <a:srgbClr val="FF0000"/>
                </a:solidFill>
                <a:latin typeface="Times New Roman"/>
                <a:ea typeface="Times New Roman"/>
                <a:cs typeface="Times New Roman"/>
                <a:sym typeface="Times New Roman"/>
              </a:rPr>
              <a:t>1. Cộng, trừ hai số hữu tỉ</a:t>
            </a:r>
            <a:endParaRPr sz="2800" b="1">
              <a:solidFill>
                <a:srgbClr val="FF0000"/>
              </a:solidFill>
              <a:latin typeface="Times New Roman"/>
              <a:ea typeface="Times New Roman"/>
              <a:cs typeface="Times New Roman"/>
              <a:sym typeface="Times New Roman"/>
            </a:endParaRPr>
          </a:p>
        </p:txBody>
      </p:sp>
      <p:pic>
        <p:nvPicPr>
          <p:cNvPr id="469" name="Google Shape;119;p4" descr="child001 - 04 01">
            <a:extLst>
              <a:ext uri="{FF2B5EF4-FFF2-40B4-BE49-F238E27FC236}">
                <a16:creationId xmlns:a16="http://schemas.microsoft.com/office/drawing/2014/main" id="{949B097E-3C0C-794E-1670-B1977D1D0CBA}"/>
              </a:ext>
            </a:extLst>
          </p:cNvPr>
          <p:cNvPicPr preferRelativeResize="0"/>
          <p:nvPr/>
        </p:nvPicPr>
        <p:blipFill rotWithShape="1">
          <a:blip r:embed="rId3">
            <a:alphaModFix/>
          </a:blip>
          <a:srcRect/>
          <a:stretch/>
        </p:blipFill>
        <p:spPr>
          <a:xfrm>
            <a:off x="10836964" y="168965"/>
            <a:ext cx="1143000" cy="1116013"/>
          </a:xfrm>
          <a:prstGeom prst="rect">
            <a:avLst/>
          </a:prstGeom>
          <a:noFill/>
          <a:ln>
            <a:noFill/>
          </a:ln>
        </p:spPr>
      </p:pic>
      <p:pic>
        <p:nvPicPr>
          <p:cNvPr id="470" name="Google Shape;120;p4" descr="child001 - 04 02">
            <a:extLst>
              <a:ext uri="{FF2B5EF4-FFF2-40B4-BE49-F238E27FC236}">
                <a16:creationId xmlns:a16="http://schemas.microsoft.com/office/drawing/2014/main" id="{8F7D0496-12A7-8410-0AAC-5ED5C865D7A3}"/>
              </a:ext>
            </a:extLst>
          </p:cNvPr>
          <p:cNvPicPr preferRelativeResize="0"/>
          <p:nvPr/>
        </p:nvPicPr>
        <p:blipFill rotWithShape="1">
          <a:blip r:embed="rId4">
            <a:alphaModFix/>
          </a:blip>
          <a:srcRect/>
          <a:stretch/>
        </p:blipFill>
        <p:spPr>
          <a:xfrm>
            <a:off x="127976" y="-31941"/>
            <a:ext cx="782534" cy="1116013"/>
          </a:xfrm>
          <a:prstGeom prst="rect">
            <a:avLst/>
          </a:prstGeom>
          <a:noFill/>
          <a:ln>
            <a:noFill/>
          </a:ln>
        </p:spPr>
      </p:pic>
      <p:sp>
        <p:nvSpPr>
          <p:cNvPr id="2" name="Thought Bubble: Cloud 1">
            <a:extLst>
              <a:ext uri="{FF2B5EF4-FFF2-40B4-BE49-F238E27FC236}">
                <a16:creationId xmlns:a16="http://schemas.microsoft.com/office/drawing/2014/main" id="{5D128266-15D1-2F15-F144-852C24BE01E3}"/>
              </a:ext>
            </a:extLst>
          </p:cNvPr>
          <p:cNvSpPr/>
          <p:nvPr/>
        </p:nvSpPr>
        <p:spPr>
          <a:xfrm>
            <a:off x="6096000" y="3429000"/>
            <a:ext cx="3704492" cy="2436361"/>
          </a:xfrm>
          <a:prstGeom prst="cloudCallout">
            <a:avLst>
              <a:gd name="adj1" fmla="val 110180"/>
              <a:gd name="adj2" fmla="val 79283"/>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a:solidFill>
                  <a:srgbClr val="C00000"/>
                </a:solidFill>
                <a:latin typeface="Times New Roman" panose="02020603050405020304" pitchFamily="18" charset="0"/>
                <a:cs typeface="Times New Roman" panose="02020603050405020304" pitchFamily="18" charset="0"/>
              </a:rPr>
              <a:t>Để cộng, trừ hai số hữu tỉ ta làm như thế nào?</a:t>
            </a:r>
          </a:p>
        </p:txBody>
      </p:sp>
      <p:sp>
        <p:nvSpPr>
          <p:cNvPr id="20" name="TextBox 19">
            <a:extLst>
              <a:ext uri="{FF2B5EF4-FFF2-40B4-BE49-F238E27FC236}">
                <a16:creationId xmlns:a16="http://schemas.microsoft.com/office/drawing/2014/main" id="{AD11384C-C908-CB94-9481-E81B24D1D67E}"/>
              </a:ext>
            </a:extLst>
          </p:cNvPr>
          <p:cNvSpPr txBox="1"/>
          <p:nvPr/>
        </p:nvSpPr>
        <p:spPr>
          <a:xfrm>
            <a:off x="1083364" y="1588170"/>
            <a:ext cx="10777329" cy="954107"/>
          </a:xfrm>
          <a:prstGeom prst="rect">
            <a:avLst/>
          </a:prstGeom>
          <a:noFill/>
        </p:spPr>
        <p:txBody>
          <a:bodyPr wrap="square">
            <a:spAutoFit/>
          </a:bodyPr>
          <a:lstStyle/>
          <a:p>
            <a:r>
              <a:rPr lang="vi-VN" sz="2800">
                <a:latin typeface="Times New Roman" panose="02020603050405020304" pitchFamily="18" charset="0"/>
                <a:cs typeface="Times New Roman" panose="02020603050405020304" pitchFamily="18" charset="0"/>
              </a:rPr>
              <a:t>Để cộng, trừ hai số hữu tỉ   ta có thể viết chúng dưới dạng hai phân số rồi áp dụng quy tắc  cộng, trừ phân số</a:t>
            </a:r>
            <a:r>
              <a:rPr lang="en-US" sz="2800">
                <a:latin typeface="Times New Roman" panose="02020603050405020304" pitchFamily="18" charset="0"/>
                <a:cs typeface="Times New Roman" panose="02020603050405020304" pitchFamily="18" charset="0"/>
              </a:rPr>
              <a:t>.</a:t>
            </a:r>
          </a:p>
        </p:txBody>
      </p:sp>
      <p:pic>
        <p:nvPicPr>
          <p:cNvPr id="21" name="Google Shape;476;p7">
            <a:extLst>
              <a:ext uri="{FF2B5EF4-FFF2-40B4-BE49-F238E27FC236}">
                <a16:creationId xmlns:a16="http://schemas.microsoft.com/office/drawing/2014/main" id="{CCABB83F-CD86-9FE0-2826-DB0276793EB8}"/>
              </a:ext>
            </a:extLst>
          </p:cNvPr>
          <p:cNvPicPr preferRelativeResize="0"/>
          <p:nvPr/>
        </p:nvPicPr>
        <p:blipFill rotWithShape="1">
          <a:blip r:embed="rId5">
            <a:alphaModFix/>
          </a:blip>
          <a:srcRect/>
          <a:stretch/>
        </p:blipFill>
        <p:spPr>
          <a:xfrm>
            <a:off x="121616" y="1398838"/>
            <a:ext cx="788894" cy="836363"/>
          </a:xfrm>
          <a:prstGeom prst="rect">
            <a:avLst/>
          </a:prstGeom>
          <a:noFill/>
          <a:ln>
            <a:noFill/>
          </a:ln>
        </p:spPr>
      </p:pic>
    </p:spTree>
    <p:extLst>
      <p:ext uri="{BB962C8B-B14F-4D97-AF65-F5344CB8AC3E}">
        <p14:creationId xmlns:p14="http://schemas.microsoft.com/office/powerpoint/2010/main" val="3243334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10" name="Google Shape;116;p4">
            <a:extLst>
              <a:ext uri="{FF2B5EF4-FFF2-40B4-BE49-F238E27FC236}">
                <a16:creationId xmlns:a16="http://schemas.microsoft.com/office/drawing/2014/main" id="{3017FC18-0D4C-A958-818F-C79BA68B5414}"/>
              </a:ext>
            </a:extLst>
          </p:cNvPr>
          <p:cNvSpPr/>
          <p:nvPr/>
        </p:nvSpPr>
        <p:spPr>
          <a:xfrm>
            <a:off x="0" y="228600"/>
            <a:ext cx="12192000" cy="685800"/>
          </a:xfrm>
          <a:prstGeom prst="rect">
            <a:avLst/>
          </a:prstGeom>
          <a:gradFill>
            <a:gsLst>
              <a:gs pos="0">
                <a:schemeClr val="lt1"/>
              </a:gs>
              <a:gs pos="100000">
                <a:srgbClr val="FF9933">
                  <a:alpha val="49803"/>
                </a:srgbClr>
              </a:gs>
            </a:gsLst>
            <a:path path="circle">
              <a:fillToRect l="50000" t="50000" r="50000" b="50000"/>
            </a:path>
            <a:tileRect/>
          </a:gradFill>
          <a:ln>
            <a:noFill/>
          </a:ln>
        </p:spPr>
        <p:txBody>
          <a:bodyPr spcFirstLastPara="1" wrap="square" lIns="91425" tIns="45700" rIns="91425" bIns="45700" anchor="ctr" anchorCtr="0">
            <a:noAutofit/>
          </a:bodyPr>
          <a:lstStyle/>
          <a:p>
            <a:pPr algn="ctr"/>
            <a:endParaRPr sz="1800">
              <a:solidFill>
                <a:schemeClr val="dk1"/>
              </a:solidFill>
              <a:latin typeface="Times New Roman"/>
              <a:ea typeface="Times New Roman"/>
              <a:cs typeface="Times New Roman"/>
              <a:sym typeface="Times New Roman"/>
            </a:endParaRPr>
          </a:p>
        </p:txBody>
      </p:sp>
      <p:sp>
        <p:nvSpPr>
          <p:cNvPr id="11" name="Google Shape;117;p4">
            <a:extLst>
              <a:ext uri="{FF2B5EF4-FFF2-40B4-BE49-F238E27FC236}">
                <a16:creationId xmlns:a16="http://schemas.microsoft.com/office/drawing/2014/main" id="{CAB92B90-4C4F-ABD8-C902-EB155157E6CD}"/>
              </a:ext>
            </a:extLst>
          </p:cNvPr>
          <p:cNvSpPr txBox="1">
            <a:spLocks noGrp="1"/>
          </p:cNvSpPr>
          <p:nvPr>
            <p:ph type="title"/>
          </p:nvPr>
        </p:nvSpPr>
        <p:spPr>
          <a:xfrm>
            <a:off x="2560983" y="457200"/>
            <a:ext cx="6049618" cy="457200"/>
          </a:xfrm>
          <a:prstGeom prst="rect">
            <a:avLst/>
          </a:prstGeom>
          <a:noFill/>
          <a:ln>
            <a:noFill/>
          </a:ln>
        </p:spPr>
        <p:txBody>
          <a:bodyPr spcFirstLastPara="1" wrap="square" lIns="91425" tIns="45700" rIns="91425" bIns="45700" anchor="ctr" anchorCtr="0">
            <a:noAutofit/>
          </a:bodyPr>
          <a:lstStyle/>
          <a:p>
            <a:pPr algn="l">
              <a:buClr>
                <a:srgbClr val="0000FF"/>
              </a:buClr>
              <a:buSzPts val="2400"/>
            </a:pPr>
            <a:r>
              <a:rPr lang="en-US" sz="2400" b="1">
                <a:solidFill>
                  <a:srgbClr val="0000FF"/>
                </a:solidFill>
                <a:latin typeface="Times New Roman"/>
                <a:ea typeface="Times New Roman"/>
                <a:cs typeface="Times New Roman"/>
                <a:sym typeface="Times New Roman"/>
              </a:rPr>
              <a:t>Bài 2: CÁC PHÉP TÍNH VỚI SỐ HỮU TỈ</a:t>
            </a:r>
            <a:endParaRPr sz="2400" b="1">
              <a:solidFill>
                <a:srgbClr val="0000FF"/>
              </a:solidFill>
              <a:latin typeface="Times New Roman"/>
              <a:ea typeface="Times New Roman"/>
              <a:cs typeface="Times New Roman"/>
              <a:sym typeface="Times New Roman"/>
            </a:endParaRPr>
          </a:p>
        </p:txBody>
      </p:sp>
      <p:sp>
        <p:nvSpPr>
          <p:cNvPr id="12" name="Google Shape;118;p4">
            <a:extLst>
              <a:ext uri="{FF2B5EF4-FFF2-40B4-BE49-F238E27FC236}">
                <a16:creationId xmlns:a16="http://schemas.microsoft.com/office/drawing/2014/main" id="{14DF25D5-D246-C980-3895-650A9E354FD9}"/>
              </a:ext>
            </a:extLst>
          </p:cNvPr>
          <p:cNvSpPr txBox="1"/>
          <p:nvPr/>
        </p:nvSpPr>
        <p:spPr>
          <a:xfrm>
            <a:off x="151682" y="1015703"/>
            <a:ext cx="4051109" cy="523220"/>
          </a:xfrm>
          <a:prstGeom prst="rect">
            <a:avLst/>
          </a:prstGeom>
          <a:noFill/>
          <a:ln>
            <a:noFill/>
          </a:ln>
        </p:spPr>
        <p:txBody>
          <a:bodyPr spcFirstLastPara="1" wrap="square" lIns="91425" tIns="45700" rIns="91425" bIns="45700" anchor="t" anchorCtr="0">
            <a:spAutoFit/>
          </a:bodyPr>
          <a:lstStyle/>
          <a:p>
            <a:r>
              <a:rPr lang="en-US" sz="2800">
                <a:solidFill>
                  <a:srgbClr val="FF0000"/>
                </a:solidFill>
                <a:latin typeface="Times New Roman"/>
                <a:ea typeface="Times New Roman"/>
                <a:cs typeface="Times New Roman"/>
                <a:sym typeface="Times New Roman"/>
              </a:rPr>
              <a:t>1. Cộng, trừ hai số hữu tỉ</a:t>
            </a:r>
            <a:endParaRPr sz="2800">
              <a:solidFill>
                <a:srgbClr val="FF0000"/>
              </a:solidFill>
              <a:latin typeface="Times New Roman"/>
              <a:ea typeface="Times New Roman"/>
              <a:cs typeface="Times New Roman"/>
              <a:sym typeface="Times New Roman"/>
            </a:endParaRPr>
          </a:p>
        </p:txBody>
      </p:sp>
      <p:pic>
        <p:nvPicPr>
          <p:cNvPr id="13" name="Google Shape;119;p4" descr="child001 - 04 01">
            <a:extLst>
              <a:ext uri="{FF2B5EF4-FFF2-40B4-BE49-F238E27FC236}">
                <a16:creationId xmlns:a16="http://schemas.microsoft.com/office/drawing/2014/main" id="{1A7E65BF-8967-45E6-3639-F198A9E79186}"/>
              </a:ext>
            </a:extLst>
          </p:cNvPr>
          <p:cNvPicPr preferRelativeResize="0"/>
          <p:nvPr/>
        </p:nvPicPr>
        <p:blipFill rotWithShape="1">
          <a:blip r:embed="rId3">
            <a:alphaModFix/>
          </a:blip>
          <a:srcRect/>
          <a:stretch/>
        </p:blipFill>
        <p:spPr>
          <a:xfrm>
            <a:off x="10836964" y="168965"/>
            <a:ext cx="1143000" cy="1116013"/>
          </a:xfrm>
          <a:prstGeom prst="rect">
            <a:avLst/>
          </a:prstGeom>
          <a:noFill/>
          <a:ln>
            <a:noFill/>
          </a:ln>
        </p:spPr>
      </p:pic>
      <p:pic>
        <p:nvPicPr>
          <p:cNvPr id="14" name="Google Shape;120;p4" descr="child001 - 04 02">
            <a:extLst>
              <a:ext uri="{FF2B5EF4-FFF2-40B4-BE49-F238E27FC236}">
                <a16:creationId xmlns:a16="http://schemas.microsoft.com/office/drawing/2014/main" id="{A9ED334E-242E-B5C1-575E-9CE016F8B5BF}"/>
              </a:ext>
            </a:extLst>
          </p:cNvPr>
          <p:cNvPicPr preferRelativeResize="0"/>
          <p:nvPr/>
        </p:nvPicPr>
        <p:blipFill rotWithShape="1">
          <a:blip r:embed="rId4">
            <a:alphaModFix/>
          </a:blip>
          <a:srcRect/>
          <a:stretch/>
        </p:blipFill>
        <p:spPr>
          <a:xfrm>
            <a:off x="127976" y="-31941"/>
            <a:ext cx="782534" cy="1116013"/>
          </a:xfrm>
          <a:prstGeom prst="rect">
            <a:avLst/>
          </a:prstGeom>
          <a:noFill/>
          <a:ln>
            <a:noFill/>
          </a:ln>
        </p:spPr>
      </p:pic>
      <p:sp>
        <p:nvSpPr>
          <p:cNvPr id="15" name="Google Shape;118;p4">
            <a:extLst>
              <a:ext uri="{FF2B5EF4-FFF2-40B4-BE49-F238E27FC236}">
                <a16:creationId xmlns:a16="http://schemas.microsoft.com/office/drawing/2014/main" id="{268DF293-241C-C761-6CD2-F7931CA0189B}"/>
              </a:ext>
            </a:extLst>
          </p:cNvPr>
          <p:cNvSpPr txBox="1"/>
          <p:nvPr/>
        </p:nvSpPr>
        <p:spPr>
          <a:xfrm>
            <a:off x="163406" y="1472901"/>
            <a:ext cx="6049618" cy="523180"/>
          </a:xfrm>
          <a:prstGeom prst="rect">
            <a:avLst/>
          </a:prstGeom>
          <a:noFill/>
          <a:ln>
            <a:noFill/>
          </a:ln>
        </p:spPr>
        <p:txBody>
          <a:bodyPr spcFirstLastPara="1" wrap="square" lIns="91425" tIns="45700" rIns="91425" bIns="45700" anchor="t" anchorCtr="0">
            <a:spAutoFit/>
          </a:bodyPr>
          <a:lstStyle/>
          <a:p>
            <a:r>
              <a:rPr lang="en-US" sz="2800" b="1">
                <a:solidFill>
                  <a:srgbClr val="FF0000"/>
                </a:solidFill>
                <a:latin typeface="Times New Roman"/>
                <a:ea typeface="Times New Roman"/>
                <a:cs typeface="Times New Roman"/>
                <a:sym typeface="Times New Roman"/>
              </a:rPr>
              <a:t>2. Tính chất của phép cộng số hữu tỉ</a:t>
            </a:r>
            <a:endParaRPr sz="2800" b="1">
              <a:solidFill>
                <a:srgbClr val="FF0000"/>
              </a:solidFill>
              <a:latin typeface="Times New Roman"/>
              <a:ea typeface="Times New Roman"/>
              <a:cs typeface="Times New Roman"/>
              <a:sym typeface="Times New Roman"/>
            </a:endParaRPr>
          </a:p>
        </p:txBody>
      </p:sp>
      <p:pic>
        <p:nvPicPr>
          <p:cNvPr id="16" name="Google Shape;461;p6">
            <a:extLst>
              <a:ext uri="{FF2B5EF4-FFF2-40B4-BE49-F238E27FC236}">
                <a16:creationId xmlns:a16="http://schemas.microsoft.com/office/drawing/2014/main" id="{8C2D9237-8792-2F8E-57AD-918873F8E6CE}"/>
              </a:ext>
            </a:extLst>
          </p:cNvPr>
          <p:cNvPicPr preferRelativeResize="0"/>
          <p:nvPr/>
        </p:nvPicPr>
        <p:blipFill rotWithShape="1">
          <a:blip r:embed="rId5">
            <a:alphaModFix/>
          </a:blip>
          <a:srcRect/>
          <a:stretch/>
        </p:blipFill>
        <p:spPr>
          <a:xfrm>
            <a:off x="163406" y="1979144"/>
            <a:ext cx="796894" cy="812833"/>
          </a:xfrm>
          <a:prstGeom prst="rect">
            <a:avLst/>
          </a:prstGeom>
          <a:noFill/>
          <a:ln>
            <a:noFill/>
          </a:ln>
        </p:spPr>
      </p:pic>
      <p:sp>
        <p:nvSpPr>
          <p:cNvPr id="17" name="Google Shape;122;p4">
            <a:extLst>
              <a:ext uri="{FF2B5EF4-FFF2-40B4-BE49-F238E27FC236}">
                <a16:creationId xmlns:a16="http://schemas.microsoft.com/office/drawing/2014/main" id="{BE7FB0EB-E6EC-B8CC-06F1-224F5FECC39D}"/>
              </a:ext>
            </a:extLst>
          </p:cNvPr>
          <p:cNvSpPr/>
          <p:nvPr/>
        </p:nvSpPr>
        <p:spPr>
          <a:xfrm>
            <a:off x="1023120" y="2142043"/>
            <a:ext cx="1993900" cy="468770"/>
          </a:xfrm>
          <a:prstGeom prst="homePlate">
            <a:avLst>
              <a:gd name="adj" fmla="val 50000"/>
            </a:avLst>
          </a:prstGeom>
          <a:solidFill>
            <a:srgbClr val="8CB3E3"/>
          </a:solidFill>
          <a:ln w="25400" cap="flat" cmpd="sng">
            <a:solidFill>
              <a:srgbClr val="00B0F0"/>
            </a:solidFill>
            <a:prstDash val="solid"/>
            <a:round/>
            <a:headEnd type="none" w="sm" len="sm"/>
            <a:tailEnd type="none" w="sm" len="sm"/>
          </a:ln>
        </p:spPr>
        <p:txBody>
          <a:bodyPr spcFirstLastPara="1" wrap="square" lIns="91425" tIns="45700" rIns="91425" bIns="45700" anchor="ctr" anchorCtr="0">
            <a:noAutofit/>
          </a:bodyPr>
          <a:lstStyle/>
          <a:p>
            <a:pPr algn="ctr"/>
            <a:r>
              <a:rPr lang="en-US" sz="2400" b="1">
                <a:solidFill>
                  <a:srgbClr val="A8289F"/>
                </a:solidFill>
                <a:latin typeface="Times New Roman"/>
                <a:ea typeface="Times New Roman"/>
                <a:cs typeface="Times New Roman"/>
                <a:sym typeface="Times New Roman"/>
              </a:rPr>
              <a:t>Khám phá 2 </a:t>
            </a:r>
            <a:endParaRPr sz="2400" b="1">
              <a:solidFill>
                <a:srgbClr val="A8289F"/>
              </a:solidFill>
              <a:latin typeface="Times New Roman"/>
              <a:ea typeface="Times New Roman"/>
              <a:cs typeface="Times New Roman"/>
              <a:sym typeface="Times New Roman"/>
            </a:endParaRPr>
          </a:p>
        </p:txBody>
      </p:sp>
      <p:pic>
        <p:nvPicPr>
          <p:cNvPr id="18" name="Picture 13">
            <a:extLst>
              <a:ext uri="{FF2B5EF4-FFF2-40B4-BE49-F238E27FC236}">
                <a16:creationId xmlns:a16="http://schemas.microsoft.com/office/drawing/2014/main" id="{56593C45-AEA1-6507-83D2-3FE2D130C2B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38182" y="5304183"/>
            <a:ext cx="1553818" cy="1553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a:extLst>
              <a:ext uri="{FF2B5EF4-FFF2-40B4-BE49-F238E27FC236}">
                <a16:creationId xmlns:a16="http://schemas.microsoft.com/office/drawing/2014/main" id="{3DD792CB-9D69-70C6-CBFA-95ECFCEBE514}"/>
              </a:ext>
            </a:extLst>
          </p:cNvPr>
          <p:cNvSpPr txBox="1"/>
          <p:nvPr/>
        </p:nvSpPr>
        <p:spPr>
          <a:xfrm>
            <a:off x="1254438" y="2791976"/>
            <a:ext cx="2592389" cy="523220"/>
          </a:xfrm>
          <a:prstGeom prst="rect">
            <a:avLst/>
          </a:prstGeom>
          <a:noFill/>
        </p:spPr>
        <p:txBody>
          <a:bodyPr wrap="square">
            <a:spAutoFit/>
          </a:bodyPr>
          <a:lstStyle/>
          <a:p>
            <a:r>
              <a:rPr lang="en-US" sz="2800">
                <a:latin typeface="Times New Roman" panose="02020603050405020304" pitchFamily="18" charset="0"/>
                <a:cs typeface="Times New Roman" panose="02020603050405020304" pitchFamily="18" charset="0"/>
              </a:rPr>
              <a:t>Cho biểu thức  </a:t>
            </a:r>
          </a:p>
        </p:txBody>
      </p:sp>
      <p:sp>
        <p:nvSpPr>
          <p:cNvPr id="3" name="Rectangle 2">
            <a:extLst>
              <a:ext uri="{FF2B5EF4-FFF2-40B4-BE49-F238E27FC236}">
                <a16:creationId xmlns:a16="http://schemas.microsoft.com/office/drawing/2014/main" id="{6A6B56FF-9A0C-D192-6DF4-A380BA8978C0}"/>
              </a:ext>
            </a:extLst>
          </p:cNvPr>
          <p:cNvSpPr>
            <a:spLocks noChangeArrowheads="1"/>
          </p:cNvSpPr>
          <p:nvPr/>
        </p:nvSpPr>
        <p:spPr bwMode="auto">
          <a:xfrm>
            <a:off x="4595446" y="269630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 name="Object 3">
            <a:extLst>
              <a:ext uri="{FF2B5EF4-FFF2-40B4-BE49-F238E27FC236}">
                <a16:creationId xmlns:a16="http://schemas.microsoft.com/office/drawing/2014/main" id="{99341ACD-951A-D3F2-5541-2230F53A433B}"/>
              </a:ext>
            </a:extLst>
          </p:cNvPr>
          <p:cNvGraphicFramePr>
            <a:graphicFrameLocks noChangeAspect="1"/>
          </p:cNvGraphicFramePr>
          <p:nvPr/>
        </p:nvGraphicFramePr>
        <p:xfrm>
          <a:off x="3503611" y="2635364"/>
          <a:ext cx="3647466" cy="939056"/>
        </p:xfrm>
        <a:graphic>
          <a:graphicData uri="http://schemas.openxmlformats.org/presentationml/2006/ole">
            <mc:AlternateContent xmlns:mc="http://schemas.openxmlformats.org/markup-compatibility/2006">
              <mc:Choice xmlns:v="urn:schemas-microsoft-com:vml" Requires="v">
                <p:oleObj name="Equation" r:id="rId7" imgW="1371600" imgH="431640" progId="Equation.DSMT4">
                  <p:embed/>
                </p:oleObj>
              </mc:Choice>
              <mc:Fallback>
                <p:oleObj name="Equation" r:id="rId7" imgW="1371600" imgH="431640" progId="Equation.DSMT4">
                  <p:embed/>
                  <p:pic>
                    <p:nvPicPr>
                      <p:cNvPr id="4" name="Object 3">
                        <a:extLst>
                          <a:ext uri="{FF2B5EF4-FFF2-40B4-BE49-F238E27FC236}">
                            <a16:creationId xmlns:a16="http://schemas.microsoft.com/office/drawing/2014/main" id="{99341ACD-951A-D3F2-5541-2230F53A433B}"/>
                          </a:ext>
                        </a:extLst>
                      </p:cNvPr>
                      <p:cNvPicPr>
                        <a:picLocks noChangeAspect="1" noChangeArrowheads="1"/>
                      </p:cNvPicPr>
                      <p:nvPr/>
                    </p:nvPicPr>
                    <p:blipFill>
                      <a:blip r:embed="rId8"/>
                      <a:srcRect/>
                      <a:stretch>
                        <a:fillRect/>
                      </a:stretch>
                    </p:blipFill>
                    <p:spPr bwMode="auto">
                      <a:xfrm>
                        <a:off x="3503611" y="2635364"/>
                        <a:ext cx="3647466" cy="939056"/>
                      </a:xfrm>
                      <a:prstGeom prst="rect">
                        <a:avLst/>
                      </a:prstGeom>
                      <a:noFill/>
                    </p:spPr>
                  </p:pic>
                </p:oleObj>
              </mc:Fallback>
            </mc:AlternateContent>
          </a:graphicData>
        </a:graphic>
      </p:graphicFrame>
      <p:sp>
        <p:nvSpPr>
          <p:cNvPr id="5" name="Rectangle 3">
            <a:extLst>
              <a:ext uri="{FF2B5EF4-FFF2-40B4-BE49-F238E27FC236}">
                <a16:creationId xmlns:a16="http://schemas.microsoft.com/office/drawing/2014/main" id="{1C64E1DD-F245-38CE-6E6D-51AE14B73773}"/>
              </a:ext>
            </a:extLst>
          </p:cNvPr>
          <p:cNvSpPr>
            <a:spLocks noChangeArrowheads="1"/>
          </p:cNvSpPr>
          <p:nvPr/>
        </p:nvSpPr>
        <p:spPr bwMode="auto">
          <a:xfrm>
            <a:off x="4595446" y="3131284"/>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4" name="Google Shape;122;p4">
            <a:extLst>
              <a:ext uri="{FF2B5EF4-FFF2-40B4-BE49-F238E27FC236}">
                <a16:creationId xmlns:a16="http://schemas.microsoft.com/office/drawing/2014/main" id="{6956C5DD-AC13-8F58-994E-389C30670A0D}"/>
              </a:ext>
            </a:extLst>
          </p:cNvPr>
          <p:cNvSpPr/>
          <p:nvPr/>
        </p:nvSpPr>
        <p:spPr>
          <a:xfrm>
            <a:off x="8084749" y="1532079"/>
            <a:ext cx="2325853" cy="468770"/>
          </a:xfrm>
          <a:prstGeom prst="homePlate">
            <a:avLst>
              <a:gd name="adj" fmla="val 0"/>
            </a:avLst>
          </a:prstGeom>
          <a:ln>
            <a:headEnd type="none" w="sm" len="sm"/>
            <a:tailEnd type="none" w="sm" len="sm"/>
          </a:ln>
        </p:spPr>
        <p:style>
          <a:lnRef idx="0">
            <a:schemeClr val="accent2"/>
          </a:lnRef>
          <a:fillRef idx="3">
            <a:schemeClr val="accent2"/>
          </a:fillRef>
          <a:effectRef idx="3">
            <a:schemeClr val="accent2"/>
          </a:effectRef>
          <a:fontRef idx="minor">
            <a:schemeClr val="lt1"/>
          </a:fontRef>
        </p:style>
        <p:txBody>
          <a:bodyPr spcFirstLastPara="1" wrap="square" lIns="91425" tIns="45700" rIns="91425" bIns="45700" anchor="ctr" anchorCtr="0">
            <a:noAutofit/>
          </a:bodyPr>
          <a:lstStyle/>
          <a:p>
            <a:pPr algn="ctr"/>
            <a:r>
              <a:rPr lang="en-US" sz="2000" b="1">
                <a:solidFill>
                  <a:srgbClr val="FFFF00"/>
                </a:solidFill>
                <a:latin typeface="Times New Roman"/>
                <a:ea typeface="Times New Roman"/>
                <a:cs typeface="Times New Roman"/>
                <a:sym typeface="Times New Roman"/>
              </a:rPr>
              <a:t>Hoạt động nhóm </a:t>
            </a:r>
            <a:endParaRPr sz="2000" b="1">
              <a:solidFill>
                <a:srgbClr val="FFFF00"/>
              </a:solidFill>
              <a:latin typeface="Times New Roman"/>
              <a:ea typeface="Times New Roman"/>
              <a:cs typeface="Times New Roman"/>
              <a:sym typeface="Times New Roman"/>
            </a:endParaRPr>
          </a:p>
        </p:txBody>
      </p:sp>
      <p:sp>
        <p:nvSpPr>
          <p:cNvPr id="26" name="TextBox 25">
            <a:extLst>
              <a:ext uri="{FF2B5EF4-FFF2-40B4-BE49-F238E27FC236}">
                <a16:creationId xmlns:a16="http://schemas.microsoft.com/office/drawing/2014/main" id="{4454B9B4-7794-D018-384D-ADA1AF3C4244}"/>
              </a:ext>
            </a:extLst>
          </p:cNvPr>
          <p:cNvSpPr txBox="1"/>
          <p:nvPr/>
        </p:nvSpPr>
        <p:spPr>
          <a:xfrm>
            <a:off x="1225064" y="3433372"/>
            <a:ext cx="6435968" cy="523220"/>
          </a:xfrm>
          <a:prstGeom prst="rect">
            <a:avLst/>
          </a:prstGeom>
          <a:noFill/>
        </p:spPr>
        <p:txBody>
          <a:bodyPr wrap="square">
            <a:spAutoFit/>
          </a:bodyPr>
          <a:lstStyle/>
          <a:p>
            <a:r>
              <a:rPr lang="en-US" sz="2800">
                <a:latin typeface="Times New Roman" panose="02020603050405020304" pitchFamily="18" charset="0"/>
                <a:cs typeface="Times New Roman" panose="02020603050405020304" pitchFamily="18" charset="0"/>
              </a:rPr>
              <a:t>Hãy tính giá trị của M theo 2 cách:</a:t>
            </a:r>
          </a:p>
        </p:txBody>
      </p:sp>
      <p:sp>
        <p:nvSpPr>
          <p:cNvPr id="28" name="TextBox 27">
            <a:extLst>
              <a:ext uri="{FF2B5EF4-FFF2-40B4-BE49-F238E27FC236}">
                <a16:creationId xmlns:a16="http://schemas.microsoft.com/office/drawing/2014/main" id="{A24D2548-2D63-EF0E-225A-6A30B917ACCE}"/>
              </a:ext>
            </a:extLst>
          </p:cNvPr>
          <p:cNvSpPr txBox="1"/>
          <p:nvPr/>
        </p:nvSpPr>
        <p:spPr>
          <a:xfrm>
            <a:off x="1225063" y="4201647"/>
            <a:ext cx="8083059" cy="523220"/>
          </a:xfrm>
          <a:prstGeom prst="rect">
            <a:avLst/>
          </a:prstGeom>
          <a:noFill/>
        </p:spPr>
        <p:txBody>
          <a:bodyPr wrap="square">
            <a:spAutoFit/>
          </a:bodyPr>
          <a:lstStyle/>
          <a:p>
            <a:r>
              <a:rPr lang="en-US" sz="2800">
                <a:solidFill>
                  <a:srgbClr val="FF0000"/>
                </a:solidFill>
                <a:latin typeface="Times New Roman" panose="02020603050405020304" pitchFamily="18" charset="0"/>
                <a:cs typeface="Times New Roman" panose="02020603050405020304" pitchFamily="18" charset="0"/>
              </a:rPr>
              <a:t>Nhóm 1 – 2: </a:t>
            </a:r>
            <a:r>
              <a:rPr lang="en-US" sz="2800">
                <a:solidFill>
                  <a:schemeClr val="tx1"/>
                </a:solidFill>
                <a:latin typeface="Times New Roman" panose="02020603050405020304" pitchFamily="18" charset="0"/>
                <a:cs typeface="Times New Roman" panose="02020603050405020304" pitchFamily="18" charset="0"/>
              </a:rPr>
              <a:t> a) </a:t>
            </a:r>
            <a:r>
              <a:rPr lang="en-US" sz="2800">
                <a:latin typeface="Times New Roman" panose="02020603050405020304" pitchFamily="18" charset="0"/>
                <a:cs typeface="Times New Roman" panose="02020603050405020304" pitchFamily="18" charset="0"/>
              </a:rPr>
              <a:t>Thực hiện phép tính từ trái sang phải</a:t>
            </a:r>
          </a:p>
        </p:txBody>
      </p:sp>
      <p:sp>
        <p:nvSpPr>
          <p:cNvPr id="29" name="TextBox 28">
            <a:extLst>
              <a:ext uri="{FF2B5EF4-FFF2-40B4-BE49-F238E27FC236}">
                <a16:creationId xmlns:a16="http://schemas.microsoft.com/office/drawing/2014/main" id="{2A9017F7-0A19-ED3B-81BB-978FA7940E67}"/>
              </a:ext>
            </a:extLst>
          </p:cNvPr>
          <p:cNvSpPr txBox="1"/>
          <p:nvPr/>
        </p:nvSpPr>
        <p:spPr>
          <a:xfrm>
            <a:off x="1236787" y="4776075"/>
            <a:ext cx="10181490" cy="523220"/>
          </a:xfrm>
          <a:prstGeom prst="rect">
            <a:avLst/>
          </a:prstGeom>
          <a:noFill/>
        </p:spPr>
        <p:txBody>
          <a:bodyPr wrap="square">
            <a:spAutoFit/>
          </a:bodyPr>
          <a:lstStyle/>
          <a:p>
            <a:r>
              <a:rPr lang="en-US" sz="2800">
                <a:solidFill>
                  <a:srgbClr val="FF0000"/>
                </a:solidFill>
                <a:latin typeface="Times New Roman" panose="02020603050405020304" pitchFamily="18" charset="0"/>
                <a:cs typeface="Times New Roman" panose="02020603050405020304" pitchFamily="18" charset="0"/>
              </a:rPr>
              <a:t>Nhóm 3 – 4: </a:t>
            </a:r>
            <a:r>
              <a:rPr lang="en-US" sz="2800">
                <a:solidFill>
                  <a:schemeClr val="tx1"/>
                </a:solidFill>
                <a:latin typeface="Times New Roman" panose="02020603050405020304" pitchFamily="18" charset="0"/>
                <a:cs typeface="Times New Roman" panose="02020603050405020304" pitchFamily="18" charset="0"/>
              </a:rPr>
              <a:t> b) </a:t>
            </a:r>
            <a:r>
              <a:rPr lang="en-US" sz="2800">
                <a:latin typeface="Times New Roman" panose="02020603050405020304" pitchFamily="18" charset="0"/>
                <a:cs typeface="Times New Roman" panose="02020603050405020304" pitchFamily="18" charset="0"/>
              </a:rPr>
              <a:t>Nhóm các số hạng thích hợp rồi thực hiện phép tính</a:t>
            </a:r>
          </a:p>
        </p:txBody>
      </p:sp>
    </p:spTree>
    <p:extLst>
      <p:ext uri="{BB962C8B-B14F-4D97-AF65-F5344CB8AC3E}">
        <p14:creationId xmlns:p14="http://schemas.microsoft.com/office/powerpoint/2010/main" val="1886453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randombar(horizontal)">
                                      <p:cBhvr>
                                        <p:cTn id="26" dur="500"/>
                                        <p:tgtEl>
                                          <p:spTgt spid="20"/>
                                        </p:tgtEl>
                                      </p:cBhvr>
                                    </p:animEffect>
                                  </p:childTnLst>
                                </p:cTn>
                              </p:par>
                              <p:par>
                                <p:cTn id="27" presetID="14" presetClass="entr" presetSubtype="1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randombar(horizontal)">
                                      <p:cBhvr>
                                        <p:cTn id="29" dur="500"/>
                                        <p:tgtEl>
                                          <p:spTgt spid="4"/>
                                        </p:tgtEl>
                                      </p:cBhvr>
                                    </p:animEffect>
                                  </p:childTnLst>
                                </p:cTn>
                              </p:par>
                            </p:childTnLst>
                          </p:cTn>
                        </p:par>
                        <p:par>
                          <p:cTn id="30" fill="hold">
                            <p:stCondLst>
                              <p:cond delay="500"/>
                            </p:stCondLst>
                            <p:childTnLst>
                              <p:par>
                                <p:cTn id="31" presetID="14" presetClass="entr" presetSubtype="10" fill="hold" grpId="0" nodeType="after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randombar(horizontal)">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randombar(horizontal)">
                                      <p:cBhvr>
                                        <p:cTn id="38" dur="500"/>
                                        <p:tgtEl>
                                          <p:spTgt spid="28"/>
                                        </p:tgtEl>
                                      </p:cBhvr>
                                    </p:animEffect>
                                  </p:childTnLst>
                                </p:cTn>
                              </p:par>
                            </p:childTnLst>
                          </p:cTn>
                        </p:par>
                        <p:par>
                          <p:cTn id="39" fill="hold">
                            <p:stCondLst>
                              <p:cond delay="500"/>
                            </p:stCondLst>
                            <p:childTnLst>
                              <p:par>
                                <p:cTn id="40" presetID="14" presetClass="entr" presetSubtype="10" fill="hold" grpId="0" nodeType="after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randombar(horizontal)">
                                      <p:cBhvr>
                                        <p:cTn id="4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P spid="26" grpId="0"/>
      <p:bldP spid="28" grpId="0"/>
      <p:bldP spid="29" grpId="0"/>
    </p:bld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453</TotalTime>
  <Words>2031</Words>
  <PresentationFormat>Widescreen</PresentationFormat>
  <Paragraphs>250</Paragraphs>
  <Slides>34</Slides>
  <Notes>23</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2</vt:i4>
      </vt:variant>
      <vt:variant>
        <vt:lpstr>Slide Titles</vt:lpstr>
      </vt:variant>
      <vt:variant>
        <vt:i4>34</vt:i4>
      </vt:variant>
    </vt:vector>
  </HeadingPairs>
  <TitlesOfParts>
    <vt:vector size="41" baseType="lpstr">
      <vt:lpstr>Times New Roman</vt:lpstr>
      <vt:lpstr>Arial</vt:lpstr>
      <vt:lpstr>Calibri</vt:lpstr>
      <vt:lpstr>Palatino Linotype</vt:lpstr>
      <vt:lpstr>Office Theme</vt:lpstr>
      <vt:lpstr>Equation</vt:lpstr>
      <vt:lpstr>MathType 7.0 Equation</vt:lpstr>
      <vt:lpstr>PowerPoint Presentation</vt:lpstr>
      <vt:lpstr>PowerPoint Presentation</vt:lpstr>
      <vt:lpstr>PowerPoint Presentation</vt:lpstr>
      <vt:lpstr>PowerPoint Presentation</vt:lpstr>
      <vt:lpstr>Bài 2: CÁC PHÉP TÍNH VỚI SỐ HỮU TỈ</vt:lpstr>
      <vt:lpstr>Bài 2: CÁC PHÉP TÍNH VỚI SỐ HỮU TỈ</vt:lpstr>
      <vt:lpstr>Bài 2: CÁC PHÉP TÍNH VỚI SỐ HỮU TỈ</vt:lpstr>
      <vt:lpstr>Bài 2: CÁC PHÉP TÍNH VỚI SỐ HỮU TỈ</vt:lpstr>
      <vt:lpstr>Bài 2: CÁC PHÉP TÍNH VỚI SỐ HỮU TỈ</vt:lpstr>
      <vt:lpstr>Bài 2: CÁC PHÉP TÍNH VỚI SỐ HỮU TỈ</vt:lpstr>
      <vt:lpstr>Bài 2: CÁC PHÉP TÍNH VỚI SỐ HỮU TỈ</vt:lpstr>
      <vt:lpstr>Bài 2: CÁC PHÉP TÍNH VỚI SỐ HỮU TỈ</vt:lpstr>
      <vt:lpstr>Bài 2: CÁC PHÉP TÍNH VỚI SỐ HỮU TỈ</vt:lpstr>
      <vt:lpstr>Bài 2: CÁC PHÉP TÍNH VỚI SỐ HỮU TỈ</vt:lpstr>
      <vt:lpstr>Bài 2: CÁC PHÉP TÍNH VỚI SỐ HỮU TỈ</vt:lpstr>
      <vt:lpstr>Bài 2: CÁC PHÉP TÍNH VỚI SỐ HỮU TỈ</vt:lpstr>
      <vt:lpstr>Bài 2: CÁC PHÉP TÍNH VỚI SỐ HỮU TỈ</vt:lpstr>
      <vt:lpstr>Bài 2: CÁC PHÉP TÍNH VỚI SỐ HỮU TỈ</vt:lpstr>
      <vt:lpstr>Bài 2: CÁC PHÉP TÍNH VỚI SỐ HỮU TỈ</vt:lpstr>
      <vt:lpstr>Bài 2: CÁC PHÉP TÍNH VỚI SỐ HỮU TỈ</vt:lpstr>
      <vt:lpstr>Bài 2: CÁC PHÉP TÍNH VỚI SỐ HỮU TỈ</vt:lpstr>
      <vt:lpstr>Bài 2: CÁC PHÉP TÍNH VỚI SỐ HỮU TỈ</vt:lpstr>
      <vt:lpstr>Bài 2: CÁC PHÉP TÍNH VỚI SỐ HỮU TỈ</vt:lpstr>
      <vt:lpstr>PowerPoint Presentation</vt:lpstr>
      <vt:lpstr>GIỚI THIỆU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2: CÁC PHÉP TÍNH VỚI SỐ HỮU TỈ</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2021-08-10T02:24:18Z</dcterms:created>
  <dcterms:modified xsi:type="dcterms:W3CDTF">2022-08-03T14:51:55Z</dcterms:modified>
</cp:coreProperties>
</file>