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embeddedFontLst>
    <p:embeddedFont>
      <p:font typeface="Roboto" panose="02000000000000000000" pitchFamily="2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Twinkl" panose="020B0604020202020204" charset="0"/>
      <p:regular r:id="rId32"/>
      <p:bold r:id="rId33"/>
    </p:embeddedFont>
    <p:embeddedFont>
      <p:font typeface="Mali" panose="020B0604020202020204" charset="-34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692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B0"/>
    <a:srgbClr val="EA516C"/>
    <a:srgbClr val="E6E6E6"/>
    <a:srgbClr val="00A8E7"/>
    <a:srgbClr val="E50050"/>
    <a:srgbClr val="F39CA2"/>
    <a:srgbClr val="00BFF3"/>
    <a:srgbClr val="009640"/>
    <a:srgbClr val="CFE09B"/>
    <a:srgbClr val="F4B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924" y="90"/>
      </p:cViewPr>
      <p:guideLst>
        <p:guide orient="horz" pos="2160"/>
        <p:guide pos="2880"/>
        <p:guide pos="340"/>
        <p:guide orient="horz" pos="3974"/>
        <p:guide pos="5692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m.vn/resources/english-speaking-schools-truong-quoc-te-vietnam/vietnamese-resources-tai-lieu-tieng-viet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m.vn/resources/english-speaking-schools-truong-quoc-te-vietnam/vietnamese-resources-tai-lieu-tieng-viet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m.vn/resources/english-speaking-schools-truong-quoc-te-vietnam/vietnamese-resources-tai-lieu-tieng-viet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m.vn/resources/english-speaking-schools-truong-quoc-te-vietnam/vietnamese-resources-tai-lieu-tieng-viet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m.vn/resources/english-speaking-schools-truong-quoc-te-vietnam/vietnamese-resources-tai-lieu-tieng-viet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xmlns="" id="{FB75C395-2CF9-B05F-5CBC-6FB1000744F6}"/>
              </a:ext>
            </a:extLst>
          </p:cNvPr>
          <p:cNvSpPr/>
          <p:nvPr userDrawn="1"/>
        </p:nvSpPr>
        <p:spPr>
          <a:xfrm>
            <a:off x="0" y="5999259"/>
            <a:ext cx="878619" cy="858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xmlns="" id="{D12233A9-8640-3AED-F79B-1DD98CC11AD6}"/>
              </a:ext>
            </a:extLst>
          </p:cNvPr>
          <p:cNvSpPr/>
          <p:nvPr userDrawn="1"/>
        </p:nvSpPr>
        <p:spPr>
          <a:xfrm>
            <a:off x="7646504" y="5860111"/>
            <a:ext cx="1402080" cy="967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EEFEBFD3-9FE5-4003-D8A5-233901704CBC}"/>
              </a:ext>
            </a:extLst>
          </p:cNvPr>
          <p:cNvSpPr/>
          <p:nvPr userDrawn="1"/>
        </p:nvSpPr>
        <p:spPr bwMode="auto">
          <a:xfrm>
            <a:off x="461963" y="450057"/>
            <a:ext cx="8220075" cy="595788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xmlns="" id="{E521FF15-12A6-FBAE-EFFB-A37DC8FF7D33}"/>
              </a:ext>
            </a:extLst>
          </p:cNvPr>
          <p:cNvSpPr/>
          <p:nvPr userDrawn="1"/>
        </p:nvSpPr>
        <p:spPr bwMode="auto">
          <a:xfrm>
            <a:off x="461963" y="438151"/>
            <a:ext cx="8220075" cy="1148134"/>
          </a:xfrm>
          <a:prstGeom prst="roundRect">
            <a:avLst>
              <a:gd name="adj" fmla="val 0"/>
            </a:avLst>
          </a:prstGeom>
          <a:solidFill>
            <a:srgbClr val="EA516C"/>
          </a:solidFill>
          <a:ln w="25400" cap="rnd">
            <a:solidFill>
              <a:srgbClr val="EA5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xmlns="" id="{93A6A18C-60BF-5B77-77E2-173F0882A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521639"/>
            <a:ext cx="8220075" cy="994306"/>
          </a:xfrm>
          <a:prstGeom prst="roundRect">
            <a:avLst>
              <a:gd name="adj" fmla="val 0"/>
            </a:avLst>
          </a:prstGeo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Mali" panose="00000500000000000000" pitchFamily="2" charset="-34"/>
                <a:cs typeface="Mali" panose="00000500000000000000" pitchFamily="2" charset="-34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Rectangle 7">
            <a:hlinkClick r:id="rId2"/>
            <a:extLst>
              <a:ext uri="{FF2B5EF4-FFF2-40B4-BE49-F238E27FC236}">
                <a16:creationId xmlns:a16="http://schemas.microsoft.com/office/drawing/2014/main" xmlns="" id="{E6C715AD-AE92-503E-9167-A0631EFBCB60}"/>
              </a:ext>
            </a:extLst>
          </p:cNvPr>
          <p:cNvSpPr/>
          <p:nvPr userDrawn="1"/>
        </p:nvSpPr>
        <p:spPr>
          <a:xfrm>
            <a:off x="8543676" y="6659217"/>
            <a:ext cx="600323" cy="2031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EEFEBFD3-9FE5-4003-D8A5-233901704CBC}"/>
              </a:ext>
            </a:extLst>
          </p:cNvPr>
          <p:cNvSpPr/>
          <p:nvPr userDrawn="1"/>
        </p:nvSpPr>
        <p:spPr bwMode="auto">
          <a:xfrm>
            <a:off x="461963" y="450057"/>
            <a:ext cx="8220075" cy="595788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ectangle 7">
            <a:hlinkClick r:id="rId2"/>
            <a:extLst>
              <a:ext uri="{FF2B5EF4-FFF2-40B4-BE49-F238E27FC236}">
                <a16:creationId xmlns:a16="http://schemas.microsoft.com/office/drawing/2014/main" xmlns="" id="{E6C715AD-AE92-503E-9167-A0631EFBCB60}"/>
              </a:ext>
            </a:extLst>
          </p:cNvPr>
          <p:cNvSpPr/>
          <p:nvPr userDrawn="1"/>
        </p:nvSpPr>
        <p:spPr>
          <a:xfrm>
            <a:off x="8543676" y="6659217"/>
            <a:ext cx="600323" cy="2031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537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2"/>
            <a:extLst>
              <a:ext uri="{FF2B5EF4-FFF2-40B4-BE49-F238E27FC236}">
                <a16:creationId xmlns:a16="http://schemas.microsoft.com/office/drawing/2014/main" xmlns="" id="{E6C715AD-AE92-503E-9167-A0631EFBCB60}"/>
              </a:ext>
            </a:extLst>
          </p:cNvPr>
          <p:cNvSpPr/>
          <p:nvPr userDrawn="1"/>
        </p:nvSpPr>
        <p:spPr>
          <a:xfrm>
            <a:off x="8543676" y="6659217"/>
            <a:ext cx="600323" cy="2031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263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xmlns="" id="{03A11DFA-8CE5-2A5E-CA5D-48064819C661}"/>
              </a:ext>
            </a:extLst>
          </p:cNvPr>
          <p:cNvSpPr/>
          <p:nvPr userDrawn="1"/>
        </p:nvSpPr>
        <p:spPr>
          <a:xfrm>
            <a:off x="0" y="5999259"/>
            <a:ext cx="878619" cy="858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xmlns="" id="{BBBA3647-0356-4B07-A50C-B20A86E5A1B0}"/>
              </a:ext>
            </a:extLst>
          </p:cNvPr>
          <p:cNvSpPr/>
          <p:nvPr userDrawn="1"/>
        </p:nvSpPr>
        <p:spPr>
          <a:xfrm>
            <a:off x="7646504" y="5860111"/>
            <a:ext cx="1402080" cy="967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winkl.com.vn/resources/english-speaking-schools-truong-quoc-te-vietnam/vietnamese-resources-tai-lieu-tieng-viet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0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0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hlinkClick r:id="rId8"/>
            <a:extLst>
              <a:ext uri="{FF2B5EF4-FFF2-40B4-BE49-F238E27FC236}">
                <a16:creationId xmlns:a16="http://schemas.microsoft.com/office/drawing/2014/main" xmlns="" id="{43E11D86-EF67-DC33-AD5C-BD4156315099}"/>
              </a:ext>
            </a:extLst>
          </p:cNvPr>
          <p:cNvSpPr/>
          <p:nvPr userDrawn="1"/>
        </p:nvSpPr>
        <p:spPr>
          <a:xfrm>
            <a:off x="8543676" y="6659217"/>
            <a:ext cx="600323" cy="2031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C1C1C"/>
          </a:solidFill>
          <a:latin typeface="Mali" panose="00000500000000000000" pitchFamily="2" charset="-34"/>
          <a:ea typeface="+mj-ea"/>
          <a:cs typeface="Mali" panose="00000500000000000000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Mali" panose="00000500000000000000" pitchFamily="2" charset="-34"/>
          <a:ea typeface="Mali" panose="00000500000000000000" pitchFamily="2" charset="-34"/>
          <a:cs typeface="Mali" panose="00000500000000000000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Mali" panose="00000500000000000000" pitchFamily="2" charset="-34"/>
          <a:ea typeface="Mali" panose="00000500000000000000" pitchFamily="2" charset="-34"/>
          <a:cs typeface="Mali" panose="00000500000000000000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Mali" panose="00000500000000000000" pitchFamily="2" charset="-34"/>
          <a:ea typeface="Mali" panose="00000500000000000000" pitchFamily="2" charset="-34"/>
          <a:cs typeface="Mali" panose="00000500000000000000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Mali" panose="00000500000000000000" pitchFamily="2" charset="-34"/>
          <a:ea typeface="Mali" panose="00000500000000000000" pitchFamily="2" charset="-34"/>
          <a:cs typeface="Mali" panose="00000500000000000000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Mali" panose="00000500000000000000" pitchFamily="2" charset="-34"/>
          <a:ea typeface="Mali" panose="00000500000000000000" pitchFamily="2" charset="-34"/>
          <a:cs typeface="Mali" panose="00000500000000000000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22.pn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22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745736"/>
            <a:ext cx="4572000" cy="13665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i="1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Giaoandethitienganh.info 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file word hay,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đăng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ký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khoản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100k/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tải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24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86569BFD-9A37-0A98-3693-CD09DAE9C8CA}"/>
              </a:ext>
            </a:extLst>
          </p:cNvPr>
          <p:cNvSpPr txBox="1">
            <a:spLocks/>
          </p:cNvSpPr>
          <p:nvPr/>
        </p:nvSpPr>
        <p:spPr>
          <a:xfrm>
            <a:off x="457198" y="521639"/>
            <a:ext cx="8220075" cy="994306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C1C1C"/>
                </a:solidFill>
                <a:latin typeface="Mali" panose="00000500000000000000" pitchFamily="2" charset="-34"/>
                <a:ea typeface="+mj-ea"/>
                <a:cs typeface="Mali" panose="00000500000000000000" pitchFamily="2" charset="-34"/>
              </a:defRPr>
            </a:lvl1pPr>
          </a:lstStyle>
          <a:p>
            <a:r>
              <a:rPr lang="fr-FR" sz="3200" dirty="0" err="1" smtClean="0">
                <a:solidFill>
                  <a:srgbClr val="FFFF00"/>
                </a:solidFill>
              </a:rPr>
              <a:t>Thì</a:t>
            </a:r>
            <a:r>
              <a:rPr lang="fr-FR" sz="3200" dirty="0" smtClean="0">
                <a:solidFill>
                  <a:srgbClr val="FFFF00"/>
                </a:solidFill>
              </a:rPr>
              <a:t> </a:t>
            </a:r>
            <a:r>
              <a:rPr lang="fr-FR" sz="3200" dirty="0" err="1" smtClean="0">
                <a:solidFill>
                  <a:srgbClr val="FFFF00"/>
                </a:solidFill>
              </a:rPr>
              <a:t>tương</a:t>
            </a:r>
            <a:r>
              <a:rPr lang="fr-FR" sz="3200" dirty="0" smtClean="0">
                <a:solidFill>
                  <a:srgbClr val="FFFF00"/>
                </a:solidFill>
              </a:rPr>
              <a:t> lai </a:t>
            </a:r>
            <a:r>
              <a:rPr lang="fr-FR" sz="3200" dirty="0" err="1" smtClean="0">
                <a:solidFill>
                  <a:srgbClr val="FFFF00"/>
                </a:solidFill>
              </a:rPr>
              <a:t>đơn</a:t>
            </a:r>
            <a:r>
              <a:rPr lang="fr-FR" sz="3200" dirty="0" smtClean="0">
                <a:solidFill>
                  <a:srgbClr val="FFFF00"/>
                </a:solidFill>
              </a:rPr>
              <a:t> – Simple Future</a:t>
            </a:r>
            <a:endParaRPr lang="en-GB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353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F47A6C-162D-CB40-C33B-9DD1FDD95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Viết </a:t>
            </a:r>
            <a:r>
              <a:rPr lang="en-GB" sz="4000" dirty="0" err="1"/>
              <a:t>lại</a:t>
            </a:r>
            <a:r>
              <a:rPr lang="en-GB" sz="4000" dirty="0"/>
              <a:t> </a:t>
            </a:r>
            <a:r>
              <a:rPr lang="en-GB" sz="4000" dirty="0" err="1"/>
              <a:t>câu</a:t>
            </a:r>
            <a:endParaRPr lang="en-GB" sz="4000" dirty="0"/>
          </a:p>
        </p:txBody>
      </p:sp>
      <p:sp>
        <p:nvSpPr>
          <p:cNvPr id="8" name="INTRO">
            <a:extLst>
              <a:ext uri="{FF2B5EF4-FFF2-40B4-BE49-F238E27FC236}">
                <a16:creationId xmlns:a16="http://schemas.microsoft.com/office/drawing/2014/main" xmlns="" id="{A66E553D-E1F7-4F88-92BF-DD0B9B68C0F8}"/>
              </a:ext>
            </a:extLst>
          </p:cNvPr>
          <p:cNvSpPr txBox="1"/>
          <p:nvPr/>
        </p:nvSpPr>
        <p:spPr>
          <a:xfrm>
            <a:off x="674709" y="1767765"/>
            <a:ext cx="779458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vi-VN" sz="1600" dirty="0"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Em hãy viết lại câu sau, chuyển từ thì hiện tại đơn sang thì tương lai đơn nhé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6985535-D49D-AAAC-ACCE-E51C685788F7}"/>
              </a:ext>
            </a:extLst>
          </p:cNvPr>
          <p:cNvGrpSpPr/>
          <p:nvPr/>
        </p:nvGrpSpPr>
        <p:grpSpPr>
          <a:xfrm>
            <a:off x="3303828" y="5302659"/>
            <a:ext cx="4915205" cy="790166"/>
            <a:chOff x="3303828" y="5302659"/>
            <a:chExt cx="4915205" cy="790166"/>
          </a:xfrm>
        </p:grpSpPr>
        <p:sp>
          <p:nvSpPr>
            <p:cNvPr id="4" name="Rectangle: Single Corner Snipped 3">
              <a:extLst>
                <a:ext uri="{FF2B5EF4-FFF2-40B4-BE49-F238E27FC236}">
                  <a16:creationId xmlns:a16="http://schemas.microsoft.com/office/drawing/2014/main" xmlns="" id="{BAC7C880-196A-668F-273D-BC12D7A7ADEB}"/>
                </a:ext>
              </a:extLst>
            </p:cNvPr>
            <p:cNvSpPr/>
            <p:nvPr/>
          </p:nvSpPr>
          <p:spPr>
            <a:xfrm>
              <a:off x="3303828" y="5302659"/>
              <a:ext cx="4915205" cy="790166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00A8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Google Shape;109;p6">
              <a:extLst>
                <a:ext uri="{FF2B5EF4-FFF2-40B4-BE49-F238E27FC236}">
                  <a16:creationId xmlns:a16="http://schemas.microsoft.com/office/drawing/2014/main" xmlns="" id="{8ACEF1E2-73BC-2D7A-4428-50B2BADF69D3}"/>
                </a:ext>
              </a:extLst>
            </p:cNvPr>
            <p:cNvSpPr/>
            <p:nvPr/>
          </p:nvSpPr>
          <p:spPr>
            <a:xfrm>
              <a:off x="3484844" y="5497753"/>
              <a:ext cx="4553172" cy="39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24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Tom </a:t>
              </a:r>
              <a:r>
                <a:rPr lang="en-GB" sz="2400" b="1" dirty="0">
                  <a:solidFill>
                    <a:srgbClr val="0076B0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will go to </a:t>
              </a:r>
              <a:r>
                <a:rPr lang="en-GB" sz="24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sleep.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BEC91C7-6637-A660-F77E-9D8261AF93BB}"/>
              </a:ext>
            </a:extLst>
          </p:cNvPr>
          <p:cNvGrpSpPr/>
          <p:nvPr/>
        </p:nvGrpSpPr>
        <p:grpSpPr>
          <a:xfrm>
            <a:off x="924968" y="5302659"/>
            <a:ext cx="2378860" cy="790166"/>
            <a:chOff x="924968" y="5302659"/>
            <a:chExt cx="2378860" cy="790166"/>
          </a:xfrm>
        </p:grpSpPr>
        <p:sp>
          <p:nvSpPr>
            <p:cNvPr id="5" name="Rectangle: Single Corner Snipped 4">
              <a:extLst>
                <a:ext uri="{FF2B5EF4-FFF2-40B4-BE49-F238E27FC236}">
                  <a16:creationId xmlns:a16="http://schemas.microsoft.com/office/drawing/2014/main" xmlns="" id="{BCFFCCAC-4C77-8FB7-8490-D72731A5E84C}"/>
                </a:ext>
              </a:extLst>
            </p:cNvPr>
            <p:cNvSpPr/>
            <p:nvPr/>
          </p:nvSpPr>
          <p:spPr>
            <a:xfrm>
              <a:off x="924968" y="5302659"/>
              <a:ext cx="2378860" cy="790166"/>
            </a:xfrm>
            <a:prstGeom prst="snip1Rect">
              <a:avLst>
                <a:gd name="adj" fmla="val 0"/>
              </a:avLst>
            </a:prstGeom>
            <a:solidFill>
              <a:srgbClr val="00A8E7"/>
            </a:solidFill>
            <a:ln w="57150">
              <a:solidFill>
                <a:srgbClr val="00A8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Google Shape;109;p6">
              <a:extLst>
                <a:ext uri="{FF2B5EF4-FFF2-40B4-BE49-F238E27FC236}">
                  <a16:creationId xmlns:a16="http://schemas.microsoft.com/office/drawing/2014/main" xmlns="" id="{7AE73CF3-BF55-9140-AA7A-7D0F7C40CFF9}"/>
                </a:ext>
              </a:extLst>
            </p:cNvPr>
            <p:cNvSpPr/>
            <p:nvPr/>
          </p:nvSpPr>
          <p:spPr>
            <a:xfrm>
              <a:off x="1208062" y="5497753"/>
              <a:ext cx="1812672" cy="39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24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Đáp </a:t>
              </a:r>
              <a:r>
                <a:rPr lang="en-GB" sz="24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án</a:t>
              </a:r>
              <a:r>
                <a:rPr lang="en-GB" sz="24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là</a:t>
              </a:r>
              <a:r>
                <a:rPr lang="en-GB" sz="24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: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C635FA2-1304-6160-0C03-3D0EAE3165F7}"/>
              </a:ext>
            </a:extLst>
          </p:cNvPr>
          <p:cNvGrpSpPr/>
          <p:nvPr/>
        </p:nvGrpSpPr>
        <p:grpSpPr>
          <a:xfrm>
            <a:off x="924913" y="2301373"/>
            <a:ext cx="7294175" cy="790166"/>
            <a:chOff x="1094175" y="2547594"/>
            <a:chExt cx="7294175" cy="790166"/>
          </a:xfrm>
        </p:grpSpPr>
        <p:sp>
          <p:nvSpPr>
            <p:cNvPr id="12" name="Rectangle: Single Corner Snipped 11">
              <a:extLst>
                <a:ext uri="{FF2B5EF4-FFF2-40B4-BE49-F238E27FC236}">
                  <a16:creationId xmlns:a16="http://schemas.microsoft.com/office/drawing/2014/main" xmlns="" id="{1C5BE51C-515B-3573-EB1F-555B4762F299}"/>
                </a:ext>
              </a:extLst>
            </p:cNvPr>
            <p:cNvSpPr/>
            <p:nvPr/>
          </p:nvSpPr>
          <p:spPr>
            <a:xfrm>
              <a:off x="1094175" y="2547594"/>
              <a:ext cx="7294175" cy="790166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EA51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Google Shape;109;p6">
              <a:extLst>
                <a:ext uri="{FF2B5EF4-FFF2-40B4-BE49-F238E27FC236}">
                  <a16:creationId xmlns:a16="http://schemas.microsoft.com/office/drawing/2014/main" xmlns="" id="{BB43E426-4A9C-4E3E-A068-64BA5290D719}"/>
                </a:ext>
              </a:extLst>
            </p:cNvPr>
            <p:cNvSpPr/>
            <p:nvPr/>
          </p:nvSpPr>
          <p:spPr>
            <a:xfrm>
              <a:off x="1362804" y="2742688"/>
              <a:ext cx="6756917" cy="39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24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Tom goes to sleep.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AB9CDEF-BE8D-9C30-FAC1-E13019DBEB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186" y="3428603"/>
            <a:ext cx="2583628" cy="153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1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F47A6C-162D-CB40-C33B-9DD1FDD95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Viết </a:t>
            </a:r>
            <a:r>
              <a:rPr lang="en-GB" sz="4000" dirty="0" err="1"/>
              <a:t>lại</a:t>
            </a:r>
            <a:r>
              <a:rPr lang="en-GB" sz="4000" dirty="0"/>
              <a:t> </a:t>
            </a:r>
            <a:r>
              <a:rPr lang="en-GB" sz="4000" dirty="0" err="1"/>
              <a:t>câu</a:t>
            </a:r>
            <a:endParaRPr lang="en-GB" sz="4000" dirty="0"/>
          </a:p>
        </p:txBody>
      </p:sp>
      <p:sp>
        <p:nvSpPr>
          <p:cNvPr id="8" name="INTRO">
            <a:extLst>
              <a:ext uri="{FF2B5EF4-FFF2-40B4-BE49-F238E27FC236}">
                <a16:creationId xmlns:a16="http://schemas.microsoft.com/office/drawing/2014/main" xmlns="" id="{A66E553D-E1F7-4F88-92BF-DD0B9B68C0F8}"/>
              </a:ext>
            </a:extLst>
          </p:cNvPr>
          <p:cNvSpPr txBox="1"/>
          <p:nvPr/>
        </p:nvSpPr>
        <p:spPr>
          <a:xfrm>
            <a:off x="674709" y="1767765"/>
            <a:ext cx="779458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vi-VN" sz="1600" dirty="0"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Em hãy viết lại câu sau, chuyển từ thì hiện tại đơn sang thì tương lai đơn nhé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6985535-D49D-AAAC-ACCE-E51C685788F7}"/>
              </a:ext>
            </a:extLst>
          </p:cNvPr>
          <p:cNvGrpSpPr/>
          <p:nvPr/>
        </p:nvGrpSpPr>
        <p:grpSpPr>
          <a:xfrm>
            <a:off x="3303828" y="5302659"/>
            <a:ext cx="4915205" cy="790166"/>
            <a:chOff x="3303828" y="5302659"/>
            <a:chExt cx="4915205" cy="790166"/>
          </a:xfrm>
        </p:grpSpPr>
        <p:sp>
          <p:nvSpPr>
            <p:cNvPr id="4" name="Rectangle: Single Corner Snipped 3">
              <a:extLst>
                <a:ext uri="{FF2B5EF4-FFF2-40B4-BE49-F238E27FC236}">
                  <a16:creationId xmlns:a16="http://schemas.microsoft.com/office/drawing/2014/main" xmlns="" id="{BAC7C880-196A-668F-273D-BC12D7A7ADEB}"/>
                </a:ext>
              </a:extLst>
            </p:cNvPr>
            <p:cNvSpPr/>
            <p:nvPr/>
          </p:nvSpPr>
          <p:spPr>
            <a:xfrm>
              <a:off x="3303828" y="5302659"/>
              <a:ext cx="4915205" cy="790166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00A8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Google Shape;109;p6">
              <a:extLst>
                <a:ext uri="{FF2B5EF4-FFF2-40B4-BE49-F238E27FC236}">
                  <a16:creationId xmlns:a16="http://schemas.microsoft.com/office/drawing/2014/main" xmlns="" id="{8ACEF1E2-73BC-2D7A-4428-50B2BADF69D3}"/>
                </a:ext>
              </a:extLst>
            </p:cNvPr>
            <p:cNvSpPr/>
            <p:nvPr/>
          </p:nvSpPr>
          <p:spPr>
            <a:xfrm>
              <a:off x="3484844" y="5497753"/>
              <a:ext cx="4553172" cy="39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24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Alice </a:t>
              </a:r>
              <a:r>
                <a:rPr lang="en-GB" sz="2400" b="1" dirty="0">
                  <a:solidFill>
                    <a:srgbClr val="0076B0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will do </a:t>
              </a:r>
              <a:r>
                <a:rPr lang="en-GB" sz="24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her homework.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BEC91C7-6637-A660-F77E-9D8261AF93BB}"/>
              </a:ext>
            </a:extLst>
          </p:cNvPr>
          <p:cNvGrpSpPr/>
          <p:nvPr/>
        </p:nvGrpSpPr>
        <p:grpSpPr>
          <a:xfrm>
            <a:off x="924968" y="5302659"/>
            <a:ext cx="2378860" cy="790166"/>
            <a:chOff x="924968" y="5302659"/>
            <a:chExt cx="2378860" cy="790166"/>
          </a:xfrm>
        </p:grpSpPr>
        <p:sp>
          <p:nvSpPr>
            <p:cNvPr id="5" name="Rectangle: Single Corner Snipped 4">
              <a:extLst>
                <a:ext uri="{FF2B5EF4-FFF2-40B4-BE49-F238E27FC236}">
                  <a16:creationId xmlns:a16="http://schemas.microsoft.com/office/drawing/2014/main" xmlns="" id="{BCFFCCAC-4C77-8FB7-8490-D72731A5E84C}"/>
                </a:ext>
              </a:extLst>
            </p:cNvPr>
            <p:cNvSpPr/>
            <p:nvPr/>
          </p:nvSpPr>
          <p:spPr>
            <a:xfrm>
              <a:off x="924968" y="5302659"/>
              <a:ext cx="2378860" cy="790166"/>
            </a:xfrm>
            <a:prstGeom prst="snip1Rect">
              <a:avLst>
                <a:gd name="adj" fmla="val 0"/>
              </a:avLst>
            </a:prstGeom>
            <a:solidFill>
              <a:srgbClr val="00A8E7"/>
            </a:solidFill>
            <a:ln w="57150">
              <a:solidFill>
                <a:srgbClr val="00A8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Google Shape;109;p6">
              <a:extLst>
                <a:ext uri="{FF2B5EF4-FFF2-40B4-BE49-F238E27FC236}">
                  <a16:creationId xmlns:a16="http://schemas.microsoft.com/office/drawing/2014/main" xmlns="" id="{7AE73CF3-BF55-9140-AA7A-7D0F7C40CFF9}"/>
                </a:ext>
              </a:extLst>
            </p:cNvPr>
            <p:cNvSpPr/>
            <p:nvPr/>
          </p:nvSpPr>
          <p:spPr>
            <a:xfrm>
              <a:off x="1208062" y="5497753"/>
              <a:ext cx="1812672" cy="39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24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Đáp </a:t>
              </a:r>
              <a:r>
                <a:rPr lang="en-GB" sz="24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án</a:t>
              </a:r>
              <a:r>
                <a:rPr lang="en-GB" sz="24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là</a:t>
              </a:r>
              <a:r>
                <a:rPr lang="en-GB" sz="24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: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C635FA2-1304-6160-0C03-3D0EAE3165F7}"/>
              </a:ext>
            </a:extLst>
          </p:cNvPr>
          <p:cNvGrpSpPr/>
          <p:nvPr/>
        </p:nvGrpSpPr>
        <p:grpSpPr>
          <a:xfrm>
            <a:off x="924913" y="2301373"/>
            <a:ext cx="7294175" cy="790166"/>
            <a:chOff x="1094175" y="2547594"/>
            <a:chExt cx="7294175" cy="790166"/>
          </a:xfrm>
        </p:grpSpPr>
        <p:sp>
          <p:nvSpPr>
            <p:cNvPr id="12" name="Rectangle: Single Corner Snipped 11">
              <a:extLst>
                <a:ext uri="{FF2B5EF4-FFF2-40B4-BE49-F238E27FC236}">
                  <a16:creationId xmlns:a16="http://schemas.microsoft.com/office/drawing/2014/main" xmlns="" id="{1C5BE51C-515B-3573-EB1F-555B4762F299}"/>
                </a:ext>
              </a:extLst>
            </p:cNvPr>
            <p:cNvSpPr/>
            <p:nvPr/>
          </p:nvSpPr>
          <p:spPr>
            <a:xfrm>
              <a:off x="1094175" y="2547594"/>
              <a:ext cx="7294175" cy="790166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EA51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Google Shape;109;p6">
              <a:extLst>
                <a:ext uri="{FF2B5EF4-FFF2-40B4-BE49-F238E27FC236}">
                  <a16:creationId xmlns:a16="http://schemas.microsoft.com/office/drawing/2014/main" xmlns="" id="{BB43E426-4A9C-4E3E-A068-64BA5290D719}"/>
                </a:ext>
              </a:extLst>
            </p:cNvPr>
            <p:cNvSpPr/>
            <p:nvPr/>
          </p:nvSpPr>
          <p:spPr>
            <a:xfrm>
              <a:off x="1362804" y="2742688"/>
              <a:ext cx="6756917" cy="39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24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Alice does her homework.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AB9CDEF-BE8D-9C30-FAC1-E13019DBEB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186" y="3485288"/>
            <a:ext cx="2583628" cy="142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0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F47A6C-162D-CB40-C33B-9DD1FDD95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Viết </a:t>
            </a:r>
            <a:r>
              <a:rPr lang="en-GB" sz="4000" dirty="0" err="1"/>
              <a:t>lại</a:t>
            </a:r>
            <a:r>
              <a:rPr lang="en-GB" sz="4000" dirty="0"/>
              <a:t> </a:t>
            </a:r>
            <a:r>
              <a:rPr lang="en-GB" sz="4000" dirty="0" err="1"/>
              <a:t>câu</a:t>
            </a:r>
            <a:endParaRPr lang="en-GB" sz="4000" dirty="0"/>
          </a:p>
        </p:txBody>
      </p:sp>
      <p:sp>
        <p:nvSpPr>
          <p:cNvPr id="8" name="INTRO">
            <a:extLst>
              <a:ext uri="{FF2B5EF4-FFF2-40B4-BE49-F238E27FC236}">
                <a16:creationId xmlns:a16="http://schemas.microsoft.com/office/drawing/2014/main" xmlns="" id="{A66E553D-E1F7-4F88-92BF-DD0B9B68C0F8}"/>
              </a:ext>
            </a:extLst>
          </p:cNvPr>
          <p:cNvSpPr txBox="1"/>
          <p:nvPr/>
        </p:nvSpPr>
        <p:spPr>
          <a:xfrm>
            <a:off x="674709" y="1767765"/>
            <a:ext cx="779458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vi-VN" sz="1600" dirty="0"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Em hãy viết lại câu sau, chuyển từ thì hiện tại đơn sang thì tương lai đơn nhé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6985535-D49D-AAAC-ACCE-E51C685788F7}"/>
              </a:ext>
            </a:extLst>
          </p:cNvPr>
          <p:cNvGrpSpPr/>
          <p:nvPr/>
        </p:nvGrpSpPr>
        <p:grpSpPr>
          <a:xfrm>
            <a:off x="3303828" y="5302659"/>
            <a:ext cx="4915205" cy="790166"/>
            <a:chOff x="3303828" y="5302659"/>
            <a:chExt cx="4915205" cy="790166"/>
          </a:xfrm>
        </p:grpSpPr>
        <p:sp>
          <p:nvSpPr>
            <p:cNvPr id="4" name="Rectangle: Single Corner Snipped 3">
              <a:extLst>
                <a:ext uri="{FF2B5EF4-FFF2-40B4-BE49-F238E27FC236}">
                  <a16:creationId xmlns:a16="http://schemas.microsoft.com/office/drawing/2014/main" xmlns="" id="{BAC7C880-196A-668F-273D-BC12D7A7ADEB}"/>
                </a:ext>
              </a:extLst>
            </p:cNvPr>
            <p:cNvSpPr/>
            <p:nvPr/>
          </p:nvSpPr>
          <p:spPr>
            <a:xfrm>
              <a:off x="3303828" y="5302659"/>
              <a:ext cx="4915205" cy="790166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00A8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Google Shape;109;p6">
              <a:extLst>
                <a:ext uri="{FF2B5EF4-FFF2-40B4-BE49-F238E27FC236}">
                  <a16:creationId xmlns:a16="http://schemas.microsoft.com/office/drawing/2014/main" xmlns="" id="{8ACEF1E2-73BC-2D7A-4428-50B2BADF69D3}"/>
                </a:ext>
              </a:extLst>
            </p:cNvPr>
            <p:cNvSpPr/>
            <p:nvPr/>
          </p:nvSpPr>
          <p:spPr>
            <a:xfrm>
              <a:off x="3484844" y="5497753"/>
              <a:ext cx="4553172" cy="39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24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John </a:t>
              </a:r>
              <a:r>
                <a:rPr lang="en-GB" sz="2400" b="1" dirty="0">
                  <a:solidFill>
                    <a:srgbClr val="0076B0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will read </a:t>
              </a:r>
              <a:r>
                <a:rPr lang="en-GB" sz="24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book.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BEC91C7-6637-A660-F77E-9D8261AF93BB}"/>
              </a:ext>
            </a:extLst>
          </p:cNvPr>
          <p:cNvGrpSpPr/>
          <p:nvPr/>
        </p:nvGrpSpPr>
        <p:grpSpPr>
          <a:xfrm>
            <a:off x="924968" y="5302659"/>
            <a:ext cx="2378860" cy="790166"/>
            <a:chOff x="924968" y="5302659"/>
            <a:chExt cx="2378860" cy="790166"/>
          </a:xfrm>
        </p:grpSpPr>
        <p:sp>
          <p:nvSpPr>
            <p:cNvPr id="5" name="Rectangle: Single Corner Snipped 4">
              <a:extLst>
                <a:ext uri="{FF2B5EF4-FFF2-40B4-BE49-F238E27FC236}">
                  <a16:creationId xmlns:a16="http://schemas.microsoft.com/office/drawing/2014/main" xmlns="" id="{BCFFCCAC-4C77-8FB7-8490-D72731A5E84C}"/>
                </a:ext>
              </a:extLst>
            </p:cNvPr>
            <p:cNvSpPr/>
            <p:nvPr/>
          </p:nvSpPr>
          <p:spPr>
            <a:xfrm>
              <a:off x="924968" y="5302659"/>
              <a:ext cx="2378860" cy="790166"/>
            </a:xfrm>
            <a:prstGeom prst="snip1Rect">
              <a:avLst>
                <a:gd name="adj" fmla="val 0"/>
              </a:avLst>
            </a:prstGeom>
            <a:solidFill>
              <a:srgbClr val="00A8E7"/>
            </a:solidFill>
            <a:ln w="57150">
              <a:solidFill>
                <a:srgbClr val="00A8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Google Shape;109;p6">
              <a:extLst>
                <a:ext uri="{FF2B5EF4-FFF2-40B4-BE49-F238E27FC236}">
                  <a16:creationId xmlns:a16="http://schemas.microsoft.com/office/drawing/2014/main" xmlns="" id="{7AE73CF3-BF55-9140-AA7A-7D0F7C40CFF9}"/>
                </a:ext>
              </a:extLst>
            </p:cNvPr>
            <p:cNvSpPr/>
            <p:nvPr/>
          </p:nvSpPr>
          <p:spPr>
            <a:xfrm>
              <a:off x="1208062" y="5497753"/>
              <a:ext cx="1812672" cy="39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24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Đáp </a:t>
              </a:r>
              <a:r>
                <a:rPr lang="en-GB" sz="24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án</a:t>
              </a:r>
              <a:r>
                <a:rPr lang="en-GB" sz="24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là</a:t>
              </a:r>
              <a:r>
                <a:rPr lang="en-GB" sz="24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: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C635FA2-1304-6160-0C03-3D0EAE3165F7}"/>
              </a:ext>
            </a:extLst>
          </p:cNvPr>
          <p:cNvGrpSpPr/>
          <p:nvPr/>
        </p:nvGrpSpPr>
        <p:grpSpPr>
          <a:xfrm>
            <a:off x="924913" y="2301373"/>
            <a:ext cx="7294175" cy="790166"/>
            <a:chOff x="1094175" y="2547594"/>
            <a:chExt cx="7294175" cy="790166"/>
          </a:xfrm>
        </p:grpSpPr>
        <p:sp>
          <p:nvSpPr>
            <p:cNvPr id="12" name="Rectangle: Single Corner Snipped 11">
              <a:extLst>
                <a:ext uri="{FF2B5EF4-FFF2-40B4-BE49-F238E27FC236}">
                  <a16:creationId xmlns:a16="http://schemas.microsoft.com/office/drawing/2014/main" xmlns="" id="{1C5BE51C-515B-3573-EB1F-555B4762F299}"/>
                </a:ext>
              </a:extLst>
            </p:cNvPr>
            <p:cNvSpPr/>
            <p:nvPr/>
          </p:nvSpPr>
          <p:spPr>
            <a:xfrm>
              <a:off x="1094175" y="2547594"/>
              <a:ext cx="7294175" cy="790166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EA51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Google Shape;109;p6">
              <a:extLst>
                <a:ext uri="{FF2B5EF4-FFF2-40B4-BE49-F238E27FC236}">
                  <a16:creationId xmlns:a16="http://schemas.microsoft.com/office/drawing/2014/main" xmlns="" id="{BB43E426-4A9C-4E3E-A068-64BA5290D719}"/>
                </a:ext>
              </a:extLst>
            </p:cNvPr>
            <p:cNvSpPr/>
            <p:nvPr/>
          </p:nvSpPr>
          <p:spPr>
            <a:xfrm>
              <a:off x="1362804" y="2742688"/>
              <a:ext cx="6756917" cy="39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24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John reads book.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AB9CDEF-BE8D-9C30-FAC1-E13019DBEB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331" y="3396244"/>
            <a:ext cx="2293339" cy="16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1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F47A6C-162D-CB40-C33B-9DD1FDD95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Viết </a:t>
            </a:r>
            <a:r>
              <a:rPr lang="en-GB" sz="4000" dirty="0" err="1"/>
              <a:t>lại</a:t>
            </a:r>
            <a:r>
              <a:rPr lang="en-GB" sz="4000" dirty="0"/>
              <a:t> </a:t>
            </a:r>
            <a:r>
              <a:rPr lang="en-GB" sz="4000" dirty="0" err="1"/>
              <a:t>câu</a:t>
            </a:r>
            <a:endParaRPr lang="en-GB" sz="4000" dirty="0"/>
          </a:p>
        </p:txBody>
      </p:sp>
      <p:sp>
        <p:nvSpPr>
          <p:cNvPr id="8" name="INTRO">
            <a:extLst>
              <a:ext uri="{FF2B5EF4-FFF2-40B4-BE49-F238E27FC236}">
                <a16:creationId xmlns:a16="http://schemas.microsoft.com/office/drawing/2014/main" xmlns="" id="{A66E553D-E1F7-4F88-92BF-DD0B9B68C0F8}"/>
              </a:ext>
            </a:extLst>
          </p:cNvPr>
          <p:cNvSpPr txBox="1"/>
          <p:nvPr/>
        </p:nvSpPr>
        <p:spPr>
          <a:xfrm>
            <a:off x="674709" y="1767765"/>
            <a:ext cx="779458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vi-VN" sz="1600" dirty="0"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Em hãy viết lại câu sau, chuyển từ thì hiện tại đơn sang thì tương lai đơn nhé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6985535-D49D-AAAC-ACCE-E51C685788F7}"/>
              </a:ext>
            </a:extLst>
          </p:cNvPr>
          <p:cNvGrpSpPr/>
          <p:nvPr/>
        </p:nvGrpSpPr>
        <p:grpSpPr>
          <a:xfrm>
            <a:off x="3303828" y="5302659"/>
            <a:ext cx="4915205" cy="790166"/>
            <a:chOff x="3303828" y="5302659"/>
            <a:chExt cx="4915205" cy="790166"/>
          </a:xfrm>
        </p:grpSpPr>
        <p:sp>
          <p:nvSpPr>
            <p:cNvPr id="4" name="Rectangle: Single Corner Snipped 3">
              <a:extLst>
                <a:ext uri="{FF2B5EF4-FFF2-40B4-BE49-F238E27FC236}">
                  <a16:creationId xmlns:a16="http://schemas.microsoft.com/office/drawing/2014/main" xmlns="" id="{BAC7C880-196A-668F-273D-BC12D7A7ADEB}"/>
                </a:ext>
              </a:extLst>
            </p:cNvPr>
            <p:cNvSpPr/>
            <p:nvPr/>
          </p:nvSpPr>
          <p:spPr>
            <a:xfrm>
              <a:off x="3303828" y="5302659"/>
              <a:ext cx="4915205" cy="790166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00A8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Google Shape;109;p6">
              <a:extLst>
                <a:ext uri="{FF2B5EF4-FFF2-40B4-BE49-F238E27FC236}">
                  <a16:creationId xmlns:a16="http://schemas.microsoft.com/office/drawing/2014/main" xmlns="" id="{8ACEF1E2-73BC-2D7A-4428-50B2BADF69D3}"/>
                </a:ext>
              </a:extLst>
            </p:cNvPr>
            <p:cNvSpPr/>
            <p:nvPr/>
          </p:nvSpPr>
          <p:spPr>
            <a:xfrm>
              <a:off x="3484844" y="5497753"/>
              <a:ext cx="4553172" cy="39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24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They </a:t>
              </a:r>
              <a:r>
                <a:rPr lang="en-GB" sz="2400" b="1" dirty="0">
                  <a:solidFill>
                    <a:srgbClr val="0076B0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will have </a:t>
              </a:r>
              <a:r>
                <a:rPr lang="en-GB" sz="24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dinner.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BEC91C7-6637-A660-F77E-9D8261AF93BB}"/>
              </a:ext>
            </a:extLst>
          </p:cNvPr>
          <p:cNvGrpSpPr/>
          <p:nvPr/>
        </p:nvGrpSpPr>
        <p:grpSpPr>
          <a:xfrm>
            <a:off x="924968" y="5302659"/>
            <a:ext cx="2378860" cy="790166"/>
            <a:chOff x="924968" y="5302659"/>
            <a:chExt cx="2378860" cy="790166"/>
          </a:xfrm>
        </p:grpSpPr>
        <p:sp>
          <p:nvSpPr>
            <p:cNvPr id="5" name="Rectangle: Single Corner Snipped 4">
              <a:extLst>
                <a:ext uri="{FF2B5EF4-FFF2-40B4-BE49-F238E27FC236}">
                  <a16:creationId xmlns:a16="http://schemas.microsoft.com/office/drawing/2014/main" xmlns="" id="{BCFFCCAC-4C77-8FB7-8490-D72731A5E84C}"/>
                </a:ext>
              </a:extLst>
            </p:cNvPr>
            <p:cNvSpPr/>
            <p:nvPr/>
          </p:nvSpPr>
          <p:spPr>
            <a:xfrm>
              <a:off x="924968" y="5302659"/>
              <a:ext cx="2378860" cy="790166"/>
            </a:xfrm>
            <a:prstGeom prst="snip1Rect">
              <a:avLst>
                <a:gd name="adj" fmla="val 0"/>
              </a:avLst>
            </a:prstGeom>
            <a:solidFill>
              <a:srgbClr val="00A8E7"/>
            </a:solidFill>
            <a:ln w="57150">
              <a:solidFill>
                <a:srgbClr val="00A8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Google Shape;109;p6">
              <a:extLst>
                <a:ext uri="{FF2B5EF4-FFF2-40B4-BE49-F238E27FC236}">
                  <a16:creationId xmlns:a16="http://schemas.microsoft.com/office/drawing/2014/main" xmlns="" id="{7AE73CF3-BF55-9140-AA7A-7D0F7C40CFF9}"/>
                </a:ext>
              </a:extLst>
            </p:cNvPr>
            <p:cNvSpPr/>
            <p:nvPr/>
          </p:nvSpPr>
          <p:spPr>
            <a:xfrm>
              <a:off x="1208062" y="5497753"/>
              <a:ext cx="1812672" cy="39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24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Đáp </a:t>
              </a:r>
              <a:r>
                <a:rPr lang="en-GB" sz="24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án</a:t>
              </a:r>
              <a:r>
                <a:rPr lang="en-GB" sz="24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là</a:t>
              </a:r>
              <a:r>
                <a:rPr lang="en-GB" sz="24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: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C635FA2-1304-6160-0C03-3D0EAE3165F7}"/>
              </a:ext>
            </a:extLst>
          </p:cNvPr>
          <p:cNvGrpSpPr/>
          <p:nvPr/>
        </p:nvGrpSpPr>
        <p:grpSpPr>
          <a:xfrm>
            <a:off x="924913" y="2301373"/>
            <a:ext cx="7294175" cy="790166"/>
            <a:chOff x="1094175" y="2547594"/>
            <a:chExt cx="7294175" cy="790166"/>
          </a:xfrm>
        </p:grpSpPr>
        <p:sp>
          <p:nvSpPr>
            <p:cNvPr id="12" name="Rectangle: Single Corner Snipped 11">
              <a:extLst>
                <a:ext uri="{FF2B5EF4-FFF2-40B4-BE49-F238E27FC236}">
                  <a16:creationId xmlns:a16="http://schemas.microsoft.com/office/drawing/2014/main" xmlns="" id="{1C5BE51C-515B-3573-EB1F-555B4762F299}"/>
                </a:ext>
              </a:extLst>
            </p:cNvPr>
            <p:cNvSpPr/>
            <p:nvPr/>
          </p:nvSpPr>
          <p:spPr>
            <a:xfrm>
              <a:off x="1094175" y="2547594"/>
              <a:ext cx="7294175" cy="790166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EA51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Google Shape;109;p6">
              <a:extLst>
                <a:ext uri="{FF2B5EF4-FFF2-40B4-BE49-F238E27FC236}">
                  <a16:creationId xmlns:a16="http://schemas.microsoft.com/office/drawing/2014/main" xmlns="" id="{BB43E426-4A9C-4E3E-A068-64BA5290D719}"/>
                </a:ext>
              </a:extLst>
            </p:cNvPr>
            <p:cNvSpPr/>
            <p:nvPr/>
          </p:nvSpPr>
          <p:spPr>
            <a:xfrm>
              <a:off x="1362804" y="2742688"/>
              <a:ext cx="6756917" cy="39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24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They have dinner.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AB9CDEF-BE8D-9C30-FAC1-E13019DBEB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4088" y="3365366"/>
            <a:ext cx="2395825" cy="166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3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xmlns="" id="{49713F35-624C-8A1D-0CC7-DBEC6C090FEE}"/>
              </a:ext>
            </a:extLst>
          </p:cNvPr>
          <p:cNvSpPr/>
          <p:nvPr/>
        </p:nvSpPr>
        <p:spPr>
          <a:xfrm>
            <a:off x="-313981" y="2252695"/>
            <a:ext cx="10174077" cy="2352611"/>
          </a:xfrm>
          <a:prstGeom prst="snip1Rect">
            <a:avLst>
              <a:gd name="adj" fmla="val 0"/>
            </a:avLst>
          </a:prstGeom>
          <a:solidFill>
            <a:srgbClr val="EA516C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9E5A523-CE4B-AE0F-2EEA-04A0B232A54C}"/>
              </a:ext>
            </a:extLst>
          </p:cNvPr>
          <p:cNvSpPr txBox="1"/>
          <p:nvPr/>
        </p:nvSpPr>
        <p:spPr>
          <a:xfrm>
            <a:off x="900827" y="2644170"/>
            <a:ext cx="73423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buSzPts val="1800"/>
            </a:pPr>
            <a:r>
              <a:rPr lang="vi-VN" sz="3200" b="1" dirty="0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rPr>
              <a:t>Để vượt qua con sông này, em hãy tìm viên đá chứa nội dung chính xác nhất và hoàn thành câu nhé.</a:t>
            </a:r>
          </a:p>
        </p:txBody>
      </p:sp>
    </p:spTree>
    <p:extLst>
      <p:ext uri="{BB962C8B-B14F-4D97-AF65-F5344CB8AC3E}">
        <p14:creationId xmlns:p14="http://schemas.microsoft.com/office/powerpoint/2010/main" val="158045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0B994F7-83D5-B874-3761-15CBECE9F9A8}"/>
              </a:ext>
            </a:extLst>
          </p:cNvPr>
          <p:cNvSpPr txBox="1"/>
          <p:nvPr/>
        </p:nvSpPr>
        <p:spPr>
          <a:xfrm>
            <a:off x="1541934" y="1821569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She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A0331B3-D585-E484-07A3-24F3278805DA}"/>
              </a:ext>
            </a:extLst>
          </p:cNvPr>
          <p:cNvSpPr txBox="1"/>
          <p:nvPr/>
        </p:nvSpPr>
        <p:spPr>
          <a:xfrm>
            <a:off x="5023373" y="1909951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tennis</a:t>
            </a:r>
            <a:endParaRPr kumimoji="0" lang="en-AU" sz="16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Mali" panose="00000500000000000000" pitchFamily="2" charset="-34"/>
              <a:ea typeface="Roboto" panose="02000000000000000000" pitchFamily="2" charset="0"/>
              <a:cs typeface="Mali" panose="00000500000000000000" pitchFamily="2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F5E7D0B-5FDE-52D4-897A-863E3A0FBD5C}"/>
              </a:ext>
            </a:extLst>
          </p:cNvPr>
          <p:cNvSpPr txBox="1"/>
          <p:nvPr/>
        </p:nvSpPr>
        <p:spPr>
          <a:xfrm>
            <a:off x="6408218" y="1940831"/>
            <a:ext cx="1431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400" b="1" kern="1200" dirty="0">
                <a:solidFill>
                  <a:srgbClr val="1C1C1C"/>
                </a:solidFill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tomorrow</a:t>
            </a:r>
            <a:endParaRPr kumimoji="0" lang="en-AU" sz="16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Mali" panose="00000500000000000000" pitchFamily="2" charset="-34"/>
              <a:ea typeface="Roboto" panose="02000000000000000000" pitchFamily="2" charset="0"/>
              <a:cs typeface="Mali" panose="00000500000000000000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AA49569-8E2B-9847-063E-AEB679A64797}"/>
              </a:ext>
            </a:extLst>
          </p:cNvPr>
          <p:cNvSpPr txBox="1"/>
          <p:nvPr/>
        </p:nvSpPr>
        <p:spPr>
          <a:xfrm>
            <a:off x="6960087" y="3672854"/>
            <a:ext cx="8446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with his friends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149D70-1BA3-0213-CAD6-308A4973D544}"/>
              </a:ext>
            </a:extLst>
          </p:cNvPr>
          <p:cNvSpPr txBox="1"/>
          <p:nvPr/>
        </p:nvSpPr>
        <p:spPr>
          <a:xfrm>
            <a:off x="3242064" y="3382252"/>
            <a:ext cx="1189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 dirty="0"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will walk to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ali" panose="00000500000000000000" pitchFamily="2" charset="-34"/>
              <a:ea typeface="Roboto" panose="02000000000000000000" pitchFamily="2" charset="0"/>
              <a:cs typeface="Mali" panose="00000500000000000000" pitchFamily="2" charset="-34"/>
            </a:endParaRPr>
          </a:p>
        </p:txBody>
      </p:sp>
      <p:grpSp>
        <p:nvGrpSpPr>
          <p:cNvPr id="7" name="play">
            <a:extLst>
              <a:ext uri="{FF2B5EF4-FFF2-40B4-BE49-F238E27FC236}">
                <a16:creationId xmlns:a16="http://schemas.microsoft.com/office/drawing/2014/main" xmlns="" id="{886177C5-5032-2752-19FA-C4B0BC886098}"/>
              </a:ext>
            </a:extLst>
          </p:cNvPr>
          <p:cNvGrpSpPr/>
          <p:nvPr/>
        </p:nvGrpSpPr>
        <p:grpSpPr>
          <a:xfrm>
            <a:off x="1803602" y="254696"/>
            <a:ext cx="1431985" cy="1258172"/>
            <a:chOff x="2027208" y="158825"/>
            <a:chExt cx="1431985" cy="12581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CF38297-54C9-1383-4CC1-304197369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7208" y="158825"/>
              <a:ext cx="1431985" cy="125817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0CA377B8-233F-B8DF-AECF-66EB3C964EF2}"/>
                </a:ext>
              </a:extLst>
            </p:cNvPr>
            <p:cNvSpPr txBox="1"/>
            <p:nvPr/>
          </p:nvSpPr>
          <p:spPr>
            <a:xfrm>
              <a:off x="2286000" y="63402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play</a:t>
              </a:r>
              <a:endPara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10" name="plays">
            <a:extLst>
              <a:ext uri="{FF2B5EF4-FFF2-40B4-BE49-F238E27FC236}">
                <a16:creationId xmlns:a16="http://schemas.microsoft.com/office/drawing/2014/main" xmlns="" id="{FF6F993A-44F2-F43B-FE0C-D8D704A1B8CD}"/>
              </a:ext>
            </a:extLst>
          </p:cNvPr>
          <p:cNvGrpSpPr/>
          <p:nvPr/>
        </p:nvGrpSpPr>
        <p:grpSpPr>
          <a:xfrm>
            <a:off x="5926348" y="222996"/>
            <a:ext cx="1431985" cy="1258172"/>
            <a:chOff x="5926348" y="158825"/>
            <a:chExt cx="1431985" cy="125817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56B33951-7C36-AA10-D293-188B7AC68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348" y="158825"/>
              <a:ext cx="1431985" cy="125817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91CCC95-46F9-4812-B082-16A7B6B3E980}"/>
                </a:ext>
              </a:extLst>
            </p:cNvPr>
            <p:cNvSpPr txBox="1"/>
            <p:nvPr/>
          </p:nvSpPr>
          <p:spPr>
            <a:xfrm>
              <a:off x="6176514" y="63402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400" b="1" kern="1200" dirty="0">
                  <a:solidFill>
                    <a:srgbClr val="1C1C1C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will play</a:t>
              </a:r>
              <a:endPara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13" name="goes to">
            <a:extLst>
              <a:ext uri="{FF2B5EF4-FFF2-40B4-BE49-F238E27FC236}">
                <a16:creationId xmlns:a16="http://schemas.microsoft.com/office/drawing/2014/main" xmlns="" id="{ABEF8D78-523F-2A10-21A7-67A7022AD7DF}"/>
              </a:ext>
            </a:extLst>
          </p:cNvPr>
          <p:cNvGrpSpPr/>
          <p:nvPr/>
        </p:nvGrpSpPr>
        <p:grpSpPr>
          <a:xfrm>
            <a:off x="3900059" y="204105"/>
            <a:ext cx="1446714" cy="1271113"/>
            <a:chOff x="4030139" y="158825"/>
            <a:chExt cx="1446714" cy="12711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838CC082-398F-50CF-6B04-CF32CD30B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30139" y="158825"/>
              <a:ext cx="1446714" cy="127111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D68B3FD-DED8-AD11-0891-0C87116DDF57}"/>
                </a:ext>
              </a:extLst>
            </p:cNvPr>
            <p:cNvSpPr txBox="1"/>
            <p:nvPr/>
          </p:nvSpPr>
          <p:spPr>
            <a:xfrm>
              <a:off x="4296296" y="64049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visit</a:t>
              </a:r>
              <a:endPara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16" name="They">
            <a:extLst>
              <a:ext uri="{FF2B5EF4-FFF2-40B4-BE49-F238E27FC236}">
                <a16:creationId xmlns:a16="http://schemas.microsoft.com/office/drawing/2014/main" xmlns="" id="{54B907D3-71C9-78B6-869D-F108EB3AF278}"/>
              </a:ext>
            </a:extLst>
          </p:cNvPr>
          <p:cNvGrpSpPr/>
          <p:nvPr/>
        </p:nvGrpSpPr>
        <p:grpSpPr>
          <a:xfrm>
            <a:off x="3117013" y="4965197"/>
            <a:ext cx="1431985" cy="1265964"/>
            <a:chOff x="3117013" y="4965197"/>
            <a:chExt cx="1431985" cy="12659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0261E593-8E13-F71E-810F-317F44D54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18" y="4965197"/>
              <a:ext cx="1415552" cy="126596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494B005-575B-8B67-0A38-4403F311FBB0}"/>
                </a:ext>
              </a:extLst>
            </p:cNvPr>
            <p:cNvSpPr txBox="1"/>
            <p:nvPr/>
          </p:nvSpPr>
          <p:spPr>
            <a:xfrm>
              <a:off x="3117013" y="5811198"/>
              <a:ext cx="1431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They</a:t>
              </a:r>
            </a:p>
          </p:txBody>
        </p:sp>
      </p:grpSp>
      <p:grpSp>
        <p:nvGrpSpPr>
          <p:cNvPr id="19" name="He">
            <a:extLst>
              <a:ext uri="{FF2B5EF4-FFF2-40B4-BE49-F238E27FC236}">
                <a16:creationId xmlns:a16="http://schemas.microsoft.com/office/drawing/2014/main" xmlns="" id="{6282EFC1-D8E4-AAD5-FAF3-965D6E24FF45}"/>
              </a:ext>
            </a:extLst>
          </p:cNvPr>
          <p:cNvGrpSpPr/>
          <p:nvPr/>
        </p:nvGrpSpPr>
        <p:grpSpPr>
          <a:xfrm>
            <a:off x="1338551" y="5265748"/>
            <a:ext cx="1472944" cy="1288477"/>
            <a:chOff x="1338551" y="5265748"/>
            <a:chExt cx="1472944" cy="128847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923DFCEE-8C35-C33D-E610-4C81BBFE5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551" y="5265748"/>
              <a:ext cx="1472944" cy="128847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60D58DF-EC24-8254-C9FA-6C1E7E5BD760}"/>
                </a:ext>
              </a:extLst>
            </p:cNvPr>
            <p:cNvSpPr txBox="1"/>
            <p:nvPr/>
          </p:nvSpPr>
          <p:spPr>
            <a:xfrm>
              <a:off x="1363041" y="6089756"/>
              <a:ext cx="1431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He</a:t>
              </a:r>
              <a:endPara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22" name="the bus">
            <a:extLst>
              <a:ext uri="{FF2B5EF4-FFF2-40B4-BE49-F238E27FC236}">
                <a16:creationId xmlns:a16="http://schemas.microsoft.com/office/drawing/2014/main" xmlns="" id="{986A2744-B890-D507-DA33-34215F337B55}"/>
              </a:ext>
            </a:extLst>
          </p:cNvPr>
          <p:cNvGrpSpPr/>
          <p:nvPr/>
        </p:nvGrpSpPr>
        <p:grpSpPr>
          <a:xfrm>
            <a:off x="4860368" y="5312831"/>
            <a:ext cx="1440895" cy="1271113"/>
            <a:chOff x="4860368" y="5312831"/>
            <a:chExt cx="1440895" cy="127111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4F45074E-A22F-F236-98B6-8FE341CF0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483" y="5312831"/>
              <a:ext cx="1440780" cy="127111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B4CF2ADC-E467-B091-F440-458F6887DE29}"/>
                </a:ext>
              </a:extLst>
            </p:cNvPr>
            <p:cNvSpPr txBox="1"/>
            <p:nvPr/>
          </p:nvSpPr>
          <p:spPr>
            <a:xfrm>
              <a:off x="4860368" y="6129837"/>
              <a:ext cx="1431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bus</a:t>
              </a:r>
              <a:endPara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25" name="school">
            <a:extLst>
              <a:ext uri="{FF2B5EF4-FFF2-40B4-BE49-F238E27FC236}">
                <a16:creationId xmlns:a16="http://schemas.microsoft.com/office/drawing/2014/main" xmlns="" id="{23BDA225-09C7-9ED6-1481-38F1EAD66A15}"/>
              </a:ext>
            </a:extLst>
          </p:cNvPr>
          <p:cNvGrpSpPr/>
          <p:nvPr/>
        </p:nvGrpSpPr>
        <p:grpSpPr>
          <a:xfrm>
            <a:off x="6621861" y="5102501"/>
            <a:ext cx="1476955" cy="1272088"/>
            <a:chOff x="6621861" y="5102501"/>
            <a:chExt cx="1476955" cy="127208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7FBD9E36-322B-4EB2-54B9-6B706DE1C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861" y="5102501"/>
              <a:ext cx="1472944" cy="127208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9565A1CC-7F2C-F4B8-B3FE-79083CDFA7E8}"/>
                </a:ext>
              </a:extLst>
            </p:cNvPr>
            <p:cNvSpPr txBox="1"/>
            <p:nvPr/>
          </p:nvSpPr>
          <p:spPr>
            <a:xfrm>
              <a:off x="6666831" y="5922019"/>
              <a:ext cx="1431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school</a:t>
              </a:r>
              <a:endPara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6B78396-F7C2-A90C-D419-37BB3C0F19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609" y="422117"/>
            <a:ext cx="1333733" cy="923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0BC58AA-5972-7E1D-1665-708D87A716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72" y="422117"/>
            <a:ext cx="1333733" cy="9233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A2138A7-995B-8589-CAD9-EE741DB03E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996" y="5158761"/>
            <a:ext cx="1333733" cy="9233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7CCA3BD-4BB6-B5F1-19E4-1F702ECDC1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045" y="5525921"/>
            <a:ext cx="1333733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0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4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-4.07407E-6 L -0.31615 0.1993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16" y="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07407E-6 L -0.19219 -0.2442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18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44444E-6 L 0.01424 -0.267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7EC6A8D-A43F-315C-5FE6-DA32A895B145}"/>
              </a:ext>
            </a:extLst>
          </p:cNvPr>
          <p:cNvSpPr txBox="1"/>
          <p:nvPr/>
        </p:nvSpPr>
        <p:spPr>
          <a:xfrm>
            <a:off x="1538954" y="1836519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They</a:t>
            </a:r>
            <a:endParaRPr kumimoji="0" lang="en-AU" sz="16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Mali" panose="00000500000000000000" pitchFamily="2" charset="-34"/>
              <a:ea typeface="Roboto" panose="02000000000000000000" pitchFamily="2" charset="0"/>
              <a:cs typeface="Mali" panose="00000500000000000000" pitchFamily="2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C42EE44-E16A-0827-4982-1C0759761ED7}"/>
              </a:ext>
            </a:extLst>
          </p:cNvPr>
          <p:cNvSpPr txBox="1"/>
          <p:nvPr/>
        </p:nvSpPr>
        <p:spPr>
          <a:xfrm>
            <a:off x="4989003" y="195724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football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6F8506-846D-644F-8D7C-64C3215FF996}"/>
              </a:ext>
            </a:extLst>
          </p:cNvPr>
          <p:cNvSpPr txBox="1"/>
          <p:nvPr/>
        </p:nvSpPr>
        <p:spPr>
          <a:xfrm>
            <a:off x="6605304" y="2049259"/>
            <a:ext cx="1042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400" b="1" kern="1200" dirty="0">
                <a:solidFill>
                  <a:srgbClr val="1C1C1C"/>
                </a:solidFill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next</a:t>
            </a: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 Monday.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ECCEC94-3ABD-7CCA-9039-0C96A15A9F31}"/>
              </a:ext>
            </a:extLst>
          </p:cNvPr>
          <p:cNvSpPr txBox="1"/>
          <p:nvPr/>
        </p:nvSpPr>
        <p:spPr>
          <a:xfrm>
            <a:off x="6690489" y="3667928"/>
            <a:ext cx="1332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to the university by herself.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60ECF9-9952-1ABE-6391-8D579A53B4FB}"/>
              </a:ext>
            </a:extLst>
          </p:cNvPr>
          <p:cNvSpPr txBox="1"/>
          <p:nvPr/>
        </p:nvSpPr>
        <p:spPr>
          <a:xfrm>
            <a:off x="3164638" y="3718019"/>
            <a:ext cx="1371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400" b="1" kern="1200" dirty="0">
                <a:solidFill>
                  <a:srgbClr val="1C1C1C"/>
                </a:solidFill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will </a:t>
            </a: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take</a:t>
            </a:r>
          </a:p>
        </p:txBody>
      </p:sp>
      <p:grpSp>
        <p:nvGrpSpPr>
          <p:cNvPr id="7" name="plays">
            <a:extLst>
              <a:ext uri="{FF2B5EF4-FFF2-40B4-BE49-F238E27FC236}">
                <a16:creationId xmlns:a16="http://schemas.microsoft.com/office/drawing/2014/main" xmlns="" id="{41EFECA7-99C8-A5B1-6796-E9FDFA166915}"/>
              </a:ext>
            </a:extLst>
          </p:cNvPr>
          <p:cNvGrpSpPr/>
          <p:nvPr/>
        </p:nvGrpSpPr>
        <p:grpSpPr>
          <a:xfrm>
            <a:off x="4010207" y="211374"/>
            <a:ext cx="1431985" cy="1258172"/>
            <a:chOff x="5926348" y="158825"/>
            <a:chExt cx="1431985" cy="12581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D70D062A-C8D3-824D-D8EF-A39287892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348" y="158825"/>
              <a:ext cx="1431985" cy="125817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2BE0577-41CE-5DA2-9C8D-B62F7AED8CEE}"/>
                </a:ext>
              </a:extLst>
            </p:cNvPr>
            <p:cNvSpPr txBox="1"/>
            <p:nvPr/>
          </p:nvSpPr>
          <p:spPr>
            <a:xfrm>
              <a:off x="6185140" y="63402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400" b="1" kern="1200" dirty="0">
                  <a:solidFill>
                    <a:srgbClr val="1C1C1C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will </a:t>
              </a: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play</a:t>
              </a:r>
            </a:p>
          </p:txBody>
        </p:sp>
      </p:grpSp>
      <p:grpSp>
        <p:nvGrpSpPr>
          <p:cNvPr id="10" name="play">
            <a:extLst>
              <a:ext uri="{FF2B5EF4-FFF2-40B4-BE49-F238E27FC236}">
                <a16:creationId xmlns:a16="http://schemas.microsoft.com/office/drawing/2014/main" xmlns="" id="{BB652548-45E7-B78D-E6C2-7CB1115027D3}"/>
              </a:ext>
            </a:extLst>
          </p:cNvPr>
          <p:cNvGrpSpPr/>
          <p:nvPr/>
        </p:nvGrpSpPr>
        <p:grpSpPr>
          <a:xfrm>
            <a:off x="1803602" y="190525"/>
            <a:ext cx="1431985" cy="1258172"/>
            <a:chOff x="2027208" y="158825"/>
            <a:chExt cx="1431985" cy="125817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789AC21-5B06-4473-E7F7-D2F5EF025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7208" y="158825"/>
              <a:ext cx="1431985" cy="125817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3F1ECE8-3AA8-16A9-DBA0-090C0DB5BCF2}"/>
                </a:ext>
              </a:extLst>
            </p:cNvPr>
            <p:cNvSpPr txBox="1"/>
            <p:nvPr/>
          </p:nvSpPr>
          <p:spPr>
            <a:xfrm>
              <a:off x="2286000" y="63402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visit</a:t>
              </a:r>
              <a:endPara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D247D55-9412-83AF-908C-048E7995BC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609" y="357946"/>
            <a:ext cx="1333733" cy="923330"/>
          </a:xfrm>
          <a:prstGeom prst="rect">
            <a:avLst/>
          </a:prstGeom>
        </p:spPr>
      </p:pic>
      <p:grpSp>
        <p:nvGrpSpPr>
          <p:cNvPr id="14" name="play">
            <a:extLst>
              <a:ext uri="{FF2B5EF4-FFF2-40B4-BE49-F238E27FC236}">
                <a16:creationId xmlns:a16="http://schemas.microsoft.com/office/drawing/2014/main" xmlns="" id="{2E96691C-AC2F-4AC1-06A0-3BF747FC6C55}"/>
              </a:ext>
            </a:extLst>
          </p:cNvPr>
          <p:cNvGrpSpPr/>
          <p:nvPr/>
        </p:nvGrpSpPr>
        <p:grpSpPr>
          <a:xfrm>
            <a:off x="5921831" y="166895"/>
            <a:ext cx="1431985" cy="1258172"/>
            <a:chOff x="2027208" y="158825"/>
            <a:chExt cx="1431985" cy="125817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C76E2AEC-A070-4305-9086-58EE0BD12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7208" y="158825"/>
              <a:ext cx="1431985" cy="125817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48EE3E1-3733-F5B9-E6C9-08B4DD11694D}"/>
                </a:ext>
              </a:extLst>
            </p:cNvPr>
            <p:cNvSpPr txBox="1"/>
            <p:nvPr/>
          </p:nvSpPr>
          <p:spPr>
            <a:xfrm>
              <a:off x="2286000" y="63402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plays</a:t>
              </a:r>
              <a:endPara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5CCCCF9-A323-C875-F94D-44336C8E32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838" y="334316"/>
            <a:ext cx="1333733" cy="923330"/>
          </a:xfrm>
          <a:prstGeom prst="rect">
            <a:avLst/>
          </a:prstGeom>
        </p:spPr>
      </p:pic>
      <p:grpSp>
        <p:nvGrpSpPr>
          <p:cNvPr id="18" name="They">
            <a:extLst>
              <a:ext uri="{FF2B5EF4-FFF2-40B4-BE49-F238E27FC236}">
                <a16:creationId xmlns:a16="http://schemas.microsoft.com/office/drawing/2014/main" xmlns="" id="{F09111EF-F073-324D-3498-8A12C6C25D23}"/>
              </a:ext>
            </a:extLst>
          </p:cNvPr>
          <p:cNvGrpSpPr/>
          <p:nvPr/>
        </p:nvGrpSpPr>
        <p:grpSpPr>
          <a:xfrm>
            <a:off x="1314371" y="5124774"/>
            <a:ext cx="1431985" cy="1249815"/>
            <a:chOff x="3121023" y="4973271"/>
            <a:chExt cx="1431985" cy="124981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38E07F3E-B33B-C4EF-D8EE-CAABD9F55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4218" y="4973271"/>
              <a:ext cx="1415552" cy="124981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81CDCC3-160D-0DF2-ABB3-66D807040D33}"/>
                </a:ext>
              </a:extLst>
            </p:cNvPr>
            <p:cNvSpPr txBox="1"/>
            <p:nvPr/>
          </p:nvSpPr>
          <p:spPr>
            <a:xfrm>
              <a:off x="3121023" y="5811196"/>
              <a:ext cx="1431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I</a:t>
              </a:r>
              <a:endPara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21" name="He">
            <a:extLst>
              <a:ext uri="{FF2B5EF4-FFF2-40B4-BE49-F238E27FC236}">
                <a16:creationId xmlns:a16="http://schemas.microsoft.com/office/drawing/2014/main" xmlns="" id="{EDD184B0-03A4-4A97-B861-B3C71F17CA5C}"/>
              </a:ext>
            </a:extLst>
          </p:cNvPr>
          <p:cNvGrpSpPr/>
          <p:nvPr/>
        </p:nvGrpSpPr>
        <p:grpSpPr>
          <a:xfrm>
            <a:off x="3110205" y="4941715"/>
            <a:ext cx="1464049" cy="1288477"/>
            <a:chOff x="1342998" y="5265748"/>
            <a:chExt cx="1464049" cy="128847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7D1301A4-CCFC-A2FA-9A5D-923CE7E32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2998" y="5265748"/>
              <a:ext cx="1464049" cy="128847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4CE8C75-343B-043C-903F-4B2BF55A74FC}"/>
                </a:ext>
              </a:extLst>
            </p:cNvPr>
            <p:cNvSpPr txBox="1"/>
            <p:nvPr/>
          </p:nvSpPr>
          <p:spPr>
            <a:xfrm>
              <a:off x="1359030" y="6101789"/>
              <a:ext cx="1431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She</a:t>
              </a:r>
              <a:endPara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24" name="the bus">
            <a:extLst>
              <a:ext uri="{FF2B5EF4-FFF2-40B4-BE49-F238E27FC236}">
                <a16:creationId xmlns:a16="http://schemas.microsoft.com/office/drawing/2014/main" xmlns="" id="{5CFA3434-2C99-5E34-4043-A471FDD59697}"/>
              </a:ext>
            </a:extLst>
          </p:cNvPr>
          <p:cNvGrpSpPr/>
          <p:nvPr/>
        </p:nvGrpSpPr>
        <p:grpSpPr>
          <a:xfrm>
            <a:off x="4860483" y="5314724"/>
            <a:ext cx="1460040" cy="1267327"/>
            <a:chOff x="4860483" y="5314724"/>
            <a:chExt cx="1460040" cy="126732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0903AD89-2D35-2970-086A-B730DC4B9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60483" y="5314724"/>
              <a:ext cx="1440780" cy="126732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18AD02B-4647-FA8F-3EC0-2B164D44C34C}"/>
                </a:ext>
              </a:extLst>
            </p:cNvPr>
            <p:cNvSpPr txBox="1"/>
            <p:nvPr/>
          </p:nvSpPr>
          <p:spPr>
            <a:xfrm>
              <a:off x="4904971" y="6074487"/>
              <a:ext cx="1415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the train station</a:t>
              </a:r>
            </a:p>
          </p:txBody>
        </p:sp>
      </p:grpSp>
      <p:grpSp>
        <p:nvGrpSpPr>
          <p:cNvPr id="27" name="school">
            <a:extLst>
              <a:ext uri="{FF2B5EF4-FFF2-40B4-BE49-F238E27FC236}">
                <a16:creationId xmlns:a16="http://schemas.microsoft.com/office/drawing/2014/main" xmlns="" id="{F34E80B8-2408-BB35-AC09-44FC1583D31B}"/>
              </a:ext>
            </a:extLst>
          </p:cNvPr>
          <p:cNvGrpSpPr/>
          <p:nvPr/>
        </p:nvGrpSpPr>
        <p:grpSpPr>
          <a:xfrm>
            <a:off x="6637391" y="5102501"/>
            <a:ext cx="1441884" cy="1272088"/>
            <a:chOff x="6637391" y="5102501"/>
            <a:chExt cx="1441884" cy="127208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C3ECC01D-CCFD-FEBD-11ED-B9D669D51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37391" y="5102501"/>
              <a:ext cx="1441884" cy="127208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A7A11C7-6993-6E8B-D0C7-7421696DBA72}"/>
                </a:ext>
              </a:extLst>
            </p:cNvPr>
            <p:cNvSpPr txBox="1"/>
            <p:nvPr/>
          </p:nvSpPr>
          <p:spPr>
            <a:xfrm>
              <a:off x="6646776" y="5913997"/>
              <a:ext cx="1431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the bus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50F4DAF-1B34-A857-768B-D01EC6447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44" y="5310264"/>
            <a:ext cx="1333733" cy="9233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1E8052A-C8CA-937C-3588-D7BD957085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045" y="5525921"/>
            <a:ext cx="1333733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5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7778E-7 -3.7037E-6 L -0.10503 0.2009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-0.19063 -0.2435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-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-0.17761 -0.2210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9" y="-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es to">
            <a:extLst>
              <a:ext uri="{FF2B5EF4-FFF2-40B4-BE49-F238E27FC236}">
                <a16:creationId xmlns:a16="http://schemas.microsoft.com/office/drawing/2014/main" xmlns="" id="{D1BC1BBF-CA00-F3BD-35CA-DDA8A6A982E9}"/>
              </a:ext>
            </a:extLst>
          </p:cNvPr>
          <p:cNvGrpSpPr/>
          <p:nvPr/>
        </p:nvGrpSpPr>
        <p:grpSpPr>
          <a:xfrm>
            <a:off x="3297123" y="139934"/>
            <a:ext cx="1465812" cy="1271113"/>
            <a:chOff x="4020590" y="158825"/>
            <a:chExt cx="1465812" cy="12711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E7CCBEC-9C3C-D1C9-9576-66AAD0CF1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0590" y="158825"/>
              <a:ext cx="1465812" cy="127111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24C84A5A-D885-6510-495F-AC69BB347D0A}"/>
                </a:ext>
              </a:extLst>
            </p:cNvPr>
            <p:cNvSpPr txBox="1"/>
            <p:nvPr/>
          </p:nvSpPr>
          <p:spPr>
            <a:xfrm>
              <a:off x="4296296" y="918079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goes to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E679937-AC03-01E0-6CA6-31B6BB9667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085" y="357946"/>
            <a:ext cx="1333733" cy="923330"/>
          </a:xfrm>
          <a:prstGeom prst="rect">
            <a:avLst/>
          </a:prstGeom>
        </p:spPr>
      </p:pic>
      <p:grpSp>
        <p:nvGrpSpPr>
          <p:cNvPr id="6" name="plays">
            <a:extLst>
              <a:ext uri="{FF2B5EF4-FFF2-40B4-BE49-F238E27FC236}">
                <a16:creationId xmlns:a16="http://schemas.microsoft.com/office/drawing/2014/main" xmlns="" id="{B2FFBE6A-270F-856D-901C-0AB2CFE57260}"/>
              </a:ext>
            </a:extLst>
          </p:cNvPr>
          <p:cNvGrpSpPr/>
          <p:nvPr/>
        </p:nvGrpSpPr>
        <p:grpSpPr>
          <a:xfrm>
            <a:off x="1359480" y="261635"/>
            <a:ext cx="1431985" cy="1258172"/>
            <a:chOff x="5926348" y="158825"/>
            <a:chExt cx="1431985" cy="12581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CCC0574C-F469-347A-9DDF-CE05276BF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348" y="158825"/>
              <a:ext cx="1431985" cy="125817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363BA52-4F18-1685-D8D2-97B80D27CBAE}"/>
                </a:ext>
              </a:extLst>
            </p:cNvPr>
            <p:cNvSpPr txBox="1"/>
            <p:nvPr/>
          </p:nvSpPr>
          <p:spPr>
            <a:xfrm>
              <a:off x="6124549" y="634023"/>
              <a:ext cx="10355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400" b="1" kern="1200" dirty="0">
                  <a:solidFill>
                    <a:srgbClr val="1C1C1C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will </a:t>
              </a: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take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9DD5428-C25F-1B01-39DE-A604528AAAD5}"/>
              </a:ext>
            </a:extLst>
          </p:cNvPr>
          <p:cNvSpPr txBox="1"/>
          <p:nvPr/>
        </p:nvSpPr>
        <p:spPr>
          <a:xfrm>
            <a:off x="1570898" y="183265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I</a:t>
            </a:r>
            <a:endParaRPr kumimoji="0" lang="en-AU" sz="16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Mali" panose="00000500000000000000" pitchFamily="2" charset="-34"/>
              <a:ea typeface="Roboto" panose="02000000000000000000" pitchFamily="2" charset="0"/>
              <a:cs typeface="Mali" panose="00000500000000000000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29875CE-753A-23B5-B9E2-C0C3AD0127D4}"/>
              </a:ext>
            </a:extLst>
          </p:cNvPr>
          <p:cNvSpPr txBox="1"/>
          <p:nvPr/>
        </p:nvSpPr>
        <p:spPr>
          <a:xfrm>
            <a:off x="4734575" y="1973767"/>
            <a:ext cx="1447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the train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7C86A16-DBC1-8D3A-3228-1922360CCFE8}"/>
              </a:ext>
            </a:extLst>
          </p:cNvPr>
          <p:cNvSpPr txBox="1"/>
          <p:nvPr/>
        </p:nvSpPr>
        <p:spPr>
          <a:xfrm>
            <a:off x="6250067" y="2064225"/>
            <a:ext cx="1741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to Da Lat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next month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CD3949A-C800-D107-E9AE-D136BADD789A}"/>
              </a:ext>
            </a:extLst>
          </p:cNvPr>
          <p:cNvSpPr txBox="1"/>
          <p:nvPr/>
        </p:nvSpPr>
        <p:spPr>
          <a:xfrm>
            <a:off x="6705912" y="3897516"/>
            <a:ext cx="1371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together.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713D493-73DA-83A6-D3DC-01030EC67C97}"/>
              </a:ext>
            </a:extLst>
          </p:cNvPr>
          <p:cNvSpPr txBox="1"/>
          <p:nvPr/>
        </p:nvSpPr>
        <p:spPr>
          <a:xfrm>
            <a:off x="3159910" y="3377644"/>
            <a:ext cx="1371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400" b="1" kern="1200" dirty="0">
                <a:solidFill>
                  <a:srgbClr val="1C1C1C"/>
                </a:solidFill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will </a:t>
            </a: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go to</a:t>
            </a:r>
          </a:p>
        </p:txBody>
      </p:sp>
      <p:grpSp>
        <p:nvGrpSpPr>
          <p:cNvPr id="14" name="play">
            <a:extLst>
              <a:ext uri="{FF2B5EF4-FFF2-40B4-BE49-F238E27FC236}">
                <a16:creationId xmlns:a16="http://schemas.microsoft.com/office/drawing/2014/main" xmlns="" id="{40F7F6DD-769E-3EA9-C427-511E2B3F5CE3}"/>
              </a:ext>
            </a:extLst>
          </p:cNvPr>
          <p:cNvGrpSpPr/>
          <p:nvPr/>
        </p:nvGrpSpPr>
        <p:grpSpPr>
          <a:xfrm>
            <a:off x="5268593" y="212823"/>
            <a:ext cx="1431985" cy="1258172"/>
            <a:chOff x="2027208" y="158825"/>
            <a:chExt cx="1431985" cy="125817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A3361683-B045-B607-B027-22A118FDF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7208" y="158825"/>
              <a:ext cx="1431985" cy="125817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76927EAB-7C27-ED99-D7B2-9F44BFDCB536}"/>
                </a:ext>
              </a:extLst>
            </p:cNvPr>
            <p:cNvSpPr txBox="1"/>
            <p:nvPr/>
          </p:nvSpPr>
          <p:spPr>
            <a:xfrm>
              <a:off x="2286000" y="63402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walk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C2740F0-3F59-F13D-6680-FAD4C972B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485" y="407869"/>
            <a:ext cx="1333733" cy="923330"/>
          </a:xfrm>
          <a:prstGeom prst="rect">
            <a:avLst/>
          </a:prstGeom>
        </p:spPr>
      </p:pic>
      <p:grpSp>
        <p:nvGrpSpPr>
          <p:cNvPr id="18" name="They">
            <a:extLst>
              <a:ext uri="{FF2B5EF4-FFF2-40B4-BE49-F238E27FC236}">
                <a16:creationId xmlns:a16="http://schemas.microsoft.com/office/drawing/2014/main" xmlns="" id="{87DE01B7-3608-385E-045F-D0B34F6A40A0}"/>
              </a:ext>
            </a:extLst>
          </p:cNvPr>
          <p:cNvGrpSpPr/>
          <p:nvPr/>
        </p:nvGrpSpPr>
        <p:grpSpPr>
          <a:xfrm>
            <a:off x="1309348" y="5124774"/>
            <a:ext cx="1431985" cy="1249815"/>
            <a:chOff x="3116000" y="4973271"/>
            <a:chExt cx="1431985" cy="124981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ABF34A6D-4A5D-1D5B-1E39-DAAF78E7E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7626" y="4973271"/>
              <a:ext cx="1408735" cy="124981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8B551CA9-5FFE-B85F-A422-5A506E02AA24}"/>
                </a:ext>
              </a:extLst>
            </p:cNvPr>
            <p:cNvSpPr txBox="1"/>
            <p:nvPr/>
          </p:nvSpPr>
          <p:spPr>
            <a:xfrm>
              <a:off x="3116000" y="5803603"/>
              <a:ext cx="1431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He</a:t>
              </a:r>
              <a:endPara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21" name="He">
            <a:extLst>
              <a:ext uri="{FF2B5EF4-FFF2-40B4-BE49-F238E27FC236}">
                <a16:creationId xmlns:a16="http://schemas.microsoft.com/office/drawing/2014/main" xmlns="" id="{C9501CA8-A9E9-69B7-6736-46B9C0599D13}"/>
              </a:ext>
            </a:extLst>
          </p:cNvPr>
          <p:cNvGrpSpPr/>
          <p:nvPr/>
        </p:nvGrpSpPr>
        <p:grpSpPr>
          <a:xfrm>
            <a:off x="3126237" y="4941715"/>
            <a:ext cx="1431985" cy="1288477"/>
            <a:chOff x="1359030" y="5265748"/>
            <a:chExt cx="1431985" cy="128847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C41CB7BF-B418-8D82-3C74-E2D1D64D8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500" y="5265748"/>
              <a:ext cx="1417044" cy="128847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C7AE1067-3FD9-04FA-E4B6-603FF1C21C80}"/>
                </a:ext>
              </a:extLst>
            </p:cNvPr>
            <p:cNvSpPr txBox="1"/>
            <p:nvPr/>
          </p:nvSpPr>
          <p:spPr>
            <a:xfrm>
              <a:off x="1359030" y="6073712"/>
              <a:ext cx="1431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We</a:t>
              </a:r>
              <a:endPara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7B62193-B9A4-CDEA-FA96-9AF789137D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44" y="5310264"/>
            <a:ext cx="1333733" cy="923330"/>
          </a:xfrm>
          <a:prstGeom prst="rect">
            <a:avLst/>
          </a:prstGeom>
        </p:spPr>
      </p:pic>
      <p:grpSp>
        <p:nvGrpSpPr>
          <p:cNvPr id="25" name="the bus">
            <a:extLst>
              <a:ext uri="{FF2B5EF4-FFF2-40B4-BE49-F238E27FC236}">
                <a16:creationId xmlns:a16="http://schemas.microsoft.com/office/drawing/2014/main" xmlns="" id="{99F42E9D-E531-326A-8831-27DD010DC717}"/>
              </a:ext>
            </a:extLst>
          </p:cNvPr>
          <p:cNvGrpSpPr/>
          <p:nvPr/>
        </p:nvGrpSpPr>
        <p:grpSpPr>
          <a:xfrm>
            <a:off x="6670562" y="5013966"/>
            <a:ext cx="1440780" cy="1223050"/>
            <a:chOff x="4861989" y="5336862"/>
            <a:chExt cx="1440780" cy="12230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03380EAA-A39B-E5DD-CC32-F30A60622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61989" y="5336862"/>
              <a:ext cx="1440780" cy="122305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02BA7901-6C24-038D-CA49-96FCE4663130}"/>
                </a:ext>
              </a:extLst>
            </p:cNvPr>
            <p:cNvSpPr txBox="1"/>
            <p:nvPr/>
          </p:nvSpPr>
          <p:spPr>
            <a:xfrm>
              <a:off x="4866387" y="6099224"/>
              <a:ext cx="1431985" cy="316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the sun</a:t>
              </a:r>
            </a:p>
          </p:txBody>
        </p:sp>
      </p:grpSp>
      <p:grpSp>
        <p:nvGrpSpPr>
          <p:cNvPr id="28" name="school">
            <a:extLst>
              <a:ext uri="{FF2B5EF4-FFF2-40B4-BE49-F238E27FC236}">
                <a16:creationId xmlns:a16="http://schemas.microsoft.com/office/drawing/2014/main" xmlns="" id="{37E0D586-EBBC-0016-318F-68402BAF3902}"/>
              </a:ext>
            </a:extLst>
          </p:cNvPr>
          <p:cNvGrpSpPr/>
          <p:nvPr/>
        </p:nvGrpSpPr>
        <p:grpSpPr>
          <a:xfrm>
            <a:off x="4984371" y="5204256"/>
            <a:ext cx="1441884" cy="1271604"/>
            <a:chOff x="6637391" y="5102743"/>
            <a:chExt cx="1441884" cy="127160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439A4E3B-D7D0-ED63-9FA5-92726A8A4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37391" y="5102743"/>
              <a:ext cx="1441884" cy="127160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74B39C7-4AE3-3C5C-EE4E-D70288EB9A7E}"/>
                </a:ext>
              </a:extLst>
            </p:cNvPr>
            <p:cNvSpPr txBox="1"/>
            <p:nvPr/>
          </p:nvSpPr>
          <p:spPr>
            <a:xfrm>
              <a:off x="6642341" y="5871074"/>
              <a:ext cx="1431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the park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DA7C4B6-1C87-42BF-9838-822556BA4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618" y="5203025"/>
            <a:ext cx="1333733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2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7 -1.11111E-6 L 0.18594 0.1935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8" y="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0.00231 L -0.18073 -0.2180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5" y="-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01007 -0.2578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" y="-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EAF649-13EB-5579-C3CE-4B74C4B9113D}"/>
              </a:ext>
            </a:extLst>
          </p:cNvPr>
          <p:cNvSpPr txBox="1"/>
          <p:nvPr/>
        </p:nvSpPr>
        <p:spPr>
          <a:xfrm>
            <a:off x="1742303" y="3541656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He</a:t>
            </a:r>
            <a:endParaRPr kumimoji="0" lang="en-AU" sz="16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Mali" panose="00000500000000000000" pitchFamily="2" charset="-34"/>
              <a:ea typeface="Roboto" panose="02000000000000000000" pitchFamily="2" charset="0"/>
              <a:cs typeface="Mali" panose="00000500000000000000" pitchFamily="2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8215DC-0532-B479-3F15-BE257DA54227}"/>
              </a:ext>
            </a:extLst>
          </p:cNvPr>
          <p:cNvSpPr txBox="1"/>
          <p:nvPr/>
        </p:nvSpPr>
        <p:spPr>
          <a:xfrm>
            <a:off x="4717280" y="1845917"/>
            <a:ext cx="1447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the</a:t>
            </a:r>
            <a:br>
              <a: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</a:br>
            <a:r>
              <a: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countryside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3DC098-0824-44A9-4308-2092A4B61071}"/>
              </a:ext>
            </a:extLst>
          </p:cNvPr>
          <p:cNvSpPr txBox="1"/>
          <p:nvPr/>
        </p:nvSpPr>
        <p:spPr>
          <a:xfrm>
            <a:off x="6666206" y="3804286"/>
            <a:ext cx="1371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400" b="1" kern="1200" dirty="0">
                <a:solidFill>
                  <a:srgbClr val="1C1C1C"/>
                </a:solidFill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next </a:t>
            </a: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Saturday.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8F50668-4A00-5BE1-5435-3337863D3237}"/>
              </a:ext>
            </a:extLst>
          </p:cNvPr>
          <p:cNvSpPr txBox="1"/>
          <p:nvPr/>
        </p:nvSpPr>
        <p:spPr>
          <a:xfrm>
            <a:off x="3098746" y="2076750"/>
            <a:ext cx="1371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400" b="1" kern="1200" dirty="0">
                <a:solidFill>
                  <a:srgbClr val="1C1C1C"/>
                </a:solidFill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will visit</a:t>
            </a:r>
            <a:endParaRPr kumimoji="0" lang="en-AU" sz="14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Mali" panose="00000500000000000000" pitchFamily="2" charset="-34"/>
              <a:ea typeface="Roboto" panose="02000000000000000000" pitchFamily="2" charset="0"/>
              <a:cs typeface="Mali" panose="00000500000000000000" pitchFamily="2" charset="-34"/>
            </a:endParaRPr>
          </a:p>
        </p:txBody>
      </p:sp>
      <p:grpSp>
        <p:nvGrpSpPr>
          <p:cNvPr id="6" name="They">
            <a:extLst>
              <a:ext uri="{FF2B5EF4-FFF2-40B4-BE49-F238E27FC236}">
                <a16:creationId xmlns:a16="http://schemas.microsoft.com/office/drawing/2014/main" xmlns="" id="{D9FA6BEE-41BA-FEAA-C558-1BF1BB4811C1}"/>
              </a:ext>
            </a:extLst>
          </p:cNvPr>
          <p:cNvGrpSpPr/>
          <p:nvPr/>
        </p:nvGrpSpPr>
        <p:grpSpPr>
          <a:xfrm>
            <a:off x="2999938" y="116761"/>
            <a:ext cx="1431985" cy="1226994"/>
            <a:chOff x="3116001" y="4984682"/>
            <a:chExt cx="1431985" cy="122699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0C2BC217-DC0D-CB33-25CA-5C0E2A7BB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4218" y="4984682"/>
              <a:ext cx="1415552" cy="122699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CCAF0CA-E116-86A6-EFED-3147C8FB60DD}"/>
                </a:ext>
              </a:extLst>
            </p:cNvPr>
            <p:cNvSpPr txBox="1"/>
            <p:nvPr/>
          </p:nvSpPr>
          <p:spPr>
            <a:xfrm>
              <a:off x="3116001" y="5812098"/>
              <a:ext cx="1431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You</a:t>
              </a:r>
            </a:p>
          </p:txBody>
        </p:sp>
      </p:grpSp>
      <p:grpSp>
        <p:nvGrpSpPr>
          <p:cNvPr id="9" name="He">
            <a:extLst>
              <a:ext uri="{FF2B5EF4-FFF2-40B4-BE49-F238E27FC236}">
                <a16:creationId xmlns:a16="http://schemas.microsoft.com/office/drawing/2014/main" xmlns="" id="{DA6674D4-ACC8-0A49-7743-D74396176F0E}"/>
              </a:ext>
            </a:extLst>
          </p:cNvPr>
          <p:cNvGrpSpPr/>
          <p:nvPr/>
        </p:nvGrpSpPr>
        <p:grpSpPr>
          <a:xfrm>
            <a:off x="1154312" y="300551"/>
            <a:ext cx="1452313" cy="1288477"/>
            <a:chOff x="1348866" y="5265748"/>
            <a:chExt cx="1452313" cy="128847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F951426-05BD-4DB7-9363-AE534943E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8866" y="5265748"/>
              <a:ext cx="1452313" cy="128847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AAACE3E-637F-60CF-4E54-C8F438DF8D08}"/>
                </a:ext>
              </a:extLst>
            </p:cNvPr>
            <p:cNvSpPr txBox="1"/>
            <p:nvPr/>
          </p:nvSpPr>
          <p:spPr>
            <a:xfrm>
              <a:off x="1359030" y="6124228"/>
              <a:ext cx="1431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He</a:t>
              </a:r>
              <a:endPara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7BAD3A9-44EC-212C-26E8-58B594E43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33" y="290840"/>
            <a:ext cx="1333733" cy="923330"/>
          </a:xfrm>
          <a:prstGeom prst="rect">
            <a:avLst/>
          </a:prstGeom>
        </p:spPr>
      </p:pic>
      <p:grpSp>
        <p:nvGrpSpPr>
          <p:cNvPr id="13" name="the bus">
            <a:extLst>
              <a:ext uri="{FF2B5EF4-FFF2-40B4-BE49-F238E27FC236}">
                <a16:creationId xmlns:a16="http://schemas.microsoft.com/office/drawing/2014/main" xmlns="" id="{B0464485-9508-E570-1C82-41CA5BF3F37C}"/>
              </a:ext>
            </a:extLst>
          </p:cNvPr>
          <p:cNvGrpSpPr/>
          <p:nvPr/>
        </p:nvGrpSpPr>
        <p:grpSpPr>
          <a:xfrm>
            <a:off x="6238733" y="152371"/>
            <a:ext cx="1546449" cy="1325648"/>
            <a:chOff x="4870626" y="5322566"/>
            <a:chExt cx="1460119" cy="125164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E5ADDBEF-EA84-1997-47D9-8835CD64D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0626" y="5322566"/>
              <a:ext cx="1420494" cy="125164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51CAE0F-4DE1-D760-62CF-C3169A18A064}"/>
                </a:ext>
              </a:extLst>
            </p:cNvPr>
            <p:cNvSpPr txBox="1"/>
            <p:nvPr/>
          </p:nvSpPr>
          <p:spPr>
            <a:xfrm>
              <a:off x="4898759" y="6098309"/>
              <a:ext cx="1431986" cy="29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at 2 o’clock.</a:t>
              </a:r>
            </a:p>
          </p:txBody>
        </p:sp>
      </p:grpSp>
      <p:grpSp>
        <p:nvGrpSpPr>
          <p:cNvPr id="16" name="school">
            <a:extLst>
              <a:ext uri="{FF2B5EF4-FFF2-40B4-BE49-F238E27FC236}">
                <a16:creationId xmlns:a16="http://schemas.microsoft.com/office/drawing/2014/main" xmlns="" id="{A5807AA8-853B-FD89-F1E1-C0A7D5A4C6E8}"/>
              </a:ext>
            </a:extLst>
          </p:cNvPr>
          <p:cNvGrpSpPr/>
          <p:nvPr/>
        </p:nvGrpSpPr>
        <p:grpSpPr>
          <a:xfrm>
            <a:off x="4392689" y="336961"/>
            <a:ext cx="1783176" cy="1252602"/>
            <a:chOff x="6487225" y="5112244"/>
            <a:chExt cx="1783176" cy="125260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D7E77E62-D3E9-F19A-9934-34A5157D7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37391" y="5112244"/>
              <a:ext cx="1441884" cy="125260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FC4FD7E-A92A-5A1A-3ED0-D6368B20DA40}"/>
                </a:ext>
              </a:extLst>
            </p:cNvPr>
            <p:cNvSpPr txBox="1"/>
            <p:nvPr/>
          </p:nvSpPr>
          <p:spPr>
            <a:xfrm>
              <a:off x="6487225" y="5719460"/>
              <a:ext cx="1783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200" b="1" kern="1200" dirty="0">
                  <a:solidFill>
                    <a:srgbClr val="1C1C1C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with his friends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200" b="1" kern="1200" dirty="0">
                  <a:solidFill>
                    <a:srgbClr val="1C1C1C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next summer</a:t>
              </a:r>
              <a:endPara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FAFACFF-A596-3487-02F2-A604F2AA00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102" y="355726"/>
            <a:ext cx="1333733" cy="923330"/>
          </a:xfrm>
          <a:prstGeom prst="rect">
            <a:avLst/>
          </a:prstGeom>
        </p:spPr>
      </p:pic>
      <p:grpSp>
        <p:nvGrpSpPr>
          <p:cNvPr id="20" name="the bus">
            <a:extLst>
              <a:ext uri="{FF2B5EF4-FFF2-40B4-BE49-F238E27FC236}">
                <a16:creationId xmlns:a16="http://schemas.microsoft.com/office/drawing/2014/main" xmlns="" id="{F8EEB4EE-41F2-1893-8D92-D0EC95B56ACD}"/>
              </a:ext>
            </a:extLst>
          </p:cNvPr>
          <p:cNvGrpSpPr/>
          <p:nvPr/>
        </p:nvGrpSpPr>
        <p:grpSpPr>
          <a:xfrm>
            <a:off x="4868425" y="5314724"/>
            <a:ext cx="1436488" cy="1267327"/>
            <a:chOff x="4868425" y="5314724"/>
            <a:chExt cx="1436488" cy="126732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8B4966DB-DC21-D828-1993-061C8E670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68425" y="5314724"/>
              <a:ext cx="1436488" cy="126732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226773CA-21B3-0D67-1F77-C33A30ECDAF2}"/>
                </a:ext>
              </a:extLst>
            </p:cNvPr>
            <p:cNvSpPr txBox="1"/>
            <p:nvPr/>
          </p:nvSpPr>
          <p:spPr>
            <a:xfrm>
              <a:off x="4870677" y="6090813"/>
              <a:ext cx="1431985" cy="316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the bus</a:t>
              </a:r>
            </a:p>
          </p:txBody>
        </p:sp>
      </p:grpSp>
      <p:grpSp>
        <p:nvGrpSpPr>
          <p:cNvPr id="23" name="school">
            <a:extLst>
              <a:ext uri="{FF2B5EF4-FFF2-40B4-BE49-F238E27FC236}">
                <a16:creationId xmlns:a16="http://schemas.microsoft.com/office/drawing/2014/main" xmlns="" id="{0EDE8B28-CE68-69BB-EA11-114EF6A20F67}"/>
              </a:ext>
            </a:extLst>
          </p:cNvPr>
          <p:cNvGrpSpPr/>
          <p:nvPr/>
        </p:nvGrpSpPr>
        <p:grpSpPr>
          <a:xfrm>
            <a:off x="6637391" y="5113451"/>
            <a:ext cx="1457414" cy="1250188"/>
            <a:chOff x="6637391" y="5113451"/>
            <a:chExt cx="1457414" cy="125018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06B0EE2F-DFD6-C255-22D5-A1D5BE62B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37391" y="5113451"/>
              <a:ext cx="1441884" cy="125018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F184DEE2-A42C-A6E6-5DE4-90344758CB0D}"/>
                </a:ext>
              </a:extLst>
            </p:cNvPr>
            <p:cNvSpPr txBox="1"/>
            <p:nvPr/>
          </p:nvSpPr>
          <p:spPr>
            <a:xfrm>
              <a:off x="6662820" y="5738545"/>
              <a:ext cx="14319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the supermarket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0A04D05-7783-3EE7-E863-86B2995065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045" y="5525921"/>
            <a:ext cx="1333733" cy="923330"/>
          </a:xfrm>
          <a:prstGeom prst="rect">
            <a:avLst/>
          </a:prstGeom>
        </p:spPr>
      </p:pic>
      <p:grpSp>
        <p:nvGrpSpPr>
          <p:cNvPr id="27" name="goes to">
            <a:extLst>
              <a:ext uri="{FF2B5EF4-FFF2-40B4-BE49-F238E27FC236}">
                <a16:creationId xmlns:a16="http://schemas.microsoft.com/office/drawing/2014/main" xmlns="" id="{49259D89-4661-A49F-8227-958A80FF2CFA}"/>
              </a:ext>
            </a:extLst>
          </p:cNvPr>
          <p:cNvGrpSpPr/>
          <p:nvPr/>
        </p:nvGrpSpPr>
        <p:grpSpPr>
          <a:xfrm>
            <a:off x="3158190" y="4890364"/>
            <a:ext cx="1446714" cy="1271113"/>
            <a:chOff x="4030139" y="158825"/>
            <a:chExt cx="1446714" cy="127111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14B32EB8-6870-8431-F008-B799230DB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30139" y="158825"/>
              <a:ext cx="1446714" cy="127111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998E070D-3954-2096-E266-443BFB0278FE}"/>
                </a:ext>
              </a:extLst>
            </p:cNvPr>
            <p:cNvSpPr txBox="1"/>
            <p:nvPr/>
          </p:nvSpPr>
          <p:spPr>
            <a:xfrm>
              <a:off x="4296296" y="64049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walk to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8C78BA4-F8BD-E4DC-201A-7AFE94390C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603" y="5108376"/>
            <a:ext cx="1333733" cy="923330"/>
          </a:xfrm>
          <a:prstGeom prst="rect">
            <a:avLst/>
          </a:prstGeom>
        </p:spPr>
      </p:pic>
      <p:grpSp>
        <p:nvGrpSpPr>
          <p:cNvPr id="31" name="plays">
            <a:extLst>
              <a:ext uri="{FF2B5EF4-FFF2-40B4-BE49-F238E27FC236}">
                <a16:creationId xmlns:a16="http://schemas.microsoft.com/office/drawing/2014/main" xmlns="" id="{16510EC8-9C20-6B1F-8408-7E41B8BB3E17}"/>
              </a:ext>
            </a:extLst>
          </p:cNvPr>
          <p:cNvGrpSpPr/>
          <p:nvPr/>
        </p:nvGrpSpPr>
        <p:grpSpPr>
          <a:xfrm>
            <a:off x="1457417" y="5249265"/>
            <a:ext cx="1484172" cy="1287034"/>
            <a:chOff x="5926348" y="167022"/>
            <a:chExt cx="1431985" cy="124177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70425565-4683-0946-27CF-8A801758F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6348" y="167022"/>
              <a:ext cx="1431985" cy="124177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B6589254-A26E-24B5-C3F1-1B41F6AEFF25}"/>
                </a:ext>
              </a:extLst>
            </p:cNvPr>
            <p:cNvSpPr txBox="1"/>
            <p:nvPr/>
          </p:nvSpPr>
          <p:spPr>
            <a:xfrm>
              <a:off x="6149718" y="919462"/>
              <a:ext cx="985247" cy="296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400" b="1" kern="1200" dirty="0">
                  <a:solidFill>
                    <a:srgbClr val="1C1C1C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will go to</a:t>
              </a:r>
              <a:endPara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946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48148E-6 L 0.01319 0.2099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00185 L 0.20278 0.19815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9" y="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-0.1908 -0.2449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49" y="-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4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38889E-6 7.40741E-7 L 0.18177 -0.29398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0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027390D-3C4C-2851-CDB3-7BC750A4651C}"/>
              </a:ext>
            </a:extLst>
          </p:cNvPr>
          <p:cNvSpPr txBox="1"/>
          <p:nvPr/>
        </p:nvSpPr>
        <p:spPr>
          <a:xfrm>
            <a:off x="6401797" y="2175532"/>
            <a:ext cx="1447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by yourself.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C0BD0C-FA09-E2D0-FDEF-5F41E6125323}"/>
              </a:ext>
            </a:extLst>
          </p:cNvPr>
          <p:cNvSpPr txBox="1"/>
          <p:nvPr/>
        </p:nvSpPr>
        <p:spPr>
          <a:xfrm>
            <a:off x="4922539" y="3486585"/>
            <a:ext cx="1371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the</a:t>
            </a:r>
            <a:br>
              <a: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</a:br>
            <a:r>
              <a: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mountains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EB7057-0364-849E-C8E0-77C82BDC378D}"/>
              </a:ext>
            </a:extLst>
          </p:cNvPr>
          <p:cNvSpPr txBox="1"/>
          <p:nvPr/>
        </p:nvSpPr>
        <p:spPr>
          <a:xfrm>
            <a:off x="3060655" y="1741160"/>
            <a:ext cx="13712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 dirty="0">
                <a:solidFill>
                  <a:srgbClr val="1C1C1C"/>
                </a:solidFill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will </a:t>
            </a:r>
            <a:r>
              <a: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walk 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69CF773-8273-2750-C7C7-B44DC73F6121}"/>
              </a:ext>
            </a:extLst>
          </p:cNvPr>
          <p:cNvSpPr txBox="1"/>
          <p:nvPr/>
        </p:nvSpPr>
        <p:spPr>
          <a:xfrm>
            <a:off x="1491615" y="3524970"/>
            <a:ext cx="1371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They</a:t>
            </a:r>
            <a:endParaRPr kumimoji="0" lang="en-AU" sz="1600" b="1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Mali" panose="00000500000000000000" pitchFamily="2" charset="-34"/>
              <a:ea typeface="Roboto" panose="02000000000000000000" pitchFamily="2" charset="0"/>
              <a:cs typeface="Mali" panose="00000500000000000000" pitchFamily="2" charset="-34"/>
            </a:endParaRPr>
          </a:p>
        </p:txBody>
      </p:sp>
      <p:grpSp>
        <p:nvGrpSpPr>
          <p:cNvPr id="6" name="They">
            <a:extLst>
              <a:ext uri="{FF2B5EF4-FFF2-40B4-BE49-F238E27FC236}">
                <a16:creationId xmlns:a16="http://schemas.microsoft.com/office/drawing/2014/main" xmlns="" id="{FAE3F388-2488-7E5A-645B-B9EF4666EC98}"/>
              </a:ext>
            </a:extLst>
          </p:cNvPr>
          <p:cNvGrpSpPr/>
          <p:nvPr/>
        </p:nvGrpSpPr>
        <p:grpSpPr>
          <a:xfrm>
            <a:off x="2999938" y="116761"/>
            <a:ext cx="1431985" cy="1226994"/>
            <a:chOff x="3116001" y="4984682"/>
            <a:chExt cx="1431985" cy="122699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EA620601-2283-0476-22F8-10CC14DD4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4900" y="4984682"/>
              <a:ext cx="1394188" cy="122699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F62F0F6-E687-25E9-4F8C-849DEFFA84A3}"/>
                </a:ext>
              </a:extLst>
            </p:cNvPr>
            <p:cNvSpPr txBox="1"/>
            <p:nvPr/>
          </p:nvSpPr>
          <p:spPr>
            <a:xfrm>
              <a:off x="3116001" y="5780398"/>
              <a:ext cx="1431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She</a:t>
              </a:r>
            </a:p>
          </p:txBody>
        </p:sp>
      </p:grpSp>
      <p:grpSp>
        <p:nvGrpSpPr>
          <p:cNvPr id="9" name="He">
            <a:extLst>
              <a:ext uri="{FF2B5EF4-FFF2-40B4-BE49-F238E27FC236}">
                <a16:creationId xmlns:a16="http://schemas.microsoft.com/office/drawing/2014/main" xmlns="" id="{975CAB24-B458-C6FF-A28B-0AC41D1E77E0}"/>
              </a:ext>
            </a:extLst>
          </p:cNvPr>
          <p:cNvGrpSpPr/>
          <p:nvPr/>
        </p:nvGrpSpPr>
        <p:grpSpPr>
          <a:xfrm>
            <a:off x="1154312" y="315360"/>
            <a:ext cx="1452313" cy="1258858"/>
            <a:chOff x="1348866" y="5280557"/>
            <a:chExt cx="1452313" cy="125885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033FB407-03F5-0ED6-2459-B1D21FC6B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8866" y="5280557"/>
              <a:ext cx="1452313" cy="125885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243926C-0869-A9B8-F777-B795373A9063}"/>
                </a:ext>
              </a:extLst>
            </p:cNvPr>
            <p:cNvSpPr txBox="1"/>
            <p:nvPr/>
          </p:nvSpPr>
          <p:spPr>
            <a:xfrm>
              <a:off x="1359029" y="6109981"/>
              <a:ext cx="1431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You</a:t>
              </a:r>
              <a:endPara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970BDA4-7A0B-A1D2-6140-AAA0AF1594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33" y="290840"/>
            <a:ext cx="1333733" cy="923330"/>
          </a:xfrm>
          <a:prstGeom prst="rect">
            <a:avLst/>
          </a:prstGeom>
        </p:spPr>
      </p:pic>
      <p:grpSp>
        <p:nvGrpSpPr>
          <p:cNvPr id="13" name="the bus">
            <a:extLst>
              <a:ext uri="{FF2B5EF4-FFF2-40B4-BE49-F238E27FC236}">
                <a16:creationId xmlns:a16="http://schemas.microsoft.com/office/drawing/2014/main" xmlns="" id="{63312A37-C4BB-EF31-9D71-964229C56B36}"/>
              </a:ext>
            </a:extLst>
          </p:cNvPr>
          <p:cNvGrpSpPr/>
          <p:nvPr/>
        </p:nvGrpSpPr>
        <p:grpSpPr>
          <a:xfrm>
            <a:off x="4579794" y="319922"/>
            <a:ext cx="1436488" cy="1263551"/>
            <a:chOff x="4876762" y="5316612"/>
            <a:chExt cx="1436488" cy="126355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95ACE4C7-E4EE-F867-F784-CB12AB0DC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6762" y="5316612"/>
              <a:ext cx="1436488" cy="126355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E73A354-A78D-8491-3857-45688C6B91B8}"/>
                </a:ext>
              </a:extLst>
            </p:cNvPr>
            <p:cNvSpPr txBox="1"/>
            <p:nvPr/>
          </p:nvSpPr>
          <p:spPr>
            <a:xfrm>
              <a:off x="4879014" y="6090749"/>
              <a:ext cx="1431985" cy="316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the train</a:t>
              </a:r>
            </a:p>
          </p:txBody>
        </p:sp>
      </p:grpSp>
      <p:grpSp>
        <p:nvGrpSpPr>
          <p:cNvPr id="16" name="school">
            <a:extLst>
              <a:ext uri="{FF2B5EF4-FFF2-40B4-BE49-F238E27FC236}">
                <a16:creationId xmlns:a16="http://schemas.microsoft.com/office/drawing/2014/main" xmlns="" id="{99C31CA0-438A-14DF-7DC5-810FFF5EF179}"/>
              </a:ext>
            </a:extLst>
          </p:cNvPr>
          <p:cNvGrpSpPr/>
          <p:nvPr/>
        </p:nvGrpSpPr>
        <p:grpSpPr>
          <a:xfrm>
            <a:off x="6340422" y="119223"/>
            <a:ext cx="1525789" cy="1288995"/>
            <a:chOff x="6637392" y="5115913"/>
            <a:chExt cx="1474023" cy="124526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A0C6FBE-EF1E-EBD0-082F-0A9B88EE9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37392" y="5115913"/>
              <a:ext cx="1441884" cy="124526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37F1286-C08A-0675-2083-522F61EE882F}"/>
                </a:ext>
              </a:extLst>
            </p:cNvPr>
            <p:cNvSpPr txBox="1"/>
            <p:nvPr/>
          </p:nvSpPr>
          <p:spPr>
            <a:xfrm>
              <a:off x="6679430" y="5928258"/>
              <a:ext cx="1431985" cy="297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school</a:t>
              </a:r>
              <a:endPara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9F5017C-1A96-497B-9872-641AC52948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77" y="529231"/>
            <a:ext cx="1333733" cy="923330"/>
          </a:xfrm>
          <a:prstGeom prst="rect">
            <a:avLst/>
          </a:prstGeom>
        </p:spPr>
      </p:pic>
      <p:grpSp>
        <p:nvGrpSpPr>
          <p:cNvPr id="20" name="goes to">
            <a:extLst>
              <a:ext uri="{FF2B5EF4-FFF2-40B4-BE49-F238E27FC236}">
                <a16:creationId xmlns:a16="http://schemas.microsoft.com/office/drawing/2014/main" xmlns="" id="{41EBF89E-856A-19CD-0623-647BEF96E6E4}"/>
              </a:ext>
            </a:extLst>
          </p:cNvPr>
          <p:cNvGrpSpPr/>
          <p:nvPr/>
        </p:nvGrpSpPr>
        <p:grpSpPr>
          <a:xfrm>
            <a:off x="1350030" y="5019888"/>
            <a:ext cx="1446714" cy="1254551"/>
            <a:chOff x="4030139" y="167106"/>
            <a:chExt cx="1446714" cy="125455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3D9918E4-0B61-BC60-BC2D-5F6082DE7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30139" y="167106"/>
              <a:ext cx="1446714" cy="125455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D8777E99-CDBE-653A-78EF-3559BCCB6190}"/>
                </a:ext>
              </a:extLst>
            </p:cNvPr>
            <p:cNvSpPr txBox="1"/>
            <p:nvPr/>
          </p:nvSpPr>
          <p:spPr>
            <a:xfrm>
              <a:off x="4030139" y="932266"/>
              <a:ext cx="14467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goes to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C24F304-347B-78C4-D483-4322BD8CBE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443" y="5229619"/>
            <a:ext cx="1333733" cy="923330"/>
          </a:xfrm>
          <a:prstGeom prst="rect">
            <a:avLst/>
          </a:prstGeom>
        </p:spPr>
      </p:pic>
      <p:grpSp>
        <p:nvGrpSpPr>
          <p:cNvPr id="24" name="plays">
            <a:extLst>
              <a:ext uri="{FF2B5EF4-FFF2-40B4-BE49-F238E27FC236}">
                <a16:creationId xmlns:a16="http://schemas.microsoft.com/office/drawing/2014/main" xmlns="" id="{DCEACDD2-6297-B653-8E6A-0F37C09C695A}"/>
              </a:ext>
            </a:extLst>
          </p:cNvPr>
          <p:cNvGrpSpPr/>
          <p:nvPr/>
        </p:nvGrpSpPr>
        <p:grpSpPr>
          <a:xfrm>
            <a:off x="2907999" y="5296046"/>
            <a:ext cx="1446714" cy="1271113"/>
            <a:chOff x="5935678" y="167022"/>
            <a:chExt cx="1413326" cy="124177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58A4A3D8-1BBC-B619-6E28-8672791E4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35678" y="167022"/>
              <a:ext cx="1413326" cy="124177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A6D22962-4014-9260-27DF-26C650C20DD2}"/>
                </a:ext>
              </a:extLst>
            </p:cNvPr>
            <p:cNvSpPr txBox="1"/>
            <p:nvPr/>
          </p:nvSpPr>
          <p:spPr>
            <a:xfrm>
              <a:off x="6185141" y="637574"/>
              <a:ext cx="914400" cy="30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400" b="1" kern="1200" dirty="0">
                  <a:solidFill>
                    <a:srgbClr val="1C1C1C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will </a:t>
              </a: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visit</a:t>
              </a:r>
            </a:p>
          </p:txBody>
        </p:sp>
      </p:grpSp>
      <p:grpSp>
        <p:nvGrpSpPr>
          <p:cNvPr id="27" name="the bus">
            <a:extLst>
              <a:ext uri="{FF2B5EF4-FFF2-40B4-BE49-F238E27FC236}">
                <a16:creationId xmlns:a16="http://schemas.microsoft.com/office/drawing/2014/main" xmlns="" id="{BF7E748D-79DD-334C-5AEF-F561EB22A7CC}"/>
              </a:ext>
            </a:extLst>
          </p:cNvPr>
          <p:cNvGrpSpPr/>
          <p:nvPr/>
        </p:nvGrpSpPr>
        <p:grpSpPr>
          <a:xfrm>
            <a:off x="6412608" y="5021826"/>
            <a:ext cx="1516652" cy="1325648"/>
            <a:chOff x="4811269" y="5322566"/>
            <a:chExt cx="1431986" cy="125164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02D89529-397E-9A60-1826-C8BA3AB98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17015" y="5322566"/>
              <a:ext cx="1420494" cy="125164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71350ED-1507-0D74-F48F-DD57D0311B61}"/>
                </a:ext>
              </a:extLst>
            </p:cNvPr>
            <p:cNvSpPr txBox="1"/>
            <p:nvPr/>
          </p:nvSpPr>
          <p:spPr>
            <a:xfrm>
              <a:off x="4811269" y="6081554"/>
              <a:ext cx="1431986" cy="29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every hour.</a:t>
              </a:r>
            </a:p>
          </p:txBody>
        </p:sp>
      </p:grpSp>
      <p:grpSp>
        <p:nvGrpSpPr>
          <p:cNvPr id="30" name="school">
            <a:extLst>
              <a:ext uri="{FF2B5EF4-FFF2-40B4-BE49-F238E27FC236}">
                <a16:creationId xmlns:a16="http://schemas.microsoft.com/office/drawing/2014/main" xmlns="" id="{42BE744F-5939-8BA5-D577-FEC728ED8E03}"/>
              </a:ext>
            </a:extLst>
          </p:cNvPr>
          <p:cNvGrpSpPr/>
          <p:nvPr/>
        </p:nvGrpSpPr>
        <p:grpSpPr>
          <a:xfrm>
            <a:off x="4543715" y="5162866"/>
            <a:ext cx="1887163" cy="1325648"/>
            <a:chOff x="6504485" y="5112244"/>
            <a:chExt cx="1783176" cy="125260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95751FA3-3811-666C-DE98-DF89AD80C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50870" y="5112244"/>
              <a:ext cx="1414925" cy="125260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57F1E6F6-0FCB-C464-2777-88B8B2E58106}"/>
                </a:ext>
              </a:extLst>
            </p:cNvPr>
            <p:cNvSpPr txBox="1"/>
            <p:nvPr/>
          </p:nvSpPr>
          <p:spPr>
            <a:xfrm>
              <a:off x="6504485" y="5845968"/>
              <a:ext cx="1783176" cy="290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400" b="1" kern="1200" dirty="0">
                  <a:solidFill>
                    <a:srgbClr val="1C1C1C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next</a:t>
              </a: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 winter.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2716FB7-C1EE-ABE7-56E3-6790797BAC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846" y="5225180"/>
            <a:ext cx="1333733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5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48148E-6 L 0.01163 0.2115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L -0.17934 0.2479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6" y="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4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38889E-6 -4.81481E-6 L 0.02535 -0.30023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0.21198 -0.25695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-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569BFD-9A37-0A98-3693-CD09DAE9C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Thì </a:t>
            </a:r>
            <a:r>
              <a:rPr lang="fr-FR" sz="3200" dirty="0" err="1"/>
              <a:t>tương</a:t>
            </a:r>
            <a:r>
              <a:rPr lang="fr-FR" sz="3200" dirty="0"/>
              <a:t> lai </a:t>
            </a:r>
            <a:r>
              <a:rPr lang="fr-FR" sz="3200" dirty="0" err="1"/>
              <a:t>đơn</a:t>
            </a:r>
            <a:r>
              <a:rPr lang="fr-FR" sz="3200" dirty="0"/>
              <a:t> – Simple Future</a:t>
            </a:r>
            <a:endParaRPr lang="en-GB" sz="3200" dirty="0"/>
          </a:p>
        </p:txBody>
      </p:sp>
      <p:sp>
        <p:nvSpPr>
          <p:cNvPr id="3" name="INTRO">
            <a:extLst>
              <a:ext uri="{FF2B5EF4-FFF2-40B4-BE49-F238E27FC236}">
                <a16:creationId xmlns:a16="http://schemas.microsoft.com/office/drawing/2014/main" xmlns="" id="{F06EFC06-8612-252B-9B8D-6B54756AA7CA}"/>
              </a:ext>
            </a:extLst>
          </p:cNvPr>
          <p:cNvSpPr txBox="1"/>
          <p:nvPr/>
        </p:nvSpPr>
        <p:spPr>
          <a:xfrm>
            <a:off x="755651" y="1767765"/>
            <a:ext cx="76326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vi-VN" sz="1600" dirty="0"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Được dùng khi không có kế hoạch hay quyết định làm gì nào trước khi chúng ta nói. Chúng ta ra quyết định tự phát tại thời điểm nói.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1D88B6-5BC9-F171-7444-0BAD0969CE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12274" y="2977273"/>
            <a:ext cx="3175909" cy="426594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9266D12-A72A-F04D-307D-79562DCB7146}"/>
              </a:ext>
            </a:extLst>
          </p:cNvPr>
          <p:cNvGrpSpPr/>
          <p:nvPr/>
        </p:nvGrpSpPr>
        <p:grpSpPr>
          <a:xfrm>
            <a:off x="2098221" y="3477344"/>
            <a:ext cx="6251695" cy="778874"/>
            <a:chOff x="2098221" y="3504806"/>
            <a:chExt cx="6251695" cy="778874"/>
          </a:xfrm>
        </p:grpSpPr>
        <p:sp>
          <p:nvSpPr>
            <p:cNvPr id="6" name="Rectangle: Single Corner Snipped 5">
              <a:extLst>
                <a:ext uri="{FF2B5EF4-FFF2-40B4-BE49-F238E27FC236}">
                  <a16:creationId xmlns:a16="http://schemas.microsoft.com/office/drawing/2014/main" xmlns="" id="{3D97BC03-0508-7710-4B75-2D7B515B5B0A}"/>
                </a:ext>
              </a:extLst>
            </p:cNvPr>
            <p:cNvSpPr/>
            <p:nvPr/>
          </p:nvSpPr>
          <p:spPr>
            <a:xfrm>
              <a:off x="2098221" y="3504806"/>
              <a:ext cx="6251695" cy="778874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EA51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5E7B5C1-D611-CAEA-D5EA-526164586B11}"/>
                </a:ext>
              </a:extLst>
            </p:cNvPr>
            <p:cNvSpPr txBox="1"/>
            <p:nvPr/>
          </p:nvSpPr>
          <p:spPr>
            <a:xfrm>
              <a:off x="2231260" y="3610020"/>
              <a:ext cx="59111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I think it will rain.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(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Tôi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nghĩ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trời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sẽ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mưa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.)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1FB4430-8126-7BCC-03D5-FB929DFA1578}"/>
              </a:ext>
            </a:extLst>
          </p:cNvPr>
          <p:cNvGrpSpPr/>
          <p:nvPr/>
        </p:nvGrpSpPr>
        <p:grpSpPr>
          <a:xfrm>
            <a:off x="1755321" y="2487263"/>
            <a:ext cx="6594595" cy="778874"/>
            <a:chOff x="2231260" y="2510331"/>
            <a:chExt cx="6118656" cy="778874"/>
          </a:xfrm>
          <a:solidFill>
            <a:srgbClr val="00A8E7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EB8A5B7C-217C-DC7C-9C59-2BC42C7C14A2}"/>
                </a:ext>
              </a:extLst>
            </p:cNvPr>
            <p:cNvSpPr/>
            <p:nvPr/>
          </p:nvSpPr>
          <p:spPr>
            <a:xfrm>
              <a:off x="2231260" y="2510331"/>
              <a:ext cx="6118656" cy="778874"/>
            </a:xfrm>
            <a:custGeom>
              <a:avLst/>
              <a:gdLst>
                <a:gd name="connsiteX0" fmla="*/ 311416 w 6118656"/>
                <a:gd name="connsiteY0" fmla="*/ 0 h 778874"/>
                <a:gd name="connsiteX1" fmla="*/ 6118656 w 6118656"/>
                <a:gd name="connsiteY1" fmla="*/ 0 h 778874"/>
                <a:gd name="connsiteX2" fmla="*/ 6118656 w 6118656"/>
                <a:gd name="connsiteY2" fmla="*/ 778874 h 778874"/>
                <a:gd name="connsiteX3" fmla="*/ 311416 w 6118656"/>
                <a:gd name="connsiteY3" fmla="*/ 778874 h 778874"/>
                <a:gd name="connsiteX4" fmla="*/ 311416 w 6118656"/>
                <a:gd name="connsiteY4" fmla="*/ 592456 h 778874"/>
                <a:gd name="connsiteX5" fmla="*/ 0 w 6118656"/>
                <a:gd name="connsiteY5" fmla="*/ 636926 h 778874"/>
                <a:gd name="connsiteX6" fmla="*/ 311416 w 6118656"/>
                <a:gd name="connsiteY6" fmla="*/ 306086 h 77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8656" h="778874">
                  <a:moveTo>
                    <a:pt x="311416" y="0"/>
                  </a:moveTo>
                  <a:lnTo>
                    <a:pt x="6118656" y="0"/>
                  </a:lnTo>
                  <a:lnTo>
                    <a:pt x="6118656" y="778874"/>
                  </a:lnTo>
                  <a:lnTo>
                    <a:pt x="311416" y="778874"/>
                  </a:lnTo>
                  <a:lnTo>
                    <a:pt x="311416" y="592456"/>
                  </a:lnTo>
                  <a:lnTo>
                    <a:pt x="0" y="636926"/>
                  </a:lnTo>
                  <a:lnTo>
                    <a:pt x="311416" y="306086"/>
                  </a:lnTo>
                  <a:close/>
                </a:path>
              </a:pathLst>
            </a:custGeom>
            <a:grpFill/>
            <a:ln w="57150">
              <a:solidFill>
                <a:srgbClr val="00A8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162882F-8C91-93CC-43E6-565F9DB6B865}"/>
                </a:ext>
              </a:extLst>
            </p:cNvPr>
            <p:cNvSpPr txBox="1"/>
            <p:nvPr/>
          </p:nvSpPr>
          <p:spPr>
            <a:xfrm>
              <a:off x="2672850" y="2713516"/>
              <a:ext cx="546952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vi-VN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Diễn tả một dự đoán nhưng không có căn cứ.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FE81C9D-FF32-3CC0-714E-DB9ED121F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6791" y="4508991"/>
            <a:ext cx="1814553" cy="169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1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745736"/>
            <a:ext cx="4572000" cy="13665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i="1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Giaoandethitienganh.info 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file word hay,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đăng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ký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khoản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100k/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tải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24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305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569BFD-9A37-0A98-3693-CD09DAE9C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Thì </a:t>
            </a:r>
            <a:r>
              <a:rPr lang="fr-FR" sz="3200" dirty="0" err="1"/>
              <a:t>tương</a:t>
            </a:r>
            <a:r>
              <a:rPr lang="fr-FR" sz="3200" dirty="0"/>
              <a:t> lai </a:t>
            </a:r>
            <a:r>
              <a:rPr lang="fr-FR" sz="3200" dirty="0" err="1"/>
              <a:t>đơn</a:t>
            </a:r>
            <a:r>
              <a:rPr lang="fr-FR" sz="3200" dirty="0"/>
              <a:t> – Simple Future</a:t>
            </a:r>
            <a:endParaRPr lang="en-GB" sz="3200" dirty="0"/>
          </a:p>
        </p:txBody>
      </p:sp>
      <p:sp>
        <p:nvSpPr>
          <p:cNvPr id="3" name="INTRO">
            <a:extLst>
              <a:ext uri="{FF2B5EF4-FFF2-40B4-BE49-F238E27FC236}">
                <a16:creationId xmlns:a16="http://schemas.microsoft.com/office/drawing/2014/main" xmlns="" id="{F06EFC06-8612-252B-9B8D-6B54756AA7CA}"/>
              </a:ext>
            </a:extLst>
          </p:cNvPr>
          <p:cNvSpPr txBox="1"/>
          <p:nvPr/>
        </p:nvSpPr>
        <p:spPr>
          <a:xfrm>
            <a:off x="755651" y="1767765"/>
            <a:ext cx="76326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vi-VN" sz="1600" dirty="0"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Được dùng khi không có kế hoạch hay quyết định làm gì nào trước khi chúng ta nói. Chúng ta ra quyết định tự phát tại thời điểm nói.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1D88B6-5BC9-F171-7444-0BAD0969CE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60476" y="3275442"/>
            <a:ext cx="2839534" cy="369096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9266D12-A72A-F04D-307D-79562DCB7146}"/>
              </a:ext>
            </a:extLst>
          </p:cNvPr>
          <p:cNvGrpSpPr/>
          <p:nvPr/>
        </p:nvGrpSpPr>
        <p:grpSpPr>
          <a:xfrm>
            <a:off x="2098221" y="3477344"/>
            <a:ext cx="6251695" cy="778874"/>
            <a:chOff x="2098221" y="3504806"/>
            <a:chExt cx="6251695" cy="778874"/>
          </a:xfrm>
        </p:grpSpPr>
        <p:sp>
          <p:nvSpPr>
            <p:cNvPr id="6" name="Rectangle: Single Corner Snipped 5">
              <a:extLst>
                <a:ext uri="{FF2B5EF4-FFF2-40B4-BE49-F238E27FC236}">
                  <a16:creationId xmlns:a16="http://schemas.microsoft.com/office/drawing/2014/main" xmlns="" id="{3D97BC03-0508-7710-4B75-2D7B515B5B0A}"/>
                </a:ext>
              </a:extLst>
            </p:cNvPr>
            <p:cNvSpPr/>
            <p:nvPr/>
          </p:nvSpPr>
          <p:spPr>
            <a:xfrm>
              <a:off x="2098221" y="3504806"/>
              <a:ext cx="6251695" cy="778874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EA51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5E7B5C1-D611-CAEA-D5EA-526164586B11}"/>
                </a:ext>
              </a:extLst>
            </p:cNvPr>
            <p:cNvSpPr txBox="1"/>
            <p:nvPr/>
          </p:nvSpPr>
          <p:spPr>
            <a:xfrm>
              <a:off x="2231260" y="3610020"/>
              <a:ext cx="59111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I will bring coffee to you.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(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Tôi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sẽ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mang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cho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bạn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một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tách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cà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phê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.)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1FB4430-8126-7BCC-03D5-FB929DFA1578}"/>
              </a:ext>
            </a:extLst>
          </p:cNvPr>
          <p:cNvGrpSpPr/>
          <p:nvPr/>
        </p:nvGrpSpPr>
        <p:grpSpPr>
          <a:xfrm>
            <a:off x="1755321" y="2487263"/>
            <a:ext cx="6594595" cy="778874"/>
            <a:chOff x="2231260" y="2510331"/>
            <a:chExt cx="6118656" cy="778874"/>
          </a:xfrm>
          <a:solidFill>
            <a:srgbClr val="00A8E7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EB8A5B7C-217C-DC7C-9C59-2BC42C7C14A2}"/>
                </a:ext>
              </a:extLst>
            </p:cNvPr>
            <p:cNvSpPr/>
            <p:nvPr/>
          </p:nvSpPr>
          <p:spPr>
            <a:xfrm>
              <a:off x="2231260" y="2510331"/>
              <a:ext cx="6118656" cy="778874"/>
            </a:xfrm>
            <a:custGeom>
              <a:avLst/>
              <a:gdLst>
                <a:gd name="connsiteX0" fmla="*/ 311416 w 6118656"/>
                <a:gd name="connsiteY0" fmla="*/ 0 h 778874"/>
                <a:gd name="connsiteX1" fmla="*/ 6118656 w 6118656"/>
                <a:gd name="connsiteY1" fmla="*/ 0 h 778874"/>
                <a:gd name="connsiteX2" fmla="*/ 6118656 w 6118656"/>
                <a:gd name="connsiteY2" fmla="*/ 778874 h 778874"/>
                <a:gd name="connsiteX3" fmla="*/ 311416 w 6118656"/>
                <a:gd name="connsiteY3" fmla="*/ 778874 h 778874"/>
                <a:gd name="connsiteX4" fmla="*/ 311416 w 6118656"/>
                <a:gd name="connsiteY4" fmla="*/ 592456 h 778874"/>
                <a:gd name="connsiteX5" fmla="*/ 0 w 6118656"/>
                <a:gd name="connsiteY5" fmla="*/ 636926 h 778874"/>
                <a:gd name="connsiteX6" fmla="*/ 311416 w 6118656"/>
                <a:gd name="connsiteY6" fmla="*/ 306086 h 77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8656" h="778874">
                  <a:moveTo>
                    <a:pt x="311416" y="0"/>
                  </a:moveTo>
                  <a:lnTo>
                    <a:pt x="6118656" y="0"/>
                  </a:lnTo>
                  <a:lnTo>
                    <a:pt x="6118656" y="778874"/>
                  </a:lnTo>
                  <a:lnTo>
                    <a:pt x="311416" y="778874"/>
                  </a:lnTo>
                  <a:lnTo>
                    <a:pt x="311416" y="592456"/>
                  </a:lnTo>
                  <a:lnTo>
                    <a:pt x="0" y="636926"/>
                  </a:lnTo>
                  <a:lnTo>
                    <a:pt x="311416" y="306086"/>
                  </a:lnTo>
                  <a:close/>
                </a:path>
              </a:pathLst>
            </a:custGeom>
            <a:grpFill/>
            <a:ln w="57150">
              <a:solidFill>
                <a:srgbClr val="00A8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162882F-8C91-93CC-43E6-565F9DB6B865}"/>
                </a:ext>
              </a:extLst>
            </p:cNvPr>
            <p:cNvSpPr txBox="1"/>
            <p:nvPr/>
          </p:nvSpPr>
          <p:spPr>
            <a:xfrm>
              <a:off x="2672850" y="2713516"/>
              <a:ext cx="546952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vi-VN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Diễn tả một quyết định đột xuất ngay lúc nói.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FE81C9D-FF32-3CC0-714E-DB9ED121F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4171" y="4577078"/>
            <a:ext cx="2119794" cy="145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9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569BFD-9A37-0A98-3693-CD09DAE9C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Thì </a:t>
            </a:r>
            <a:r>
              <a:rPr lang="fr-FR" sz="3200" dirty="0" err="1"/>
              <a:t>tương</a:t>
            </a:r>
            <a:r>
              <a:rPr lang="fr-FR" sz="3200" dirty="0"/>
              <a:t> lai </a:t>
            </a:r>
            <a:r>
              <a:rPr lang="fr-FR" sz="3200" dirty="0" err="1"/>
              <a:t>đơn</a:t>
            </a:r>
            <a:r>
              <a:rPr lang="fr-FR" sz="3200" dirty="0"/>
              <a:t> – Simple Future</a:t>
            </a:r>
            <a:endParaRPr lang="en-GB" sz="3200" dirty="0"/>
          </a:p>
        </p:txBody>
      </p:sp>
      <p:sp>
        <p:nvSpPr>
          <p:cNvPr id="3" name="INTRO">
            <a:extLst>
              <a:ext uri="{FF2B5EF4-FFF2-40B4-BE49-F238E27FC236}">
                <a16:creationId xmlns:a16="http://schemas.microsoft.com/office/drawing/2014/main" xmlns="" id="{F06EFC06-8612-252B-9B8D-6B54756AA7CA}"/>
              </a:ext>
            </a:extLst>
          </p:cNvPr>
          <p:cNvSpPr txBox="1"/>
          <p:nvPr/>
        </p:nvSpPr>
        <p:spPr>
          <a:xfrm>
            <a:off x="755651" y="1767765"/>
            <a:ext cx="76326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vi-VN" sz="1600" dirty="0"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Được dùng khi không có kế hoạch hay quyết định làm gì nào trước khi chúng ta nói. Chúng ta ra quyết định tự phát tại thời điểm nói.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1D88B6-5BC9-F171-7444-0BAD0969CE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55478" y="3170712"/>
            <a:ext cx="2963636" cy="374366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9266D12-A72A-F04D-307D-79562DCB7146}"/>
              </a:ext>
            </a:extLst>
          </p:cNvPr>
          <p:cNvGrpSpPr/>
          <p:nvPr/>
        </p:nvGrpSpPr>
        <p:grpSpPr>
          <a:xfrm>
            <a:off x="2098221" y="3477344"/>
            <a:ext cx="6251695" cy="778874"/>
            <a:chOff x="2098221" y="3504806"/>
            <a:chExt cx="6251695" cy="778874"/>
          </a:xfrm>
        </p:grpSpPr>
        <p:sp>
          <p:nvSpPr>
            <p:cNvPr id="6" name="Rectangle: Single Corner Snipped 5">
              <a:extLst>
                <a:ext uri="{FF2B5EF4-FFF2-40B4-BE49-F238E27FC236}">
                  <a16:creationId xmlns:a16="http://schemas.microsoft.com/office/drawing/2014/main" xmlns="" id="{3D97BC03-0508-7710-4B75-2D7B515B5B0A}"/>
                </a:ext>
              </a:extLst>
            </p:cNvPr>
            <p:cNvSpPr/>
            <p:nvPr/>
          </p:nvSpPr>
          <p:spPr>
            <a:xfrm>
              <a:off x="2098221" y="3504806"/>
              <a:ext cx="6251695" cy="778874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EA51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5E7B5C1-D611-CAEA-D5EA-526164586B11}"/>
                </a:ext>
              </a:extLst>
            </p:cNvPr>
            <p:cNvSpPr txBox="1"/>
            <p:nvPr/>
          </p:nvSpPr>
          <p:spPr>
            <a:xfrm>
              <a:off x="2231260" y="3610020"/>
              <a:ext cx="59111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I will never speak to you again.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(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Tôi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sẽ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không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bao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giờ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nói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chuyện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với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bạn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nữa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.)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1FB4430-8126-7BCC-03D5-FB929DFA1578}"/>
              </a:ext>
            </a:extLst>
          </p:cNvPr>
          <p:cNvGrpSpPr/>
          <p:nvPr/>
        </p:nvGrpSpPr>
        <p:grpSpPr>
          <a:xfrm>
            <a:off x="1755321" y="2487263"/>
            <a:ext cx="6594595" cy="778874"/>
            <a:chOff x="2231260" y="2510331"/>
            <a:chExt cx="6118656" cy="778874"/>
          </a:xfrm>
          <a:solidFill>
            <a:srgbClr val="00A8E7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EB8A5B7C-217C-DC7C-9C59-2BC42C7C14A2}"/>
                </a:ext>
              </a:extLst>
            </p:cNvPr>
            <p:cNvSpPr/>
            <p:nvPr/>
          </p:nvSpPr>
          <p:spPr>
            <a:xfrm>
              <a:off x="2231260" y="2510331"/>
              <a:ext cx="6118656" cy="778874"/>
            </a:xfrm>
            <a:custGeom>
              <a:avLst/>
              <a:gdLst>
                <a:gd name="connsiteX0" fmla="*/ 311416 w 6118656"/>
                <a:gd name="connsiteY0" fmla="*/ 0 h 778874"/>
                <a:gd name="connsiteX1" fmla="*/ 6118656 w 6118656"/>
                <a:gd name="connsiteY1" fmla="*/ 0 h 778874"/>
                <a:gd name="connsiteX2" fmla="*/ 6118656 w 6118656"/>
                <a:gd name="connsiteY2" fmla="*/ 778874 h 778874"/>
                <a:gd name="connsiteX3" fmla="*/ 311416 w 6118656"/>
                <a:gd name="connsiteY3" fmla="*/ 778874 h 778874"/>
                <a:gd name="connsiteX4" fmla="*/ 311416 w 6118656"/>
                <a:gd name="connsiteY4" fmla="*/ 592456 h 778874"/>
                <a:gd name="connsiteX5" fmla="*/ 0 w 6118656"/>
                <a:gd name="connsiteY5" fmla="*/ 636926 h 778874"/>
                <a:gd name="connsiteX6" fmla="*/ 311416 w 6118656"/>
                <a:gd name="connsiteY6" fmla="*/ 306086 h 77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8656" h="778874">
                  <a:moveTo>
                    <a:pt x="311416" y="0"/>
                  </a:moveTo>
                  <a:lnTo>
                    <a:pt x="6118656" y="0"/>
                  </a:lnTo>
                  <a:lnTo>
                    <a:pt x="6118656" y="778874"/>
                  </a:lnTo>
                  <a:lnTo>
                    <a:pt x="311416" y="778874"/>
                  </a:lnTo>
                  <a:lnTo>
                    <a:pt x="311416" y="592456"/>
                  </a:lnTo>
                  <a:lnTo>
                    <a:pt x="0" y="636926"/>
                  </a:lnTo>
                  <a:lnTo>
                    <a:pt x="311416" y="306086"/>
                  </a:lnTo>
                  <a:close/>
                </a:path>
              </a:pathLst>
            </a:custGeom>
            <a:grpFill/>
            <a:ln w="57150">
              <a:solidFill>
                <a:srgbClr val="00A8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162882F-8C91-93CC-43E6-565F9DB6B865}"/>
                </a:ext>
              </a:extLst>
            </p:cNvPr>
            <p:cNvSpPr txBox="1"/>
            <p:nvPr/>
          </p:nvSpPr>
          <p:spPr>
            <a:xfrm>
              <a:off x="2672850" y="2713516"/>
              <a:ext cx="546952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vi-VN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Diễn tả lời ngỏ ý, một lời hứa, đe dọa, đề nghị.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FE81C9D-FF32-3CC0-714E-DB9ED121F8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3933105" y="4479301"/>
            <a:ext cx="2581926" cy="171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569BFD-9A37-0A98-3693-CD09DAE9C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Thì </a:t>
            </a:r>
            <a:r>
              <a:rPr lang="fr-FR" sz="3200" dirty="0" err="1"/>
              <a:t>tương</a:t>
            </a:r>
            <a:r>
              <a:rPr lang="fr-FR" sz="3200" dirty="0"/>
              <a:t> lai </a:t>
            </a:r>
            <a:r>
              <a:rPr lang="fr-FR" sz="3200" dirty="0" err="1"/>
              <a:t>đơn</a:t>
            </a:r>
            <a:r>
              <a:rPr lang="fr-FR" sz="3200" dirty="0"/>
              <a:t> – Simple Future</a:t>
            </a:r>
            <a:endParaRPr lang="en-GB" sz="3200" dirty="0"/>
          </a:p>
        </p:txBody>
      </p:sp>
      <p:sp>
        <p:nvSpPr>
          <p:cNvPr id="3" name="INTRO">
            <a:extLst>
              <a:ext uri="{FF2B5EF4-FFF2-40B4-BE49-F238E27FC236}">
                <a16:creationId xmlns:a16="http://schemas.microsoft.com/office/drawing/2014/main" xmlns="" id="{F06EFC06-8612-252B-9B8D-6B54756AA7CA}"/>
              </a:ext>
            </a:extLst>
          </p:cNvPr>
          <p:cNvSpPr txBox="1"/>
          <p:nvPr/>
        </p:nvSpPr>
        <p:spPr>
          <a:xfrm>
            <a:off x="755651" y="1767765"/>
            <a:ext cx="76326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vi-VN" sz="1600" dirty="0"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Được dùng khi không có kế hoạch hay quyết định làm gì nào trước khi chúng ta nói. Chúng ta ra quyết định tự phát tại thời điểm nói.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1D88B6-5BC9-F171-7444-0BAD0969CE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3367" y="3059780"/>
            <a:ext cx="2870779" cy="3854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9266D12-A72A-F04D-307D-79562DCB7146}"/>
              </a:ext>
            </a:extLst>
          </p:cNvPr>
          <p:cNvGrpSpPr/>
          <p:nvPr/>
        </p:nvGrpSpPr>
        <p:grpSpPr>
          <a:xfrm>
            <a:off x="2098221" y="3477344"/>
            <a:ext cx="6251695" cy="778874"/>
            <a:chOff x="2098221" y="3504806"/>
            <a:chExt cx="6251695" cy="778874"/>
          </a:xfrm>
        </p:grpSpPr>
        <p:sp>
          <p:nvSpPr>
            <p:cNvPr id="6" name="Rectangle: Single Corner Snipped 5">
              <a:extLst>
                <a:ext uri="{FF2B5EF4-FFF2-40B4-BE49-F238E27FC236}">
                  <a16:creationId xmlns:a16="http://schemas.microsoft.com/office/drawing/2014/main" xmlns="" id="{3D97BC03-0508-7710-4B75-2D7B515B5B0A}"/>
                </a:ext>
              </a:extLst>
            </p:cNvPr>
            <p:cNvSpPr/>
            <p:nvPr/>
          </p:nvSpPr>
          <p:spPr>
            <a:xfrm>
              <a:off x="2098221" y="3504806"/>
              <a:ext cx="6251695" cy="778874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EA51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5E7B5C1-D611-CAEA-D5EA-526164586B11}"/>
                </a:ext>
              </a:extLst>
            </p:cNvPr>
            <p:cNvSpPr txBox="1"/>
            <p:nvPr/>
          </p:nvSpPr>
          <p:spPr>
            <a:xfrm>
              <a:off x="2231260" y="3610020"/>
              <a:ext cx="59111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If you don’t hurry, you will be late.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(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Nếu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bạn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không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nhanh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lên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,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bạn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sẽ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bị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trễ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đó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.)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1FB4430-8126-7BCC-03D5-FB929DFA1578}"/>
              </a:ext>
            </a:extLst>
          </p:cNvPr>
          <p:cNvGrpSpPr/>
          <p:nvPr/>
        </p:nvGrpSpPr>
        <p:grpSpPr>
          <a:xfrm>
            <a:off x="1755321" y="2487263"/>
            <a:ext cx="6594595" cy="778874"/>
            <a:chOff x="2231260" y="2510331"/>
            <a:chExt cx="6118656" cy="778874"/>
          </a:xfrm>
          <a:solidFill>
            <a:srgbClr val="00A8E7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EB8A5B7C-217C-DC7C-9C59-2BC42C7C14A2}"/>
                </a:ext>
              </a:extLst>
            </p:cNvPr>
            <p:cNvSpPr/>
            <p:nvPr/>
          </p:nvSpPr>
          <p:spPr>
            <a:xfrm>
              <a:off x="2231260" y="2510331"/>
              <a:ext cx="6118656" cy="778874"/>
            </a:xfrm>
            <a:custGeom>
              <a:avLst/>
              <a:gdLst>
                <a:gd name="connsiteX0" fmla="*/ 311416 w 6118656"/>
                <a:gd name="connsiteY0" fmla="*/ 0 h 778874"/>
                <a:gd name="connsiteX1" fmla="*/ 6118656 w 6118656"/>
                <a:gd name="connsiteY1" fmla="*/ 0 h 778874"/>
                <a:gd name="connsiteX2" fmla="*/ 6118656 w 6118656"/>
                <a:gd name="connsiteY2" fmla="*/ 778874 h 778874"/>
                <a:gd name="connsiteX3" fmla="*/ 311416 w 6118656"/>
                <a:gd name="connsiteY3" fmla="*/ 778874 h 778874"/>
                <a:gd name="connsiteX4" fmla="*/ 311416 w 6118656"/>
                <a:gd name="connsiteY4" fmla="*/ 592456 h 778874"/>
                <a:gd name="connsiteX5" fmla="*/ 0 w 6118656"/>
                <a:gd name="connsiteY5" fmla="*/ 636926 h 778874"/>
                <a:gd name="connsiteX6" fmla="*/ 311416 w 6118656"/>
                <a:gd name="connsiteY6" fmla="*/ 306086 h 77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8656" h="778874">
                  <a:moveTo>
                    <a:pt x="311416" y="0"/>
                  </a:moveTo>
                  <a:lnTo>
                    <a:pt x="6118656" y="0"/>
                  </a:lnTo>
                  <a:lnTo>
                    <a:pt x="6118656" y="778874"/>
                  </a:lnTo>
                  <a:lnTo>
                    <a:pt x="311416" y="778874"/>
                  </a:lnTo>
                  <a:lnTo>
                    <a:pt x="311416" y="592456"/>
                  </a:lnTo>
                  <a:lnTo>
                    <a:pt x="0" y="636926"/>
                  </a:lnTo>
                  <a:lnTo>
                    <a:pt x="311416" y="306086"/>
                  </a:lnTo>
                  <a:close/>
                </a:path>
              </a:pathLst>
            </a:custGeom>
            <a:grpFill/>
            <a:ln w="57150">
              <a:solidFill>
                <a:srgbClr val="00A8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162882F-8C91-93CC-43E6-565F9DB6B865}"/>
                </a:ext>
              </a:extLst>
            </p:cNvPr>
            <p:cNvSpPr txBox="1"/>
            <p:nvPr/>
          </p:nvSpPr>
          <p:spPr>
            <a:xfrm>
              <a:off x="2606738" y="2713516"/>
              <a:ext cx="567706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vi-VN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Dùng trong mệnh đề chính của câu điều kiện loại I.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C737E9C-895C-B889-75F9-877684A9D0C1}"/>
              </a:ext>
            </a:extLst>
          </p:cNvPr>
          <p:cNvGrpSpPr/>
          <p:nvPr/>
        </p:nvGrpSpPr>
        <p:grpSpPr>
          <a:xfrm>
            <a:off x="3055439" y="4603549"/>
            <a:ext cx="4337259" cy="1522494"/>
            <a:chOff x="3429206" y="4603549"/>
            <a:chExt cx="4337259" cy="152249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F2D560A-85C3-5F7B-B4EC-170C49C87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9206" y="4605093"/>
              <a:ext cx="1119045" cy="1519406"/>
            </a:xfrm>
            <a:prstGeom prst="rect">
              <a:avLst/>
            </a:prstGeom>
          </p:spPr>
        </p:pic>
        <p:pic>
          <p:nvPicPr>
            <p:cNvPr id="15" name="Picture 14" descr="A picture containing text, bus&#10;&#10;Description automatically generated">
              <a:extLst>
                <a:ext uri="{FF2B5EF4-FFF2-40B4-BE49-F238E27FC236}">
                  <a16:creationId xmlns:a16="http://schemas.microsoft.com/office/drawing/2014/main" xmlns="" id="{E678233C-AE48-6BF5-7076-9DAD2CD66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4818" y="4603549"/>
              <a:ext cx="3081647" cy="1522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666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2073F0-5207-9E68-4CE6-8BA9924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Công thức của thì tương lai đơn</a:t>
            </a: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53FCA28-FD26-D335-666A-73B945FEAC4C}"/>
              </a:ext>
            </a:extLst>
          </p:cNvPr>
          <p:cNvGrpSpPr/>
          <p:nvPr/>
        </p:nvGrpSpPr>
        <p:grpSpPr>
          <a:xfrm>
            <a:off x="1768885" y="2000756"/>
            <a:ext cx="6285742" cy="1038662"/>
            <a:chOff x="1778227" y="1965128"/>
            <a:chExt cx="6285742" cy="1038662"/>
          </a:xfrm>
        </p:grpSpPr>
        <p:sp>
          <p:nvSpPr>
            <p:cNvPr id="4" name="Google Shape;89;p6">
              <a:extLst>
                <a:ext uri="{FF2B5EF4-FFF2-40B4-BE49-F238E27FC236}">
                  <a16:creationId xmlns:a16="http://schemas.microsoft.com/office/drawing/2014/main" xmlns="" id="{D4A177BD-9F87-0152-7373-09F323E2C221}"/>
                </a:ext>
              </a:extLst>
            </p:cNvPr>
            <p:cNvSpPr/>
            <p:nvPr/>
          </p:nvSpPr>
          <p:spPr>
            <a:xfrm>
              <a:off x="1778227" y="1965128"/>
              <a:ext cx="6212047" cy="1038662"/>
            </a:xfrm>
            <a:prstGeom prst="roundRect">
              <a:avLst>
                <a:gd name="adj" fmla="val 0"/>
              </a:avLst>
            </a:prstGeom>
            <a:noFill/>
            <a:ln w="57150" cap="flat" cmpd="sng">
              <a:solidFill>
                <a:srgbClr val="F9B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90;p6">
              <a:extLst>
                <a:ext uri="{FF2B5EF4-FFF2-40B4-BE49-F238E27FC236}">
                  <a16:creationId xmlns:a16="http://schemas.microsoft.com/office/drawing/2014/main" xmlns="" id="{0254748F-848B-FFCE-46BB-21554288E18B}"/>
                </a:ext>
              </a:extLst>
            </p:cNvPr>
            <p:cNvSpPr txBox="1"/>
            <p:nvPr/>
          </p:nvSpPr>
          <p:spPr>
            <a:xfrm>
              <a:off x="2620526" y="2001325"/>
              <a:ext cx="5443443" cy="96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00" tIns="0" rIns="920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boto"/>
                <a:buNone/>
              </a:pPr>
              <a:r>
                <a:rPr lang="en-GB" sz="1400" b="0" i="0" u="none" strike="noStrike" cap="none" dirty="0">
                  <a:solidFill>
                    <a:schemeClr val="dk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S + will/shall/ + </a:t>
              </a:r>
              <a:r>
                <a:rPr lang="en-GB" sz="1400" b="0" i="0" u="none" strike="noStrike" cap="none" dirty="0" err="1">
                  <a:solidFill>
                    <a:schemeClr val="dk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V_inf</a:t>
              </a:r>
              <a:r>
                <a:rPr lang="en-GB" sz="1400" b="0" i="0" u="none" strike="noStrike" cap="none" dirty="0">
                  <a:solidFill>
                    <a:schemeClr val="dk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+ O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boto"/>
                <a:buNone/>
              </a:pPr>
              <a:r>
                <a:rPr lang="en-GB" sz="140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I </a:t>
              </a:r>
              <a:r>
                <a:rPr lang="en-GB" sz="1400" b="1" i="0" u="none" strike="noStrike" cap="none" dirty="0">
                  <a:solidFill>
                    <a:srgbClr val="E50050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will play </a:t>
              </a:r>
              <a:r>
                <a:rPr lang="en-GB" sz="140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the piano in the restaurant tomorrow.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424B854-C336-5115-71B4-581D2CE91F44}"/>
              </a:ext>
            </a:extLst>
          </p:cNvPr>
          <p:cNvGrpSpPr/>
          <p:nvPr/>
        </p:nvGrpSpPr>
        <p:grpSpPr>
          <a:xfrm>
            <a:off x="1089372" y="1864432"/>
            <a:ext cx="1285719" cy="1285719"/>
            <a:chOff x="1098714" y="1828804"/>
            <a:chExt cx="1285719" cy="1285719"/>
          </a:xfrm>
          <a:solidFill>
            <a:srgbClr val="00A8E7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7BD1E301-BC79-B713-03FD-B73C38CCDBC8}"/>
                </a:ext>
              </a:extLst>
            </p:cNvPr>
            <p:cNvSpPr/>
            <p:nvPr/>
          </p:nvSpPr>
          <p:spPr>
            <a:xfrm>
              <a:off x="1098714" y="1828804"/>
              <a:ext cx="1285719" cy="128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Google Shape;109;p6">
              <a:extLst>
                <a:ext uri="{FF2B5EF4-FFF2-40B4-BE49-F238E27FC236}">
                  <a16:creationId xmlns:a16="http://schemas.microsoft.com/office/drawing/2014/main" xmlns="" id="{BE0C7757-FAB4-F438-AFA8-B9B8766F8332}"/>
                </a:ext>
              </a:extLst>
            </p:cNvPr>
            <p:cNvSpPr/>
            <p:nvPr/>
          </p:nvSpPr>
          <p:spPr>
            <a:xfrm>
              <a:off x="1162831" y="2207262"/>
              <a:ext cx="115748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6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Khẳng </a:t>
              </a:r>
              <a:r>
                <a:rPr lang="en-GB" sz="1600" b="1" i="0" u="none" strike="noStrike" cap="none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định</a:t>
              </a:r>
              <a:endParaRPr lang="en-GB" sz="1600" b="1" i="0" u="none" strike="noStrike" cap="none" dirty="0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7908034-57A0-5C8F-367C-46CDD8DB0988}"/>
              </a:ext>
            </a:extLst>
          </p:cNvPr>
          <p:cNvGrpSpPr/>
          <p:nvPr/>
        </p:nvGrpSpPr>
        <p:grpSpPr>
          <a:xfrm>
            <a:off x="1767743" y="3477111"/>
            <a:ext cx="6286884" cy="1038662"/>
            <a:chOff x="1777085" y="3441483"/>
            <a:chExt cx="6286884" cy="1038662"/>
          </a:xfrm>
        </p:grpSpPr>
        <p:sp>
          <p:nvSpPr>
            <p:cNvPr id="10" name="Google Shape;89;p6">
              <a:extLst>
                <a:ext uri="{FF2B5EF4-FFF2-40B4-BE49-F238E27FC236}">
                  <a16:creationId xmlns:a16="http://schemas.microsoft.com/office/drawing/2014/main" xmlns="" id="{980008B9-65CD-39E8-51D6-A934159702A0}"/>
                </a:ext>
              </a:extLst>
            </p:cNvPr>
            <p:cNvSpPr/>
            <p:nvPr/>
          </p:nvSpPr>
          <p:spPr>
            <a:xfrm>
              <a:off x="1777085" y="3441483"/>
              <a:ext cx="6215008" cy="1038662"/>
            </a:xfrm>
            <a:prstGeom prst="roundRect">
              <a:avLst>
                <a:gd name="adj" fmla="val 0"/>
              </a:avLst>
            </a:prstGeom>
            <a:noFill/>
            <a:ln w="57150" cap="flat" cmpd="sng">
              <a:solidFill>
                <a:srgbClr val="85BD3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90;p6">
              <a:extLst>
                <a:ext uri="{FF2B5EF4-FFF2-40B4-BE49-F238E27FC236}">
                  <a16:creationId xmlns:a16="http://schemas.microsoft.com/office/drawing/2014/main" xmlns="" id="{6BDF8581-9E44-F04D-E91F-3F4EA73600DA}"/>
                </a:ext>
              </a:extLst>
            </p:cNvPr>
            <p:cNvSpPr txBox="1"/>
            <p:nvPr/>
          </p:nvSpPr>
          <p:spPr>
            <a:xfrm>
              <a:off x="2620526" y="3477680"/>
              <a:ext cx="5443443" cy="96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00" tIns="0" rIns="920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boto"/>
                <a:buNone/>
              </a:pPr>
              <a:r>
                <a:rPr lang="en-GB" sz="1400" b="0" i="0" u="none" strike="noStrike" cap="none" dirty="0">
                  <a:solidFill>
                    <a:schemeClr val="dk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S + will/shall + not + </a:t>
              </a:r>
              <a:r>
                <a:rPr lang="en-GB" sz="1400" b="0" i="0" u="none" strike="noStrike" cap="none" dirty="0" err="1">
                  <a:solidFill>
                    <a:schemeClr val="dk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V_inf</a:t>
              </a:r>
              <a:r>
                <a:rPr lang="en-GB" sz="1400" b="0" i="0" u="none" strike="noStrike" cap="none" dirty="0">
                  <a:solidFill>
                    <a:schemeClr val="dk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+ O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boto"/>
                <a:buNone/>
              </a:pPr>
              <a:r>
                <a:rPr lang="en-GB" sz="140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I think it </a:t>
              </a:r>
              <a:r>
                <a:rPr lang="en-GB" sz="1400" b="1" i="0" u="none" strike="noStrike" cap="none" dirty="0">
                  <a:solidFill>
                    <a:srgbClr val="E50050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will not rain</a:t>
              </a:r>
              <a:r>
                <a:rPr lang="en-GB" sz="140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D09EAB0-A9F8-8781-3094-C4580EBE6829}"/>
              </a:ext>
            </a:extLst>
          </p:cNvPr>
          <p:cNvGrpSpPr/>
          <p:nvPr/>
        </p:nvGrpSpPr>
        <p:grpSpPr>
          <a:xfrm>
            <a:off x="1090514" y="3353582"/>
            <a:ext cx="1285719" cy="1285719"/>
            <a:chOff x="1099856" y="3317954"/>
            <a:chExt cx="1285719" cy="1285719"/>
          </a:xfrm>
          <a:solidFill>
            <a:srgbClr val="00A8E7"/>
          </a:solidFill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2707DA56-E785-878F-165E-51967BFEDCDB}"/>
                </a:ext>
              </a:extLst>
            </p:cNvPr>
            <p:cNvSpPr/>
            <p:nvPr/>
          </p:nvSpPr>
          <p:spPr>
            <a:xfrm>
              <a:off x="1099856" y="3317954"/>
              <a:ext cx="1285719" cy="128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Google Shape;109;p6">
              <a:extLst>
                <a:ext uri="{FF2B5EF4-FFF2-40B4-BE49-F238E27FC236}">
                  <a16:creationId xmlns:a16="http://schemas.microsoft.com/office/drawing/2014/main" xmlns="" id="{6871B0C1-AE4C-D6B9-84E4-7B871FBD1E5C}"/>
                </a:ext>
              </a:extLst>
            </p:cNvPr>
            <p:cNvSpPr/>
            <p:nvPr/>
          </p:nvSpPr>
          <p:spPr>
            <a:xfrm>
              <a:off x="1163973" y="3791557"/>
              <a:ext cx="1157485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6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Phủ </a:t>
              </a:r>
              <a:r>
                <a:rPr lang="en-GB" sz="1600" b="1" i="0" u="none" strike="noStrike" cap="none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định</a:t>
              </a:r>
              <a:endParaRPr lang="en-GB" sz="1600" b="1" i="0" u="none" strike="noStrike" cap="none" dirty="0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B32002A-3E96-EE74-4C73-072412B9A496}"/>
              </a:ext>
            </a:extLst>
          </p:cNvPr>
          <p:cNvGrpSpPr/>
          <p:nvPr/>
        </p:nvGrpSpPr>
        <p:grpSpPr>
          <a:xfrm>
            <a:off x="1767743" y="4966262"/>
            <a:ext cx="6286885" cy="1038662"/>
            <a:chOff x="1777085" y="4930634"/>
            <a:chExt cx="6286885" cy="1038662"/>
          </a:xfrm>
        </p:grpSpPr>
        <p:sp>
          <p:nvSpPr>
            <p:cNvPr id="16" name="Google Shape;89;p6">
              <a:extLst>
                <a:ext uri="{FF2B5EF4-FFF2-40B4-BE49-F238E27FC236}">
                  <a16:creationId xmlns:a16="http://schemas.microsoft.com/office/drawing/2014/main" xmlns="" id="{44088B45-9169-0A54-071F-D68C547FD0A8}"/>
                </a:ext>
              </a:extLst>
            </p:cNvPr>
            <p:cNvSpPr/>
            <p:nvPr/>
          </p:nvSpPr>
          <p:spPr>
            <a:xfrm>
              <a:off x="1777085" y="4930634"/>
              <a:ext cx="6215008" cy="1038662"/>
            </a:xfrm>
            <a:prstGeom prst="roundRect">
              <a:avLst>
                <a:gd name="adj" fmla="val 0"/>
              </a:avLst>
            </a:prstGeom>
            <a:noFill/>
            <a:ln w="57150" cap="flat" cmpd="sng">
              <a:solidFill>
                <a:srgbClr val="0096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90;p6">
              <a:extLst>
                <a:ext uri="{FF2B5EF4-FFF2-40B4-BE49-F238E27FC236}">
                  <a16:creationId xmlns:a16="http://schemas.microsoft.com/office/drawing/2014/main" xmlns="" id="{462D4619-CC34-6AD3-BEFE-951961E0354C}"/>
                </a:ext>
              </a:extLst>
            </p:cNvPr>
            <p:cNvSpPr txBox="1"/>
            <p:nvPr/>
          </p:nvSpPr>
          <p:spPr>
            <a:xfrm>
              <a:off x="2620526" y="4966831"/>
              <a:ext cx="5443444" cy="96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00" tIns="0" rIns="920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boto"/>
                <a:buNone/>
              </a:pPr>
              <a:r>
                <a:rPr lang="en-GB" sz="1400" b="0" i="0" u="none" strike="noStrike" cap="none" dirty="0">
                  <a:solidFill>
                    <a:schemeClr val="dk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Will/shall + S + </a:t>
              </a:r>
              <a:r>
                <a:rPr lang="en-GB" sz="1400" b="0" i="0" u="none" strike="noStrike" cap="none" dirty="0" err="1">
                  <a:solidFill>
                    <a:schemeClr val="dk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V_inf</a:t>
              </a:r>
              <a:r>
                <a:rPr lang="en-GB" sz="1400" b="0" i="0" u="none" strike="noStrike" cap="none" dirty="0">
                  <a:solidFill>
                    <a:schemeClr val="dk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+ O?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boto"/>
                <a:buNone/>
              </a:pPr>
              <a:r>
                <a:rPr lang="en-GB" sz="1400" b="1" i="0" u="none" strike="noStrike" cap="none" dirty="0">
                  <a:solidFill>
                    <a:srgbClr val="E50050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Will you marry </a:t>
              </a:r>
              <a:r>
                <a:rPr lang="en-GB" sz="140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me?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24FB073-D3DE-F717-DC49-61B963B79786}"/>
              </a:ext>
            </a:extLst>
          </p:cNvPr>
          <p:cNvGrpSpPr/>
          <p:nvPr/>
        </p:nvGrpSpPr>
        <p:grpSpPr>
          <a:xfrm>
            <a:off x="1090514" y="4842734"/>
            <a:ext cx="1285719" cy="1285719"/>
            <a:chOff x="1099856" y="4807106"/>
            <a:chExt cx="1285719" cy="1285719"/>
          </a:xfrm>
          <a:solidFill>
            <a:srgbClr val="00A8E7"/>
          </a:solidFill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7F3D7365-2614-474D-9425-98C45DAD35FF}"/>
                </a:ext>
              </a:extLst>
            </p:cNvPr>
            <p:cNvSpPr/>
            <p:nvPr/>
          </p:nvSpPr>
          <p:spPr>
            <a:xfrm>
              <a:off x="1099856" y="4807106"/>
              <a:ext cx="1285719" cy="128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Google Shape;109;p6">
              <a:extLst>
                <a:ext uri="{FF2B5EF4-FFF2-40B4-BE49-F238E27FC236}">
                  <a16:creationId xmlns:a16="http://schemas.microsoft.com/office/drawing/2014/main" xmlns="" id="{AF103959-6D5E-8524-C6D7-FD0B3366D3E5}"/>
                </a:ext>
              </a:extLst>
            </p:cNvPr>
            <p:cNvSpPr/>
            <p:nvPr/>
          </p:nvSpPr>
          <p:spPr>
            <a:xfrm>
              <a:off x="1163973" y="5251020"/>
              <a:ext cx="1157485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6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Nghi </a:t>
              </a:r>
              <a:r>
                <a:rPr lang="en-GB" sz="1600" b="1" i="0" u="none" strike="noStrike" cap="none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vấn</a:t>
              </a:r>
              <a:endParaRPr lang="en-GB" sz="1600" b="1" i="0" u="none" strike="noStrike" cap="none" dirty="0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899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F1C148-E58B-08BD-CA53-D296F580A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Dấu </a:t>
            </a:r>
            <a:r>
              <a:rPr lang="en-GB" sz="4400" dirty="0" err="1"/>
              <a:t>hiệu</a:t>
            </a:r>
            <a:r>
              <a:rPr lang="en-GB" sz="4400" dirty="0"/>
              <a:t> </a:t>
            </a:r>
            <a:r>
              <a:rPr lang="en-GB" sz="4400" dirty="0" err="1"/>
              <a:t>nhận</a:t>
            </a:r>
            <a:r>
              <a:rPr lang="en-GB" sz="4400" dirty="0"/>
              <a:t> </a:t>
            </a:r>
            <a:r>
              <a:rPr lang="en-GB" sz="4400" dirty="0" err="1"/>
              <a:t>biết</a:t>
            </a:r>
            <a:endParaRPr lang="en-GB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30FFFB-25AB-AB2F-FC09-462190E79274}"/>
              </a:ext>
            </a:extLst>
          </p:cNvPr>
          <p:cNvSpPr txBox="1"/>
          <p:nvPr/>
        </p:nvSpPr>
        <p:spPr>
          <a:xfrm>
            <a:off x="888086" y="1765145"/>
            <a:ext cx="7367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latin typeface="Mali" panose="00000500000000000000" pitchFamily="2" charset="-34"/>
                <a:cs typeface="Mali" panose="00000500000000000000" pitchFamily="2" charset="-34"/>
              </a:rPr>
              <a:t>Trong câu thường có: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C108D69-22E2-FB02-7521-AB0B98C60462}"/>
              </a:ext>
            </a:extLst>
          </p:cNvPr>
          <p:cNvGrpSpPr/>
          <p:nvPr/>
        </p:nvGrpSpPr>
        <p:grpSpPr>
          <a:xfrm>
            <a:off x="888086" y="2339159"/>
            <a:ext cx="7367828" cy="775855"/>
            <a:chOff x="888086" y="2671676"/>
            <a:chExt cx="7367828" cy="77585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D76F8090-FFF1-5722-1988-395FF6B60CF2}"/>
                </a:ext>
              </a:extLst>
            </p:cNvPr>
            <p:cNvSpPr/>
            <p:nvPr/>
          </p:nvSpPr>
          <p:spPr>
            <a:xfrm>
              <a:off x="888086" y="2671676"/>
              <a:ext cx="7367828" cy="77585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A8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3A78354-E53D-10F4-31A1-6251DD8841CD}"/>
                </a:ext>
              </a:extLst>
            </p:cNvPr>
            <p:cNvSpPr txBox="1"/>
            <p:nvPr/>
          </p:nvSpPr>
          <p:spPr>
            <a:xfrm>
              <a:off x="1827016" y="2883784"/>
              <a:ext cx="5489968" cy="3516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GB" sz="2000" dirty="0">
                  <a:latin typeface="Mali" panose="00000500000000000000" pitchFamily="2" charset="-34"/>
                  <a:cs typeface="Mali" panose="00000500000000000000" pitchFamily="2" charset="-34"/>
                </a:rPr>
                <a:t>Tomorrow: </a:t>
              </a:r>
              <a:r>
                <a:rPr lang="en-GB" sz="2000" dirty="0" err="1">
                  <a:latin typeface="Mali" panose="00000500000000000000" pitchFamily="2" charset="-34"/>
                  <a:cs typeface="Mali" panose="00000500000000000000" pitchFamily="2" charset="-34"/>
                </a:rPr>
                <a:t>ngày</a:t>
              </a:r>
              <a:r>
                <a:rPr lang="en-GB" sz="2000" dirty="0"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en-GB" sz="2000" dirty="0" err="1">
                  <a:latin typeface="Mali" panose="00000500000000000000" pitchFamily="2" charset="-34"/>
                  <a:cs typeface="Mali" panose="00000500000000000000" pitchFamily="2" charset="-34"/>
                </a:rPr>
                <a:t>mai</a:t>
              </a:r>
              <a:endParaRPr lang="en-GB" sz="2000" dirty="0">
                <a:latin typeface="Mali" panose="00000500000000000000" pitchFamily="2" charset="-34"/>
                <a:cs typeface="Mali" panose="00000500000000000000" pitchFamily="2" charset="-34"/>
              </a:endParaRPr>
            </a:p>
            <a:p>
              <a:pPr algn="ctr"/>
              <a:endParaRPr lang="vi-VN" sz="2000" dirty="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CAA45DE-E905-A226-AC03-C8055D156529}"/>
              </a:ext>
            </a:extLst>
          </p:cNvPr>
          <p:cNvGrpSpPr/>
          <p:nvPr/>
        </p:nvGrpSpPr>
        <p:grpSpPr>
          <a:xfrm>
            <a:off x="888086" y="3327122"/>
            <a:ext cx="7367828" cy="775855"/>
            <a:chOff x="888086" y="3787970"/>
            <a:chExt cx="7367828" cy="77585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C47AE84B-6A09-0D6B-4489-2FCFF7A1997A}"/>
                </a:ext>
              </a:extLst>
            </p:cNvPr>
            <p:cNvSpPr/>
            <p:nvPr/>
          </p:nvSpPr>
          <p:spPr>
            <a:xfrm>
              <a:off x="888086" y="3787970"/>
              <a:ext cx="7367828" cy="77585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A8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28A69E1-72BB-7E1F-EAC8-B53CC1EEE709}"/>
                </a:ext>
              </a:extLst>
            </p:cNvPr>
            <p:cNvSpPr txBox="1"/>
            <p:nvPr/>
          </p:nvSpPr>
          <p:spPr>
            <a:xfrm>
              <a:off x="1827016" y="4000078"/>
              <a:ext cx="5489968" cy="3516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GB" sz="2000" dirty="0">
                  <a:latin typeface="Mali" panose="00000500000000000000" pitchFamily="2" charset="-34"/>
                  <a:cs typeface="Mali" panose="00000500000000000000" pitchFamily="2" charset="-34"/>
                </a:rPr>
                <a:t>In + </a:t>
              </a:r>
              <a:r>
                <a:rPr lang="en-GB" sz="2000" dirty="0" err="1">
                  <a:latin typeface="Mali" panose="00000500000000000000" pitchFamily="2" charset="-34"/>
                  <a:cs typeface="Mali" panose="00000500000000000000" pitchFamily="2" charset="-34"/>
                </a:rPr>
                <a:t>thời</a:t>
              </a:r>
              <a:r>
                <a:rPr lang="en-GB" sz="2000" dirty="0"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en-GB" sz="2000" dirty="0" err="1">
                  <a:latin typeface="Mali" panose="00000500000000000000" pitchFamily="2" charset="-34"/>
                  <a:cs typeface="Mali" panose="00000500000000000000" pitchFamily="2" charset="-34"/>
                </a:rPr>
                <a:t>gian</a:t>
              </a:r>
              <a:r>
                <a:rPr lang="en-GB" sz="2000" dirty="0"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en-GB" sz="2000" dirty="0" err="1">
                  <a:latin typeface="Mali" panose="00000500000000000000" pitchFamily="2" charset="-34"/>
                  <a:cs typeface="Mali" panose="00000500000000000000" pitchFamily="2" charset="-34"/>
                </a:rPr>
                <a:t>trong</a:t>
              </a:r>
              <a:r>
                <a:rPr lang="en-GB" sz="2000" dirty="0"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en-GB" sz="2000" dirty="0" err="1">
                  <a:latin typeface="Mali" panose="00000500000000000000" pitchFamily="2" charset="-34"/>
                  <a:cs typeface="Mali" panose="00000500000000000000" pitchFamily="2" charset="-34"/>
                </a:rPr>
                <a:t>tương</a:t>
              </a:r>
              <a:r>
                <a:rPr lang="en-GB" sz="2000" dirty="0"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en-GB" sz="2000" dirty="0" err="1">
                  <a:latin typeface="Mali" panose="00000500000000000000" pitchFamily="2" charset="-34"/>
                  <a:cs typeface="Mali" panose="00000500000000000000" pitchFamily="2" charset="-34"/>
                </a:rPr>
                <a:t>lai</a:t>
              </a:r>
              <a:endParaRPr lang="en-GB" sz="2000" dirty="0">
                <a:latin typeface="Mali" panose="00000500000000000000" pitchFamily="2" charset="-34"/>
                <a:cs typeface="Mali" panose="00000500000000000000" pitchFamily="2" charset="-34"/>
              </a:endParaRPr>
            </a:p>
            <a:p>
              <a:pPr algn="ctr"/>
              <a:endParaRPr lang="vi-VN" sz="2000" dirty="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1CA9354-2A20-8B25-F929-EFDD25B2297A}"/>
              </a:ext>
            </a:extLst>
          </p:cNvPr>
          <p:cNvGrpSpPr/>
          <p:nvPr/>
        </p:nvGrpSpPr>
        <p:grpSpPr>
          <a:xfrm>
            <a:off x="888086" y="4315085"/>
            <a:ext cx="7367828" cy="775855"/>
            <a:chOff x="888086" y="4904264"/>
            <a:chExt cx="7367828" cy="7758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D38A987A-F72B-9968-FA27-6DB3690B7D87}"/>
                </a:ext>
              </a:extLst>
            </p:cNvPr>
            <p:cNvSpPr/>
            <p:nvPr/>
          </p:nvSpPr>
          <p:spPr>
            <a:xfrm>
              <a:off x="888086" y="4904264"/>
              <a:ext cx="7367828" cy="77585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A8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0206670-1AD5-5BD4-6705-85702492DD54}"/>
                </a:ext>
              </a:extLst>
            </p:cNvPr>
            <p:cNvSpPr txBox="1"/>
            <p:nvPr/>
          </p:nvSpPr>
          <p:spPr>
            <a:xfrm>
              <a:off x="1505620" y="5116372"/>
              <a:ext cx="6132761" cy="359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GB" sz="2000" dirty="0">
                  <a:latin typeface="Mali" panose="00000500000000000000" pitchFamily="2" charset="-34"/>
                  <a:cs typeface="Mali" panose="00000500000000000000" pitchFamily="2" charset="-34"/>
                </a:rPr>
                <a:t>Next week/ month/ year: </a:t>
              </a:r>
              <a:r>
                <a:rPr lang="en-GB" sz="2000" dirty="0" err="1">
                  <a:latin typeface="Mali" panose="00000500000000000000" pitchFamily="2" charset="-34"/>
                  <a:cs typeface="Mali" panose="00000500000000000000" pitchFamily="2" charset="-34"/>
                </a:rPr>
                <a:t>tuần</a:t>
              </a:r>
              <a:r>
                <a:rPr lang="en-GB" sz="2000" dirty="0"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en-GB" sz="2000" dirty="0" err="1">
                  <a:latin typeface="Mali" panose="00000500000000000000" pitchFamily="2" charset="-34"/>
                  <a:cs typeface="Mali" panose="00000500000000000000" pitchFamily="2" charset="-34"/>
                </a:rPr>
                <a:t>tới</a:t>
              </a:r>
              <a:r>
                <a:rPr lang="en-GB" sz="2000" dirty="0">
                  <a:latin typeface="Mali" panose="00000500000000000000" pitchFamily="2" charset="-34"/>
                  <a:cs typeface="Mali" panose="00000500000000000000" pitchFamily="2" charset="-34"/>
                </a:rPr>
                <a:t>/</a:t>
              </a:r>
              <a:r>
                <a:rPr lang="en-GB" sz="2000" dirty="0" err="1">
                  <a:latin typeface="Mali" panose="00000500000000000000" pitchFamily="2" charset="-34"/>
                  <a:cs typeface="Mali" panose="00000500000000000000" pitchFamily="2" charset="-34"/>
                </a:rPr>
                <a:t>tháng</a:t>
              </a:r>
              <a:r>
                <a:rPr lang="en-GB" sz="2000" dirty="0">
                  <a:latin typeface="Mali" panose="00000500000000000000" pitchFamily="2" charset="-34"/>
                  <a:cs typeface="Mali" panose="00000500000000000000" pitchFamily="2" charset="-34"/>
                </a:rPr>
                <a:t>/</a:t>
              </a:r>
              <a:r>
                <a:rPr lang="en-GB" sz="2000" dirty="0" err="1">
                  <a:latin typeface="Mali" panose="00000500000000000000" pitchFamily="2" charset="-34"/>
                  <a:cs typeface="Mali" panose="00000500000000000000" pitchFamily="2" charset="-34"/>
                </a:rPr>
                <a:t>năm</a:t>
              </a:r>
              <a:endParaRPr lang="en-GB" sz="2000" dirty="0">
                <a:latin typeface="Mali" panose="00000500000000000000" pitchFamily="2" charset="-34"/>
                <a:cs typeface="Mali" panose="00000500000000000000" pitchFamily="2" charset="-34"/>
              </a:endParaRPr>
            </a:p>
            <a:p>
              <a:pPr algn="ctr"/>
              <a:endParaRPr lang="vi-VN" sz="2000" dirty="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7CDA537-EDEE-17F3-A713-AFB7747BE6E6}"/>
              </a:ext>
            </a:extLst>
          </p:cNvPr>
          <p:cNvGrpSpPr/>
          <p:nvPr/>
        </p:nvGrpSpPr>
        <p:grpSpPr>
          <a:xfrm>
            <a:off x="888086" y="1961979"/>
            <a:ext cx="7367828" cy="17639"/>
            <a:chOff x="888086" y="2122296"/>
            <a:chExt cx="7367828" cy="1763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64D37A34-4C73-A13C-CB3E-A0CF0943B5EC}"/>
                </a:ext>
              </a:extLst>
            </p:cNvPr>
            <p:cNvCxnSpPr>
              <a:cxnSpLocks/>
            </p:cNvCxnSpPr>
            <p:nvPr/>
          </p:nvCxnSpPr>
          <p:spPr>
            <a:xfrm>
              <a:off x="888086" y="2122296"/>
              <a:ext cx="1774538" cy="17639"/>
            </a:xfrm>
            <a:prstGeom prst="line">
              <a:avLst/>
            </a:prstGeom>
            <a:ln w="57150" cap="rnd">
              <a:solidFill>
                <a:srgbClr val="E50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72C05D1D-26A9-62BE-4358-D6425941DA87}"/>
                </a:ext>
              </a:extLst>
            </p:cNvPr>
            <p:cNvCxnSpPr>
              <a:cxnSpLocks/>
            </p:cNvCxnSpPr>
            <p:nvPr/>
          </p:nvCxnSpPr>
          <p:spPr>
            <a:xfrm>
              <a:off x="6481376" y="2122296"/>
              <a:ext cx="1774538" cy="17639"/>
            </a:xfrm>
            <a:prstGeom prst="line">
              <a:avLst/>
            </a:prstGeom>
            <a:ln w="57150" cap="rnd">
              <a:solidFill>
                <a:srgbClr val="E50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7114C5D-CA85-FE95-2042-DAC65E043D95}"/>
              </a:ext>
            </a:extLst>
          </p:cNvPr>
          <p:cNvGrpSpPr/>
          <p:nvPr/>
        </p:nvGrpSpPr>
        <p:grpSpPr>
          <a:xfrm>
            <a:off x="888086" y="5303048"/>
            <a:ext cx="7367828" cy="775855"/>
            <a:chOff x="888086" y="4904264"/>
            <a:chExt cx="7367828" cy="77585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E42C195C-87E4-834B-D276-AEE179E16C8B}"/>
                </a:ext>
              </a:extLst>
            </p:cNvPr>
            <p:cNvSpPr/>
            <p:nvPr/>
          </p:nvSpPr>
          <p:spPr>
            <a:xfrm>
              <a:off x="888086" y="4904264"/>
              <a:ext cx="7367828" cy="77585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A8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40E36561-6C41-E6AE-FA1D-391BBDE7A02E}"/>
                </a:ext>
              </a:extLst>
            </p:cNvPr>
            <p:cNvSpPr txBox="1"/>
            <p:nvPr/>
          </p:nvSpPr>
          <p:spPr>
            <a:xfrm>
              <a:off x="1827016" y="5116372"/>
              <a:ext cx="5489968" cy="3516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GB" sz="2000" dirty="0">
                  <a:latin typeface="Mali" panose="00000500000000000000" pitchFamily="2" charset="-34"/>
                  <a:cs typeface="Mali" panose="00000500000000000000" pitchFamily="2" charset="-34"/>
                </a:rPr>
                <a:t> … years from now</a:t>
              </a:r>
            </a:p>
            <a:p>
              <a:pPr algn="ctr"/>
              <a:endParaRPr lang="vi-VN" sz="2000" dirty="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142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xmlns="" id="{49713F35-624C-8A1D-0CC7-DBEC6C090FEE}"/>
              </a:ext>
            </a:extLst>
          </p:cNvPr>
          <p:cNvSpPr/>
          <p:nvPr/>
        </p:nvSpPr>
        <p:spPr>
          <a:xfrm>
            <a:off x="-313981" y="2480073"/>
            <a:ext cx="10174077" cy="1897854"/>
          </a:xfrm>
          <a:prstGeom prst="snip1Rect">
            <a:avLst>
              <a:gd name="adj" fmla="val 0"/>
            </a:avLst>
          </a:prstGeom>
          <a:solidFill>
            <a:srgbClr val="EA516C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9E5A523-CE4B-AE0F-2EEA-04A0B232A54C}"/>
              </a:ext>
            </a:extLst>
          </p:cNvPr>
          <p:cNvSpPr txBox="1"/>
          <p:nvPr/>
        </p:nvSpPr>
        <p:spPr>
          <a:xfrm>
            <a:off x="900827" y="2828836"/>
            <a:ext cx="73423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buSzPts val="1800"/>
            </a:pPr>
            <a:r>
              <a:rPr lang="en-GB" sz="7200" b="1" dirty="0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rPr>
              <a:t>Luyện </a:t>
            </a:r>
            <a:r>
              <a:rPr lang="en-GB" sz="7200" b="1" dirty="0" err="1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rPr>
              <a:t>Tập</a:t>
            </a:r>
            <a:endParaRPr lang="en-GB" sz="7200" b="1" dirty="0">
              <a:solidFill>
                <a:schemeClr val="bg1"/>
              </a:solidFill>
              <a:latin typeface="Mali" panose="00000500000000000000" pitchFamily="2" charset="-34"/>
              <a:ea typeface="Roboto"/>
              <a:cs typeface="Mali" panose="00000500000000000000" pitchFamily="2" charset="-34"/>
              <a:sym typeface="Robot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4726690"/>
            <a:ext cx="4572000" cy="13665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i="1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Giaoandethitienganh.info 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file word hay,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đăng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ký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khoản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100k/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tải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solidFill>
                  <a:srgbClr val="FF0000"/>
                </a:solidFill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24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07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F47A6C-162D-CB40-C33B-9DD1FDD95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Viết </a:t>
            </a:r>
            <a:r>
              <a:rPr lang="en-GB" sz="4000" dirty="0" err="1"/>
              <a:t>lại</a:t>
            </a:r>
            <a:r>
              <a:rPr lang="en-GB" sz="4000" dirty="0"/>
              <a:t> </a:t>
            </a:r>
            <a:r>
              <a:rPr lang="en-GB" sz="4000" dirty="0" err="1"/>
              <a:t>câu</a:t>
            </a:r>
            <a:endParaRPr lang="en-GB" sz="4000" dirty="0"/>
          </a:p>
        </p:txBody>
      </p:sp>
      <p:sp>
        <p:nvSpPr>
          <p:cNvPr id="8" name="INTRO">
            <a:extLst>
              <a:ext uri="{FF2B5EF4-FFF2-40B4-BE49-F238E27FC236}">
                <a16:creationId xmlns:a16="http://schemas.microsoft.com/office/drawing/2014/main" xmlns="" id="{A66E553D-E1F7-4F88-92BF-DD0B9B68C0F8}"/>
              </a:ext>
            </a:extLst>
          </p:cNvPr>
          <p:cNvSpPr txBox="1"/>
          <p:nvPr/>
        </p:nvSpPr>
        <p:spPr>
          <a:xfrm>
            <a:off x="674709" y="1767765"/>
            <a:ext cx="779458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vi-VN" sz="1600" dirty="0"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rPr>
              <a:t>Em hãy viết lại câu sau, chuyển từ thì hiện tại đơn sang thì tương lai đơn nhé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6985535-D49D-AAAC-ACCE-E51C685788F7}"/>
              </a:ext>
            </a:extLst>
          </p:cNvPr>
          <p:cNvGrpSpPr/>
          <p:nvPr/>
        </p:nvGrpSpPr>
        <p:grpSpPr>
          <a:xfrm>
            <a:off x="3303828" y="5302659"/>
            <a:ext cx="4915205" cy="790166"/>
            <a:chOff x="3303828" y="5302659"/>
            <a:chExt cx="4915205" cy="790166"/>
          </a:xfrm>
        </p:grpSpPr>
        <p:sp>
          <p:nvSpPr>
            <p:cNvPr id="4" name="Rectangle: Single Corner Snipped 3">
              <a:extLst>
                <a:ext uri="{FF2B5EF4-FFF2-40B4-BE49-F238E27FC236}">
                  <a16:creationId xmlns:a16="http://schemas.microsoft.com/office/drawing/2014/main" xmlns="" id="{BAC7C880-196A-668F-273D-BC12D7A7ADEB}"/>
                </a:ext>
              </a:extLst>
            </p:cNvPr>
            <p:cNvSpPr/>
            <p:nvPr/>
          </p:nvSpPr>
          <p:spPr>
            <a:xfrm>
              <a:off x="3303828" y="5302659"/>
              <a:ext cx="4915205" cy="790166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00A8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Google Shape;109;p6">
              <a:extLst>
                <a:ext uri="{FF2B5EF4-FFF2-40B4-BE49-F238E27FC236}">
                  <a16:creationId xmlns:a16="http://schemas.microsoft.com/office/drawing/2014/main" xmlns="" id="{8ACEF1E2-73BC-2D7A-4428-50B2BADF69D3}"/>
                </a:ext>
              </a:extLst>
            </p:cNvPr>
            <p:cNvSpPr/>
            <p:nvPr/>
          </p:nvSpPr>
          <p:spPr>
            <a:xfrm>
              <a:off x="3484844" y="5497753"/>
              <a:ext cx="4553172" cy="39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24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The cat </a:t>
              </a:r>
              <a:r>
                <a:rPr lang="en-GB" sz="2400" b="1" dirty="0">
                  <a:solidFill>
                    <a:srgbClr val="0076B0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will sit </a:t>
              </a:r>
              <a:r>
                <a:rPr lang="en-GB" sz="24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on the mat.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BEC91C7-6637-A660-F77E-9D8261AF93BB}"/>
              </a:ext>
            </a:extLst>
          </p:cNvPr>
          <p:cNvGrpSpPr/>
          <p:nvPr/>
        </p:nvGrpSpPr>
        <p:grpSpPr>
          <a:xfrm>
            <a:off x="924968" y="5302659"/>
            <a:ext cx="2378860" cy="790166"/>
            <a:chOff x="924968" y="5302659"/>
            <a:chExt cx="2378860" cy="790166"/>
          </a:xfrm>
        </p:grpSpPr>
        <p:sp>
          <p:nvSpPr>
            <p:cNvPr id="5" name="Rectangle: Single Corner Snipped 4">
              <a:extLst>
                <a:ext uri="{FF2B5EF4-FFF2-40B4-BE49-F238E27FC236}">
                  <a16:creationId xmlns:a16="http://schemas.microsoft.com/office/drawing/2014/main" xmlns="" id="{BCFFCCAC-4C77-8FB7-8490-D72731A5E84C}"/>
                </a:ext>
              </a:extLst>
            </p:cNvPr>
            <p:cNvSpPr/>
            <p:nvPr/>
          </p:nvSpPr>
          <p:spPr>
            <a:xfrm>
              <a:off x="924968" y="5302659"/>
              <a:ext cx="2378860" cy="790166"/>
            </a:xfrm>
            <a:prstGeom prst="snip1Rect">
              <a:avLst>
                <a:gd name="adj" fmla="val 0"/>
              </a:avLst>
            </a:prstGeom>
            <a:solidFill>
              <a:srgbClr val="00A8E7"/>
            </a:solidFill>
            <a:ln w="57150">
              <a:solidFill>
                <a:srgbClr val="00A8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Google Shape;109;p6">
              <a:extLst>
                <a:ext uri="{FF2B5EF4-FFF2-40B4-BE49-F238E27FC236}">
                  <a16:creationId xmlns:a16="http://schemas.microsoft.com/office/drawing/2014/main" xmlns="" id="{7AE73CF3-BF55-9140-AA7A-7D0F7C40CFF9}"/>
                </a:ext>
              </a:extLst>
            </p:cNvPr>
            <p:cNvSpPr/>
            <p:nvPr/>
          </p:nvSpPr>
          <p:spPr>
            <a:xfrm>
              <a:off x="1208062" y="5497753"/>
              <a:ext cx="1812672" cy="39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24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Đáp </a:t>
              </a:r>
              <a:r>
                <a:rPr lang="en-GB" sz="24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án</a:t>
              </a:r>
              <a:r>
                <a:rPr lang="en-GB" sz="24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là</a:t>
              </a:r>
              <a:r>
                <a:rPr lang="en-GB" sz="24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: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C635FA2-1304-6160-0C03-3D0EAE3165F7}"/>
              </a:ext>
            </a:extLst>
          </p:cNvPr>
          <p:cNvGrpSpPr/>
          <p:nvPr/>
        </p:nvGrpSpPr>
        <p:grpSpPr>
          <a:xfrm>
            <a:off x="924913" y="2301373"/>
            <a:ext cx="7294175" cy="790166"/>
            <a:chOff x="1094175" y="2547594"/>
            <a:chExt cx="7294175" cy="790166"/>
          </a:xfrm>
        </p:grpSpPr>
        <p:sp>
          <p:nvSpPr>
            <p:cNvPr id="12" name="Rectangle: Single Corner Snipped 11">
              <a:extLst>
                <a:ext uri="{FF2B5EF4-FFF2-40B4-BE49-F238E27FC236}">
                  <a16:creationId xmlns:a16="http://schemas.microsoft.com/office/drawing/2014/main" xmlns="" id="{1C5BE51C-515B-3573-EB1F-555B4762F299}"/>
                </a:ext>
              </a:extLst>
            </p:cNvPr>
            <p:cNvSpPr/>
            <p:nvPr/>
          </p:nvSpPr>
          <p:spPr>
            <a:xfrm>
              <a:off x="1094175" y="2547594"/>
              <a:ext cx="7294175" cy="790166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EA51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Google Shape;109;p6">
              <a:extLst>
                <a:ext uri="{FF2B5EF4-FFF2-40B4-BE49-F238E27FC236}">
                  <a16:creationId xmlns:a16="http://schemas.microsoft.com/office/drawing/2014/main" xmlns="" id="{BB43E426-4A9C-4E3E-A068-64BA5290D719}"/>
                </a:ext>
              </a:extLst>
            </p:cNvPr>
            <p:cNvSpPr/>
            <p:nvPr/>
          </p:nvSpPr>
          <p:spPr>
            <a:xfrm>
              <a:off x="1362804" y="2742688"/>
              <a:ext cx="6756917" cy="39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24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The cat sits on the mat.</a:t>
              </a:r>
            </a:p>
          </p:txBody>
        </p:sp>
      </p:grpSp>
      <p:pic>
        <p:nvPicPr>
          <p:cNvPr id="17" name="Picture 16" descr="A picture containing owl, cat, domestic cat&#10;&#10;Description automatically generated">
            <a:extLst>
              <a:ext uri="{FF2B5EF4-FFF2-40B4-BE49-F238E27FC236}">
                <a16:creationId xmlns:a16="http://schemas.microsoft.com/office/drawing/2014/main" xmlns="" id="{5AB9CDEF-BE8D-9C30-FAC1-E13019DBEB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418" y="3428603"/>
            <a:ext cx="3235164" cy="153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4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Slide Layouts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" id="{AEAE8EFC-84E1-44A5-B19D-1CAE340B02B6}" vid="{010B92F8-2E9D-4993-ABC6-5071BBCC9E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663</TotalTime>
  <Words>815</Words>
  <Application>Microsoft Office PowerPoint</Application>
  <PresentationFormat>On-screen Show (4:3)</PresentationFormat>
  <Paragraphs>129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UTM Swiss Condensed</vt:lpstr>
      <vt:lpstr>Roboto</vt:lpstr>
      <vt:lpstr>Calibri</vt:lpstr>
      <vt:lpstr>Times New Roman</vt:lpstr>
      <vt:lpstr>Twinkl</vt:lpstr>
      <vt:lpstr>Mali</vt:lpstr>
      <vt:lpstr>Arial</vt:lpstr>
      <vt:lpstr>Slide Layouts</vt:lpstr>
      <vt:lpstr>PowerPoint Presentation</vt:lpstr>
      <vt:lpstr>Thì tương lai đơn – Simple Future</vt:lpstr>
      <vt:lpstr>Thì tương lai đơn – Simple Future</vt:lpstr>
      <vt:lpstr>Thì tương lai đơn – Simple Future</vt:lpstr>
      <vt:lpstr>Thì tương lai đơn – Simple Future</vt:lpstr>
      <vt:lpstr>Công thức của thì tương lai đơn</vt:lpstr>
      <vt:lpstr>Dấu hiệu nhận biết</vt:lpstr>
      <vt:lpstr>PowerPoint Presentation</vt:lpstr>
      <vt:lpstr>Viết lại câu</vt:lpstr>
      <vt:lpstr>Viết lại câu</vt:lpstr>
      <vt:lpstr>Viết lại câu</vt:lpstr>
      <vt:lpstr>Viết lại câu</vt:lpstr>
      <vt:lpstr>Viết lại câu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twinkl</dc:creator>
  <cp:lastModifiedBy>SAMWATEK 22</cp:lastModifiedBy>
  <cp:revision>44</cp:revision>
  <dcterms:created xsi:type="dcterms:W3CDTF">2022-05-20T09:09:51Z</dcterms:created>
  <dcterms:modified xsi:type="dcterms:W3CDTF">2025-07-29T02:07:38Z</dcterms:modified>
</cp:coreProperties>
</file>