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57" r:id="rId3"/>
    <p:sldId id="427" r:id="rId4"/>
    <p:sldId id="472" r:id="rId5"/>
    <p:sldId id="473" r:id="rId6"/>
    <p:sldId id="465" r:id="rId7"/>
    <p:sldId id="466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8E4B6"/>
    <a:srgbClr val="E8B6E4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24" autoAdjust="0"/>
  </p:normalViewPr>
  <p:slideViewPr>
    <p:cSldViewPr>
      <p:cViewPr varScale="1">
        <p:scale>
          <a:sx n="52" d="100"/>
          <a:sy n="52" d="100"/>
        </p:scale>
        <p:origin x="-180" y="-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TẠO: ĐÔ THỊ CỦA EM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172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tmay.vn/wp-content/uploads/2021/08/but-mai-thay-anh-5-5-538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04800"/>
            <a:ext cx="70104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i viết chữ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304800"/>
            <a:ext cx="67056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ĐÔ THỊ CỦA EM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61319" y="2073666"/>
            <a:ext cx="13994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7119" y="2886208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7119" y="3671420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47119" y="4456632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01" y="5523130"/>
            <a:ext cx="9407635" cy="347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3142" y="4495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1719" y="5332274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4695" y="1923871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719" y="2819400"/>
            <a:ext cx="1426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ĐÔ THỊ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8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ĐÔ THỊ CỦA EM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61319" y="2073666"/>
            <a:ext cx="139947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1318" y="6796207"/>
            <a:ext cx="1348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71">
                        <a14:backgroundMark x1="20315" y1="5966" x2="91273" y2="5398"/>
                        <a14:backgroundMark x1="18455" y1="4261" x2="14592" y2="852"/>
                        <a14:backgroundMark x1="14592" y1="852" x2="2432" y2="3693"/>
                        <a14:backgroundMark x1="1717" y1="25000" x2="2003" y2="95739"/>
                        <a14:backgroundMark x1="4435" y1="96307" x2="37339" y2="99148"/>
                        <a14:backgroundMark x1="41488" y1="98011" x2="95279" y2="98580"/>
                        <a14:backgroundMark x1="38484" y1="98011" x2="40343" y2="98011"/>
                        <a14:backgroundMark x1="98283" y1="18466" x2="98569" y2="89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52800"/>
            <a:ext cx="66579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962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319" y="2971800"/>
            <a:ext cx="13639800" cy="506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991" y="2156033"/>
            <a:ext cx="1143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1" name="Group 10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ĐÔ THỊ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570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99318" y="1524000"/>
            <a:ext cx="1463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9318" y="2906693"/>
            <a:ext cx="1463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8" y="7888069"/>
            <a:ext cx="14874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ĐÔ THỊ CỦA EM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99318" y="4289386"/>
            <a:ext cx="1463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(VD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(VD: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,...).</a:t>
            </a:r>
          </a:p>
        </p:txBody>
      </p:sp>
    </p:spTree>
    <p:extLst>
      <p:ext uri="{BB962C8B-B14F-4D97-AF65-F5344CB8AC3E}">
        <p14:creationId xmlns:p14="http://schemas.microsoft.com/office/powerpoint/2010/main" val="11808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2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10605</TotalTime>
  <Words>609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1342</cp:revision>
  <dcterms:created xsi:type="dcterms:W3CDTF">2008-09-09T22:52:10Z</dcterms:created>
  <dcterms:modified xsi:type="dcterms:W3CDTF">2022-08-04T10:07:08Z</dcterms:modified>
</cp:coreProperties>
</file>