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4020202020204" charset="0"/>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Didact Gothic" panose="020B0604020202020204" charset="0"/>
      <p:regular r:id="rId34"/>
    </p:embeddedFont>
    <p:embeddedFont>
      <p:font typeface="Secular One" panose="00000500000000000000"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0,31</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1405</Words>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Adobe Fangsong Std R</vt:lpstr>
      <vt:lpstr>Bebas Neue</vt:lpstr>
      <vt:lpstr>Times New Roman</vt:lpstr>
      <vt:lpstr>Arial</vt:lpstr>
      <vt:lpstr>Didact Gothic</vt:lpstr>
      <vt:lpstr>Secular One</vt:lpstr>
      <vt:lpstr>Cambria Math</vt:lpstr>
      <vt:lpstr>Calibri</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2023-10-09T01:46:38Z</dcterms:modified>
</cp:coreProperties>
</file>