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7" r:id="rId4"/>
    <p:sldId id="280" r:id="rId5"/>
    <p:sldId id="258" r:id="rId6"/>
    <p:sldId id="281" r:id="rId7"/>
    <p:sldId id="283" r:id="rId8"/>
    <p:sldId id="285" r:id="rId9"/>
    <p:sldId id="284" r:id="rId10"/>
    <p:sldId id="282" r:id="rId11"/>
    <p:sldId id="287" r:id="rId12"/>
    <p:sldId id="286" r:id="rId13"/>
    <p:sldId id="259" r:id="rId14"/>
    <p:sldId id="288" r:id="rId15"/>
    <p:sldId id="293" r:id="rId16"/>
    <p:sldId id="292" r:id="rId17"/>
    <p:sldId id="294" r:id="rId18"/>
    <p:sldId id="295" r:id="rId19"/>
    <p:sldId id="291" r:id="rId20"/>
    <p:sldId id="289" r:id="rId21"/>
    <p:sldId id="323" r:id="rId22"/>
    <p:sldId id="299" r:id="rId23"/>
    <p:sldId id="296" r:id="rId24"/>
    <p:sldId id="297" r:id="rId25"/>
    <p:sldId id="298" r:id="rId26"/>
    <p:sldId id="260" r:id="rId27"/>
    <p:sldId id="300" r:id="rId28"/>
    <p:sldId id="305" r:id="rId29"/>
    <p:sldId id="301" r:id="rId30"/>
    <p:sldId id="302" r:id="rId31"/>
    <p:sldId id="303" r:id="rId32"/>
    <p:sldId id="304" r:id="rId33"/>
    <p:sldId id="261" r:id="rId34"/>
    <p:sldId id="306" r:id="rId35"/>
    <p:sldId id="309" r:id="rId36"/>
    <p:sldId id="308" r:id="rId37"/>
    <p:sldId id="266" r:id="rId38"/>
    <p:sldId id="310" r:id="rId39"/>
    <p:sldId id="311" r:id="rId40"/>
    <p:sldId id="267" r:id="rId41"/>
    <p:sldId id="312" r:id="rId42"/>
    <p:sldId id="316" r:id="rId43"/>
    <p:sldId id="315" r:id="rId44"/>
    <p:sldId id="313" r:id="rId45"/>
    <p:sldId id="314" r:id="rId46"/>
    <p:sldId id="317" r:id="rId47"/>
    <p:sldId id="276" r:id="rId48"/>
    <p:sldId id="318" r:id="rId49"/>
    <p:sldId id="322" r:id="rId50"/>
    <p:sldId id="321" r:id="rId51"/>
    <p:sldId id="319" r:id="rId52"/>
    <p:sldId id="274" r:id="rId53"/>
    <p:sldId id="275" r:id="rId54"/>
    <p:sldId id="271" r:id="rId55"/>
  </p:sldIdLst>
  <p:sldSz cx="8229600" cy="4572000"/>
  <p:notesSz cx="6858000" cy="9144000"/>
  <p:defaultTextStyle>
    <a:defPPr>
      <a:defRPr lang="en-US"/>
    </a:defPPr>
    <a:lvl1pPr marL="0" algn="l" defTabSz="679216" rtl="0" eaLnBrk="1" latinLnBrk="0" hangingPunct="1">
      <a:defRPr sz="1300" kern="1200">
        <a:solidFill>
          <a:schemeClr val="tx1"/>
        </a:solidFill>
        <a:latin typeface="+mn-lt"/>
        <a:ea typeface="+mn-ea"/>
        <a:cs typeface="+mn-cs"/>
      </a:defRPr>
    </a:lvl1pPr>
    <a:lvl2pPr marL="339608" algn="l" defTabSz="679216" rtl="0" eaLnBrk="1" latinLnBrk="0" hangingPunct="1">
      <a:defRPr sz="1300" kern="1200">
        <a:solidFill>
          <a:schemeClr val="tx1"/>
        </a:solidFill>
        <a:latin typeface="+mn-lt"/>
        <a:ea typeface="+mn-ea"/>
        <a:cs typeface="+mn-cs"/>
      </a:defRPr>
    </a:lvl2pPr>
    <a:lvl3pPr marL="679216" algn="l" defTabSz="679216" rtl="0" eaLnBrk="1" latinLnBrk="0" hangingPunct="1">
      <a:defRPr sz="1300" kern="1200">
        <a:solidFill>
          <a:schemeClr val="tx1"/>
        </a:solidFill>
        <a:latin typeface="+mn-lt"/>
        <a:ea typeface="+mn-ea"/>
        <a:cs typeface="+mn-cs"/>
      </a:defRPr>
    </a:lvl3pPr>
    <a:lvl4pPr marL="1018824" algn="l" defTabSz="679216" rtl="0" eaLnBrk="1" latinLnBrk="0" hangingPunct="1">
      <a:defRPr sz="1300" kern="1200">
        <a:solidFill>
          <a:schemeClr val="tx1"/>
        </a:solidFill>
        <a:latin typeface="+mn-lt"/>
        <a:ea typeface="+mn-ea"/>
        <a:cs typeface="+mn-cs"/>
      </a:defRPr>
    </a:lvl4pPr>
    <a:lvl5pPr marL="1358433" algn="l" defTabSz="679216" rtl="0" eaLnBrk="1" latinLnBrk="0" hangingPunct="1">
      <a:defRPr sz="1300" kern="1200">
        <a:solidFill>
          <a:schemeClr val="tx1"/>
        </a:solidFill>
        <a:latin typeface="+mn-lt"/>
        <a:ea typeface="+mn-ea"/>
        <a:cs typeface="+mn-cs"/>
      </a:defRPr>
    </a:lvl5pPr>
    <a:lvl6pPr marL="1698041" algn="l" defTabSz="679216" rtl="0" eaLnBrk="1" latinLnBrk="0" hangingPunct="1">
      <a:defRPr sz="1300" kern="1200">
        <a:solidFill>
          <a:schemeClr val="tx1"/>
        </a:solidFill>
        <a:latin typeface="+mn-lt"/>
        <a:ea typeface="+mn-ea"/>
        <a:cs typeface="+mn-cs"/>
      </a:defRPr>
    </a:lvl6pPr>
    <a:lvl7pPr marL="2037649" algn="l" defTabSz="679216" rtl="0" eaLnBrk="1" latinLnBrk="0" hangingPunct="1">
      <a:defRPr sz="1300" kern="1200">
        <a:solidFill>
          <a:schemeClr val="tx1"/>
        </a:solidFill>
        <a:latin typeface="+mn-lt"/>
        <a:ea typeface="+mn-ea"/>
        <a:cs typeface="+mn-cs"/>
      </a:defRPr>
    </a:lvl7pPr>
    <a:lvl8pPr marL="2377257" algn="l" defTabSz="679216" rtl="0" eaLnBrk="1" latinLnBrk="0" hangingPunct="1">
      <a:defRPr sz="1300" kern="1200">
        <a:solidFill>
          <a:schemeClr val="tx1"/>
        </a:solidFill>
        <a:latin typeface="+mn-lt"/>
        <a:ea typeface="+mn-ea"/>
        <a:cs typeface="+mn-cs"/>
      </a:defRPr>
    </a:lvl8pPr>
    <a:lvl9pPr marL="2716865" algn="l" defTabSz="679216" rtl="0" eaLnBrk="1" latinLnBrk="0" hangingPunct="1">
      <a:defRPr sz="1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p15:clr>
            <a:srgbClr val="A4A3A4"/>
          </p15:clr>
        </p15:guide>
        <p15:guide id="2" pos="25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774" y="-354"/>
      </p:cViewPr>
      <p:guideLst>
        <p:guide orient="horz" pos="1440"/>
        <p:guide pos="25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420284"/>
            <a:ext cx="699516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1234440" y="2590800"/>
            <a:ext cx="5760720" cy="1168400"/>
          </a:xfrm>
        </p:spPr>
        <p:txBody>
          <a:bodyPr/>
          <a:lstStyle>
            <a:lvl1pPr marL="0" indent="0" algn="ctr">
              <a:buNone/>
              <a:defRPr>
                <a:solidFill>
                  <a:schemeClr val="tx1">
                    <a:tint val="75000"/>
                  </a:schemeClr>
                </a:solidFill>
              </a:defRPr>
            </a:lvl1pPr>
            <a:lvl2pPr marL="339608" indent="0" algn="ctr">
              <a:buNone/>
              <a:defRPr>
                <a:solidFill>
                  <a:schemeClr val="tx1">
                    <a:tint val="75000"/>
                  </a:schemeClr>
                </a:solidFill>
              </a:defRPr>
            </a:lvl2pPr>
            <a:lvl3pPr marL="679216" indent="0" algn="ctr">
              <a:buNone/>
              <a:defRPr>
                <a:solidFill>
                  <a:schemeClr val="tx1">
                    <a:tint val="75000"/>
                  </a:schemeClr>
                </a:solidFill>
              </a:defRPr>
            </a:lvl3pPr>
            <a:lvl4pPr marL="1018824" indent="0" algn="ctr">
              <a:buNone/>
              <a:defRPr>
                <a:solidFill>
                  <a:schemeClr val="tx1">
                    <a:tint val="75000"/>
                  </a:schemeClr>
                </a:solidFill>
              </a:defRPr>
            </a:lvl4pPr>
            <a:lvl5pPr marL="1358433" indent="0" algn="ctr">
              <a:buNone/>
              <a:defRPr>
                <a:solidFill>
                  <a:schemeClr val="tx1">
                    <a:tint val="75000"/>
                  </a:schemeClr>
                </a:solidFill>
              </a:defRPr>
            </a:lvl5pPr>
            <a:lvl6pPr marL="1698041" indent="0" algn="ctr">
              <a:buNone/>
              <a:defRPr>
                <a:solidFill>
                  <a:schemeClr val="tx1">
                    <a:tint val="75000"/>
                  </a:schemeClr>
                </a:solidFill>
              </a:defRPr>
            </a:lvl6pPr>
            <a:lvl7pPr marL="2037649" indent="0" algn="ctr">
              <a:buNone/>
              <a:defRPr>
                <a:solidFill>
                  <a:schemeClr val="tx1">
                    <a:tint val="75000"/>
                  </a:schemeClr>
                </a:solidFill>
              </a:defRPr>
            </a:lvl7pPr>
            <a:lvl8pPr marL="2377257" indent="0" algn="ctr">
              <a:buNone/>
              <a:defRPr>
                <a:solidFill>
                  <a:schemeClr val="tx1">
                    <a:tint val="75000"/>
                  </a:schemeClr>
                </a:solidFill>
              </a:defRPr>
            </a:lvl8pPr>
            <a:lvl9pPr marL="271686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BB18E7-283B-44E2-9AFD-97A1B6C20222}"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1E0CF-1486-4E5B-884E-F48A0AA50DBA}" type="slidenum">
              <a:rPr lang="en-US" smtClean="0"/>
              <a:t>‹#›</a:t>
            </a:fld>
            <a:endParaRPr lang="en-US"/>
          </a:p>
        </p:txBody>
      </p:sp>
    </p:spTree>
    <p:extLst>
      <p:ext uri="{BB962C8B-B14F-4D97-AF65-F5344CB8AC3E}">
        <p14:creationId xmlns:p14="http://schemas.microsoft.com/office/powerpoint/2010/main" val="4118216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BB18E7-283B-44E2-9AFD-97A1B6C20222}"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1E0CF-1486-4E5B-884E-F48A0AA50DBA}" type="slidenum">
              <a:rPr lang="en-US" smtClean="0"/>
              <a:t>‹#›</a:t>
            </a:fld>
            <a:endParaRPr lang="en-US"/>
          </a:p>
        </p:txBody>
      </p:sp>
    </p:spTree>
    <p:extLst>
      <p:ext uri="{BB962C8B-B14F-4D97-AF65-F5344CB8AC3E}">
        <p14:creationId xmlns:p14="http://schemas.microsoft.com/office/powerpoint/2010/main" val="118755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73455" y="121710"/>
            <a:ext cx="1481614" cy="260138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8614" y="121710"/>
            <a:ext cx="4307681" cy="260138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BB18E7-283B-44E2-9AFD-97A1B6C20222}"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1E0CF-1486-4E5B-884E-F48A0AA50DBA}" type="slidenum">
              <a:rPr lang="en-US" smtClean="0"/>
              <a:t>‹#›</a:t>
            </a:fld>
            <a:endParaRPr lang="en-US"/>
          </a:p>
        </p:txBody>
      </p:sp>
    </p:spTree>
    <p:extLst>
      <p:ext uri="{BB962C8B-B14F-4D97-AF65-F5344CB8AC3E}">
        <p14:creationId xmlns:p14="http://schemas.microsoft.com/office/powerpoint/2010/main" val="3742210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BB18E7-283B-44E2-9AFD-97A1B6C20222}"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1E0CF-1486-4E5B-884E-F48A0AA50DBA}" type="slidenum">
              <a:rPr lang="en-US" smtClean="0"/>
              <a:t>‹#›</a:t>
            </a:fld>
            <a:endParaRPr lang="en-US"/>
          </a:p>
        </p:txBody>
      </p:sp>
    </p:spTree>
    <p:extLst>
      <p:ext uri="{BB962C8B-B14F-4D97-AF65-F5344CB8AC3E}">
        <p14:creationId xmlns:p14="http://schemas.microsoft.com/office/powerpoint/2010/main" val="182158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1" y="2937934"/>
            <a:ext cx="6995160" cy="908050"/>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650081" y="1937810"/>
            <a:ext cx="6995160" cy="1000125"/>
          </a:xfrm>
        </p:spPr>
        <p:txBody>
          <a:bodyPr anchor="b"/>
          <a:lstStyle>
            <a:lvl1pPr marL="0" indent="0">
              <a:buNone/>
              <a:defRPr sz="1500">
                <a:solidFill>
                  <a:schemeClr val="tx1">
                    <a:tint val="75000"/>
                  </a:schemeClr>
                </a:solidFill>
              </a:defRPr>
            </a:lvl1pPr>
            <a:lvl2pPr marL="339608" indent="0">
              <a:buNone/>
              <a:defRPr sz="1300">
                <a:solidFill>
                  <a:schemeClr val="tx1">
                    <a:tint val="75000"/>
                  </a:schemeClr>
                </a:solidFill>
              </a:defRPr>
            </a:lvl2pPr>
            <a:lvl3pPr marL="679216" indent="0">
              <a:buNone/>
              <a:defRPr sz="1200">
                <a:solidFill>
                  <a:schemeClr val="tx1">
                    <a:tint val="75000"/>
                  </a:schemeClr>
                </a:solidFill>
              </a:defRPr>
            </a:lvl3pPr>
            <a:lvl4pPr marL="1018824" indent="0">
              <a:buNone/>
              <a:defRPr sz="1000">
                <a:solidFill>
                  <a:schemeClr val="tx1">
                    <a:tint val="75000"/>
                  </a:schemeClr>
                </a:solidFill>
              </a:defRPr>
            </a:lvl4pPr>
            <a:lvl5pPr marL="1358433" indent="0">
              <a:buNone/>
              <a:defRPr sz="1000">
                <a:solidFill>
                  <a:schemeClr val="tx1">
                    <a:tint val="75000"/>
                  </a:schemeClr>
                </a:solidFill>
              </a:defRPr>
            </a:lvl5pPr>
            <a:lvl6pPr marL="1698041" indent="0">
              <a:buNone/>
              <a:defRPr sz="1000">
                <a:solidFill>
                  <a:schemeClr val="tx1">
                    <a:tint val="75000"/>
                  </a:schemeClr>
                </a:solidFill>
              </a:defRPr>
            </a:lvl6pPr>
            <a:lvl7pPr marL="2037649" indent="0">
              <a:buNone/>
              <a:defRPr sz="1000">
                <a:solidFill>
                  <a:schemeClr val="tx1">
                    <a:tint val="75000"/>
                  </a:schemeClr>
                </a:solidFill>
              </a:defRPr>
            </a:lvl7pPr>
            <a:lvl8pPr marL="2377257" indent="0">
              <a:buNone/>
              <a:defRPr sz="1000">
                <a:solidFill>
                  <a:schemeClr val="tx1">
                    <a:tint val="75000"/>
                  </a:schemeClr>
                </a:solidFill>
              </a:defRPr>
            </a:lvl8pPr>
            <a:lvl9pPr marL="2716865" indent="0">
              <a:buNone/>
              <a:defRPr sz="1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BB18E7-283B-44E2-9AFD-97A1B6C20222}"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1E0CF-1486-4E5B-884E-F48A0AA50DBA}" type="slidenum">
              <a:rPr lang="en-US" smtClean="0"/>
              <a:t>‹#›</a:t>
            </a:fld>
            <a:endParaRPr lang="en-US"/>
          </a:p>
        </p:txBody>
      </p:sp>
    </p:spTree>
    <p:extLst>
      <p:ext uri="{BB962C8B-B14F-4D97-AF65-F5344CB8AC3E}">
        <p14:creationId xmlns:p14="http://schemas.microsoft.com/office/powerpoint/2010/main" val="2118633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8612" y="711200"/>
            <a:ext cx="2894648" cy="2011892"/>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60420" y="711200"/>
            <a:ext cx="2894648" cy="2011892"/>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BB18E7-283B-44E2-9AFD-97A1B6C20222}" type="datetimeFigureOut">
              <a:rPr lang="en-US" smtClean="0"/>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1E0CF-1486-4E5B-884E-F48A0AA50DBA}" type="slidenum">
              <a:rPr lang="en-US" smtClean="0"/>
              <a:t>‹#›</a:t>
            </a:fld>
            <a:endParaRPr lang="en-US"/>
          </a:p>
        </p:txBody>
      </p:sp>
    </p:spTree>
    <p:extLst>
      <p:ext uri="{BB962C8B-B14F-4D97-AF65-F5344CB8AC3E}">
        <p14:creationId xmlns:p14="http://schemas.microsoft.com/office/powerpoint/2010/main" val="317112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183092"/>
            <a:ext cx="7406640" cy="76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11480" y="1023409"/>
            <a:ext cx="3636169" cy="426508"/>
          </a:xfrm>
        </p:spPr>
        <p:txBody>
          <a:bodyPr anchor="b"/>
          <a:lstStyle>
            <a:lvl1pPr marL="0" indent="0">
              <a:buNone/>
              <a:defRPr sz="1800" b="1"/>
            </a:lvl1pPr>
            <a:lvl2pPr marL="339608" indent="0">
              <a:buNone/>
              <a:defRPr sz="1500" b="1"/>
            </a:lvl2pPr>
            <a:lvl3pPr marL="679216" indent="0">
              <a:buNone/>
              <a:defRPr sz="1300" b="1"/>
            </a:lvl3pPr>
            <a:lvl4pPr marL="1018824" indent="0">
              <a:buNone/>
              <a:defRPr sz="1200" b="1"/>
            </a:lvl4pPr>
            <a:lvl5pPr marL="1358433" indent="0">
              <a:buNone/>
              <a:defRPr sz="1200" b="1"/>
            </a:lvl5pPr>
            <a:lvl6pPr marL="1698041" indent="0">
              <a:buNone/>
              <a:defRPr sz="1200" b="1"/>
            </a:lvl6pPr>
            <a:lvl7pPr marL="2037649" indent="0">
              <a:buNone/>
              <a:defRPr sz="1200" b="1"/>
            </a:lvl7pPr>
            <a:lvl8pPr marL="2377257" indent="0">
              <a:buNone/>
              <a:defRPr sz="1200" b="1"/>
            </a:lvl8pPr>
            <a:lvl9pPr marL="2716865"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11480" y="1449917"/>
            <a:ext cx="3636169" cy="2634192"/>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180522" y="1023409"/>
            <a:ext cx="3637598" cy="426508"/>
          </a:xfrm>
        </p:spPr>
        <p:txBody>
          <a:bodyPr anchor="b"/>
          <a:lstStyle>
            <a:lvl1pPr marL="0" indent="0">
              <a:buNone/>
              <a:defRPr sz="1800" b="1"/>
            </a:lvl1pPr>
            <a:lvl2pPr marL="339608" indent="0">
              <a:buNone/>
              <a:defRPr sz="1500" b="1"/>
            </a:lvl2pPr>
            <a:lvl3pPr marL="679216" indent="0">
              <a:buNone/>
              <a:defRPr sz="1300" b="1"/>
            </a:lvl3pPr>
            <a:lvl4pPr marL="1018824" indent="0">
              <a:buNone/>
              <a:defRPr sz="1200" b="1"/>
            </a:lvl4pPr>
            <a:lvl5pPr marL="1358433" indent="0">
              <a:buNone/>
              <a:defRPr sz="1200" b="1"/>
            </a:lvl5pPr>
            <a:lvl6pPr marL="1698041" indent="0">
              <a:buNone/>
              <a:defRPr sz="1200" b="1"/>
            </a:lvl6pPr>
            <a:lvl7pPr marL="2037649" indent="0">
              <a:buNone/>
              <a:defRPr sz="1200" b="1"/>
            </a:lvl7pPr>
            <a:lvl8pPr marL="2377257" indent="0">
              <a:buNone/>
              <a:defRPr sz="1200" b="1"/>
            </a:lvl8pPr>
            <a:lvl9pPr marL="2716865"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180522" y="1449917"/>
            <a:ext cx="3637598" cy="2634192"/>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BB18E7-283B-44E2-9AFD-97A1B6C20222}" type="datetimeFigureOut">
              <a:rPr lang="en-US" smtClean="0"/>
              <a:t>9/30/2021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E1E0CF-1486-4E5B-884E-F48A0AA50DBA}" type="slidenum">
              <a:rPr lang="en-US" smtClean="0"/>
              <a:t>‹#›</a:t>
            </a:fld>
            <a:endParaRPr lang="en-US"/>
          </a:p>
        </p:txBody>
      </p:sp>
    </p:spTree>
    <p:extLst>
      <p:ext uri="{BB962C8B-B14F-4D97-AF65-F5344CB8AC3E}">
        <p14:creationId xmlns:p14="http://schemas.microsoft.com/office/powerpoint/2010/main" val="2938192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BB18E7-283B-44E2-9AFD-97A1B6C20222}" type="datetimeFigureOut">
              <a:rPr lang="en-US" smtClean="0"/>
              <a:t>9/30/2021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E1E0CF-1486-4E5B-884E-F48A0AA50DBA}" type="slidenum">
              <a:rPr lang="en-US" smtClean="0"/>
              <a:t>‹#›</a:t>
            </a:fld>
            <a:endParaRPr lang="en-US"/>
          </a:p>
        </p:txBody>
      </p:sp>
    </p:spTree>
    <p:extLst>
      <p:ext uri="{BB962C8B-B14F-4D97-AF65-F5344CB8AC3E}">
        <p14:creationId xmlns:p14="http://schemas.microsoft.com/office/powerpoint/2010/main" val="3688751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B18E7-283B-44E2-9AFD-97A1B6C20222}" type="datetimeFigureOut">
              <a:rPr lang="en-US" smtClean="0"/>
              <a:t>9/30/2021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E1E0CF-1486-4E5B-884E-F48A0AA50DBA}" type="slidenum">
              <a:rPr lang="en-US" smtClean="0"/>
              <a:t>‹#›</a:t>
            </a:fld>
            <a:endParaRPr lang="en-US"/>
          </a:p>
        </p:txBody>
      </p:sp>
    </p:spTree>
    <p:extLst>
      <p:ext uri="{BB962C8B-B14F-4D97-AF65-F5344CB8AC3E}">
        <p14:creationId xmlns:p14="http://schemas.microsoft.com/office/powerpoint/2010/main" val="1920440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182033"/>
            <a:ext cx="2707481" cy="77470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217545" y="182035"/>
            <a:ext cx="4600575" cy="390207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11481" y="956735"/>
            <a:ext cx="2707481" cy="3127375"/>
          </a:xfrm>
        </p:spPr>
        <p:txBody>
          <a:bodyPr/>
          <a:lstStyle>
            <a:lvl1pPr marL="0" indent="0">
              <a:buNone/>
              <a:defRPr sz="1000"/>
            </a:lvl1pPr>
            <a:lvl2pPr marL="339608" indent="0">
              <a:buNone/>
              <a:defRPr sz="900"/>
            </a:lvl2pPr>
            <a:lvl3pPr marL="679216" indent="0">
              <a:buNone/>
              <a:defRPr sz="700"/>
            </a:lvl3pPr>
            <a:lvl4pPr marL="1018824" indent="0">
              <a:buNone/>
              <a:defRPr sz="700"/>
            </a:lvl4pPr>
            <a:lvl5pPr marL="1358433" indent="0">
              <a:buNone/>
              <a:defRPr sz="700"/>
            </a:lvl5pPr>
            <a:lvl6pPr marL="1698041" indent="0">
              <a:buNone/>
              <a:defRPr sz="700"/>
            </a:lvl6pPr>
            <a:lvl7pPr marL="2037649" indent="0">
              <a:buNone/>
              <a:defRPr sz="700"/>
            </a:lvl7pPr>
            <a:lvl8pPr marL="2377257" indent="0">
              <a:buNone/>
              <a:defRPr sz="700"/>
            </a:lvl8pPr>
            <a:lvl9pPr marL="2716865"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BB18E7-283B-44E2-9AFD-97A1B6C20222}" type="datetimeFigureOut">
              <a:rPr lang="en-US" smtClean="0"/>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1E0CF-1486-4E5B-884E-F48A0AA50DBA}" type="slidenum">
              <a:rPr lang="en-US" smtClean="0"/>
              <a:t>‹#›</a:t>
            </a:fld>
            <a:endParaRPr lang="en-US"/>
          </a:p>
        </p:txBody>
      </p:sp>
    </p:spTree>
    <p:extLst>
      <p:ext uri="{BB962C8B-B14F-4D97-AF65-F5344CB8AC3E}">
        <p14:creationId xmlns:p14="http://schemas.microsoft.com/office/powerpoint/2010/main" val="1224791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3200401"/>
            <a:ext cx="4937760" cy="377825"/>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613059" y="408517"/>
            <a:ext cx="4937760" cy="2743200"/>
          </a:xfrm>
        </p:spPr>
        <p:txBody>
          <a:bodyPr/>
          <a:lstStyle>
            <a:lvl1pPr marL="0" indent="0">
              <a:buNone/>
              <a:defRPr sz="2400"/>
            </a:lvl1pPr>
            <a:lvl2pPr marL="339608" indent="0">
              <a:buNone/>
              <a:defRPr sz="2100"/>
            </a:lvl2pPr>
            <a:lvl3pPr marL="679216" indent="0">
              <a:buNone/>
              <a:defRPr sz="1800"/>
            </a:lvl3pPr>
            <a:lvl4pPr marL="1018824" indent="0">
              <a:buNone/>
              <a:defRPr sz="1500"/>
            </a:lvl4pPr>
            <a:lvl5pPr marL="1358433" indent="0">
              <a:buNone/>
              <a:defRPr sz="1500"/>
            </a:lvl5pPr>
            <a:lvl6pPr marL="1698041" indent="0">
              <a:buNone/>
              <a:defRPr sz="1500"/>
            </a:lvl6pPr>
            <a:lvl7pPr marL="2037649" indent="0">
              <a:buNone/>
              <a:defRPr sz="1500"/>
            </a:lvl7pPr>
            <a:lvl8pPr marL="2377257" indent="0">
              <a:buNone/>
              <a:defRPr sz="1500"/>
            </a:lvl8pPr>
            <a:lvl9pPr marL="2716865" indent="0">
              <a:buNone/>
              <a:defRPr sz="1500"/>
            </a:lvl9pPr>
          </a:lstStyle>
          <a:p>
            <a:endParaRPr lang="en-US"/>
          </a:p>
        </p:txBody>
      </p:sp>
      <p:sp>
        <p:nvSpPr>
          <p:cNvPr id="4" name="Text Placeholder 3"/>
          <p:cNvSpPr>
            <a:spLocks noGrp="1"/>
          </p:cNvSpPr>
          <p:nvPr>
            <p:ph type="body" sz="half" idx="2"/>
          </p:nvPr>
        </p:nvSpPr>
        <p:spPr>
          <a:xfrm>
            <a:off x="1613059" y="3578226"/>
            <a:ext cx="4937760" cy="536575"/>
          </a:xfrm>
        </p:spPr>
        <p:txBody>
          <a:bodyPr/>
          <a:lstStyle>
            <a:lvl1pPr marL="0" indent="0">
              <a:buNone/>
              <a:defRPr sz="1000"/>
            </a:lvl1pPr>
            <a:lvl2pPr marL="339608" indent="0">
              <a:buNone/>
              <a:defRPr sz="900"/>
            </a:lvl2pPr>
            <a:lvl3pPr marL="679216" indent="0">
              <a:buNone/>
              <a:defRPr sz="700"/>
            </a:lvl3pPr>
            <a:lvl4pPr marL="1018824" indent="0">
              <a:buNone/>
              <a:defRPr sz="700"/>
            </a:lvl4pPr>
            <a:lvl5pPr marL="1358433" indent="0">
              <a:buNone/>
              <a:defRPr sz="700"/>
            </a:lvl5pPr>
            <a:lvl6pPr marL="1698041" indent="0">
              <a:buNone/>
              <a:defRPr sz="700"/>
            </a:lvl6pPr>
            <a:lvl7pPr marL="2037649" indent="0">
              <a:buNone/>
              <a:defRPr sz="700"/>
            </a:lvl7pPr>
            <a:lvl8pPr marL="2377257" indent="0">
              <a:buNone/>
              <a:defRPr sz="700"/>
            </a:lvl8pPr>
            <a:lvl9pPr marL="2716865"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BB18E7-283B-44E2-9AFD-97A1B6C20222}" type="datetimeFigureOut">
              <a:rPr lang="en-US" smtClean="0"/>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1E0CF-1486-4E5B-884E-F48A0AA50DBA}" type="slidenum">
              <a:rPr lang="en-US" smtClean="0"/>
              <a:t>‹#›</a:t>
            </a:fld>
            <a:endParaRPr lang="en-US"/>
          </a:p>
        </p:txBody>
      </p:sp>
    </p:spTree>
    <p:extLst>
      <p:ext uri="{BB962C8B-B14F-4D97-AF65-F5344CB8AC3E}">
        <p14:creationId xmlns:p14="http://schemas.microsoft.com/office/powerpoint/2010/main" val="3215284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183092"/>
            <a:ext cx="7406640" cy="762000"/>
          </a:xfrm>
          <a:prstGeom prst="rect">
            <a:avLst/>
          </a:prstGeom>
        </p:spPr>
        <p:txBody>
          <a:bodyPr vert="horz" lIns="67922" tIns="33961" rIns="67922" bIns="3396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11480" y="1066801"/>
            <a:ext cx="7406640" cy="3017309"/>
          </a:xfrm>
          <a:prstGeom prst="rect">
            <a:avLst/>
          </a:prstGeom>
        </p:spPr>
        <p:txBody>
          <a:bodyPr vert="horz" lIns="67922" tIns="33961" rIns="67922" bIns="3396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11480" y="4237568"/>
            <a:ext cx="1920240" cy="243417"/>
          </a:xfrm>
          <a:prstGeom prst="rect">
            <a:avLst/>
          </a:prstGeom>
        </p:spPr>
        <p:txBody>
          <a:bodyPr vert="horz" lIns="67922" tIns="33961" rIns="67922" bIns="33961" rtlCol="0" anchor="ctr"/>
          <a:lstStyle>
            <a:lvl1pPr algn="l">
              <a:defRPr sz="900">
                <a:solidFill>
                  <a:schemeClr val="tx1">
                    <a:tint val="75000"/>
                  </a:schemeClr>
                </a:solidFill>
              </a:defRPr>
            </a:lvl1pPr>
          </a:lstStyle>
          <a:p>
            <a:fld id="{66BB18E7-283B-44E2-9AFD-97A1B6C20222}" type="datetimeFigureOut">
              <a:rPr lang="en-US" smtClean="0"/>
              <a:t>9/30/2021</a:t>
            </a:fld>
            <a:endParaRPr lang="en-US"/>
          </a:p>
        </p:txBody>
      </p:sp>
      <p:sp>
        <p:nvSpPr>
          <p:cNvPr id="5" name="Footer Placeholder 4"/>
          <p:cNvSpPr>
            <a:spLocks noGrp="1"/>
          </p:cNvSpPr>
          <p:nvPr>
            <p:ph type="ftr" sz="quarter" idx="3"/>
          </p:nvPr>
        </p:nvSpPr>
        <p:spPr>
          <a:xfrm>
            <a:off x="2811780" y="4237568"/>
            <a:ext cx="2606040" cy="243417"/>
          </a:xfrm>
          <a:prstGeom prst="rect">
            <a:avLst/>
          </a:prstGeom>
        </p:spPr>
        <p:txBody>
          <a:bodyPr vert="horz" lIns="67922" tIns="33961" rIns="67922" bIns="33961"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4237568"/>
            <a:ext cx="1920240" cy="243417"/>
          </a:xfrm>
          <a:prstGeom prst="rect">
            <a:avLst/>
          </a:prstGeom>
        </p:spPr>
        <p:txBody>
          <a:bodyPr vert="horz" lIns="67922" tIns="33961" rIns="67922" bIns="33961" rtlCol="0" anchor="ctr"/>
          <a:lstStyle>
            <a:lvl1pPr algn="r">
              <a:defRPr sz="900">
                <a:solidFill>
                  <a:schemeClr val="tx1">
                    <a:tint val="75000"/>
                  </a:schemeClr>
                </a:solidFill>
              </a:defRPr>
            </a:lvl1pPr>
          </a:lstStyle>
          <a:p>
            <a:fld id="{91E1E0CF-1486-4E5B-884E-F48A0AA50DBA}" type="slidenum">
              <a:rPr lang="en-US" smtClean="0"/>
              <a:t>‹#›</a:t>
            </a:fld>
            <a:endParaRPr lang="en-US"/>
          </a:p>
        </p:txBody>
      </p:sp>
    </p:spTree>
    <p:extLst>
      <p:ext uri="{BB962C8B-B14F-4D97-AF65-F5344CB8AC3E}">
        <p14:creationId xmlns:p14="http://schemas.microsoft.com/office/powerpoint/2010/main" val="1362415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79216" rtl="0" eaLnBrk="1" latinLnBrk="0" hangingPunct="1">
        <a:spcBef>
          <a:spcPct val="0"/>
        </a:spcBef>
        <a:buNone/>
        <a:defRPr sz="3300" kern="1200">
          <a:solidFill>
            <a:schemeClr val="tx1"/>
          </a:solidFill>
          <a:latin typeface="+mj-lt"/>
          <a:ea typeface="+mj-ea"/>
          <a:cs typeface="+mj-cs"/>
        </a:defRPr>
      </a:lvl1pPr>
    </p:titleStyle>
    <p:bodyStyle>
      <a:lvl1pPr marL="254706" indent="-254706" algn="l" defTabSz="679216"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1863" indent="-212255" algn="l" defTabSz="679216"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49020" indent="-169804" algn="l" defTabSz="679216"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188629" indent="-169804" algn="l" defTabSz="679216"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28237" indent="-169804" algn="l" defTabSz="679216"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67845" indent="-169804" algn="l" defTabSz="67921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07453" indent="-169804" algn="l" defTabSz="67921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47061" indent="-169804" algn="l" defTabSz="67921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886669" indent="-169804" algn="l" defTabSz="67921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79216" rtl="0" eaLnBrk="1" latinLnBrk="0" hangingPunct="1">
        <a:defRPr sz="1300" kern="1200">
          <a:solidFill>
            <a:schemeClr val="tx1"/>
          </a:solidFill>
          <a:latin typeface="+mn-lt"/>
          <a:ea typeface="+mn-ea"/>
          <a:cs typeface="+mn-cs"/>
        </a:defRPr>
      </a:lvl1pPr>
      <a:lvl2pPr marL="339608" algn="l" defTabSz="679216" rtl="0" eaLnBrk="1" latinLnBrk="0" hangingPunct="1">
        <a:defRPr sz="1300" kern="1200">
          <a:solidFill>
            <a:schemeClr val="tx1"/>
          </a:solidFill>
          <a:latin typeface="+mn-lt"/>
          <a:ea typeface="+mn-ea"/>
          <a:cs typeface="+mn-cs"/>
        </a:defRPr>
      </a:lvl2pPr>
      <a:lvl3pPr marL="679216" algn="l" defTabSz="679216" rtl="0" eaLnBrk="1" latinLnBrk="0" hangingPunct="1">
        <a:defRPr sz="1300" kern="1200">
          <a:solidFill>
            <a:schemeClr val="tx1"/>
          </a:solidFill>
          <a:latin typeface="+mn-lt"/>
          <a:ea typeface="+mn-ea"/>
          <a:cs typeface="+mn-cs"/>
        </a:defRPr>
      </a:lvl3pPr>
      <a:lvl4pPr marL="1018824" algn="l" defTabSz="679216" rtl="0" eaLnBrk="1" latinLnBrk="0" hangingPunct="1">
        <a:defRPr sz="1300" kern="1200">
          <a:solidFill>
            <a:schemeClr val="tx1"/>
          </a:solidFill>
          <a:latin typeface="+mn-lt"/>
          <a:ea typeface="+mn-ea"/>
          <a:cs typeface="+mn-cs"/>
        </a:defRPr>
      </a:lvl4pPr>
      <a:lvl5pPr marL="1358433" algn="l" defTabSz="679216" rtl="0" eaLnBrk="1" latinLnBrk="0" hangingPunct="1">
        <a:defRPr sz="1300" kern="1200">
          <a:solidFill>
            <a:schemeClr val="tx1"/>
          </a:solidFill>
          <a:latin typeface="+mn-lt"/>
          <a:ea typeface="+mn-ea"/>
          <a:cs typeface="+mn-cs"/>
        </a:defRPr>
      </a:lvl5pPr>
      <a:lvl6pPr marL="1698041" algn="l" defTabSz="679216" rtl="0" eaLnBrk="1" latinLnBrk="0" hangingPunct="1">
        <a:defRPr sz="1300" kern="1200">
          <a:solidFill>
            <a:schemeClr val="tx1"/>
          </a:solidFill>
          <a:latin typeface="+mn-lt"/>
          <a:ea typeface="+mn-ea"/>
          <a:cs typeface="+mn-cs"/>
        </a:defRPr>
      </a:lvl6pPr>
      <a:lvl7pPr marL="2037649" algn="l" defTabSz="679216" rtl="0" eaLnBrk="1" latinLnBrk="0" hangingPunct="1">
        <a:defRPr sz="1300" kern="1200">
          <a:solidFill>
            <a:schemeClr val="tx1"/>
          </a:solidFill>
          <a:latin typeface="+mn-lt"/>
          <a:ea typeface="+mn-ea"/>
          <a:cs typeface="+mn-cs"/>
        </a:defRPr>
      </a:lvl7pPr>
      <a:lvl8pPr marL="2377257" algn="l" defTabSz="679216" rtl="0" eaLnBrk="1" latinLnBrk="0" hangingPunct="1">
        <a:defRPr sz="1300" kern="1200">
          <a:solidFill>
            <a:schemeClr val="tx1"/>
          </a:solidFill>
          <a:latin typeface="+mn-lt"/>
          <a:ea typeface="+mn-ea"/>
          <a:cs typeface="+mn-cs"/>
        </a:defRPr>
      </a:lvl8pPr>
      <a:lvl9pPr marL="2716865" algn="l" defTabSz="679216"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2.jpg"/><Relationship Id="rId7" Type="http://schemas.openxmlformats.org/officeDocument/2006/relationships/image" Target="../media/image6.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wmf"/><Relationship Id="rId4" Type="http://schemas.openxmlformats.org/officeDocument/2006/relationships/image" Target="../media/image3.jpeg"/><Relationship Id="rId9"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51.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5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54.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13855"/>
            <a:ext cx="6324600" cy="4572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44" y="76200"/>
            <a:ext cx="1743456" cy="2438400"/>
          </a:xfrm>
          <a:prstGeom prst="rect">
            <a:avLst/>
          </a:prstGeom>
        </p:spPr>
      </p:pic>
      <p:sp>
        <p:nvSpPr>
          <p:cNvPr id="8" name="Rectangle 7"/>
          <p:cNvSpPr/>
          <p:nvPr/>
        </p:nvSpPr>
        <p:spPr>
          <a:xfrm>
            <a:off x="2057400" y="609600"/>
            <a:ext cx="6039492"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8: </a:t>
            </a:r>
          </a:p>
          <a:p>
            <a:pPr algn="ctr"/>
            <a:r>
              <a:rPr lang="en-US" sz="1900" b="1"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a:t>
            </a:r>
          </a:p>
          <a:p>
            <a:pPr algn="ctr"/>
            <a:r>
              <a:rPr lang="en-US" sz="1900" b="1"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BIẾN ĐỔI KHÍ HẬU</a:t>
            </a:r>
            <a:endParaRPr lang="en-US" sz="1900" b="1"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Subtitle 2"/>
          <p:cNvSpPr>
            <a:spLocks noGrp="1"/>
          </p:cNvSpPr>
          <p:nvPr>
            <p:ph type="subTitle" idx="1"/>
          </p:nvPr>
        </p:nvSpPr>
        <p:spPr>
          <a:xfrm>
            <a:off x="1783080" y="4038600"/>
            <a:ext cx="5760720" cy="457200"/>
          </a:xfrm>
        </p:spPr>
        <p:txBody>
          <a:bodyPr>
            <a:normAutofit/>
          </a:bodyPr>
          <a:lstStyle/>
          <a:p>
            <a:endParaRPr lang="en-US" sz="18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 name="Picture 5" descr="FLOWERS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3269747"/>
            <a:ext cx="960533" cy="13022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81278" y="1521769"/>
            <a:ext cx="3962400" cy="2493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6" descr="FLOWERS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48355" y="3711359"/>
            <a:ext cx="1101725" cy="9455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Object 7"/>
          <p:cNvGraphicFramePr>
            <a:graphicFrameLocks noChangeAspect="1"/>
          </p:cNvGraphicFramePr>
          <p:nvPr>
            <p:extLst>
              <p:ext uri="{D42A27DB-BD31-4B8C-83A1-F6EECF244321}">
                <p14:modId xmlns:p14="http://schemas.microsoft.com/office/powerpoint/2010/main" val="644416968"/>
              </p:ext>
            </p:extLst>
          </p:nvPr>
        </p:nvGraphicFramePr>
        <p:xfrm>
          <a:off x="2057400" y="3291840"/>
          <a:ext cx="1066800" cy="1280160"/>
        </p:xfrm>
        <a:graphic>
          <a:graphicData uri="http://schemas.openxmlformats.org/presentationml/2006/ole">
            <mc:AlternateContent xmlns:mc="http://schemas.openxmlformats.org/markup-compatibility/2006">
              <mc:Choice xmlns:v="urn:schemas-microsoft-com:vml" Requires="v">
                <p:oleObj spid="_x0000_s1050" name="Clip" r:id="rId8" imgW="3531960" imgH="4445640" progId="MS_ClipArt_Gallery.2">
                  <p:embed/>
                </p:oleObj>
              </mc:Choice>
              <mc:Fallback>
                <p:oleObj name="Clip" r:id="rId8" imgW="3531960" imgH="444564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3291840"/>
                        <a:ext cx="1066800" cy="128016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633927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4317565" cy="465137"/>
          </a:xfrm>
          <a:prstGeom prst="roundRect">
            <a:avLst>
              <a:gd name="adj" fmla="val 50000"/>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r>
              <a:rPr lang="en-US" sz="1800" b="1" dirty="0" err="1" smtClean="0">
                <a:latin typeface="Times New Roman" pitchFamily="18" charset="0"/>
                <a:cs typeface="Times New Roman" pitchFamily="18" charset="0"/>
              </a:rPr>
              <a:t>Tìm</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hiểu</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tác</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động</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của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biến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đổi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khí</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hậu</a:t>
            </a:r>
            <a:endParaRPr lang="en-US" sz="1800" dirty="0">
              <a:latin typeface="Times New Roman" pitchFamily="18" charset="0"/>
              <a:cs typeface="Times New Roman" pitchFamily="18" charset="0"/>
            </a:endParaRPr>
          </a:p>
        </p:txBody>
      </p:sp>
      <p:grpSp>
        <p:nvGrpSpPr>
          <p:cNvPr id="22" name="Group 60"/>
          <p:cNvGrpSpPr>
            <a:grpSpLocks/>
          </p:cNvGrpSpPr>
          <p:nvPr/>
        </p:nvGrpSpPr>
        <p:grpSpPr bwMode="auto">
          <a:xfrm>
            <a:off x="685800" y="762000"/>
            <a:ext cx="381000" cy="381000"/>
            <a:chOff x="2078" y="1680"/>
            <a:chExt cx="1615" cy="1615"/>
          </a:xfrm>
        </p:grpSpPr>
        <p:sp>
          <p:nvSpPr>
            <p:cNvPr id="23" name="Oval 6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24" name="Oval 6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25" name="Oval 63"/>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6" name="Oval 64"/>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a:effectLst/>
          </p:spPr>
          <p:txBody>
            <a:bodyPr wrap="none" anchor="ctr">
              <a:spAutoFit/>
            </a:bodyPr>
            <a:lstStyle/>
            <a:p>
              <a:endParaRPr lang="vi-VN"/>
            </a:p>
          </p:txBody>
        </p:sp>
        <p:sp>
          <p:nvSpPr>
            <p:cNvPr id="27" name="Oval 65"/>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28" name="Oval 66"/>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w="38100" algn="ctr">
              <a:noFill/>
              <a:round/>
              <a:headEnd/>
              <a:tailEnd/>
            </a:ln>
            <a:effectLst/>
          </p:spPr>
          <p:txBody>
            <a:bodyPr anchor="ctr">
              <a:spAutoFit/>
            </a:bodyPr>
            <a:lstStyle/>
            <a:p>
              <a:endParaRPr lang="vi-VN"/>
            </a:p>
          </p:txBody>
        </p:sp>
      </p:grpSp>
      <p:sp>
        <p:nvSpPr>
          <p:cNvPr id="29" name="Text Box 9"/>
          <p:cNvSpPr txBox="1">
            <a:spLocks noChangeArrowheads="1"/>
          </p:cNvSpPr>
          <p:nvPr/>
        </p:nvSpPr>
        <p:spPr bwMode="gray">
          <a:xfrm>
            <a:off x="722744" y="787358"/>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2</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Rectangle 19"/>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628" y="1320800"/>
            <a:ext cx="2255766" cy="307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3412" y="1718450"/>
            <a:ext cx="2518358" cy="224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5738" y="1007227"/>
            <a:ext cx="2511154" cy="3476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Cloud Callout 17"/>
          <p:cNvSpPr/>
          <p:nvPr/>
        </p:nvSpPr>
        <p:spPr>
          <a:xfrm>
            <a:off x="1905000" y="1295400"/>
            <a:ext cx="4876800" cy="1447800"/>
          </a:xfrm>
          <a:prstGeom prst="cloudCallout">
            <a:avLst>
              <a:gd name="adj1" fmla="val -37581"/>
              <a:gd name="adj2" fmla="val 7001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800" dirty="0" err="1" smtClean="0">
                <a:latin typeface="Times New Roman" pitchFamily="18" charset="0"/>
                <a:cs typeface="Times New Roman" pitchFamily="18" charset="0"/>
              </a:rPr>
              <a:t>Biến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đổi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khí</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hậu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tác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động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đến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môi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trường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sống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như</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thế</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nào</a:t>
            </a:r>
            <a:r>
              <a:rPr lang="en-US"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293222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additive="base">
                                        <p:cTn id="12" dur="500" fill="hold"/>
                                        <p:tgtEl>
                                          <p:spTgt spid="5122"/>
                                        </p:tgtEl>
                                        <p:attrNameLst>
                                          <p:attrName>ppt_x</p:attrName>
                                        </p:attrNameLst>
                                      </p:cBhvr>
                                      <p:tavLst>
                                        <p:tav tm="0">
                                          <p:val>
                                            <p:strVal val="#ppt_x"/>
                                          </p:val>
                                        </p:tav>
                                        <p:tav tm="100000">
                                          <p:val>
                                            <p:strVal val="#ppt_x"/>
                                          </p:val>
                                        </p:tav>
                                      </p:tavLst>
                                    </p:anim>
                                    <p:anim calcmode="lin" valueType="num">
                                      <p:cBhvr additive="base">
                                        <p:cTn id="13"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123"/>
                                        </p:tgtEl>
                                        <p:attrNameLst>
                                          <p:attrName>style.visibility</p:attrName>
                                        </p:attrNameLst>
                                      </p:cBhvr>
                                      <p:to>
                                        <p:strVal val="visible"/>
                                      </p:to>
                                    </p:set>
                                    <p:anim calcmode="lin" valueType="num">
                                      <p:cBhvr additive="base">
                                        <p:cTn id="18" dur="500" fill="hold"/>
                                        <p:tgtEl>
                                          <p:spTgt spid="5123"/>
                                        </p:tgtEl>
                                        <p:attrNameLst>
                                          <p:attrName>ppt_x</p:attrName>
                                        </p:attrNameLst>
                                      </p:cBhvr>
                                      <p:tavLst>
                                        <p:tav tm="0">
                                          <p:val>
                                            <p:strVal val="#ppt_x"/>
                                          </p:val>
                                        </p:tav>
                                        <p:tav tm="100000">
                                          <p:val>
                                            <p:strVal val="#ppt_x"/>
                                          </p:val>
                                        </p:tav>
                                      </p:tavLst>
                                    </p:anim>
                                    <p:anim calcmode="lin" valueType="num">
                                      <p:cBhvr additive="base">
                                        <p:cTn id="19"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124"/>
                                        </p:tgtEl>
                                        <p:attrNameLst>
                                          <p:attrName>style.visibility</p:attrName>
                                        </p:attrNameLst>
                                      </p:cBhvr>
                                      <p:to>
                                        <p:strVal val="visible"/>
                                      </p:to>
                                    </p:set>
                                    <p:animEffect transition="in" filter="fade">
                                      <p:cBhvr>
                                        <p:cTn id="24" dur="1000"/>
                                        <p:tgtEl>
                                          <p:spTgt spid="5124"/>
                                        </p:tgtEl>
                                      </p:cBhvr>
                                    </p:animEffect>
                                    <p:anim calcmode="lin" valueType="num">
                                      <p:cBhvr>
                                        <p:cTn id="25" dur="1000" fill="hold"/>
                                        <p:tgtEl>
                                          <p:spTgt spid="5124"/>
                                        </p:tgtEl>
                                        <p:attrNameLst>
                                          <p:attrName>ppt_x</p:attrName>
                                        </p:attrNameLst>
                                      </p:cBhvr>
                                      <p:tavLst>
                                        <p:tav tm="0">
                                          <p:val>
                                            <p:strVal val="#ppt_x"/>
                                          </p:val>
                                        </p:tav>
                                        <p:tav tm="100000">
                                          <p:val>
                                            <p:strVal val="#ppt_x"/>
                                          </p:val>
                                        </p:tav>
                                      </p:tavLst>
                                    </p:anim>
                                    <p:anim calcmode="lin" valueType="num">
                                      <p:cBhvr>
                                        <p:cTn id="26"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4317565" cy="465137"/>
          </a:xfrm>
          <a:prstGeom prst="roundRect">
            <a:avLst>
              <a:gd name="adj" fmla="val 50000"/>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r>
              <a:rPr lang="en-US" sz="1800" b="1" dirty="0" err="1" smtClean="0">
                <a:latin typeface="Times New Roman" pitchFamily="18" charset="0"/>
                <a:cs typeface="Times New Roman" pitchFamily="18" charset="0"/>
              </a:rPr>
              <a:t>Tìm</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hiểu</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tác</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động</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của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biến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đổi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khí</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hậu</a:t>
            </a:r>
            <a:endParaRPr lang="en-US" sz="1800" dirty="0">
              <a:latin typeface="Times New Roman" pitchFamily="18" charset="0"/>
              <a:cs typeface="Times New Roman" pitchFamily="18" charset="0"/>
            </a:endParaRPr>
          </a:p>
        </p:txBody>
      </p:sp>
      <p:grpSp>
        <p:nvGrpSpPr>
          <p:cNvPr id="22" name="Group 60"/>
          <p:cNvGrpSpPr>
            <a:grpSpLocks/>
          </p:cNvGrpSpPr>
          <p:nvPr/>
        </p:nvGrpSpPr>
        <p:grpSpPr bwMode="auto">
          <a:xfrm>
            <a:off x="685800" y="762000"/>
            <a:ext cx="381000" cy="381000"/>
            <a:chOff x="2078" y="1680"/>
            <a:chExt cx="1615" cy="1615"/>
          </a:xfrm>
        </p:grpSpPr>
        <p:sp>
          <p:nvSpPr>
            <p:cNvPr id="23" name="Oval 6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24" name="Oval 6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25" name="Oval 63"/>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6" name="Oval 64"/>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a:effectLst/>
          </p:spPr>
          <p:txBody>
            <a:bodyPr wrap="none" anchor="ctr">
              <a:spAutoFit/>
            </a:bodyPr>
            <a:lstStyle/>
            <a:p>
              <a:endParaRPr lang="vi-VN"/>
            </a:p>
          </p:txBody>
        </p:sp>
        <p:sp>
          <p:nvSpPr>
            <p:cNvPr id="27" name="Oval 65"/>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28" name="Oval 66"/>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w="38100" algn="ctr">
              <a:noFill/>
              <a:round/>
              <a:headEnd/>
              <a:tailEnd/>
            </a:ln>
            <a:effectLst/>
          </p:spPr>
          <p:txBody>
            <a:bodyPr anchor="ctr">
              <a:spAutoFit/>
            </a:bodyPr>
            <a:lstStyle/>
            <a:p>
              <a:endParaRPr lang="vi-VN"/>
            </a:p>
          </p:txBody>
        </p:sp>
      </p:grpSp>
      <p:sp>
        <p:nvSpPr>
          <p:cNvPr id="29" name="Text Box 9"/>
          <p:cNvSpPr txBox="1">
            <a:spLocks noChangeArrowheads="1"/>
          </p:cNvSpPr>
          <p:nvPr/>
        </p:nvSpPr>
        <p:spPr bwMode="gray">
          <a:xfrm>
            <a:off x="722744" y="787358"/>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2</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Rectangle 19"/>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463" y="1295400"/>
            <a:ext cx="3382678" cy="300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5152" y="1330110"/>
            <a:ext cx="3293448" cy="2937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94016" y="3048000"/>
            <a:ext cx="6425983" cy="1200329"/>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a:r>
              <a:rPr lang="en-US" sz="1800" dirty="0" err="1">
                <a:latin typeface="Times New Roman" pitchFamily="18" charset="0"/>
                <a:cs typeface="Times New Roman" pitchFamily="18" charset="0"/>
              </a:rPr>
              <a:t>Tác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BĐKH: </a:t>
            </a:r>
            <a:r>
              <a:rPr lang="en-US" sz="1800" dirty="0" err="1">
                <a:latin typeface="Times New Roman" pitchFamily="18" charset="0"/>
                <a:cs typeface="Times New Roman" pitchFamily="18" charset="0"/>
              </a:rPr>
              <a:t>Biến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đổi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khí</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hậu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gây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ảnh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hưởng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môi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trường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sống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băng</a:t>
            </a:r>
            <a:r>
              <a:rPr lang="en-US" sz="1800" dirty="0">
                <a:latin typeface="Times New Roman" pitchFamily="18" charset="0"/>
                <a:cs typeface="Times New Roman" pitchFamily="18" charset="0"/>
              </a:rPr>
              <a:t> tan, </a:t>
            </a:r>
            <a:r>
              <a:rPr lang="en-US" sz="1800" dirty="0" err="1">
                <a:latin typeface="Times New Roman" pitchFamily="18" charset="0"/>
                <a:cs typeface="Times New Roman" pitchFamily="18" charset="0"/>
              </a:rPr>
              <a:t>mực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nước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biển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dâng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năng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nóng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bão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lũ</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giảm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dạng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sinh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học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huỷ</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diệt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hệ</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sinh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dịch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bệnh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lô</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dịch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bệnh</a:t>
            </a:r>
            <a:r>
              <a:rPr lang="en-US" sz="1800" dirty="0">
                <a:latin typeface="Times New Roman" pitchFamily="18" charset="0"/>
                <a:cs typeface="Times New Roman" pitchFamily="18" charset="0"/>
              </a:rPr>
              <a:t>,....</a:t>
            </a:r>
          </a:p>
        </p:txBody>
      </p:sp>
    </p:spTree>
    <p:extLst>
      <p:ext uri="{BB962C8B-B14F-4D97-AF65-F5344CB8AC3E}">
        <p14:creationId xmlns:p14="http://schemas.microsoft.com/office/powerpoint/2010/main" val="129337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147"/>
                                        </p:tgtEl>
                                        <p:attrNameLst>
                                          <p:attrName>style.visibility</p:attrName>
                                        </p:attrNameLst>
                                      </p:cBhvr>
                                      <p:to>
                                        <p:strVal val="visible"/>
                                      </p:to>
                                    </p:set>
                                    <p:animEffect transition="in" filter="fade">
                                      <p:cBhvr>
                                        <p:cTn id="14" dur="1000"/>
                                        <p:tgtEl>
                                          <p:spTgt spid="6147"/>
                                        </p:tgtEl>
                                      </p:cBhvr>
                                    </p:animEffect>
                                    <p:anim calcmode="lin" valueType="num">
                                      <p:cBhvr>
                                        <p:cTn id="15" dur="1000" fill="hold"/>
                                        <p:tgtEl>
                                          <p:spTgt spid="6147"/>
                                        </p:tgtEl>
                                        <p:attrNameLst>
                                          <p:attrName>ppt_x</p:attrName>
                                        </p:attrNameLst>
                                      </p:cBhvr>
                                      <p:tavLst>
                                        <p:tav tm="0">
                                          <p:val>
                                            <p:strVal val="#ppt_x"/>
                                          </p:val>
                                        </p:tav>
                                        <p:tav tm="100000">
                                          <p:val>
                                            <p:strVal val="#ppt_x"/>
                                          </p:val>
                                        </p:tav>
                                      </p:tavLst>
                                    </p:anim>
                                    <p:anim calcmode="lin" valueType="num">
                                      <p:cBhvr>
                                        <p:cTn id="16" dur="1000" fill="hold"/>
                                        <p:tgtEl>
                                          <p:spTgt spid="614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4317565" cy="465137"/>
          </a:xfrm>
          <a:prstGeom prst="roundRect">
            <a:avLst>
              <a:gd name="adj" fmla="val 50000"/>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r>
              <a:rPr lang="en-US" sz="1800" b="1" dirty="0" err="1" smtClean="0">
                <a:latin typeface="Times New Roman" pitchFamily="18" charset="0"/>
                <a:cs typeface="Times New Roman" pitchFamily="18" charset="0"/>
              </a:rPr>
              <a:t>Tìm</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hiểu</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tác</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động</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của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biến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đổi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khí</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hậu</a:t>
            </a:r>
            <a:endParaRPr lang="en-US" sz="1800" dirty="0">
              <a:latin typeface="Times New Roman" pitchFamily="18" charset="0"/>
              <a:cs typeface="Times New Roman" pitchFamily="18" charset="0"/>
            </a:endParaRPr>
          </a:p>
        </p:txBody>
      </p:sp>
      <p:grpSp>
        <p:nvGrpSpPr>
          <p:cNvPr id="22" name="Group 60"/>
          <p:cNvGrpSpPr>
            <a:grpSpLocks/>
          </p:cNvGrpSpPr>
          <p:nvPr/>
        </p:nvGrpSpPr>
        <p:grpSpPr bwMode="auto">
          <a:xfrm>
            <a:off x="685800" y="762000"/>
            <a:ext cx="381000" cy="381000"/>
            <a:chOff x="2078" y="1680"/>
            <a:chExt cx="1615" cy="1615"/>
          </a:xfrm>
        </p:grpSpPr>
        <p:sp>
          <p:nvSpPr>
            <p:cNvPr id="23" name="Oval 6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24" name="Oval 6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25" name="Oval 63"/>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6" name="Oval 64"/>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a:effectLst/>
          </p:spPr>
          <p:txBody>
            <a:bodyPr wrap="none" anchor="ctr">
              <a:spAutoFit/>
            </a:bodyPr>
            <a:lstStyle/>
            <a:p>
              <a:endParaRPr lang="vi-VN"/>
            </a:p>
          </p:txBody>
        </p:sp>
        <p:sp>
          <p:nvSpPr>
            <p:cNvPr id="27" name="Oval 65"/>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28" name="Oval 66"/>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w="38100" algn="ctr">
              <a:noFill/>
              <a:round/>
              <a:headEnd/>
              <a:tailEnd/>
            </a:ln>
            <a:effectLst/>
          </p:spPr>
          <p:txBody>
            <a:bodyPr anchor="ctr">
              <a:spAutoFit/>
            </a:bodyPr>
            <a:lstStyle/>
            <a:p>
              <a:endParaRPr lang="vi-VN"/>
            </a:p>
          </p:txBody>
        </p:sp>
      </p:grpSp>
      <p:sp>
        <p:nvSpPr>
          <p:cNvPr id="29" name="Text Box 9"/>
          <p:cNvSpPr txBox="1">
            <a:spLocks noChangeArrowheads="1"/>
          </p:cNvSpPr>
          <p:nvPr/>
        </p:nvSpPr>
        <p:spPr bwMode="gray">
          <a:xfrm>
            <a:off x="722744" y="787358"/>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2</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Rectangle 19"/>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Cloud Callout 13"/>
          <p:cNvSpPr/>
          <p:nvPr/>
        </p:nvSpPr>
        <p:spPr>
          <a:xfrm>
            <a:off x="1905000" y="1295400"/>
            <a:ext cx="4876800" cy="1447800"/>
          </a:xfrm>
          <a:prstGeom prst="cloudCallout">
            <a:avLst>
              <a:gd name="adj1" fmla="val -37581"/>
              <a:gd name="adj2" fmla="val 7001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800" dirty="0" err="1" smtClean="0">
                <a:latin typeface="Times New Roman" pitchFamily="18" charset="0"/>
                <a:cs typeface="Times New Roman" pitchFamily="18" charset="0"/>
              </a:rPr>
              <a:t>Chỉ</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ra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tác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động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của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biến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đổi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khí</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hậu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đến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sức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khỏe</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của</a:t>
            </a:r>
            <a:r>
              <a:rPr lang="en-US" sz="1800" dirty="0" smtClean="0">
                <a:latin typeface="Times New Roman" pitchFamily="18" charset="0"/>
                <a:cs typeface="Times New Roman" pitchFamily="18" charset="0"/>
              </a:rPr>
              <a:t> con </a:t>
            </a:r>
            <a:r>
              <a:rPr lang="en-US" sz="1800" dirty="0" err="1" smtClean="0">
                <a:latin typeface="Times New Roman" pitchFamily="18" charset="0"/>
                <a:cs typeface="Times New Roman" pitchFamily="18" charset="0"/>
              </a:rPr>
              <a:t>người</a:t>
            </a:r>
            <a:r>
              <a:rPr lang="en-US"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129337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2641165" cy="465137"/>
          </a:xfrm>
          <a:prstGeom prst="roundRect">
            <a:avLst>
              <a:gd name="adj" fmla="val 50000"/>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có</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bão</a:t>
            </a:r>
            <a:endParaRPr lang="en-US" sz="1800" b="1" dirty="0">
              <a:solidFill>
                <a:srgbClr val="FF0000"/>
              </a:solidFill>
              <a:latin typeface="Times New Roman" pitchFamily="18" charset="0"/>
              <a:cs typeface="Times New Roman" pitchFamily="18" charset="0"/>
            </a:endParaRPr>
          </a:p>
        </p:txBody>
      </p:sp>
      <p:grpSp>
        <p:nvGrpSpPr>
          <p:cNvPr id="16" name="Group 67"/>
          <p:cNvGrpSpPr>
            <a:grpSpLocks/>
          </p:cNvGrpSpPr>
          <p:nvPr/>
        </p:nvGrpSpPr>
        <p:grpSpPr bwMode="auto">
          <a:xfrm>
            <a:off x="668023" y="727868"/>
            <a:ext cx="381000" cy="381000"/>
            <a:chOff x="2078" y="1680"/>
            <a:chExt cx="1615" cy="1615"/>
          </a:xfrm>
        </p:grpSpPr>
        <p:sp>
          <p:nvSpPr>
            <p:cNvPr id="17"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a:effectLst/>
          </p:spPr>
          <p:txBody>
            <a:bodyPr wrap="none" anchor="ctr">
              <a:spAutoFit/>
            </a:bodyPr>
            <a:lstStyle/>
            <a:p>
              <a:endParaRPr lang="vi-VN"/>
            </a:p>
          </p:txBody>
        </p:sp>
        <p:sp>
          <p:nvSpPr>
            <p:cNvPr id="21"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98269" y="751142"/>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3</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Rectangle 23"/>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1524000" y="2057400"/>
            <a:ext cx="6172200" cy="1015663"/>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en-US" sz="2000" dirty="0" err="1">
                <a:latin typeface="Times New Roman" pitchFamily="18" charset="0"/>
                <a:cs typeface="Times New Roman" pitchFamily="18" charset="0"/>
              </a:rPr>
              <a:t>L</a:t>
            </a:r>
            <a:r>
              <a:rPr lang="en-US" sz="2000" dirty="0" err="1" smtClean="0">
                <a:latin typeface="Times New Roman" pitchFamily="18" charset="0"/>
                <a:cs typeface="Times New Roman" pitchFamily="18" charset="0"/>
              </a:rPr>
              <a:t>ớp</a:t>
            </a:r>
            <a:r>
              <a:rPr lang="en-US" sz="2000" dirty="0" smtClean="0">
                <a:latin typeface="Times New Roman" pitchFamily="18" charset="0"/>
                <a:cs typeface="Times New Roman" pitchFamily="18" charset="0"/>
              </a:rPr>
              <a:t> chia </a:t>
            </a:r>
            <a:r>
              <a:rPr lang="en-US" sz="2000" dirty="0" err="1" smtClean="0">
                <a:latin typeface="Times New Roman" pitchFamily="18" charset="0"/>
                <a:cs typeface="Times New Roman" pitchFamily="18" charset="0"/>
              </a:rPr>
              <a:t>thành</a:t>
            </a:r>
            <a:r>
              <a:rPr lang="en-US" sz="2000" dirty="0" smtClean="0">
                <a:latin typeface="Times New Roman" pitchFamily="18" charset="0"/>
                <a:cs typeface="Times New Roman" pitchFamily="18" charset="0"/>
              </a:rPr>
              <a:t> 2 </a:t>
            </a:r>
            <a:r>
              <a:rPr lang="en-US" sz="2000" dirty="0" err="1">
                <a:latin typeface="Times New Roman" pitchFamily="18" charset="0"/>
                <a:cs typeface="Times New Roman" pitchFamily="18" charset="0"/>
              </a:rPr>
              <a:t>đội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mỗi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sẽ</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tục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ngữ</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dấu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sắp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mưa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bão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sẽ</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thắng</a:t>
            </a:r>
            <a:r>
              <a:rPr lang="en-US" sz="2000" dirty="0">
                <a:latin typeface="Times New Roman" pitchFamily="18" charset="0"/>
                <a:cs typeface="Times New Roman" pitchFamily="18" charset="0"/>
              </a:rPr>
              <a:t>. </a:t>
            </a:r>
          </a:p>
        </p:txBody>
      </p:sp>
      <p:sp>
        <p:nvSpPr>
          <p:cNvPr id="15" name="Rounded Rectangle 14"/>
          <p:cNvSpPr/>
          <p:nvPr/>
        </p:nvSpPr>
        <p:spPr>
          <a:xfrm>
            <a:off x="875593" y="1371600"/>
            <a:ext cx="1867608" cy="5334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TRÒ CHƠI</a:t>
            </a:r>
            <a:endParaRPr lang="en-US" sz="1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1514764" y="3276600"/>
            <a:ext cx="6181436" cy="923330"/>
          </a:xfrm>
          <a:prstGeom prst="rect">
            <a:avLst/>
          </a:prstGeom>
        </p:spPr>
        <p:txBody>
          <a:bodyPr wrap="square">
            <a:spAutoFit/>
          </a:bodyPr>
          <a:lstStyle/>
          <a:p>
            <a:r>
              <a:rPr lang="en-US" sz="1800" dirty="0" err="1">
                <a:latin typeface="Times New Roman" pitchFamily="18" charset="0"/>
                <a:cs typeface="Times New Roman" pitchFamily="18" charset="0"/>
              </a:rPr>
              <a:t>Ví</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dụ</a:t>
            </a:r>
            <a:r>
              <a:rPr lang="en-US" sz="1800" dirty="0">
                <a:latin typeface="Times New Roman" pitchFamily="18" charset="0"/>
                <a:cs typeface="Times New Roman" pitchFamily="18" charset="0"/>
              </a:rPr>
              <a:t>:</a:t>
            </a:r>
          </a:p>
          <a:p>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heo</a:t>
            </a:r>
            <a:r>
              <a:rPr lang="en-US" sz="1800" dirty="0">
                <a:latin typeface="Times New Roman" pitchFamily="18" charset="0"/>
                <a:cs typeface="Times New Roman" pitchFamily="18" charset="0"/>
              </a:rPr>
              <a:t> may </a:t>
            </a:r>
            <a:r>
              <a:rPr lang="en-US" sz="1800" dirty="0" err="1">
                <a:latin typeface="Times New Roman" pitchFamily="18" charset="0"/>
                <a:cs typeface="Times New Roman" pitchFamily="18" charset="0"/>
              </a:rPr>
              <a:t>chuồn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chuồn</a:t>
            </a:r>
            <a:r>
              <a:rPr lang="en-US" sz="1800" dirty="0">
                <a:latin typeface="Times New Roman" pitchFamily="18" charset="0"/>
                <a:cs typeface="Times New Roman" pitchFamily="18" charset="0"/>
              </a:rPr>
              <a:t> bay </a:t>
            </a:r>
            <a:r>
              <a:rPr lang="en-US" sz="1800" dirty="0" err="1">
                <a:latin typeface="Times New Roman" pitchFamily="18" charset="0"/>
                <a:cs typeface="Times New Roman" pitchFamily="18" charset="0"/>
              </a:rPr>
              <a:t>thì</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bão</a:t>
            </a:r>
            <a:r>
              <a:rPr lang="en-US" sz="1800" dirty="0">
                <a:latin typeface="Times New Roman" pitchFamily="18" charset="0"/>
                <a:cs typeface="Times New Roman" pitchFamily="18" charset="0"/>
              </a:rPr>
              <a:t>. </a:t>
            </a:r>
          </a:p>
          <a:p>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Bao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giờ</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trời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kéo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vảy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tê</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sắp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gồng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sắp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gánh</a:t>
            </a:r>
            <a:r>
              <a:rPr lang="en-US" sz="1800" dirty="0">
                <a:latin typeface="Times New Roman" pitchFamily="18" charset="0"/>
                <a:cs typeface="Times New Roman" pitchFamily="18" charset="0"/>
              </a:rPr>
              <a:t> ta </a:t>
            </a:r>
            <a:r>
              <a:rPr lang="en-US" sz="1800" dirty="0" err="1">
                <a:latin typeface="Times New Roman" pitchFamily="18" charset="0"/>
                <a:cs typeface="Times New Roman" pitchFamily="18" charset="0"/>
              </a:rPr>
              <a:t>về</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kẻo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mưa</a:t>
            </a:r>
            <a:r>
              <a:rPr lang="en-US" sz="1800" dirty="0">
                <a:latin typeface="Times New Roman" pitchFamily="18" charset="0"/>
                <a:cs typeface="Times New Roman" pitchFamily="18" charset="0"/>
              </a:rPr>
              <a:t>. </a:t>
            </a:r>
          </a:p>
        </p:txBody>
      </p:sp>
    </p:spTree>
    <p:extLst>
      <p:ext uri="{BB962C8B-B14F-4D97-AF65-F5344CB8AC3E}">
        <p14:creationId xmlns:p14="http://schemas.microsoft.com/office/powerpoint/2010/main" val="338264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15"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2641165" cy="465137"/>
          </a:xfrm>
          <a:prstGeom prst="roundRect">
            <a:avLst>
              <a:gd name="adj" fmla="val 50000"/>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có</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bão</a:t>
            </a:r>
            <a:endParaRPr lang="en-US" sz="1800" b="1" dirty="0">
              <a:solidFill>
                <a:srgbClr val="FF0000"/>
              </a:solidFill>
              <a:latin typeface="Times New Roman" pitchFamily="18" charset="0"/>
              <a:cs typeface="Times New Roman" pitchFamily="18" charset="0"/>
            </a:endParaRPr>
          </a:p>
        </p:txBody>
      </p:sp>
      <p:grpSp>
        <p:nvGrpSpPr>
          <p:cNvPr id="16" name="Group 67"/>
          <p:cNvGrpSpPr>
            <a:grpSpLocks/>
          </p:cNvGrpSpPr>
          <p:nvPr/>
        </p:nvGrpSpPr>
        <p:grpSpPr bwMode="auto">
          <a:xfrm>
            <a:off x="668023" y="727868"/>
            <a:ext cx="381000" cy="381000"/>
            <a:chOff x="2078" y="1680"/>
            <a:chExt cx="1615" cy="1615"/>
          </a:xfrm>
        </p:grpSpPr>
        <p:sp>
          <p:nvSpPr>
            <p:cNvPr id="17"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a:effectLst/>
          </p:spPr>
          <p:txBody>
            <a:bodyPr wrap="none" anchor="ctr">
              <a:spAutoFit/>
            </a:bodyPr>
            <a:lstStyle/>
            <a:p>
              <a:endParaRPr lang="vi-VN"/>
            </a:p>
          </p:txBody>
        </p:sp>
        <p:sp>
          <p:nvSpPr>
            <p:cNvPr id="21"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98269" y="751142"/>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3</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Rectangle 23"/>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738361" y="1295400"/>
            <a:ext cx="4114800" cy="3139321"/>
          </a:xfrm>
          <a:prstGeom prst="rect">
            <a:avLst/>
          </a:prstGeom>
        </p:spPr>
        <p:txBody>
          <a:bodyPr>
            <a:spAutoFit/>
          </a:bodyPr>
          <a:lstStyle/>
          <a:p>
            <a:pPr algn="just"/>
            <a:r>
              <a:rPr lang="vi-VN" sz="1800" b="1" dirty="0">
                <a:latin typeface="Times New Roman" pitchFamily="18" charset="0"/>
                <a:cs typeface="Times New Roman" pitchFamily="18" charset="0"/>
              </a:rPr>
              <a:t>☼ Kinh nghiệm 1:</a:t>
            </a:r>
            <a:r>
              <a:rPr lang="vi-VN" sz="1800" dirty="0">
                <a:latin typeface="Times New Roman" pitchFamily="18" charset="0"/>
                <a:cs typeface="Times New Roman" pitchFamily="18" charset="0"/>
              </a:rPr>
              <a:t> Nhìn bằng mắt thường</a:t>
            </a:r>
          </a:p>
          <a:p>
            <a:pPr algn="just"/>
            <a:r>
              <a:rPr lang="en-US" sz="1800" dirty="0" smtClean="0">
                <a:latin typeface="Times New Roman" pitchFamily="18" charset="0"/>
                <a:cs typeface="Times New Roman" pitchFamily="18" charset="0"/>
              </a:rPr>
              <a:t>-</a:t>
            </a:r>
            <a:r>
              <a:rPr lang="vi-VN" sz="1800" dirty="0" smtClean="0">
                <a:latin typeface="Times New Roman" pitchFamily="18" charset="0"/>
                <a:cs typeface="Times New Roman" pitchFamily="18" charset="0"/>
              </a:rPr>
              <a:t> </a:t>
            </a:r>
            <a:r>
              <a:rPr lang="vi-VN" sz="1800" dirty="0">
                <a:latin typeface="Times New Roman" pitchFamily="18" charset="0"/>
                <a:cs typeface="Times New Roman" pitchFamily="18" charset="0"/>
              </a:rPr>
              <a:t>Dấu hiệu: Chớp xa xuất hiện liên tục, đều đặn, gây nhiễu âm, cản trở hoạt động của máy thu thanh</a:t>
            </a:r>
            <a:r>
              <a:rPr lang="vi-VN" sz="1800" dirty="0" smtClean="0">
                <a:latin typeface="Times New Roman" pitchFamily="18" charset="0"/>
                <a:cs typeface="Times New Roman" pitchFamily="18" charset="0"/>
              </a:rPr>
              <a:t>.</a:t>
            </a:r>
            <a:endParaRPr lang="en-US" sz="1800" dirty="0" smtClean="0">
              <a:latin typeface="Times New Roman" pitchFamily="18" charset="0"/>
              <a:cs typeface="Times New Roman" pitchFamily="18" charset="0"/>
            </a:endParaRPr>
          </a:p>
          <a:p>
            <a:pPr algn="just"/>
            <a:r>
              <a:rPr lang="en-US" sz="1800" dirty="0" smtClean="0">
                <a:latin typeface="Times New Roman" pitchFamily="18" charset="0"/>
                <a:cs typeface="Times New Roman" pitchFamily="18" charset="0"/>
              </a:rPr>
              <a:t>-</a:t>
            </a:r>
            <a:r>
              <a:rPr lang="vi-VN" sz="1800" dirty="0" smtClean="0">
                <a:latin typeface="Times New Roman" pitchFamily="18" charset="0"/>
                <a:cs typeface="Times New Roman" pitchFamily="18" charset="0"/>
              </a:rPr>
              <a:t> </a:t>
            </a:r>
            <a:r>
              <a:rPr lang="vi-VN" sz="1800" dirty="0">
                <a:latin typeface="Times New Roman" pitchFamily="18" charset="0"/>
                <a:cs typeface="Times New Roman" pitchFamily="18" charset="0"/>
              </a:rPr>
              <a:t>Hướng có chớp sáng nhất là hướng đang có bão hoạt động</a:t>
            </a:r>
            <a:r>
              <a:rPr lang="vi-VN" sz="1800" dirty="0" smtClean="0">
                <a:latin typeface="Times New Roman" pitchFamily="18" charset="0"/>
                <a:cs typeface="Times New Roman" pitchFamily="18" charset="0"/>
              </a:rPr>
              <a:t>.</a:t>
            </a:r>
            <a:endParaRPr lang="en-US" sz="1800" dirty="0" smtClean="0">
              <a:latin typeface="Times New Roman" pitchFamily="18" charset="0"/>
              <a:cs typeface="Times New Roman" pitchFamily="18" charset="0"/>
            </a:endParaRPr>
          </a:p>
          <a:p>
            <a:pPr algn="just"/>
            <a:r>
              <a:rPr lang="en-US" sz="1800" dirty="0" smtClean="0">
                <a:latin typeface="Times New Roman" pitchFamily="18" charset="0"/>
                <a:cs typeface="Times New Roman" pitchFamily="18" charset="0"/>
              </a:rPr>
              <a:t>-</a:t>
            </a:r>
            <a:r>
              <a:rPr lang="vi-VN" sz="1800" dirty="0" smtClean="0">
                <a:latin typeface="Times New Roman" pitchFamily="18" charset="0"/>
                <a:cs typeface="Times New Roman" pitchFamily="18" charset="0"/>
              </a:rPr>
              <a:t> </a:t>
            </a:r>
            <a:r>
              <a:rPr lang="vi-VN" sz="1800" dirty="0">
                <a:latin typeface="Times New Roman" pitchFamily="18" charset="0"/>
                <a:cs typeface="Times New Roman" pitchFamily="18" charset="0"/>
              </a:rPr>
              <a:t>Đối với vùng ven biển nước ta, trước khi bão tới thường xuất hiện chớp ở hướng Đông – Nam.</a:t>
            </a:r>
          </a:p>
          <a:p>
            <a:pPr algn="just"/>
            <a:r>
              <a:rPr lang="vi-VN" sz="1800" dirty="0">
                <a:latin typeface="Times New Roman" pitchFamily="18" charset="0"/>
                <a:cs typeface="Times New Roman" pitchFamily="18" charset="0"/>
              </a:rPr>
              <a:t>“Đông Nam có chớp chéo </a:t>
            </a:r>
            <a:r>
              <a:rPr lang="vi-VN" sz="1800" dirty="0" smtClean="0">
                <a:latin typeface="Times New Roman" pitchFamily="18" charset="0"/>
                <a:cs typeface="Times New Roman" pitchFamily="18" charset="0"/>
              </a:rPr>
              <a:t>nhau</a:t>
            </a:r>
            <a:endParaRPr lang="en-US" sz="1800" dirty="0" smtClean="0">
              <a:latin typeface="Times New Roman" pitchFamily="18" charset="0"/>
              <a:cs typeface="Times New Roman" pitchFamily="18" charset="0"/>
            </a:endParaRPr>
          </a:p>
          <a:p>
            <a:pPr algn="just"/>
            <a:r>
              <a:rPr lang="vi-VN" sz="1800" dirty="0" smtClean="0">
                <a:latin typeface="Times New Roman" pitchFamily="18" charset="0"/>
                <a:cs typeface="Times New Roman" pitchFamily="18" charset="0"/>
              </a:rPr>
              <a:t>Thấp </a:t>
            </a:r>
            <a:r>
              <a:rPr lang="vi-VN" sz="1800" dirty="0">
                <a:latin typeface="Times New Roman" pitchFamily="18" charset="0"/>
                <a:cs typeface="Times New Roman" pitchFamily="18" charset="0"/>
              </a:rPr>
              <a:t>sát mặt biển hôm sau bão về</a:t>
            </a:r>
            <a:r>
              <a:rPr lang="vi-VN" sz="1800" dirty="0" smtClean="0">
                <a:latin typeface="Times New Roman" pitchFamily="18" charset="0"/>
                <a:cs typeface="Times New Roman" pitchFamily="18" charset="0"/>
              </a:rPr>
              <a:t>”</a:t>
            </a:r>
            <a:r>
              <a:rPr lang="en-US" sz="1800" dirty="0" smtClean="0">
                <a:latin typeface="Times New Roman" pitchFamily="18" charset="0"/>
                <a:cs typeface="Times New Roman" pitchFamily="18" charset="0"/>
              </a:rPr>
              <a:t>.</a:t>
            </a:r>
            <a:endParaRPr lang="vi-VN" sz="1800" dirty="0">
              <a:latin typeface="Times New Roman" pitchFamily="18" charset="0"/>
              <a:cs typeface="Times New Roman" pitchFamily="18"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2999" y="1788916"/>
            <a:ext cx="3145925" cy="2097283"/>
          </a:xfrm>
          <a:prstGeom prst="rect">
            <a:avLst/>
          </a:prstGeom>
        </p:spPr>
      </p:pic>
    </p:spTree>
    <p:extLst>
      <p:ext uri="{BB962C8B-B14F-4D97-AF65-F5344CB8AC3E}">
        <p14:creationId xmlns:p14="http://schemas.microsoft.com/office/powerpoint/2010/main" val="8185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2641165" cy="465137"/>
          </a:xfrm>
          <a:prstGeom prst="roundRect">
            <a:avLst>
              <a:gd name="adj" fmla="val 50000"/>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có</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bão</a:t>
            </a:r>
            <a:endParaRPr lang="en-US" sz="1800" b="1" dirty="0">
              <a:solidFill>
                <a:srgbClr val="FF0000"/>
              </a:solidFill>
              <a:latin typeface="Times New Roman" pitchFamily="18" charset="0"/>
              <a:cs typeface="Times New Roman" pitchFamily="18" charset="0"/>
            </a:endParaRPr>
          </a:p>
        </p:txBody>
      </p:sp>
      <p:grpSp>
        <p:nvGrpSpPr>
          <p:cNvPr id="16" name="Group 67"/>
          <p:cNvGrpSpPr>
            <a:grpSpLocks/>
          </p:cNvGrpSpPr>
          <p:nvPr/>
        </p:nvGrpSpPr>
        <p:grpSpPr bwMode="auto">
          <a:xfrm>
            <a:off x="668023" y="727868"/>
            <a:ext cx="381000" cy="381000"/>
            <a:chOff x="2078" y="1680"/>
            <a:chExt cx="1615" cy="1615"/>
          </a:xfrm>
        </p:grpSpPr>
        <p:sp>
          <p:nvSpPr>
            <p:cNvPr id="17"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a:effectLst/>
          </p:spPr>
          <p:txBody>
            <a:bodyPr wrap="none" anchor="ctr">
              <a:spAutoFit/>
            </a:bodyPr>
            <a:lstStyle/>
            <a:p>
              <a:endParaRPr lang="vi-VN"/>
            </a:p>
          </p:txBody>
        </p:sp>
        <p:sp>
          <p:nvSpPr>
            <p:cNvPr id="21"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98269" y="751142"/>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3</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Rectangle 23"/>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729125" y="1295400"/>
            <a:ext cx="4114800" cy="3231654"/>
          </a:xfrm>
          <a:prstGeom prst="rect">
            <a:avLst/>
          </a:prstGeom>
        </p:spPr>
        <p:txBody>
          <a:bodyPr>
            <a:spAutoFit/>
          </a:bodyPr>
          <a:lstStyle/>
          <a:p>
            <a:pPr algn="just"/>
            <a:r>
              <a:rPr lang="vi-VN" sz="1700" b="1" dirty="0">
                <a:latin typeface="Times New Roman" pitchFamily="18" charset="0"/>
                <a:cs typeface="Times New Roman" pitchFamily="18" charset="0"/>
              </a:rPr>
              <a:t>☼ Kinh nghiệm 2:</a:t>
            </a:r>
            <a:r>
              <a:rPr lang="vi-VN" sz="1700" dirty="0">
                <a:latin typeface="Times New Roman" pitchFamily="18" charset="0"/>
                <a:cs typeface="Times New Roman" pitchFamily="18" charset="0"/>
              </a:rPr>
              <a:t> Cảm nhận từ không khí</a:t>
            </a:r>
          </a:p>
          <a:p>
            <a:pPr algn="just"/>
            <a:r>
              <a:rPr lang="en-US" sz="1700" dirty="0" smtClean="0">
                <a:latin typeface="Times New Roman" pitchFamily="18" charset="0"/>
                <a:cs typeface="Times New Roman" pitchFamily="18" charset="0"/>
              </a:rPr>
              <a:t>-</a:t>
            </a:r>
            <a:r>
              <a:rPr lang="vi-VN" sz="1700" dirty="0" smtClean="0">
                <a:latin typeface="Times New Roman" pitchFamily="18" charset="0"/>
                <a:cs typeface="Times New Roman" pitchFamily="18" charset="0"/>
              </a:rPr>
              <a:t> </a:t>
            </a:r>
            <a:r>
              <a:rPr lang="vi-VN" sz="1700" dirty="0">
                <a:latin typeface="Times New Roman" pitchFamily="18" charset="0"/>
                <a:cs typeface="Times New Roman" pitchFamily="18" charset="0"/>
              </a:rPr>
              <a:t>Dấu hiệu: Bầu trời quang đãng, không khí oi bức, ngột ngạt, lặng gió kéo dài vài ba ngày</a:t>
            </a:r>
            <a:r>
              <a:rPr lang="vi-VN" sz="1700" dirty="0" smtClean="0">
                <a:latin typeface="Times New Roman" pitchFamily="18" charset="0"/>
                <a:cs typeface="Times New Roman" pitchFamily="18" charset="0"/>
              </a:rPr>
              <a:t>.</a:t>
            </a:r>
            <a:endParaRPr lang="en-US" sz="1700" dirty="0" smtClean="0">
              <a:latin typeface="Times New Roman" pitchFamily="18" charset="0"/>
              <a:cs typeface="Times New Roman" pitchFamily="18" charset="0"/>
            </a:endParaRPr>
          </a:p>
          <a:p>
            <a:pPr algn="just"/>
            <a:r>
              <a:rPr lang="en-US" sz="1700" dirty="0" smtClean="0">
                <a:latin typeface="Times New Roman" pitchFamily="18" charset="0"/>
                <a:cs typeface="Times New Roman" pitchFamily="18" charset="0"/>
              </a:rPr>
              <a:t>-</a:t>
            </a:r>
            <a:r>
              <a:rPr lang="vi-VN" sz="1700" dirty="0" smtClean="0">
                <a:latin typeface="Times New Roman" pitchFamily="18" charset="0"/>
                <a:cs typeface="Times New Roman" pitchFamily="18" charset="0"/>
              </a:rPr>
              <a:t> </a:t>
            </a:r>
            <a:r>
              <a:rPr lang="vi-VN" sz="1700" dirty="0">
                <a:latin typeface="Times New Roman" pitchFamily="18" charset="0"/>
                <a:cs typeface="Times New Roman" pitchFamily="18" charset="0"/>
              </a:rPr>
              <a:t>Xuất hiện mây tích, giống như nếp nhăn, thường tích tụ phía cuối chân trời</a:t>
            </a:r>
            <a:r>
              <a:rPr lang="vi-VN" sz="1700" dirty="0" smtClean="0">
                <a:latin typeface="Times New Roman" pitchFamily="18" charset="0"/>
                <a:cs typeface="Times New Roman" pitchFamily="18" charset="0"/>
              </a:rPr>
              <a:t>.</a:t>
            </a:r>
            <a:endParaRPr lang="en-US" sz="1700" dirty="0" smtClean="0">
              <a:latin typeface="Times New Roman" pitchFamily="18" charset="0"/>
              <a:cs typeface="Times New Roman" pitchFamily="18" charset="0"/>
            </a:endParaRPr>
          </a:p>
          <a:p>
            <a:pPr algn="just"/>
            <a:r>
              <a:rPr lang="en-US" sz="1700" dirty="0" smtClean="0">
                <a:latin typeface="Times New Roman" pitchFamily="18" charset="0"/>
                <a:cs typeface="Times New Roman" pitchFamily="18" charset="0"/>
              </a:rPr>
              <a:t>-</a:t>
            </a:r>
            <a:r>
              <a:rPr lang="vi-VN" sz="1700" dirty="0" smtClean="0">
                <a:latin typeface="Times New Roman" pitchFamily="18" charset="0"/>
                <a:cs typeface="Times New Roman" pitchFamily="18" charset="0"/>
              </a:rPr>
              <a:t> </a:t>
            </a:r>
            <a:r>
              <a:rPr lang="vi-VN" sz="1700" dirty="0">
                <a:latin typeface="Times New Roman" pitchFamily="18" charset="0"/>
                <a:cs typeface="Times New Roman" pitchFamily="18" charset="0"/>
              </a:rPr>
              <a:t>Giải thích về mặt khoa học, mưa lớn thường xảy ra khi không khí đã nóng lại ẩm, khiến cho nước ở bề mặt trái đất không thể bốc hơi được. Mồ hôi trên cơ thể người cũng khó khô đi. Khi ấy ta cảm thấy oi bức ngột ngạt khó chịu.</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1676400"/>
            <a:ext cx="3048000" cy="2024332"/>
          </a:xfrm>
          <a:prstGeom prst="rect">
            <a:avLst/>
          </a:prstGeom>
        </p:spPr>
      </p:pic>
    </p:spTree>
    <p:extLst>
      <p:ext uri="{BB962C8B-B14F-4D97-AF65-F5344CB8AC3E}">
        <p14:creationId xmlns:p14="http://schemas.microsoft.com/office/powerpoint/2010/main" val="106467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2641165" cy="465137"/>
          </a:xfrm>
          <a:prstGeom prst="roundRect">
            <a:avLst>
              <a:gd name="adj" fmla="val 50000"/>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có</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bão</a:t>
            </a:r>
            <a:endParaRPr lang="en-US" sz="1800" b="1" dirty="0">
              <a:solidFill>
                <a:srgbClr val="FF0000"/>
              </a:solidFill>
              <a:latin typeface="Times New Roman" pitchFamily="18" charset="0"/>
              <a:cs typeface="Times New Roman" pitchFamily="18" charset="0"/>
            </a:endParaRPr>
          </a:p>
        </p:txBody>
      </p:sp>
      <p:grpSp>
        <p:nvGrpSpPr>
          <p:cNvPr id="16" name="Group 67"/>
          <p:cNvGrpSpPr>
            <a:grpSpLocks/>
          </p:cNvGrpSpPr>
          <p:nvPr/>
        </p:nvGrpSpPr>
        <p:grpSpPr bwMode="auto">
          <a:xfrm>
            <a:off x="668023" y="727868"/>
            <a:ext cx="381000" cy="381000"/>
            <a:chOff x="2078" y="1680"/>
            <a:chExt cx="1615" cy="1615"/>
          </a:xfrm>
        </p:grpSpPr>
        <p:sp>
          <p:nvSpPr>
            <p:cNvPr id="17"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a:effectLst/>
          </p:spPr>
          <p:txBody>
            <a:bodyPr wrap="none" anchor="ctr">
              <a:spAutoFit/>
            </a:bodyPr>
            <a:lstStyle/>
            <a:p>
              <a:endParaRPr lang="vi-VN"/>
            </a:p>
          </p:txBody>
        </p:sp>
        <p:sp>
          <p:nvSpPr>
            <p:cNvPr id="21"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98269" y="751142"/>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3</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Rectangle 23"/>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684710" y="1219200"/>
            <a:ext cx="4114800" cy="3293209"/>
          </a:xfrm>
          <a:prstGeom prst="rect">
            <a:avLst/>
          </a:prstGeom>
        </p:spPr>
        <p:txBody>
          <a:bodyPr>
            <a:spAutoFit/>
          </a:bodyPr>
          <a:lstStyle/>
          <a:p>
            <a:pPr algn="just"/>
            <a:r>
              <a:rPr lang="vi-VN" sz="1600" b="1" dirty="0">
                <a:latin typeface="Times New Roman" pitchFamily="18" charset="0"/>
                <a:cs typeface="Times New Roman" pitchFamily="18" charset="0"/>
              </a:rPr>
              <a:t>☼ Kinh nghiệm </a:t>
            </a:r>
            <a:r>
              <a:rPr lang="en-US" sz="1600" b="1" dirty="0" smtClean="0">
                <a:latin typeface="Times New Roman" pitchFamily="18" charset="0"/>
                <a:cs typeface="Times New Roman" pitchFamily="18" charset="0"/>
              </a:rPr>
              <a:t>3</a:t>
            </a:r>
            <a:r>
              <a:rPr lang="vi-VN" sz="1600" b="1" dirty="0" smtClean="0">
                <a:latin typeface="Times New Roman" pitchFamily="18" charset="0"/>
                <a:cs typeface="Times New Roman" pitchFamily="18" charset="0"/>
              </a:rPr>
              <a:t>:</a:t>
            </a:r>
            <a:r>
              <a:rPr lang="en-US" sz="1600" b="1"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Chuồn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chuồn</a:t>
            </a:r>
            <a:endParaRPr lang="en-US"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a:t>
            </a:r>
            <a:r>
              <a:rPr lang="vi-VN" sz="1600" dirty="0" smtClean="0">
                <a:latin typeface="Times New Roman" pitchFamily="18" charset="0"/>
                <a:cs typeface="Times New Roman" pitchFamily="18" charset="0"/>
              </a:rPr>
              <a:t> Về </a:t>
            </a:r>
            <a:r>
              <a:rPr lang="vi-VN" sz="1600" dirty="0">
                <a:latin typeface="Times New Roman" pitchFamily="18" charset="0"/>
                <a:cs typeface="Times New Roman" pitchFamily="18" charset="0"/>
              </a:rPr>
              <a:t>mặt vật lý, cánh chuồn chuồn được cấu tạo rất mỏng, còn khi trời sắp mưa độ ẩm trong không khí là rất cao. Chính vì vậy, hơi nước ngưng tụ thành những hạt li ti, đậu trên cánh của chuồn chuồn khiến chúng không thể bay cao được</a:t>
            </a:r>
            <a:r>
              <a:rPr lang="vi-VN" sz="1600" dirty="0" smtClean="0">
                <a:latin typeface="Times New Roman" pitchFamily="18" charset="0"/>
                <a:cs typeface="Times New Roman" pitchFamily="18" charset="0"/>
              </a:rPr>
              <a:t>.</a:t>
            </a:r>
            <a:endParaRPr lang="en-US"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Về </a:t>
            </a:r>
            <a:r>
              <a:rPr lang="vi-VN" sz="1600" dirty="0">
                <a:latin typeface="Times New Roman" pitchFamily="18" charset="0"/>
                <a:cs typeface="Times New Roman" pitchFamily="18" charset="0"/>
              </a:rPr>
              <a:t>tập tính sinh sản: Chuồn chuồn thường đẻ trứng vào mùa mưa và đẻ trên mặt nước. Chính vì vậy, ta thường thấy chúng lượn lờ trên mặt nước mỗi khi mưa sắp đến.</a:t>
            </a:r>
          </a:p>
          <a:p>
            <a:pPr algn="just"/>
            <a:r>
              <a:rPr lang="vi-VN" sz="1600" i="1" dirty="0">
                <a:latin typeface="Times New Roman" pitchFamily="18" charset="0"/>
                <a:cs typeface="Times New Roman" pitchFamily="18" charset="0"/>
              </a:rPr>
              <a:t>“Chuồn chuồn bay thấp mưa ngập bờ </a:t>
            </a:r>
            <a:r>
              <a:rPr lang="vi-VN" sz="1600" i="1" dirty="0" smtClean="0">
                <a:latin typeface="Times New Roman" pitchFamily="18" charset="0"/>
                <a:cs typeface="Times New Roman" pitchFamily="18" charset="0"/>
              </a:rPr>
              <a:t>ao</a:t>
            </a:r>
            <a:endParaRPr lang="en-US" sz="1600" i="1" dirty="0" smtClean="0">
              <a:latin typeface="Times New Roman" pitchFamily="18" charset="0"/>
              <a:cs typeface="Times New Roman" pitchFamily="18" charset="0"/>
            </a:endParaRPr>
          </a:p>
          <a:p>
            <a:pPr algn="just"/>
            <a:r>
              <a:rPr lang="en-US" sz="1600" i="1" dirty="0" smtClean="0">
                <a:latin typeface="Times New Roman" pitchFamily="18" charset="0"/>
                <a:cs typeface="Times New Roman" pitchFamily="18" charset="0"/>
              </a:rPr>
              <a:t>  </a:t>
            </a:r>
            <a:r>
              <a:rPr lang="vi-VN" sz="1600" i="1" dirty="0" smtClean="0">
                <a:latin typeface="Times New Roman" pitchFamily="18" charset="0"/>
                <a:cs typeface="Times New Roman" pitchFamily="18" charset="0"/>
              </a:rPr>
              <a:t>Chuồn </a:t>
            </a:r>
            <a:r>
              <a:rPr lang="vi-VN" sz="1600" i="1" dirty="0">
                <a:latin typeface="Times New Roman" pitchFamily="18" charset="0"/>
                <a:cs typeface="Times New Roman" pitchFamily="18" charset="0"/>
              </a:rPr>
              <a:t>chuồn bay cao mưa rào lại tạnh”</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1219200"/>
            <a:ext cx="3048000" cy="3048000"/>
          </a:xfrm>
          <a:prstGeom prst="rect">
            <a:avLst/>
          </a:prstGeom>
        </p:spPr>
      </p:pic>
    </p:spTree>
    <p:extLst>
      <p:ext uri="{BB962C8B-B14F-4D97-AF65-F5344CB8AC3E}">
        <p14:creationId xmlns:p14="http://schemas.microsoft.com/office/powerpoint/2010/main" val="106467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2641165" cy="465137"/>
          </a:xfrm>
          <a:prstGeom prst="roundRect">
            <a:avLst>
              <a:gd name="adj" fmla="val 50000"/>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có</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bão</a:t>
            </a:r>
            <a:endParaRPr lang="en-US" sz="1800" b="1" dirty="0">
              <a:solidFill>
                <a:srgbClr val="FF0000"/>
              </a:solidFill>
              <a:latin typeface="Times New Roman" pitchFamily="18" charset="0"/>
              <a:cs typeface="Times New Roman" pitchFamily="18" charset="0"/>
            </a:endParaRPr>
          </a:p>
        </p:txBody>
      </p:sp>
      <p:grpSp>
        <p:nvGrpSpPr>
          <p:cNvPr id="16" name="Group 67"/>
          <p:cNvGrpSpPr>
            <a:grpSpLocks/>
          </p:cNvGrpSpPr>
          <p:nvPr/>
        </p:nvGrpSpPr>
        <p:grpSpPr bwMode="auto">
          <a:xfrm>
            <a:off x="668023" y="727868"/>
            <a:ext cx="381000" cy="381000"/>
            <a:chOff x="2078" y="1680"/>
            <a:chExt cx="1615" cy="1615"/>
          </a:xfrm>
        </p:grpSpPr>
        <p:sp>
          <p:nvSpPr>
            <p:cNvPr id="17"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a:effectLst/>
          </p:spPr>
          <p:txBody>
            <a:bodyPr wrap="none" anchor="ctr">
              <a:spAutoFit/>
            </a:bodyPr>
            <a:lstStyle/>
            <a:p>
              <a:endParaRPr lang="vi-VN"/>
            </a:p>
          </p:txBody>
        </p:sp>
        <p:sp>
          <p:nvSpPr>
            <p:cNvPr id="21"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98269" y="751142"/>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3</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Rectangle 23"/>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1027082" y="1306944"/>
            <a:ext cx="6364317" cy="2862322"/>
          </a:xfrm>
          <a:prstGeom prst="rect">
            <a:avLst/>
          </a:prstGeom>
        </p:spPr>
        <p:txBody>
          <a:bodyPr wrap="square">
            <a:spAutoFit/>
          </a:bodyPr>
          <a:lstStyle/>
          <a:p>
            <a:r>
              <a:rPr lang="vi-VN" sz="1800" b="1" dirty="0">
                <a:latin typeface="Times New Roman" pitchFamily="18" charset="0"/>
                <a:cs typeface="Times New Roman" pitchFamily="18" charset="0"/>
              </a:rPr>
              <a:t>☼ Kinh nghiệm 4:</a:t>
            </a:r>
            <a:r>
              <a:rPr lang="vi-VN" sz="1800" dirty="0">
                <a:latin typeface="Times New Roman" pitchFamily="18" charset="0"/>
                <a:cs typeface="Times New Roman" pitchFamily="18" charset="0"/>
              </a:rPr>
              <a:t> Và một số kinh nghiệm dân gian khác</a:t>
            </a:r>
          </a:p>
          <a:p>
            <a:r>
              <a:rPr lang="en-US" sz="1800" i="1" dirty="0" smtClean="0">
                <a:latin typeface="Times New Roman" pitchFamily="18" charset="0"/>
                <a:cs typeface="Times New Roman" pitchFamily="18" charset="0"/>
              </a:rPr>
              <a:t>         </a:t>
            </a:r>
            <a:r>
              <a:rPr lang="vi-VN" sz="1800" i="1" dirty="0" smtClean="0">
                <a:latin typeface="Times New Roman" pitchFamily="18" charset="0"/>
                <a:cs typeface="Times New Roman" pitchFamily="18" charset="0"/>
              </a:rPr>
              <a:t>“</a:t>
            </a:r>
            <a:r>
              <a:rPr lang="vi-VN" sz="1800" i="1" dirty="0">
                <a:latin typeface="Times New Roman" pitchFamily="18" charset="0"/>
                <a:cs typeface="Times New Roman" pitchFamily="18" charset="0"/>
              </a:rPr>
              <a:t>Cơn đằng Đông vừa trông vừa chạy</a:t>
            </a:r>
            <a:br>
              <a:rPr lang="vi-VN" sz="1800" i="1" dirty="0">
                <a:latin typeface="Times New Roman" pitchFamily="18" charset="0"/>
                <a:cs typeface="Times New Roman" pitchFamily="18" charset="0"/>
              </a:rPr>
            </a:br>
            <a:r>
              <a:rPr lang="en-US" sz="1800" i="1" dirty="0" smtClean="0">
                <a:latin typeface="Times New Roman" pitchFamily="18" charset="0"/>
                <a:cs typeface="Times New Roman" pitchFamily="18" charset="0"/>
              </a:rPr>
              <a:t>           </a:t>
            </a:r>
            <a:r>
              <a:rPr lang="vi-VN" sz="1800" i="1" dirty="0" smtClean="0">
                <a:latin typeface="Times New Roman" pitchFamily="18" charset="0"/>
                <a:cs typeface="Times New Roman" pitchFamily="18" charset="0"/>
              </a:rPr>
              <a:t>Cơn </a:t>
            </a:r>
            <a:r>
              <a:rPr lang="vi-VN" sz="1800" i="1" dirty="0">
                <a:latin typeface="Times New Roman" pitchFamily="18" charset="0"/>
                <a:cs typeface="Times New Roman" pitchFamily="18" charset="0"/>
              </a:rPr>
              <a:t>đằng Nam vừa làm vừa chơi</a:t>
            </a:r>
            <a:r>
              <a:rPr lang="vi-VN" sz="1800" i="1" dirty="0" smtClean="0">
                <a:latin typeface="Times New Roman" pitchFamily="18" charset="0"/>
                <a:cs typeface="Times New Roman" pitchFamily="18" charset="0"/>
              </a:rPr>
              <a:t>”</a:t>
            </a:r>
            <a:endParaRPr lang="en-US" sz="1800" i="1" dirty="0" smtClean="0">
              <a:latin typeface="Times New Roman" pitchFamily="18" charset="0"/>
              <a:cs typeface="Times New Roman" pitchFamily="18" charset="0"/>
            </a:endParaRPr>
          </a:p>
          <a:p>
            <a:endParaRPr lang="vi-VN" sz="1800" i="1" dirty="0">
              <a:latin typeface="Times New Roman" pitchFamily="18" charset="0"/>
              <a:cs typeface="Times New Roman" pitchFamily="18" charset="0"/>
            </a:endParaRPr>
          </a:p>
          <a:p>
            <a:r>
              <a:rPr lang="en-US" sz="1800" i="1" dirty="0" smtClean="0">
                <a:latin typeface="Times New Roman" pitchFamily="18" charset="0"/>
                <a:cs typeface="Times New Roman" pitchFamily="18" charset="0"/>
              </a:rPr>
              <a:t>          </a:t>
            </a:r>
            <a:r>
              <a:rPr lang="vi-VN" sz="1800" i="1" dirty="0" smtClean="0">
                <a:latin typeface="Times New Roman" pitchFamily="18" charset="0"/>
                <a:cs typeface="Times New Roman" pitchFamily="18" charset="0"/>
              </a:rPr>
              <a:t>“</a:t>
            </a:r>
            <a:r>
              <a:rPr lang="vi-VN" sz="1800" i="1" dirty="0">
                <a:latin typeface="Times New Roman" pitchFamily="18" charset="0"/>
                <a:cs typeface="Times New Roman" pitchFamily="18" charset="0"/>
              </a:rPr>
              <a:t>Mây xanh thì nắng, mây trắng thì mưa</a:t>
            </a:r>
            <a:r>
              <a:rPr lang="vi-VN" sz="1800" i="1" dirty="0" smtClean="0">
                <a:latin typeface="Times New Roman" pitchFamily="18" charset="0"/>
                <a:cs typeface="Times New Roman" pitchFamily="18" charset="0"/>
              </a:rPr>
              <a:t>”</a:t>
            </a:r>
            <a:endParaRPr lang="en-US" sz="1800" i="1" dirty="0" smtClean="0">
              <a:latin typeface="Times New Roman" pitchFamily="18" charset="0"/>
              <a:cs typeface="Times New Roman" pitchFamily="18" charset="0"/>
            </a:endParaRPr>
          </a:p>
          <a:p>
            <a:r>
              <a:rPr lang="vi-VN" sz="1800" i="1" dirty="0">
                <a:latin typeface="Times New Roman" pitchFamily="18" charset="0"/>
                <a:cs typeface="Times New Roman" pitchFamily="18" charset="0"/>
              </a:rPr>
              <a:t/>
            </a:r>
            <a:br>
              <a:rPr lang="vi-VN" sz="1800" i="1" dirty="0">
                <a:latin typeface="Times New Roman" pitchFamily="18" charset="0"/>
                <a:cs typeface="Times New Roman" pitchFamily="18" charset="0"/>
              </a:rPr>
            </a:br>
            <a:r>
              <a:rPr lang="en-US" sz="1800" i="1" dirty="0" smtClean="0">
                <a:latin typeface="Times New Roman" pitchFamily="18" charset="0"/>
                <a:cs typeface="Times New Roman" pitchFamily="18" charset="0"/>
              </a:rPr>
              <a:t>          </a:t>
            </a:r>
            <a:r>
              <a:rPr lang="vi-VN" sz="1800" i="1" dirty="0" smtClean="0">
                <a:latin typeface="Times New Roman" pitchFamily="18" charset="0"/>
                <a:cs typeface="Times New Roman" pitchFamily="18" charset="0"/>
              </a:rPr>
              <a:t>“</a:t>
            </a:r>
            <a:r>
              <a:rPr lang="vi-VN" sz="1800" i="1" dirty="0">
                <a:latin typeface="Times New Roman" pitchFamily="18" charset="0"/>
                <a:cs typeface="Times New Roman" pitchFamily="18" charset="0"/>
              </a:rPr>
              <a:t>Mây kéo xuống biển thì nắng chang chang</a:t>
            </a:r>
            <a:br>
              <a:rPr lang="vi-VN" sz="1800" i="1" dirty="0">
                <a:latin typeface="Times New Roman" pitchFamily="18" charset="0"/>
                <a:cs typeface="Times New Roman" pitchFamily="18" charset="0"/>
              </a:rPr>
            </a:br>
            <a:r>
              <a:rPr lang="en-US" sz="1800" i="1" dirty="0" smtClean="0">
                <a:latin typeface="Times New Roman" pitchFamily="18" charset="0"/>
                <a:cs typeface="Times New Roman" pitchFamily="18" charset="0"/>
              </a:rPr>
              <a:t>            </a:t>
            </a:r>
            <a:r>
              <a:rPr lang="vi-VN" sz="1800" i="1" dirty="0" smtClean="0">
                <a:latin typeface="Times New Roman" pitchFamily="18" charset="0"/>
                <a:cs typeface="Times New Roman" pitchFamily="18" charset="0"/>
              </a:rPr>
              <a:t>Mây </a:t>
            </a:r>
            <a:r>
              <a:rPr lang="vi-VN" sz="1800" i="1" dirty="0">
                <a:latin typeface="Times New Roman" pitchFamily="18" charset="0"/>
                <a:cs typeface="Times New Roman" pitchFamily="18" charset="0"/>
              </a:rPr>
              <a:t>kéo lên ngàn thì mưa như trút</a:t>
            </a:r>
            <a:r>
              <a:rPr lang="vi-VN" sz="1800" i="1" dirty="0" smtClean="0">
                <a:latin typeface="Times New Roman" pitchFamily="18" charset="0"/>
                <a:cs typeface="Times New Roman" pitchFamily="18" charset="0"/>
              </a:rPr>
              <a:t>”</a:t>
            </a:r>
            <a:endParaRPr lang="en-US" sz="1800" i="1" dirty="0" smtClean="0">
              <a:latin typeface="Times New Roman" pitchFamily="18" charset="0"/>
              <a:cs typeface="Times New Roman" pitchFamily="18" charset="0"/>
            </a:endParaRPr>
          </a:p>
          <a:p>
            <a:endParaRPr lang="vi-VN" sz="1800" i="1" dirty="0">
              <a:latin typeface="Times New Roman" pitchFamily="18" charset="0"/>
              <a:cs typeface="Times New Roman" pitchFamily="18" charset="0"/>
            </a:endParaRPr>
          </a:p>
          <a:p>
            <a:r>
              <a:rPr lang="en-US" sz="1800" i="1" dirty="0" smtClean="0">
                <a:latin typeface="Times New Roman" pitchFamily="18" charset="0"/>
                <a:cs typeface="Times New Roman" pitchFamily="18" charset="0"/>
              </a:rPr>
              <a:t>          </a:t>
            </a:r>
            <a:r>
              <a:rPr lang="vi-VN" sz="1800" i="1" dirty="0" smtClean="0">
                <a:latin typeface="Times New Roman" pitchFamily="18" charset="0"/>
                <a:cs typeface="Times New Roman" pitchFamily="18" charset="0"/>
              </a:rPr>
              <a:t>“</a:t>
            </a:r>
            <a:r>
              <a:rPr lang="vi-VN" sz="1800" i="1" dirty="0">
                <a:latin typeface="Times New Roman" pitchFamily="18" charset="0"/>
                <a:cs typeface="Times New Roman" pitchFamily="18" charset="0"/>
              </a:rPr>
              <a:t>Mống đông vồng tây, chẳng mưa dây cũng bão giật</a:t>
            </a:r>
            <a:r>
              <a:rPr lang="vi-VN" sz="1800" i="1" dirty="0" smtClean="0">
                <a:latin typeface="Times New Roman" pitchFamily="18" charset="0"/>
                <a:cs typeface="Times New Roman" pitchFamily="18" charset="0"/>
              </a:rPr>
              <a:t>”</a:t>
            </a:r>
            <a:endParaRPr lang="vi-VN" sz="1800" i="1" dirty="0">
              <a:latin typeface="Times New Roman" pitchFamily="18" charset="0"/>
              <a:cs typeface="Times New Roman" pitchFamily="18" charset="0"/>
            </a:endParaRPr>
          </a:p>
        </p:txBody>
      </p:sp>
    </p:spTree>
    <p:extLst>
      <p:ext uri="{BB962C8B-B14F-4D97-AF65-F5344CB8AC3E}">
        <p14:creationId xmlns:p14="http://schemas.microsoft.com/office/powerpoint/2010/main" val="94055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2641165" cy="465137"/>
          </a:xfrm>
          <a:prstGeom prst="roundRect">
            <a:avLst>
              <a:gd name="adj" fmla="val 50000"/>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có</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bão</a:t>
            </a:r>
            <a:endParaRPr lang="en-US" sz="1800" b="1" dirty="0">
              <a:solidFill>
                <a:srgbClr val="FF0000"/>
              </a:solidFill>
              <a:latin typeface="Times New Roman" pitchFamily="18" charset="0"/>
              <a:cs typeface="Times New Roman" pitchFamily="18" charset="0"/>
            </a:endParaRPr>
          </a:p>
        </p:txBody>
      </p:sp>
      <p:grpSp>
        <p:nvGrpSpPr>
          <p:cNvPr id="16" name="Group 67"/>
          <p:cNvGrpSpPr>
            <a:grpSpLocks/>
          </p:cNvGrpSpPr>
          <p:nvPr/>
        </p:nvGrpSpPr>
        <p:grpSpPr bwMode="auto">
          <a:xfrm>
            <a:off x="668023" y="727868"/>
            <a:ext cx="381000" cy="381000"/>
            <a:chOff x="2078" y="1680"/>
            <a:chExt cx="1615" cy="1615"/>
          </a:xfrm>
        </p:grpSpPr>
        <p:sp>
          <p:nvSpPr>
            <p:cNvPr id="17"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a:effectLst/>
          </p:spPr>
          <p:txBody>
            <a:bodyPr wrap="none" anchor="ctr">
              <a:spAutoFit/>
            </a:bodyPr>
            <a:lstStyle/>
            <a:p>
              <a:endParaRPr lang="vi-VN"/>
            </a:p>
          </p:txBody>
        </p:sp>
        <p:sp>
          <p:nvSpPr>
            <p:cNvPr id="21"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98269" y="751142"/>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3</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Rectangle 23"/>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2057400" y="1295400"/>
            <a:ext cx="4876800" cy="3139321"/>
          </a:xfrm>
          <a:prstGeom prst="rect">
            <a:avLst/>
          </a:prstGeom>
        </p:spPr>
        <p:txBody>
          <a:bodyPr wrap="square">
            <a:spAutoFit/>
          </a:bodyPr>
          <a:lstStyle/>
          <a:p>
            <a:r>
              <a:rPr lang="vi-VN" sz="1800" i="1" dirty="0">
                <a:latin typeface="Times New Roman" pitchFamily="18" charset="0"/>
                <a:cs typeface="Times New Roman" pitchFamily="18" charset="0"/>
              </a:rPr>
              <a:t>“Mau sao thì nắng, vắng sao thì mưa</a:t>
            </a:r>
            <a:r>
              <a:rPr lang="vi-VN" sz="1800" i="1" dirty="0" smtClean="0">
                <a:latin typeface="Times New Roman" pitchFamily="18" charset="0"/>
                <a:cs typeface="Times New Roman" pitchFamily="18" charset="0"/>
              </a:rPr>
              <a:t>”</a:t>
            </a:r>
            <a:endParaRPr lang="en-US" sz="1800" i="1" dirty="0" smtClean="0">
              <a:latin typeface="Times New Roman" pitchFamily="18" charset="0"/>
              <a:cs typeface="Times New Roman" pitchFamily="18" charset="0"/>
            </a:endParaRPr>
          </a:p>
          <a:p>
            <a:endParaRPr lang="vi-VN" sz="1800" i="1" dirty="0">
              <a:latin typeface="Times New Roman" pitchFamily="18" charset="0"/>
              <a:cs typeface="Times New Roman" pitchFamily="18" charset="0"/>
            </a:endParaRPr>
          </a:p>
          <a:p>
            <a:r>
              <a:rPr lang="vi-VN" sz="1800" i="1" dirty="0">
                <a:latin typeface="Times New Roman" pitchFamily="18" charset="0"/>
                <a:cs typeface="Times New Roman" pitchFamily="18" charset="0"/>
              </a:rPr>
              <a:t>“Tháng bảy heo may, chuồn chuồn bay thì bão</a:t>
            </a:r>
            <a:r>
              <a:rPr lang="vi-VN" sz="1800" i="1" dirty="0" smtClean="0">
                <a:latin typeface="Times New Roman" pitchFamily="18" charset="0"/>
                <a:cs typeface="Times New Roman" pitchFamily="18" charset="0"/>
              </a:rPr>
              <a:t>”</a:t>
            </a:r>
            <a:endParaRPr lang="en-US" sz="1800" i="1" dirty="0" smtClean="0">
              <a:latin typeface="Times New Roman" pitchFamily="18" charset="0"/>
              <a:cs typeface="Times New Roman" pitchFamily="18" charset="0"/>
            </a:endParaRPr>
          </a:p>
          <a:p>
            <a:endParaRPr lang="vi-VN" sz="1800" i="1" dirty="0">
              <a:latin typeface="Times New Roman" pitchFamily="18" charset="0"/>
              <a:cs typeface="Times New Roman" pitchFamily="18" charset="0"/>
            </a:endParaRPr>
          </a:p>
          <a:p>
            <a:r>
              <a:rPr lang="vi-VN" sz="1800" i="1" dirty="0">
                <a:latin typeface="Times New Roman" pitchFamily="18" charset="0"/>
                <a:cs typeface="Times New Roman" pitchFamily="18" charset="0"/>
              </a:rPr>
              <a:t>“Én bay thấp mưa ngập cầu ao,</a:t>
            </a:r>
            <a:br>
              <a:rPr lang="vi-VN" sz="1800" i="1" dirty="0">
                <a:latin typeface="Times New Roman" pitchFamily="18" charset="0"/>
                <a:cs typeface="Times New Roman" pitchFamily="18" charset="0"/>
              </a:rPr>
            </a:br>
            <a:r>
              <a:rPr lang="en-US" sz="1800" i="1" dirty="0" smtClean="0">
                <a:latin typeface="Times New Roman" pitchFamily="18" charset="0"/>
                <a:cs typeface="Times New Roman" pitchFamily="18" charset="0"/>
              </a:rPr>
              <a:t>  </a:t>
            </a:r>
            <a:r>
              <a:rPr lang="vi-VN" sz="1800" i="1" dirty="0" smtClean="0">
                <a:latin typeface="Times New Roman" pitchFamily="18" charset="0"/>
                <a:cs typeface="Times New Roman" pitchFamily="18" charset="0"/>
              </a:rPr>
              <a:t>Én </a:t>
            </a:r>
            <a:r>
              <a:rPr lang="vi-VN" sz="1800" i="1" dirty="0">
                <a:latin typeface="Times New Roman" pitchFamily="18" charset="0"/>
                <a:cs typeface="Times New Roman" pitchFamily="18" charset="0"/>
              </a:rPr>
              <a:t>bay cao mưa rào lại tạnh</a:t>
            </a:r>
            <a:r>
              <a:rPr lang="vi-VN" sz="1800" i="1" dirty="0" smtClean="0">
                <a:latin typeface="Times New Roman" pitchFamily="18" charset="0"/>
                <a:cs typeface="Times New Roman" pitchFamily="18" charset="0"/>
              </a:rPr>
              <a:t>”</a:t>
            </a:r>
            <a:endParaRPr lang="en-US" sz="1800" i="1" dirty="0" smtClean="0">
              <a:latin typeface="Times New Roman" pitchFamily="18" charset="0"/>
              <a:cs typeface="Times New Roman" pitchFamily="18" charset="0"/>
            </a:endParaRPr>
          </a:p>
          <a:p>
            <a:endParaRPr lang="vi-VN" sz="1800" i="1" dirty="0">
              <a:latin typeface="Times New Roman" pitchFamily="18" charset="0"/>
              <a:cs typeface="Times New Roman" pitchFamily="18" charset="0"/>
            </a:endParaRPr>
          </a:p>
          <a:p>
            <a:r>
              <a:rPr lang="vi-VN" sz="1800" i="1" dirty="0">
                <a:latin typeface="Times New Roman" pitchFamily="18" charset="0"/>
                <a:cs typeface="Times New Roman" pitchFamily="18" charset="0"/>
              </a:rPr>
              <a:t>“Chuồn chuồn bay thấp thì mưa,</a:t>
            </a:r>
            <a:br>
              <a:rPr lang="vi-VN" sz="1800" i="1" dirty="0">
                <a:latin typeface="Times New Roman" pitchFamily="18" charset="0"/>
                <a:cs typeface="Times New Roman" pitchFamily="18" charset="0"/>
              </a:rPr>
            </a:br>
            <a:r>
              <a:rPr lang="en-US" sz="1800" i="1" dirty="0" smtClean="0">
                <a:latin typeface="Times New Roman" pitchFamily="18" charset="0"/>
                <a:cs typeface="Times New Roman" pitchFamily="18" charset="0"/>
              </a:rPr>
              <a:t>  </a:t>
            </a:r>
            <a:r>
              <a:rPr lang="vi-VN" sz="1800" i="1" dirty="0" smtClean="0">
                <a:latin typeface="Times New Roman" pitchFamily="18" charset="0"/>
                <a:cs typeface="Times New Roman" pitchFamily="18" charset="0"/>
              </a:rPr>
              <a:t>Bay </a:t>
            </a:r>
            <a:r>
              <a:rPr lang="vi-VN" sz="1800" i="1" dirty="0">
                <a:latin typeface="Times New Roman" pitchFamily="18" charset="0"/>
                <a:cs typeface="Times New Roman" pitchFamily="18" charset="0"/>
              </a:rPr>
              <a:t>cao thì nắng, bay vừa thì râm</a:t>
            </a:r>
            <a:r>
              <a:rPr lang="vi-VN" sz="1800" i="1" dirty="0" smtClean="0">
                <a:latin typeface="Times New Roman" pitchFamily="18" charset="0"/>
                <a:cs typeface="Times New Roman" pitchFamily="18" charset="0"/>
              </a:rPr>
              <a:t>”</a:t>
            </a:r>
            <a:endParaRPr lang="en-US" sz="1800" i="1" dirty="0" smtClean="0">
              <a:latin typeface="Times New Roman" pitchFamily="18" charset="0"/>
              <a:cs typeface="Times New Roman" pitchFamily="18" charset="0"/>
            </a:endParaRPr>
          </a:p>
          <a:p>
            <a:endParaRPr lang="vi-VN" sz="1800" i="1" dirty="0">
              <a:latin typeface="Times New Roman" pitchFamily="18" charset="0"/>
              <a:cs typeface="Times New Roman" pitchFamily="18" charset="0"/>
            </a:endParaRPr>
          </a:p>
          <a:p>
            <a:r>
              <a:rPr lang="vi-VN" sz="1800" i="1" dirty="0">
                <a:latin typeface="Times New Roman" pitchFamily="18" charset="0"/>
                <a:cs typeface="Times New Roman" pitchFamily="18" charset="0"/>
              </a:rPr>
              <a:t>“Ếch kêu uôm uôm, ao chuôm đầy nước”…</a:t>
            </a:r>
          </a:p>
        </p:txBody>
      </p:sp>
    </p:spTree>
    <p:extLst>
      <p:ext uri="{BB962C8B-B14F-4D97-AF65-F5344CB8AC3E}">
        <p14:creationId xmlns:p14="http://schemas.microsoft.com/office/powerpoint/2010/main" val="188523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2641165" cy="465137"/>
          </a:xfrm>
          <a:prstGeom prst="roundRect">
            <a:avLst>
              <a:gd name="adj" fmla="val 50000"/>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có</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bão</a:t>
            </a:r>
            <a:endParaRPr lang="en-US" sz="1800" b="1" dirty="0">
              <a:solidFill>
                <a:srgbClr val="FF0000"/>
              </a:solidFill>
              <a:latin typeface="Times New Roman" pitchFamily="18" charset="0"/>
              <a:cs typeface="Times New Roman" pitchFamily="18" charset="0"/>
            </a:endParaRPr>
          </a:p>
        </p:txBody>
      </p:sp>
      <p:grpSp>
        <p:nvGrpSpPr>
          <p:cNvPr id="16" name="Group 67"/>
          <p:cNvGrpSpPr>
            <a:grpSpLocks/>
          </p:cNvGrpSpPr>
          <p:nvPr/>
        </p:nvGrpSpPr>
        <p:grpSpPr bwMode="auto">
          <a:xfrm>
            <a:off x="668023" y="727868"/>
            <a:ext cx="381000" cy="381000"/>
            <a:chOff x="2078" y="1680"/>
            <a:chExt cx="1615" cy="1615"/>
          </a:xfrm>
        </p:grpSpPr>
        <p:sp>
          <p:nvSpPr>
            <p:cNvPr id="17"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a:effectLst/>
          </p:spPr>
          <p:txBody>
            <a:bodyPr wrap="none" anchor="ctr">
              <a:spAutoFit/>
            </a:bodyPr>
            <a:lstStyle/>
            <a:p>
              <a:endParaRPr lang="vi-VN"/>
            </a:p>
          </p:txBody>
        </p:sp>
        <p:sp>
          <p:nvSpPr>
            <p:cNvPr id="21"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98269" y="751142"/>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3</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Rectangle 23"/>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Rectangle 13"/>
          <p:cNvSpPr/>
          <p:nvPr/>
        </p:nvSpPr>
        <p:spPr>
          <a:xfrm>
            <a:off x="762000" y="1453277"/>
            <a:ext cx="7086600" cy="2585323"/>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a:r>
              <a:rPr lang="en-US" sz="1800" dirty="0" err="1" smtClean="0">
                <a:latin typeface="Times New Roman" pitchFamily="18" charset="0"/>
                <a:cs typeface="Times New Roman" pitchFamily="18" charset="0"/>
              </a:rPr>
              <a:t>Dấu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hiệu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có</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mưa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bão</a:t>
            </a:r>
            <a:r>
              <a:rPr lang="en-US" sz="1800" dirty="0" smtClean="0">
                <a:latin typeface="Times New Roman" pitchFamily="18" charset="0"/>
                <a:cs typeface="Times New Roman" pitchFamily="18" charset="0"/>
              </a:rPr>
              <a:t>:</a:t>
            </a:r>
          </a:p>
          <a:p>
            <a:pPr algn="just"/>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Bầu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trời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quang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đãng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khí</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oi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bức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ngột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lặng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kéo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dài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ngày</a:t>
            </a:r>
            <a:r>
              <a:rPr lang="en-US" sz="1800" dirty="0">
                <a:latin typeface="Times New Roman" pitchFamily="18" charset="0"/>
                <a:cs typeface="Times New Roman" pitchFamily="18" charset="0"/>
              </a:rPr>
              <a:t>.</a:t>
            </a:r>
          </a:p>
          <a:p>
            <a:pPr algn="just"/>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Xuất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mây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vẫn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vũ</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như</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nếp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nhăn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tích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tụ</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phía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cuối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chân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trời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Trên</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lớp</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mây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này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thường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quầng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mây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xuất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tây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cứ</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thấp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dần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dày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đen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dần</a:t>
            </a:r>
            <a:r>
              <a:rPr lang="en-US" sz="1800" dirty="0">
                <a:latin typeface="Times New Roman" pitchFamily="18" charset="0"/>
                <a:cs typeface="Times New Roman" pitchFamily="18" charset="0"/>
              </a:rPr>
              <a:t>, bay </a:t>
            </a:r>
            <a:r>
              <a:rPr lang="en-US" sz="1800" dirty="0" err="1">
                <a:latin typeface="Times New Roman" pitchFamily="18" charset="0"/>
                <a:cs typeface="Times New Roman" pitchFamily="18" charset="0"/>
              </a:rPr>
              <a:t>nhanh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ngày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càng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nhiều</a:t>
            </a:r>
            <a:r>
              <a:rPr lang="en-US" sz="1800" dirty="0">
                <a:latin typeface="Times New Roman" pitchFamily="18" charset="0"/>
                <a:cs typeface="Times New Roman" pitchFamily="18" charset="0"/>
              </a:rPr>
              <a:t>.</a:t>
            </a:r>
          </a:p>
          <a:p>
            <a:pPr algn="just"/>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Chóp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xuất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tục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đều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đặn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hướng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chóp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sáng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hướng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đang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bão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Đối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với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vùng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ven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nước</a:t>
            </a:r>
            <a:r>
              <a:rPr lang="en-US" sz="1800" dirty="0">
                <a:latin typeface="Times New Roman" pitchFamily="18" charset="0"/>
                <a:cs typeface="Times New Roman" pitchFamily="18" charset="0"/>
              </a:rPr>
              <a:t> ta, </a:t>
            </a:r>
            <a:r>
              <a:rPr lang="en-US" sz="1800" dirty="0" err="1">
                <a:latin typeface="Times New Roman" pitchFamily="18" charset="0"/>
                <a:cs typeface="Times New Roman" pitchFamily="18" charset="0"/>
              </a:rPr>
              <a:t>trước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bão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tới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thường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xuất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chóp</a:t>
            </a:r>
            <a:r>
              <a:rPr lang="en-US" sz="1800" dirty="0">
                <a:latin typeface="Times New Roman" pitchFamily="18" charset="0"/>
                <a:cs typeface="Times New Roman" pitchFamily="18" charset="0"/>
              </a:rPr>
              <a:t> ở </a:t>
            </a:r>
            <a:r>
              <a:rPr lang="en-US" sz="1800" dirty="0" err="1">
                <a:latin typeface="Times New Roman" pitchFamily="18" charset="0"/>
                <a:cs typeface="Times New Roman" pitchFamily="18" charset="0"/>
              </a:rPr>
              <a:t>hướng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Đông</a:t>
            </a:r>
            <a:r>
              <a:rPr lang="en-US" sz="1800" dirty="0">
                <a:latin typeface="Times New Roman" pitchFamily="18" charset="0"/>
                <a:cs typeface="Times New Roman" pitchFamily="18" charset="0"/>
              </a:rPr>
              <a:t> - Nam.</a:t>
            </a:r>
          </a:p>
        </p:txBody>
      </p:sp>
    </p:spTree>
    <p:extLst>
      <p:ext uri="{BB962C8B-B14F-4D97-AF65-F5344CB8AC3E}">
        <p14:creationId xmlns:p14="http://schemas.microsoft.com/office/powerpoint/2010/main" val="238373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AutoShape 52">
            <a:hlinkClick r:id="rId3" action="ppaction://hlinksldjump"/>
          </p:cNvPr>
          <p:cNvSpPr>
            <a:spLocks noChangeArrowheads="1"/>
          </p:cNvSpPr>
          <p:nvPr/>
        </p:nvSpPr>
        <p:spPr bwMode="gray">
          <a:xfrm>
            <a:off x="1092637" y="685800"/>
            <a:ext cx="3270456"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Tìm</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hiểu</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về</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một</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số</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thiên</a:t>
            </a:r>
            <a:r>
              <a:rPr lang="en-US" sz="1800" b="1" dirty="0" smtClean="0">
                <a:solidFill>
                  <a:srgbClr val="FF0000"/>
                </a:solidFill>
                <a:latin typeface="Times New Roman" pitchFamily="18" charset="0"/>
              </a:rPr>
              <a:t> tai</a:t>
            </a:r>
            <a:endParaRPr lang="en-US" sz="1800" b="1" dirty="0">
              <a:solidFill>
                <a:srgbClr val="FF0000"/>
              </a:solidFill>
              <a:latin typeface="Times New Roman" pitchFamily="18" charset="0"/>
            </a:endParaRPr>
          </a:p>
        </p:txBody>
      </p:sp>
      <p:grpSp>
        <p:nvGrpSpPr>
          <p:cNvPr id="13" name="Group 53"/>
          <p:cNvGrpSpPr>
            <a:grpSpLocks/>
          </p:cNvGrpSpPr>
          <p:nvPr/>
        </p:nvGrpSpPr>
        <p:grpSpPr bwMode="auto">
          <a:xfrm>
            <a:off x="685800" y="743381"/>
            <a:ext cx="381000" cy="381000"/>
            <a:chOff x="2078" y="1680"/>
            <a:chExt cx="1615" cy="1615"/>
          </a:xfrm>
        </p:grpSpPr>
        <p:sp>
          <p:nvSpPr>
            <p:cNvPr id="14" name="Oval 5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5" name="Oval 5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6" name="Oval 56"/>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17" name="Oval 57"/>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endParaRPr lang="vi-VN"/>
            </a:p>
          </p:txBody>
        </p:sp>
        <p:sp>
          <p:nvSpPr>
            <p:cNvPr id="18" name="Oval 58"/>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19" name="Oval 59"/>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endParaRPr lang="vi-VN"/>
            </a:p>
          </p:txBody>
        </p:sp>
      </p:grpSp>
      <p:sp>
        <p:nvSpPr>
          <p:cNvPr id="20" name="Text Box 9"/>
          <p:cNvSpPr txBox="1">
            <a:spLocks noChangeArrowheads="1"/>
          </p:cNvSpPr>
          <p:nvPr/>
        </p:nvSpPr>
        <p:spPr bwMode="gray">
          <a:xfrm>
            <a:off x="724104" y="749300"/>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1</a:t>
            </a:r>
          </a:p>
        </p:txBody>
      </p:sp>
      <p:sp>
        <p:nvSpPr>
          <p:cNvPr id="2" name="Cloud Callout 1"/>
          <p:cNvSpPr/>
          <p:nvPr/>
        </p:nvSpPr>
        <p:spPr>
          <a:xfrm>
            <a:off x="3657600" y="1102205"/>
            <a:ext cx="4267200" cy="1066800"/>
          </a:xfrm>
          <a:prstGeom prst="cloudCallout">
            <a:avLst>
              <a:gd name="adj1" fmla="val -36634"/>
              <a:gd name="adj2" fmla="val 7895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800" dirty="0" err="1" smtClean="0">
                <a:latin typeface="Times New Roman" pitchFamily="18" charset="0"/>
                <a:cs typeface="Times New Roman" pitchFamily="18" charset="0"/>
              </a:rPr>
              <a:t>Hãy</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kể</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một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số</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thiên</a:t>
            </a:r>
            <a:r>
              <a:rPr lang="en-US" sz="1800" dirty="0" smtClean="0">
                <a:latin typeface="Times New Roman" pitchFamily="18" charset="0"/>
                <a:cs typeface="Times New Roman" pitchFamily="18" charset="0"/>
              </a:rPr>
              <a:t> tai </a:t>
            </a:r>
            <a:r>
              <a:rPr lang="en-US" sz="1800" dirty="0" err="1" smtClean="0">
                <a:latin typeface="Times New Roman" pitchFamily="18" charset="0"/>
                <a:cs typeface="Times New Roman" pitchFamily="18" charset="0"/>
              </a:rPr>
              <a:t>mà</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em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biết</a:t>
            </a:r>
            <a:r>
              <a:rPr lang="en-US"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676400"/>
            <a:ext cx="6629606" cy="257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577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1000"/>
                                        <p:tgtEl>
                                          <p:spTgt spid="2050"/>
                                        </p:tgtEl>
                                      </p:cBhvr>
                                    </p:animEffect>
                                    <p:anim calcmode="lin" valueType="num">
                                      <p:cBhvr>
                                        <p:cTn id="22" dur="1000" fill="hold"/>
                                        <p:tgtEl>
                                          <p:spTgt spid="2050"/>
                                        </p:tgtEl>
                                        <p:attrNameLst>
                                          <p:attrName>ppt_x</p:attrName>
                                        </p:attrNameLst>
                                      </p:cBhvr>
                                      <p:tavLst>
                                        <p:tav tm="0">
                                          <p:val>
                                            <p:strVal val="#ppt_x"/>
                                          </p:val>
                                        </p:tav>
                                        <p:tav tm="100000">
                                          <p:val>
                                            <p:strVal val="#ppt_x"/>
                                          </p:val>
                                        </p:tav>
                                      </p:tavLst>
                                    </p:anim>
                                    <p:anim calcmode="lin" valueType="num">
                                      <p:cBhvr>
                                        <p:cTn id="23"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2641165" cy="465137"/>
          </a:xfrm>
          <a:prstGeom prst="roundRect">
            <a:avLst>
              <a:gd name="adj" fmla="val 50000"/>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có</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bão</a:t>
            </a:r>
            <a:endParaRPr lang="en-US" sz="1800" b="1" dirty="0">
              <a:solidFill>
                <a:srgbClr val="FF0000"/>
              </a:solidFill>
              <a:latin typeface="Times New Roman" pitchFamily="18" charset="0"/>
              <a:cs typeface="Times New Roman" pitchFamily="18" charset="0"/>
            </a:endParaRPr>
          </a:p>
        </p:txBody>
      </p:sp>
      <p:grpSp>
        <p:nvGrpSpPr>
          <p:cNvPr id="16" name="Group 67"/>
          <p:cNvGrpSpPr>
            <a:grpSpLocks/>
          </p:cNvGrpSpPr>
          <p:nvPr/>
        </p:nvGrpSpPr>
        <p:grpSpPr bwMode="auto">
          <a:xfrm>
            <a:off x="668023" y="727868"/>
            <a:ext cx="381000" cy="381000"/>
            <a:chOff x="2078" y="1680"/>
            <a:chExt cx="1615" cy="1615"/>
          </a:xfrm>
        </p:grpSpPr>
        <p:sp>
          <p:nvSpPr>
            <p:cNvPr id="17"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a:effectLst/>
          </p:spPr>
          <p:txBody>
            <a:bodyPr wrap="none" anchor="ctr">
              <a:spAutoFit/>
            </a:bodyPr>
            <a:lstStyle/>
            <a:p>
              <a:endParaRPr lang="vi-VN"/>
            </a:p>
          </p:txBody>
        </p:sp>
        <p:sp>
          <p:nvSpPr>
            <p:cNvPr id="21"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98269" y="751142"/>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3</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Rectangle 23"/>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Rounded Rectangle 13"/>
          <p:cNvSpPr/>
          <p:nvPr/>
        </p:nvSpPr>
        <p:spPr>
          <a:xfrm>
            <a:off x="875593" y="1295400"/>
            <a:ext cx="1867608" cy="4572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TRƯỚC BÃO</a:t>
            </a:r>
            <a:endParaRPr lang="en-US" sz="18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7642" y="1828800"/>
            <a:ext cx="6266158" cy="25631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373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2641165" cy="465137"/>
          </a:xfrm>
          <a:prstGeom prst="roundRect">
            <a:avLst>
              <a:gd name="adj" fmla="val 50000"/>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có</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bão</a:t>
            </a:r>
            <a:endParaRPr lang="en-US" sz="1800" b="1" dirty="0">
              <a:solidFill>
                <a:srgbClr val="FF0000"/>
              </a:solidFill>
              <a:latin typeface="Times New Roman" pitchFamily="18" charset="0"/>
              <a:cs typeface="Times New Roman" pitchFamily="18" charset="0"/>
            </a:endParaRPr>
          </a:p>
        </p:txBody>
      </p:sp>
      <p:grpSp>
        <p:nvGrpSpPr>
          <p:cNvPr id="16" name="Group 67"/>
          <p:cNvGrpSpPr>
            <a:grpSpLocks/>
          </p:cNvGrpSpPr>
          <p:nvPr/>
        </p:nvGrpSpPr>
        <p:grpSpPr bwMode="auto">
          <a:xfrm>
            <a:off x="668023" y="727868"/>
            <a:ext cx="381000" cy="381000"/>
            <a:chOff x="2078" y="1680"/>
            <a:chExt cx="1615" cy="1615"/>
          </a:xfrm>
        </p:grpSpPr>
        <p:sp>
          <p:nvSpPr>
            <p:cNvPr id="17"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a:effectLst/>
          </p:spPr>
          <p:txBody>
            <a:bodyPr wrap="none" anchor="ctr">
              <a:spAutoFit/>
            </a:bodyPr>
            <a:lstStyle/>
            <a:p>
              <a:endParaRPr lang="vi-VN"/>
            </a:p>
          </p:txBody>
        </p:sp>
        <p:sp>
          <p:nvSpPr>
            <p:cNvPr id="21"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98269" y="751142"/>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3</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Rectangle 23"/>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Rounded Rectangle 13"/>
          <p:cNvSpPr/>
          <p:nvPr/>
        </p:nvSpPr>
        <p:spPr>
          <a:xfrm>
            <a:off x="875593" y="1295400"/>
            <a:ext cx="1867608" cy="4572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TRƯỚC BÃO</a:t>
            </a:r>
            <a:endParaRPr lang="en-US" sz="18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5383" y="809751"/>
            <a:ext cx="2584704" cy="3657600"/>
          </a:xfrm>
          <a:prstGeom prst="rect">
            <a:avLst/>
          </a:prstGeom>
        </p:spPr>
      </p:pic>
    </p:spTree>
    <p:extLst>
      <p:ext uri="{BB962C8B-B14F-4D97-AF65-F5344CB8AC3E}">
        <p14:creationId xmlns:p14="http://schemas.microsoft.com/office/powerpoint/2010/main" val="47477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2641165" cy="465137"/>
          </a:xfrm>
          <a:prstGeom prst="roundRect">
            <a:avLst>
              <a:gd name="adj" fmla="val 50000"/>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có</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bão</a:t>
            </a:r>
            <a:endParaRPr lang="en-US" sz="1800" b="1" dirty="0">
              <a:solidFill>
                <a:srgbClr val="FF0000"/>
              </a:solidFill>
              <a:latin typeface="Times New Roman" pitchFamily="18" charset="0"/>
              <a:cs typeface="Times New Roman" pitchFamily="18" charset="0"/>
            </a:endParaRPr>
          </a:p>
        </p:txBody>
      </p:sp>
      <p:grpSp>
        <p:nvGrpSpPr>
          <p:cNvPr id="16" name="Group 67"/>
          <p:cNvGrpSpPr>
            <a:grpSpLocks/>
          </p:cNvGrpSpPr>
          <p:nvPr/>
        </p:nvGrpSpPr>
        <p:grpSpPr bwMode="auto">
          <a:xfrm>
            <a:off x="668023" y="727868"/>
            <a:ext cx="381000" cy="381000"/>
            <a:chOff x="2078" y="1680"/>
            <a:chExt cx="1615" cy="1615"/>
          </a:xfrm>
        </p:grpSpPr>
        <p:sp>
          <p:nvSpPr>
            <p:cNvPr id="17"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a:effectLst/>
          </p:spPr>
          <p:txBody>
            <a:bodyPr wrap="none" anchor="ctr">
              <a:spAutoFit/>
            </a:bodyPr>
            <a:lstStyle/>
            <a:p>
              <a:endParaRPr lang="vi-VN"/>
            </a:p>
          </p:txBody>
        </p:sp>
        <p:sp>
          <p:nvSpPr>
            <p:cNvPr id="21"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98269" y="751142"/>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3</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Rectangle 23"/>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Rounded Rectangle 13"/>
          <p:cNvSpPr/>
          <p:nvPr/>
        </p:nvSpPr>
        <p:spPr>
          <a:xfrm>
            <a:off x="762000" y="1219200"/>
            <a:ext cx="1867608" cy="4572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TRƯỚC BÃO</a:t>
            </a:r>
            <a:endParaRPr lang="en-US" sz="18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0" y="1676400"/>
            <a:ext cx="4837990" cy="2725150"/>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 y="1883035"/>
            <a:ext cx="4483330" cy="2521874"/>
          </a:xfrm>
          <a:prstGeom prst="rect">
            <a:avLst/>
          </a:prstGeom>
        </p:spPr>
      </p:pic>
    </p:spTree>
    <p:extLst>
      <p:ext uri="{BB962C8B-B14F-4D97-AF65-F5344CB8AC3E}">
        <p14:creationId xmlns:p14="http://schemas.microsoft.com/office/powerpoint/2010/main" val="248786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2641165" cy="465137"/>
          </a:xfrm>
          <a:prstGeom prst="roundRect">
            <a:avLst>
              <a:gd name="adj" fmla="val 50000"/>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có</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bão</a:t>
            </a:r>
            <a:endParaRPr lang="en-US" sz="1800" b="1" dirty="0">
              <a:solidFill>
                <a:srgbClr val="FF0000"/>
              </a:solidFill>
              <a:latin typeface="Times New Roman" pitchFamily="18" charset="0"/>
              <a:cs typeface="Times New Roman" pitchFamily="18" charset="0"/>
            </a:endParaRPr>
          </a:p>
        </p:txBody>
      </p:sp>
      <p:grpSp>
        <p:nvGrpSpPr>
          <p:cNvPr id="16" name="Group 67"/>
          <p:cNvGrpSpPr>
            <a:grpSpLocks/>
          </p:cNvGrpSpPr>
          <p:nvPr/>
        </p:nvGrpSpPr>
        <p:grpSpPr bwMode="auto">
          <a:xfrm>
            <a:off x="668023" y="727868"/>
            <a:ext cx="381000" cy="381000"/>
            <a:chOff x="2078" y="1680"/>
            <a:chExt cx="1615" cy="1615"/>
          </a:xfrm>
        </p:grpSpPr>
        <p:sp>
          <p:nvSpPr>
            <p:cNvPr id="17"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a:effectLst/>
          </p:spPr>
          <p:txBody>
            <a:bodyPr wrap="none" anchor="ctr">
              <a:spAutoFit/>
            </a:bodyPr>
            <a:lstStyle/>
            <a:p>
              <a:endParaRPr lang="vi-VN"/>
            </a:p>
          </p:txBody>
        </p:sp>
        <p:sp>
          <p:nvSpPr>
            <p:cNvPr id="21"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98269" y="751142"/>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3</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Rectangle 23"/>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Rounded Rectangle 14"/>
          <p:cNvSpPr/>
          <p:nvPr/>
        </p:nvSpPr>
        <p:spPr>
          <a:xfrm>
            <a:off x="875593" y="1295400"/>
            <a:ext cx="1867608" cy="4572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TRONG BÃO</a:t>
            </a:r>
            <a:endParaRPr lang="en-US" sz="18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8038" y="1371600"/>
            <a:ext cx="5016762" cy="3008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966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1000"/>
                                        <p:tgtEl>
                                          <p:spTgt spid="10243"/>
                                        </p:tgtEl>
                                      </p:cBhvr>
                                    </p:animEffect>
                                    <p:anim calcmode="lin" valueType="num">
                                      <p:cBhvr>
                                        <p:cTn id="8" dur="1000" fill="hold"/>
                                        <p:tgtEl>
                                          <p:spTgt spid="10243"/>
                                        </p:tgtEl>
                                        <p:attrNameLst>
                                          <p:attrName>ppt_x</p:attrName>
                                        </p:attrNameLst>
                                      </p:cBhvr>
                                      <p:tavLst>
                                        <p:tav tm="0">
                                          <p:val>
                                            <p:strVal val="#ppt_x"/>
                                          </p:val>
                                        </p:tav>
                                        <p:tav tm="100000">
                                          <p:val>
                                            <p:strVal val="#ppt_x"/>
                                          </p:val>
                                        </p:tav>
                                      </p:tavLst>
                                    </p:anim>
                                    <p:anim calcmode="lin" valueType="num">
                                      <p:cBhvr>
                                        <p:cTn id="9" dur="1000" fill="hold"/>
                                        <p:tgtEl>
                                          <p:spTgt spid="102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2641165" cy="465137"/>
          </a:xfrm>
          <a:prstGeom prst="roundRect">
            <a:avLst>
              <a:gd name="adj" fmla="val 50000"/>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có</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bão</a:t>
            </a:r>
            <a:endParaRPr lang="en-US" sz="1800" b="1" dirty="0">
              <a:solidFill>
                <a:srgbClr val="FF0000"/>
              </a:solidFill>
              <a:latin typeface="Times New Roman" pitchFamily="18" charset="0"/>
              <a:cs typeface="Times New Roman" pitchFamily="18" charset="0"/>
            </a:endParaRPr>
          </a:p>
        </p:txBody>
      </p:sp>
      <p:grpSp>
        <p:nvGrpSpPr>
          <p:cNvPr id="16" name="Group 67"/>
          <p:cNvGrpSpPr>
            <a:grpSpLocks/>
          </p:cNvGrpSpPr>
          <p:nvPr/>
        </p:nvGrpSpPr>
        <p:grpSpPr bwMode="auto">
          <a:xfrm>
            <a:off x="668023" y="727868"/>
            <a:ext cx="381000" cy="381000"/>
            <a:chOff x="2078" y="1680"/>
            <a:chExt cx="1615" cy="1615"/>
          </a:xfrm>
        </p:grpSpPr>
        <p:sp>
          <p:nvSpPr>
            <p:cNvPr id="17"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a:effectLst/>
          </p:spPr>
          <p:txBody>
            <a:bodyPr wrap="none" anchor="ctr">
              <a:spAutoFit/>
            </a:bodyPr>
            <a:lstStyle/>
            <a:p>
              <a:endParaRPr lang="vi-VN"/>
            </a:p>
          </p:txBody>
        </p:sp>
        <p:sp>
          <p:nvSpPr>
            <p:cNvPr id="21"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98269" y="751142"/>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3</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Rectangle 23"/>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Rounded Rectangle 14"/>
          <p:cNvSpPr/>
          <p:nvPr/>
        </p:nvSpPr>
        <p:spPr>
          <a:xfrm>
            <a:off x="875593" y="1295400"/>
            <a:ext cx="1867608" cy="4572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SAU BÃO</a:t>
            </a:r>
            <a:endParaRPr lang="en-US" sz="1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914400" y="1981200"/>
            <a:ext cx="7010400" cy="1015663"/>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a:r>
              <a:rPr lang="en-US" sz="2000" dirty="0">
                <a:latin typeface="Times New Roman" pitchFamily="18" charset="0"/>
                <a:cs typeface="Times New Roman" pitchFamily="18" charset="0"/>
              </a:rPr>
              <a:t>- Theo </a:t>
            </a:r>
            <a:r>
              <a:rPr lang="en-US" sz="2000" dirty="0" err="1">
                <a:latin typeface="Times New Roman" pitchFamily="18" charset="0"/>
                <a:cs typeface="Times New Roman" pitchFamily="18" charset="0"/>
              </a:rPr>
              <a:t>dõi</a:t>
            </a:r>
            <a:r>
              <a:rPr lang="en-US" sz="2000" dirty="0">
                <a:latin typeface="Times New Roman" pitchFamily="18" charset="0"/>
                <a:cs typeface="Times New Roman" pitchFamily="18" charset="0"/>
              </a:rPr>
              <a:t> tin </a:t>
            </a:r>
            <a:r>
              <a:rPr lang="en-US" sz="2000" dirty="0" err="1">
                <a:latin typeface="Times New Roman" pitchFamily="18" charset="0"/>
                <a:cs typeface="Times New Roman" pitchFamily="18" charset="0"/>
              </a:rPr>
              <a:t>bão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truyền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báo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đài</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chồ</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hỏng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kịp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sửa</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chữa</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hỏng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a:t>
            </a:r>
          </a:p>
        </p:txBody>
      </p:sp>
    </p:spTree>
    <p:extLst>
      <p:ext uri="{BB962C8B-B14F-4D97-AF65-F5344CB8AC3E}">
        <p14:creationId xmlns:p14="http://schemas.microsoft.com/office/powerpoint/2010/main" val="269883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2641165" cy="465137"/>
          </a:xfrm>
          <a:prstGeom prst="roundRect">
            <a:avLst>
              <a:gd name="adj" fmla="val 50000"/>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có</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bão</a:t>
            </a:r>
            <a:endParaRPr lang="en-US" sz="1800" b="1" dirty="0">
              <a:solidFill>
                <a:srgbClr val="FF0000"/>
              </a:solidFill>
              <a:latin typeface="Times New Roman" pitchFamily="18" charset="0"/>
              <a:cs typeface="Times New Roman" pitchFamily="18" charset="0"/>
            </a:endParaRPr>
          </a:p>
        </p:txBody>
      </p:sp>
      <p:grpSp>
        <p:nvGrpSpPr>
          <p:cNvPr id="16" name="Group 67"/>
          <p:cNvGrpSpPr>
            <a:grpSpLocks/>
          </p:cNvGrpSpPr>
          <p:nvPr/>
        </p:nvGrpSpPr>
        <p:grpSpPr bwMode="auto">
          <a:xfrm>
            <a:off x="668023" y="727868"/>
            <a:ext cx="381000" cy="381000"/>
            <a:chOff x="2078" y="1680"/>
            <a:chExt cx="1615" cy="1615"/>
          </a:xfrm>
        </p:grpSpPr>
        <p:sp>
          <p:nvSpPr>
            <p:cNvPr id="17"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a:effectLst/>
          </p:spPr>
          <p:txBody>
            <a:bodyPr wrap="none" anchor="ctr">
              <a:spAutoFit/>
            </a:bodyPr>
            <a:lstStyle/>
            <a:p>
              <a:endParaRPr lang="vi-VN"/>
            </a:p>
          </p:txBody>
        </p:sp>
        <p:sp>
          <p:nvSpPr>
            <p:cNvPr id="21"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98269" y="751142"/>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3</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Rectangle 23"/>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914400" y="1501676"/>
            <a:ext cx="6846020" cy="2308324"/>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en-US" sz="1800" dirty="0" err="1">
                <a:latin typeface="Times New Roman" pitchFamily="18" charset="0"/>
                <a:cs typeface="Times New Roman" pitchFamily="18" charset="0"/>
              </a:rPr>
              <a:t>T</a:t>
            </a:r>
            <a:r>
              <a:rPr lang="en-US" sz="1800" dirty="0" err="1" smtClean="0">
                <a:latin typeface="Times New Roman" pitchFamily="18" charset="0"/>
                <a:cs typeface="Times New Roman" pitchFamily="18" charset="0"/>
              </a:rPr>
              <a:t>hảo</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luận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theo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nhóm</a:t>
            </a:r>
            <a:r>
              <a:rPr lang="en-US" sz="1800" dirty="0">
                <a:latin typeface="Times New Roman" pitchFamily="18" charset="0"/>
                <a:cs typeface="Times New Roman" pitchFamily="18" charset="0"/>
              </a:rPr>
              <a:t> 4 HS </a:t>
            </a:r>
            <a:r>
              <a:rPr lang="en-US" sz="1800" dirty="0" err="1">
                <a:latin typeface="Times New Roman" pitchFamily="18" charset="0"/>
                <a:cs typeface="Times New Roman" pitchFamily="18" charset="0"/>
              </a:rPr>
              <a:t>về</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tình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huống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sau</a:t>
            </a:r>
            <a:r>
              <a:rPr lang="en-US" sz="1800" dirty="0">
                <a:latin typeface="Times New Roman" pitchFamily="18" charset="0"/>
                <a:cs typeface="Times New Roman" pitchFamily="18" charset="0"/>
              </a:rPr>
              <a:t>: </a:t>
            </a:r>
          </a:p>
          <a:p>
            <a:pPr algn="just"/>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Tình</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huống</a:t>
            </a:r>
            <a:r>
              <a:rPr lang="en-US" sz="1800" b="1" i="1" dirty="0">
                <a:latin typeface="Times New Roman" pitchFamily="18" charset="0"/>
                <a:cs typeface="Times New Roman" pitchFamily="18" charset="0"/>
              </a:rPr>
              <a:t> 1:</a:t>
            </a:r>
            <a:r>
              <a:rPr lang="en-US" sz="1800" i="1" dirty="0">
                <a:latin typeface="Times New Roman" pitchFamily="18" charset="0"/>
                <a:cs typeface="Times New Roman" pitchFamily="18" charset="0"/>
              </a:rPr>
              <a:t> Theo </a:t>
            </a:r>
            <a:r>
              <a:rPr lang="en-US" sz="1800" i="1" dirty="0" err="1">
                <a:latin typeface="Times New Roman" pitchFamily="18" charset="0"/>
                <a:cs typeface="Times New Roman" pitchFamily="18" charset="0"/>
              </a:rPr>
              <a:t>thông</a:t>
            </a:r>
            <a:r>
              <a:rPr lang="en-US" sz="1800" i="1" dirty="0">
                <a:latin typeface="Times New Roman" pitchFamily="18" charset="0"/>
                <a:cs typeface="Times New Roman" pitchFamily="18" charset="0"/>
              </a:rPr>
              <a:t> tin </a:t>
            </a:r>
            <a:r>
              <a:rPr lang="en-US" sz="1800" i="1" dirty="0" err="1">
                <a:latin typeface="Times New Roman" pitchFamily="18" charset="0"/>
                <a:cs typeface="Times New Roman" pitchFamily="18" charset="0"/>
              </a:rPr>
              <a:t>dự</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báo</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thời</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tiết</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đêm</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mai</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sẽ</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có</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bão</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về</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và</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kéo</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dài</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trong</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một</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vài</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ngày</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Em</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cùng</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người</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thân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sẽ</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chuẩn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bị</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những</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gì</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để</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đảm</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bảo</a:t>
            </a:r>
            <a:r>
              <a:rPr lang="en-US" sz="1800" i="1" dirty="0">
                <a:latin typeface="Times New Roman" pitchFamily="18" charset="0"/>
                <a:cs typeface="Times New Roman" pitchFamily="18" charset="0"/>
              </a:rPr>
              <a:t> an </a:t>
            </a:r>
            <a:r>
              <a:rPr lang="en-US" sz="1800" i="1" dirty="0" err="1">
                <a:latin typeface="Times New Roman" pitchFamily="18" charset="0"/>
                <a:cs typeface="Times New Roman" pitchFamily="18" charset="0"/>
              </a:rPr>
              <a:t>toàn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khi</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bão</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về</a:t>
            </a:r>
            <a:r>
              <a:rPr lang="en-US" sz="1800" i="1" dirty="0">
                <a:latin typeface="Times New Roman" pitchFamily="18" charset="0"/>
                <a:cs typeface="Times New Roman" pitchFamily="18" charset="0"/>
              </a:rPr>
              <a:t>? </a:t>
            </a:r>
            <a:endParaRPr lang="en-US" sz="1800" i="1" dirty="0" smtClean="0">
              <a:latin typeface="Times New Roman" pitchFamily="18" charset="0"/>
              <a:cs typeface="Times New Roman" pitchFamily="18" charset="0"/>
            </a:endParaRPr>
          </a:p>
          <a:p>
            <a:pPr algn="just"/>
            <a:r>
              <a:rPr lang="en-US" sz="1800" b="1" i="1" dirty="0" smtClean="0">
                <a:latin typeface="Times New Roman" pitchFamily="18" charset="0"/>
                <a:cs typeface="Times New Roman" pitchFamily="18" charset="0"/>
              </a:rPr>
              <a:t>• </a:t>
            </a:r>
            <a:r>
              <a:rPr lang="en-US" sz="1800" b="1" i="1" dirty="0" err="1">
                <a:latin typeface="Times New Roman" pitchFamily="18" charset="0"/>
                <a:cs typeface="Times New Roman" pitchFamily="18" charset="0"/>
              </a:rPr>
              <a:t>Tình</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huống</a:t>
            </a:r>
            <a:r>
              <a:rPr lang="en-US" sz="1800" b="1" i="1" dirty="0">
                <a:latin typeface="Times New Roman" pitchFamily="18" charset="0"/>
                <a:cs typeface="Times New Roman" pitchFamily="18" charset="0"/>
              </a:rPr>
              <a:t> 2:</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Em</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đang</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đi</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bộ</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trên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đường</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đi</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học</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về</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trời</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đổ</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mưa</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lớn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gió</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thổi</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rất</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mạnh</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và</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có</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sấm</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chớp</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Lúc</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này</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em</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sẽ</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làm</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gì</a:t>
            </a:r>
            <a:r>
              <a:rPr lang="en-US" sz="1800" i="1" dirty="0">
                <a:latin typeface="Times New Roman" pitchFamily="18" charset="0"/>
                <a:cs typeface="Times New Roman" pitchFamily="18" charset="0"/>
              </a:rPr>
              <a:t>? </a:t>
            </a:r>
            <a:endParaRPr lang="en-US" sz="1800" dirty="0">
              <a:latin typeface="Times New Roman" pitchFamily="18" charset="0"/>
              <a:cs typeface="Times New Roman" pitchFamily="18" charset="0"/>
            </a:endParaRPr>
          </a:p>
          <a:p>
            <a:pPr algn="just"/>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Tình</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huống</a:t>
            </a:r>
            <a:r>
              <a:rPr lang="en-US" sz="1800" b="1" i="1" dirty="0">
                <a:latin typeface="Times New Roman" pitchFamily="18" charset="0"/>
                <a:cs typeface="Times New Roman" pitchFamily="18" charset="0"/>
              </a:rPr>
              <a:t> 3:</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Sau</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mưa</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bão</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mái</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tôn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nhà</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em</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bị</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hỏng</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Em</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sẽ</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cùng</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gia</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đình</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làm</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gì</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để</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khắc</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phục</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sự</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cố</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này</a:t>
            </a:r>
            <a:r>
              <a:rPr lang="en-US" sz="1800" i="1" dirty="0">
                <a:latin typeface="Times New Roman" pitchFamily="18" charset="0"/>
                <a:cs typeface="Times New Roman" pitchFamily="18" charset="0"/>
              </a:rPr>
              <a:t>? </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197243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2869764" cy="465137"/>
          </a:xfrm>
          <a:prstGeom prst="roundRect">
            <a:avLst>
              <a:gd name="adj" fmla="val 50000"/>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trước</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lũ</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lụt</a:t>
            </a:r>
            <a:endParaRPr lang="en-US" sz="1800" b="1" dirty="0">
              <a:solidFill>
                <a:srgbClr val="FF0000"/>
              </a:solidFill>
              <a:latin typeface="Times New Roman" pitchFamily="18" charset="0"/>
              <a:cs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62268" y="748554"/>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4</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8" name="Rectangle 27"/>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Cloud Callout 13"/>
          <p:cNvSpPr/>
          <p:nvPr/>
        </p:nvSpPr>
        <p:spPr>
          <a:xfrm>
            <a:off x="1905000" y="1295400"/>
            <a:ext cx="4038600" cy="1143000"/>
          </a:xfrm>
          <a:prstGeom prst="cloudCallout">
            <a:avLst>
              <a:gd name="adj1" fmla="val -41926"/>
              <a:gd name="adj2" fmla="val 6236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800" dirty="0" err="1" smtClean="0">
                <a:latin typeface="Times New Roman" pitchFamily="18" charset="0"/>
                <a:cs typeface="Times New Roman" pitchFamily="18" charset="0"/>
              </a:rPr>
              <a:t>Chỉ</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ra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dấu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hiệu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có</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nguy</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cơ</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xảy</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ra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lũ</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lụt</a:t>
            </a:r>
            <a:r>
              <a:rPr lang="en-US"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p:txBody>
      </p:sp>
      <p:sp>
        <p:nvSpPr>
          <p:cNvPr id="3" name="Rectangle 2"/>
          <p:cNvSpPr/>
          <p:nvPr/>
        </p:nvSpPr>
        <p:spPr>
          <a:xfrm>
            <a:off x="1600200" y="2743200"/>
            <a:ext cx="5215292" cy="830997"/>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suối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màu</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đục</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338264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2869764" cy="465137"/>
          </a:xfrm>
          <a:prstGeom prst="roundRect">
            <a:avLst>
              <a:gd name="adj" fmla="val 50000"/>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trước</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lũ</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lụt</a:t>
            </a:r>
            <a:endParaRPr lang="en-US" sz="1800" b="1" dirty="0">
              <a:solidFill>
                <a:srgbClr val="FF0000"/>
              </a:solidFill>
              <a:latin typeface="Times New Roman" pitchFamily="18" charset="0"/>
              <a:cs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62268" y="748554"/>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4</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8" name="Rectangle 27"/>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2418" y="1709312"/>
            <a:ext cx="5304782" cy="278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ounded Rectangle 14"/>
          <p:cNvSpPr/>
          <p:nvPr/>
        </p:nvSpPr>
        <p:spPr>
          <a:xfrm>
            <a:off x="875592" y="1219200"/>
            <a:ext cx="2553407" cy="3810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TRƯỚC LŨ LỤT</a:t>
            </a:r>
            <a:endParaRPr lang="en-US" sz="1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2" name="Cloud Callout 21"/>
          <p:cNvSpPr/>
          <p:nvPr/>
        </p:nvSpPr>
        <p:spPr>
          <a:xfrm>
            <a:off x="838200" y="1981200"/>
            <a:ext cx="4038600" cy="1143000"/>
          </a:xfrm>
          <a:prstGeom prst="cloudCallout">
            <a:avLst>
              <a:gd name="adj1" fmla="val -41926"/>
              <a:gd name="adj2" fmla="val 6236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dirty="0" err="1" smtClean="0">
                <a:latin typeface="Times New Roman" pitchFamily="18" charset="0"/>
                <a:cs typeface="Times New Roman" pitchFamily="18" charset="0"/>
              </a:rPr>
              <a:t>Trước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xảy</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ra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lũ</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lụt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em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cần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phải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làm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gì</a:t>
            </a:r>
            <a:r>
              <a:rPr lang="en-US"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197820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266"/>
                                        </p:tgtEl>
                                        <p:attrNameLst>
                                          <p:attrName>style.visibility</p:attrName>
                                        </p:attrNameLst>
                                      </p:cBhvr>
                                      <p:to>
                                        <p:strVal val="visible"/>
                                      </p:to>
                                    </p:set>
                                    <p:animEffect transition="in" filter="fade">
                                      <p:cBhvr>
                                        <p:cTn id="14" dur="1000"/>
                                        <p:tgtEl>
                                          <p:spTgt spid="11266"/>
                                        </p:tgtEl>
                                      </p:cBhvr>
                                    </p:animEffect>
                                    <p:anim calcmode="lin" valueType="num">
                                      <p:cBhvr>
                                        <p:cTn id="15" dur="1000" fill="hold"/>
                                        <p:tgtEl>
                                          <p:spTgt spid="11266"/>
                                        </p:tgtEl>
                                        <p:attrNameLst>
                                          <p:attrName>ppt_x</p:attrName>
                                        </p:attrNameLst>
                                      </p:cBhvr>
                                      <p:tavLst>
                                        <p:tav tm="0">
                                          <p:val>
                                            <p:strVal val="#ppt_x"/>
                                          </p:val>
                                        </p:tav>
                                        <p:tav tm="100000">
                                          <p:val>
                                            <p:strVal val="#ppt_x"/>
                                          </p:val>
                                        </p:tav>
                                      </p:tavLst>
                                    </p:anim>
                                    <p:anim calcmode="lin" valueType="num">
                                      <p:cBhvr>
                                        <p:cTn id="16"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2869764" cy="465137"/>
          </a:xfrm>
          <a:prstGeom prst="roundRect">
            <a:avLst>
              <a:gd name="adj" fmla="val 50000"/>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trước</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lũ</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lụt</a:t>
            </a:r>
            <a:endParaRPr lang="en-US" sz="1800" b="1" dirty="0">
              <a:solidFill>
                <a:srgbClr val="FF0000"/>
              </a:solidFill>
              <a:latin typeface="Times New Roman" pitchFamily="18" charset="0"/>
              <a:cs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62268" y="748554"/>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4</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8" name="Rectangle 27"/>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Rounded Rectangle 14"/>
          <p:cNvSpPr/>
          <p:nvPr/>
        </p:nvSpPr>
        <p:spPr>
          <a:xfrm>
            <a:off x="875593" y="1295400"/>
            <a:ext cx="2274008" cy="3810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TRƯỚC LŨ LỤT</a:t>
            </a:r>
            <a:endParaRPr lang="en-US" sz="1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865908" y="1879937"/>
            <a:ext cx="6858000" cy="1015663"/>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en-US" sz="2000" dirty="0" err="1">
                <a:latin typeface="Times New Roman" pitchFamily="18" charset="0"/>
                <a:cs typeface="Times New Roman" pitchFamily="18" charset="0"/>
              </a:rPr>
              <a:t>Tình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huống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Nếu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mưa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bão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ngày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dâng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sẽ</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chuẩn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dụng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sao</a:t>
            </a:r>
            <a:r>
              <a:rPr lang="en-US" sz="2000" dirty="0">
                <a:latin typeface="Times New Roman" pitchFamily="18" charset="0"/>
                <a:cs typeface="Times New Roman" pitchFamily="18" charset="0"/>
              </a:rPr>
              <a:t>?</a:t>
            </a:r>
          </a:p>
        </p:txBody>
      </p:sp>
      <p:sp>
        <p:nvSpPr>
          <p:cNvPr id="3" name="Rectangle 2"/>
          <p:cNvSpPr/>
          <p:nvPr/>
        </p:nvSpPr>
        <p:spPr>
          <a:xfrm>
            <a:off x="875593" y="3124200"/>
            <a:ext cx="7049207" cy="1200329"/>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a:r>
              <a:rPr lang="en-US" sz="1800" dirty="0" err="1">
                <a:latin typeface="Times New Roman" pitchFamily="18" charset="0"/>
                <a:cs typeface="Times New Roman" pitchFamily="18" charset="0"/>
              </a:rPr>
              <a:t>Những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yếu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phẩm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cần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chuẩn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bị</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nguy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lũ</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luạt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nước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sạch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thực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phẩm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khô</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thực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phẩm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đóng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hộp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đén</a:t>
            </a:r>
            <a:r>
              <a:rPr lang="en-US" sz="1800" dirty="0">
                <a:latin typeface="Times New Roman" pitchFamily="18" charset="0"/>
                <a:cs typeface="Times New Roman" pitchFamily="18" charset="0"/>
              </a:rPr>
              <a:t> pin/ </a:t>
            </a:r>
            <a:r>
              <a:rPr lang="en-US" sz="1800" dirty="0" err="1">
                <a:latin typeface="Times New Roman" pitchFamily="18" charset="0"/>
                <a:cs typeface="Times New Roman" pitchFamily="18" charset="0"/>
              </a:rPr>
              <a:t>đèn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tích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pin </a:t>
            </a:r>
            <a:r>
              <a:rPr lang="en-US" sz="1800" dirty="0" err="1">
                <a:latin typeface="Times New Roman" pitchFamily="18" charset="0"/>
                <a:cs typeface="Times New Roman" pitchFamily="18" charset="0"/>
              </a:rPr>
              <a:t>dự</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phòng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thuốc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túi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cứu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thương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áo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mưa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ủng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lội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nước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thoại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đồ</a:t>
            </a:r>
            <a:r>
              <a:rPr lang="en-US" sz="1800" dirty="0">
                <a:latin typeface="Times New Roman" pitchFamily="18" charset="0"/>
                <a:cs typeface="Times New Roman" pitchFamily="18" charset="0"/>
              </a:rPr>
              <a:t> dung </a:t>
            </a:r>
            <a:r>
              <a:rPr lang="en-US" sz="1800" dirty="0" err="1">
                <a:latin typeface="Times New Roman" pitchFamily="18" charset="0"/>
                <a:cs typeface="Times New Roman" pitchFamily="18" charset="0"/>
              </a:rPr>
              <a:t>vệ</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sinh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nhân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đánh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răng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phòng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tiền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mặt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quần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áo</a:t>
            </a:r>
            <a:r>
              <a:rPr lang="en-US" sz="1800" dirty="0">
                <a:latin typeface="Times New Roman" pitchFamily="18" charset="0"/>
                <a:cs typeface="Times New Roman" pitchFamily="18" charset="0"/>
              </a:rPr>
              <a:t>,…</a:t>
            </a:r>
          </a:p>
        </p:txBody>
      </p:sp>
    </p:spTree>
    <p:extLst>
      <p:ext uri="{BB962C8B-B14F-4D97-AF65-F5344CB8AC3E}">
        <p14:creationId xmlns:p14="http://schemas.microsoft.com/office/powerpoint/2010/main" val="136370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2869764" cy="465137"/>
          </a:xfrm>
          <a:prstGeom prst="roundRect">
            <a:avLst>
              <a:gd name="adj" fmla="val 50000"/>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trước</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lũ</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lụt</a:t>
            </a:r>
            <a:endParaRPr lang="en-US" sz="1800" b="1" dirty="0">
              <a:solidFill>
                <a:srgbClr val="FF0000"/>
              </a:solidFill>
              <a:latin typeface="Times New Roman" pitchFamily="18" charset="0"/>
              <a:cs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62268" y="748554"/>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4</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8" name="Rectangle 27"/>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Rounded Rectangle 13"/>
          <p:cNvSpPr/>
          <p:nvPr/>
        </p:nvSpPr>
        <p:spPr>
          <a:xfrm>
            <a:off x="875592" y="1295400"/>
            <a:ext cx="2553407" cy="3810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TRONG LŨ LỤT</a:t>
            </a:r>
            <a:endParaRPr lang="en-US" sz="18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4210" y="1752600"/>
            <a:ext cx="4826790" cy="2703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Cloud Callout 21"/>
          <p:cNvSpPr/>
          <p:nvPr/>
        </p:nvSpPr>
        <p:spPr>
          <a:xfrm>
            <a:off x="838200" y="1981200"/>
            <a:ext cx="4038600" cy="1143000"/>
          </a:xfrm>
          <a:prstGeom prst="cloudCallout">
            <a:avLst>
              <a:gd name="adj1" fmla="val -41926"/>
              <a:gd name="adj2" fmla="val 6236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dirty="0" err="1" smtClean="0">
                <a:latin typeface="Times New Roman" pitchFamily="18" charset="0"/>
                <a:cs typeface="Times New Roman" pitchFamily="18" charset="0"/>
              </a:rPr>
              <a:t>Trong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xảy</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ra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lũ</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lụt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em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cần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phải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làm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gì</a:t>
            </a:r>
            <a:r>
              <a:rPr lang="en-US"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6720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fade">
                                      <p:cBhvr>
                                        <p:cTn id="12" dur="1000"/>
                                        <p:tgtEl>
                                          <p:spTgt spid="12290"/>
                                        </p:tgtEl>
                                      </p:cBhvr>
                                    </p:animEffect>
                                    <p:anim calcmode="lin" valueType="num">
                                      <p:cBhvr>
                                        <p:cTn id="13" dur="1000" fill="hold"/>
                                        <p:tgtEl>
                                          <p:spTgt spid="12290"/>
                                        </p:tgtEl>
                                        <p:attrNameLst>
                                          <p:attrName>ppt_x</p:attrName>
                                        </p:attrNameLst>
                                      </p:cBhvr>
                                      <p:tavLst>
                                        <p:tav tm="0">
                                          <p:val>
                                            <p:strVal val="#ppt_x"/>
                                          </p:val>
                                        </p:tav>
                                        <p:tav tm="100000">
                                          <p:val>
                                            <p:strVal val="#ppt_x"/>
                                          </p:val>
                                        </p:tav>
                                      </p:tavLst>
                                    </p:anim>
                                    <p:anim calcmode="lin" valueType="num">
                                      <p:cBhvr>
                                        <p:cTn id="14"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AutoShape 52">
            <a:hlinkClick r:id="rId3" action="ppaction://hlinksldjump"/>
          </p:cNvPr>
          <p:cNvSpPr>
            <a:spLocks noChangeArrowheads="1"/>
          </p:cNvSpPr>
          <p:nvPr/>
        </p:nvSpPr>
        <p:spPr bwMode="gray">
          <a:xfrm>
            <a:off x="1092637" y="685800"/>
            <a:ext cx="3270456"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Tìm</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hiểu</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về</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một</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số</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thiên</a:t>
            </a:r>
            <a:r>
              <a:rPr lang="en-US" sz="1800" b="1" dirty="0" smtClean="0">
                <a:solidFill>
                  <a:srgbClr val="FF0000"/>
                </a:solidFill>
                <a:latin typeface="Times New Roman" pitchFamily="18" charset="0"/>
              </a:rPr>
              <a:t> tai</a:t>
            </a:r>
            <a:endParaRPr lang="en-US" sz="1800" b="1" dirty="0">
              <a:solidFill>
                <a:srgbClr val="FF0000"/>
              </a:solidFill>
              <a:latin typeface="Times New Roman" pitchFamily="18" charset="0"/>
            </a:endParaRPr>
          </a:p>
        </p:txBody>
      </p:sp>
      <p:grpSp>
        <p:nvGrpSpPr>
          <p:cNvPr id="13" name="Group 53"/>
          <p:cNvGrpSpPr>
            <a:grpSpLocks/>
          </p:cNvGrpSpPr>
          <p:nvPr/>
        </p:nvGrpSpPr>
        <p:grpSpPr bwMode="auto">
          <a:xfrm>
            <a:off x="685800" y="743381"/>
            <a:ext cx="381000" cy="381000"/>
            <a:chOff x="2078" y="1680"/>
            <a:chExt cx="1615" cy="1615"/>
          </a:xfrm>
        </p:grpSpPr>
        <p:sp>
          <p:nvSpPr>
            <p:cNvPr id="14" name="Oval 5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5" name="Oval 5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6" name="Oval 56"/>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17" name="Oval 57"/>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endParaRPr lang="vi-VN"/>
            </a:p>
          </p:txBody>
        </p:sp>
        <p:sp>
          <p:nvSpPr>
            <p:cNvPr id="18" name="Oval 58"/>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19" name="Oval 59"/>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endParaRPr lang="vi-VN"/>
            </a:p>
          </p:txBody>
        </p:sp>
      </p:grpSp>
      <p:sp>
        <p:nvSpPr>
          <p:cNvPr id="20" name="Text Box 9"/>
          <p:cNvSpPr txBox="1">
            <a:spLocks noChangeArrowheads="1"/>
          </p:cNvSpPr>
          <p:nvPr/>
        </p:nvSpPr>
        <p:spPr bwMode="gray">
          <a:xfrm>
            <a:off x="724104" y="749300"/>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1</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524000"/>
            <a:ext cx="6720021" cy="2599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036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2869764" cy="465137"/>
          </a:xfrm>
          <a:prstGeom prst="roundRect">
            <a:avLst>
              <a:gd name="adj" fmla="val 50000"/>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trước</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lũ</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lụt</a:t>
            </a:r>
            <a:endParaRPr lang="en-US" sz="1800" b="1" dirty="0">
              <a:solidFill>
                <a:srgbClr val="FF0000"/>
              </a:solidFill>
              <a:latin typeface="Times New Roman" pitchFamily="18" charset="0"/>
              <a:cs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62268" y="748554"/>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4</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8" name="Rectangle 27"/>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Rounded Rectangle 13"/>
          <p:cNvSpPr/>
          <p:nvPr/>
        </p:nvSpPr>
        <p:spPr>
          <a:xfrm>
            <a:off x="875592" y="1295400"/>
            <a:ext cx="2553407" cy="3810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TRONG LŨ LỤT</a:t>
            </a:r>
            <a:endParaRPr lang="en-US" sz="18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3886200" y="1295400"/>
            <a:ext cx="3581400" cy="3200400"/>
          </a:xfrm>
          <a:prstGeom prst="rect">
            <a:avLst/>
          </a:prstGeom>
        </p:spPr>
      </p:pic>
    </p:spTree>
    <p:extLst>
      <p:ext uri="{BB962C8B-B14F-4D97-AF65-F5344CB8AC3E}">
        <p14:creationId xmlns:p14="http://schemas.microsoft.com/office/powerpoint/2010/main" val="672061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2869764" cy="465137"/>
          </a:xfrm>
          <a:prstGeom prst="roundRect">
            <a:avLst>
              <a:gd name="adj" fmla="val 50000"/>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trước</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lũ</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lụt</a:t>
            </a:r>
            <a:endParaRPr lang="en-US" sz="1800" b="1" dirty="0">
              <a:solidFill>
                <a:srgbClr val="FF0000"/>
              </a:solidFill>
              <a:latin typeface="Times New Roman" pitchFamily="18" charset="0"/>
              <a:cs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62268" y="748554"/>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4</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8" name="Rectangle 27"/>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Rounded Rectangle 13"/>
          <p:cNvSpPr/>
          <p:nvPr/>
        </p:nvSpPr>
        <p:spPr>
          <a:xfrm>
            <a:off x="875593" y="1295400"/>
            <a:ext cx="2096208" cy="3810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SAU LŨ LỤT</a:t>
            </a:r>
            <a:endParaRPr lang="en-US" sz="18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5" name="Picture 14"/>
          <p:cNvPicPr/>
          <p:nvPr/>
        </p:nvPicPr>
        <p:blipFill>
          <a:blip r:embed="rId4" cstate="print">
            <a:extLst>
              <a:ext uri="{28A0092B-C50C-407E-A947-70E740481C1C}">
                <a14:useLocalDpi xmlns:a14="http://schemas.microsoft.com/office/drawing/2010/main" val="0"/>
              </a:ext>
            </a:extLst>
          </a:blip>
          <a:stretch>
            <a:fillRect/>
          </a:stretch>
        </p:blipFill>
        <p:spPr>
          <a:xfrm>
            <a:off x="2459720" y="1828800"/>
            <a:ext cx="4550680" cy="2667000"/>
          </a:xfrm>
          <a:prstGeom prst="rect">
            <a:avLst/>
          </a:prstGeom>
        </p:spPr>
      </p:pic>
    </p:spTree>
    <p:extLst>
      <p:ext uri="{BB962C8B-B14F-4D97-AF65-F5344CB8AC3E}">
        <p14:creationId xmlns:p14="http://schemas.microsoft.com/office/powerpoint/2010/main" val="672061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2869764" cy="465137"/>
          </a:xfrm>
          <a:prstGeom prst="roundRect">
            <a:avLst>
              <a:gd name="adj" fmla="val 50000"/>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trước</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lũ</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lụt</a:t>
            </a:r>
            <a:endParaRPr lang="en-US" sz="1800" b="1" dirty="0">
              <a:solidFill>
                <a:srgbClr val="FF0000"/>
              </a:solidFill>
              <a:latin typeface="Times New Roman" pitchFamily="18" charset="0"/>
              <a:cs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62268" y="748554"/>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4</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8" name="Rectangle 27"/>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Rounded Rectangle 13"/>
          <p:cNvSpPr/>
          <p:nvPr/>
        </p:nvSpPr>
        <p:spPr>
          <a:xfrm>
            <a:off x="875592" y="1295400"/>
            <a:ext cx="3553854" cy="3810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HƯỚNG DẪN MẶC ÁO PHAO</a:t>
            </a:r>
            <a:endParaRPr lang="en-US" sz="18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828800"/>
            <a:ext cx="3849382" cy="2625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2061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2882682" cy="465137"/>
          </a:xfrm>
          <a:prstGeom prst="roundRect">
            <a:avLst>
              <a:gd name="adj" fmla="val 50000"/>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sạt</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lở</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đất</a:t>
            </a:r>
            <a:endParaRPr lang="en-US" sz="1800" b="1" dirty="0">
              <a:solidFill>
                <a:srgbClr val="FF0000"/>
              </a:solidFill>
              <a:latin typeface="Times New Roman" pitchFamily="18" charset="0"/>
              <a:cs typeface="Times New Roman" pitchFamily="18" charset="0"/>
            </a:endParaRPr>
          </a:p>
        </p:txBody>
      </p:sp>
      <p:grpSp>
        <p:nvGrpSpPr>
          <p:cNvPr id="22" name="Group 81"/>
          <p:cNvGrpSpPr>
            <a:grpSpLocks/>
          </p:cNvGrpSpPr>
          <p:nvPr/>
        </p:nvGrpSpPr>
        <p:grpSpPr bwMode="auto">
          <a:xfrm>
            <a:off x="669026" y="737610"/>
            <a:ext cx="355600" cy="381000"/>
            <a:chOff x="2078" y="1680"/>
            <a:chExt cx="1615" cy="1615"/>
          </a:xfrm>
        </p:grpSpPr>
        <p:sp>
          <p:nvSpPr>
            <p:cNvPr id="23" name="Oval 8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24" name="Oval 8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25" name="Oval 84"/>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6" name="Oval 85"/>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w="38100" algn="ctr">
              <a:noFill/>
              <a:round/>
              <a:headEnd/>
              <a:tailEnd/>
            </a:ln>
            <a:effectLst/>
          </p:spPr>
          <p:txBody>
            <a:bodyPr wrap="none" anchor="ctr">
              <a:spAutoFit/>
            </a:bodyPr>
            <a:lstStyle/>
            <a:p>
              <a:endParaRPr lang="vi-VN"/>
            </a:p>
          </p:txBody>
        </p:sp>
        <p:sp>
          <p:nvSpPr>
            <p:cNvPr id="27" name="Oval 86"/>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28" name="Oval 87"/>
            <p:cNvSpPr>
              <a:spLocks noChangeArrowheads="1"/>
            </p:cNvSpPr>
            <p:nvPr/>
          </p:nvSpPr>
          <p:spPr bwMode="gray">
            <a:xfrm>
              <a:off x="2337" y="1939"/>
              <a:ext cx="1096" cy="1098"/>
            </a:xfrm>
            <a:prstGeom prst="ellipse">
              <a:avLst/>
            </a:prstGeom>
            <a:gradFill rotWithShape="1">
              <a:gsLst>
                <a:gs pos="0">
                  <a:srgbClr val="E35E23"/>
                </a:gs>
                <a:gs pos="100000">
                  <a:srgbClr val="6E2E11"/>
                </a:gs>
              </a:gsLst>
              <a:lin ang="2700000" scaled="1"/>
            </a:gradFill>
            <a:ln w="38100" algn="ctr">
              <a:noFill/>
              <a:round/>
              <a:headEnd/>
              <a:tailEnd/>
            </a:ln>
            <a:effectLst/>
          </p:spPr>
          <p:txBody>
            <a:bodyPr anchor="ctr">
              <a:spAutoFit/>
            </a:bodyPr>
            <a:lstStyle/>
            <a:p>
              <a:endParaRPr lang="vi-VN"/>
            </a:p>
          </p:txBody>
        </p:sp>
      </p:grpSp>
      <p:sp>
        <p:nvSpPr>
          <p:cNvPr id="29" name="Text Box 9"/>
          <p:cNvSpPr txBox="1">
            <a:spLocks noChangeArrowheads="1"/>
          </p:cNvSpPr>
          <p:nvPr/>
        </p:nvSpPr>
        <p:spPr bwMode="gray">
          <a:xfrm>
            <a:off x="689283" y="759159"/>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5</a:t>
            </a:r>
            <a:endParaRPr lang="en-US" altLang="en-US" sz="16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Rectangle 19"/>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685800" y="1524000"/>
            <a:ext cx="3388526" cy="203132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en-US" sz="1800" dirty="0" err="1" smtClean="0">
                <a:latin typeface="Times New Roman" pitchFamily="18" charset="0"/>
                <a:cs typeface="Times New Roman" pitchFamily="18" charset="0"/>
              </a:rPr>
              <a:t>Em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hãy</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tham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gia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khảo</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sát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dấu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hiệu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nguy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lở</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lở</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núi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bổ</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bở</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biển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theo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bảng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dưới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đây</a:t>
            </a:r>
            <a:r>
              <a:rPr lang="en-US" sz="1800" dirty="0">
                <a:latin typeface="Times New Roman" pitchFamily="18" charset="0"/>
                <a:cs typeface="Times New Roman" pitchFamily="18" charset="0"/>
              </a:rPr>
              <a:t>. GV </a:t>
            </a:r>
            <a:r>
              <a:rPr lang="en-US" sz="1800" dirty="0" err="1">
                <a:latin typeface="Times New Roman" pitchFamily="18" charset="0"/>
                <a:cs typeface="Times New Roman" pitchFamily="18" charset="0"/>
              </a:rPr>
              <a:t>đọc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Lủng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dấu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hiệu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cho</a:t>
            </a:r>
            <a:r>
              <a:rPr lang="en-US" sz="1800" dirty="0">
                <a:latin typeface="Times New Roman" pitchFamily="18" charset="0"/>
                <a:cs typeface="Times New Roman" pitchFamily="18" charset="0"/>
              </a:rPr>
              <a:t> HS </a:t>
            </a:r>
            <a:r>
              <a:rPr lang="en-US" sz="1800" dirty="0" err="1">
                <a:latin typeface="Times New Roman" pitchFamily="18" charset="0"/>
                <a:cs typeface="Times New Roman" pitchFamily="18" charset="0"/>
              </a:rPr>
              <a:t>gio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thỏ</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màu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để</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lựa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chọn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biểu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dung hay </a:t>
            </a:r>
            <a:r>
              <a:rPr lang="en-US" sz="1800" dirty="0" err="1">
                <a:latin typeface="Times New Roman" pitchFamily="18" charset="0"/>
                <a:cs typeface="Times New Roman" pitchFamily="18" charset="0"/>
              </a:rPr>
              <a:t>sai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thẻ</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xanh</a:t>
            </a:r>
            <a:r>
              <a:rPr lang="en-US" sz="1800" dirty="0">
                <a:latin typeface="Times New Roman" pitchFamily="18" charset="0"/>
                <a:cs typeface="Times New Roman" pitchFamily="18" charset="0"/>
              </a:rPr>
              <a:t> – </a:t>
            </a:r>
            <a:r>
              <a:rPr lang="en-US" sz="1800" dirty="0" err="1">
                <a:latin typeface="Times New Roman" pitchFamily="18" charset="0"/>
                <a:cs typeface="Times New Roman" pitchFamily="18" charset="0"/>
              </a:rPr>
              <a:t>đúng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thẻ</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đỏ</a:t>
            </a:r>
            <a:r>
              <a:rPr lang="en-US" sz="1800" dirty="0">
                <a:latin typeface="Times New Roman" pitchFamily="18" charset="0"/>
                <a:cs typeface="Times New Roman" pitchFamily="18" charset="0"/>
              </a:rPr>
              <a:t> – </a:t>
            </a:r>
            <a:r>
              <a:rPr lang="en-US" sz="1800" dirty="0" err="1">
                <a:latin typeface="Times New Roman" pitchFamily="18" charset="0"/>
                <a:cs typeface="Times New Roman" pitchFamily="18" charset="0"/>
              </a:rPr>
              <a:t>sai</a:t>
            </a:r>
            <a:r>
              <a:rPr lang="en-US" sz="1800" dirty="0">
                <a:latin typeface="Times New Roman" pitchFamily="18" charset="0"/>
                <a:cs typeface="Times New Roman" pitchFamily="18" charset="0"/>
              </a:rPr>
              <a:t>).</a:t>
            </a:r>
          </a:p>
        </p:txBody>
      </p:sp>
      <p:pic>
        <p:nvPicPr>
          <p:cNvPr id="17" name="Picture 16"/>
          <p:cNvPicPr/>
          <p:nvPr/>
        </p:nvPicPr>
        <p:blipFill>
          <a:blip r:embed="rId4">
            <a:extLst>
              <a:ext uri="{28A0092B-C50C-407E-A947-70E740481C1C}">
                <a14:useLocalDpi xmlns:a14="http://schemas.microsoft.com/office/drawing/2010/main" val="0"/>
              </a:ext>
            </a:extLst>
          </a:blip>
          <a:stretch>
            <a:fillRect/>
          </a:stretch>
        </p:blipFill>
        <p:spPr>
          <a:xfrm>
            <a:off x="4114800" y="985404"/>
            <a:ext cx="4002405" cy="3357996"/>
          </a:xfrm>
          <a:prstGeom prst="rect">
            <a:avLst/>
          </a:prstGeom>
        </p:spPr>
      </p:pic>
      <p:sp>
        <p:nvSpPr>
          <p:cNvPr id="6" name="Rectangle 5"/>
          <p:cNvSpPr/>
          <p:nvPr/>
        </p:nvSpPr>
        <p:spPr>
          <a:xfrm>
            <a:off x="873548" y="1752600"/>
            <a:ext cx="6975052" cy="2308324"/>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a:r>
              <a:rPr lang="en-US" sz="1800" dirty="0" smtClean="0">
                <a:latin typeface="Times New Roman" pitchFamily="18" charset="0"/>
                <a:cs typeface="Times New Roman" pitchFamily="18" charset="0"/>
              </a:rPr>
              <a:t>DẤU HIỆU NGUY CƠ SẠT LỞ ĐẤT:</a:t>
            </a:r>
          </a:p>
          <a:p>
            <a:pPr algn="just"/>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Vết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nứt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mới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xuất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tường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trần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nền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bức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tường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lề</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đường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hoặc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cầu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thang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nguyên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dạng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Xuất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vết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nứt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mở</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mặt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hoặc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lối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đi</a:t>
            </a:r>
            <a:r>
              <a:rPr lang="en-US" sz="1800" dirty="0">
                <a:latin typeface="Times New Roman" pitchFamily="18" charset="0"/>
                <a:cs typeface="Times New Roman" pitchFamily="18" charset="0"/>
              </a:rPr>
              <a:t>.</a:t>
            </a:r>
          </a:p>
          <a:p>
            <a:pPr algn="just"/>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Mặt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xuất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vết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nứt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tượng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phồng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rộp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đường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bấp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bênh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Nước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phun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từ</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mặt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nhiều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vị</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trí</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mới</a:t>
            </a:r>
            <a:r>
              <a:rPr lang="en-US" sz="1800" dirty="0">
                <a:latin typeface="Times New Roman" pitchFamily="18" charset="0"/>
                <a:cs typeface="Times New Roman" pitchFamily="18" charset="0"/>
              </a:rPr>
              <a:t>.</a:t>
            </a:r>
          </a:p>
          <a:p>
            <a:pPr algn="just"/>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Cây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bị</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nghiêng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hoặc</a:t>
            </a:r>
            <a:r>
              <a:rPr lang="en-US" sz="1800" dirty="0">
                <a:latin typeface="Times New Roman" pitchFamily="18" charset="0"/>
                <a:cs typeface="Times New Roman" pitchFamily="18" charset="0"/>
              </a:rPr>
              <a:t> di </a:t>
            </a:r>
            <a:r>
              <a:rPr lang="en-US" sz="1800" dirty="0" err="1">
                <a:latin typeface="Times New Roman" pitchFamily="18" charset="0"/>
                <a:cs typeface="Times New Roman" pitchFamily="18" charset="0"/>
              </a:rPr>
              <a:t>chuyến</a:t>
            </a:r>
            <a:r>
              <a:rPr lang="en-US" sz="1800" dirty="0">
                <a:latin typeface="Times New Roman" pitchFamily="18" charset="0"/>
                <a:cs typeface="Times New Roman" pitchFamily="18" charset="0"/>
              </a:rPr>
              <a:t>. </a:t>
            </a:r>
          </a:p>
          <a:p>
            <a:pPr algn="just"/>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Hàng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rào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tường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chắn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cột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bị</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nghiêng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hoặc</a:t>
            </a:r>
            <a:r>
              <a:rPr lang="en-US" sz="1800" dirty="0">
                <a:latin typeface="Times New Roman" pitchFamily="18" charset="0"/>
                <a:cs typeface="Times New Roman" pitchFamily="18" charset="0"/>
              </a:rPr>
              <a:t> di </a:t>
            </a:r>
            <a:r>
              <a:rPr lang="en-US" sz="1800" dirty="0" err="1">
                <a:latin typeface="Times New Roman" pitchFamily="18" charset="0"/>
                <a:cs typeface="Times New Roman" pitchFamily="18" charset="0"/>
              </a:rPr>
              <a:t>chuyên</a:t>
            </a:r>
            <a:r>
              <a:rPr lang="en-US" sz="1800" dirty="0">
                <a:latin typeface="Times New Roman" pitchFamily="18" charset="0"/>
                <a:cs typeface="Times New Roman" pitchFamily="18" charset="0"/>
              </a:rPr>
              <a:t>.</a:t>
            </a:r>
          </a:p>
        </p:txBody>
      </p:sp>
    </p:spTree>
    <p:extLst>
      <p:ext uri="{BB962C8B-B14F-4D97-AF65-F5344CB8AC3E}">
        <p14:creationId xmlns:p14="http://schemas.microsoft.com/office/powerpoint/2010/main" val="136470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par>
                                <p:cTn id="19" presetID="42"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2882682" cy="465137"/>
          </a:xfrm>
          <a:prstGeom prst="roundRect">
            <a:avLst>
              <a:gd name="adj" fmla="val 50000"/>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sạt</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lở</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đất</a:t>
            </a:r>
            <a:endParaRPr lang="en-US" sz="1800" b="1" dirty="0">
              <a:solidFill>
                <a:srgbClr val="FF0000"/>
              </a:solidFill>
              <a:latin typeface="Times New Roman" pitchFamily="18" charset="0"/>
              <a:cs typeface="Times New Roman" pitchFamily="18" charset="0"/>
            </a:endParaRPr>
          </a:p>
        </p:txBody>
      </p:sp>
      <p:grpSp>
        <p:nvGrpSpPr>
          <p:cNvPr id="22" name="Group 81"/>
          <p:cNvGrpSpPr>
            <a:grpSpLocks/>
          </p:cNvGrpSpPr>
          <p:nvPr/>
        </p:nvGrpSpPr>
        <p:grpSpPr bwMode="auto">
          <a:xfrm>
            <a:off x="669026" y="737610"/>
            <a:ext cx="355600" cy="381000"/>
            <a:chOff x="2078" y="1680"/>
            <a:chExt cx="1615" cy="1615"/>
          </a:xfrm>
        </p:grpSpPr>
        <p:sp>
          <p:nvSpPr>
            <p:cNvPr id="23" name="Oval 8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24" name="Oval 8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25" name="Oval 84"/>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6" name="Oval 85"/>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w="38100" algn="ctr">
              <a:noFill/>
              <a:round/>
              <a:headEnd/>
              <a:tailEnd/>
            </a:ln>
            <a:effectLst/>
          </p:spPr>
          <p:txBody>
            <a:bodyPr wrap="none" anchor="ctr">
              <a:spAutoFit/>
            </a:bodyPr>
            <a:lstStyle/>
            <a:p>
              <a:endParaRPr lang="vi-VN"/>
            </a:p>
          </p:txBody>
        </p:sp>
        <p:sp>
          <p:nvSpPr>
            <p:cNvPr id="27" name="Oval 86"/>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28" name="Oval 87"/>
            <p:cNvSpPr>
              <a:spLocks noChangeArrowheads="1"/>
            </p:cNvSpPr>
            <p:nvPr/>
          </p:nvSpPr>
          <p:spPr bwMode="gray">
            <a:xfrm>
              <a:off x="2337" y="1939"/>
              <a:ext cx="1096" cy="1098"/>
            </a:xfrm>
            <a:prstGeom prst="ellipse">
              <a:avLst/>
            </a:prstGeom>
            <a:gradFill rotWithShape="1">
              <a:gsLst>
                <a:gs pos="0">
                  <a:srgbClr val="E35E23"/>
                </a:gs>
                <a:gs pos="100000">
                  <a:srgbClr val="6E2E11"/>
                </a:gs>
              </a:gsLst>
              <a:lin ang="2700000" scaled="1"/>
            </a:gradFill>
            <a:ln w="38100" algn="ctr">
              <a:noFill/>
              <a:round/>
              <a:headEnd/>
              <a:tailEnd/>
            </a:ln>
            <a:effectLst/>
          </p:spPr>
          <p:txBody>
            <a:bodyPr anchor="ctr">
              <a:spAutoFit/>
            </a:bodyPr>
            <a:lstStyle/>
            <a:p>
              <a:endParaRPr lang="vi-VN"/>
            </a:p>
          </p:txBody>
        </p:sp>
      </p:grpSp>
      <p:sp>
        <p:nvSpPr>
          <p:cNvPr id="29" name="Text Box 9"/>
          <p:cNvSpPr txBox="1">
            <a:spLocks noChangeArrowheads="1"/>
          </p:cNvSpPr>
          <p:nvPr/>
        </p:nvSpPr>
        <p:spPr bwMode="gray">
          <a:xfrm>
            <a:off x="689283" y="759159"/>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5</a:t>
            </a:r>
            <a:endParaRPr lang="en-US" altLang="en-US" sz="16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Rectangle 19"/>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6" name="Picture 15"/>
          <p:cNvPicPr/>
          <p:nvPr/>
        </p:nvPicPr>
        <p:blipFill>
          <a:blip r:embed="rId4">
            <a:extLst>
              <a:ext uri="{28A0092B-C50C-407E-A947-70E740481C1C}">
                <a14:useLocalDpi xmlns:a14="http://schemas.microsoft.com/office/drawing/2010/main" val="0"/>
              </a:ext>
            </a:extLst>
          </a:blip>
          <a:stretch>
            <a:fillRect/>
          </a:stretch>
        </p:blipFill>
        <p:spPr>
          <a:xfrm>
            <a:off x="3200400" y="1187882"/>
            <a:ext cx="3238500" cy="935355"/>
          </a:xfrm>
          <a:prstGeom prst="rect">
            <a:avLst/>
          </a:prstGeom>
        </p:spPr>
      </p:pic>
      <p:pic>
        <p:nvPicPr>
          <p:cNvPr id="17" name="Picture 16"/>
          <p:cNvPicPr/>
          <p:nvPr/>
        </p:nvPicPr>
        <p:blipFill>
          <a:blip r:embed="rId5" cstate="print">
            <a:extLst>
              <a:ext uri="{28A0092B-C50C-407E-A947-70E740481C1C}">
                <a14:useLocalDpi xmlns:a14="http://schemas.microsoft.com/office/drawing/2010/main" val="0"/>
              </a:ext>
            </a:extLst>
          </a:blip>
          <a:stretch>
            <a:fillRect/>
          </a:stretch>
        </p:blipFill>
        <p:spPr>
          <a:xfrm>
            <a:off x="3200400" y="2123237"/>
            <a:ext cx="3238500" cy="2228850"/>
          </a:xfrm>
          <a:prstGeom prst="rect">
            <a:avLst/>
          </a:prstGeom>
        </p:spPr>
      </p:pic>
    </p:spTree>
    <p:extLst>
      <p:ext uri="{BB962C8B-B14F-4D97-AF65-F5344CB8AC3E}">
        <p14:creationId xmlns:p14="http://schemas.microsoft.com/office/powerpoint/2010/main" val="19997711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2882682" cy="465137"/>
          </a:xfrm>
          <a:prstGeom prst="roundRect">
            <a:avLst>
              <a:gd name="adj" fmla="val 50000"/>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sạt</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lở</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đất</a:t>
            </a:r>
            <a:endParaRPr lang="en-US" sz="1800" b="1" dirty="0">
              <a:solidFill>
                <a:srgbClr val="FF0000"/>
              </a:solidFill>
              <a:latin typeface="Times New Roman" pitchFamily="18" charset="0"/>
              <a:cs typeface="Times New Roman" pitchFamily="18" charset="0"/>
            </a:endParaRPr>
          </a:p>
        </p:txBody>
      </p:sp>
      <p:grpSp>
        <p:nvGrpSpPr>
          <p:cNvPr id="22" name="Group 81"/>
          <p:cNvGrpSpPr>
            <a:grpSpLocks/>
          </p:cNvGrpSpPr>
          <p:nvPr/>
        </p:nvGrpSpPr>
        <p:grpSpPr bwMode="auto">
          <a:xfrm>
            <a:off x="669026" y="737610"/>
            <a:ext cx="355600" cy="381000"/>
            <a:chOff x="2078" y="1680"/>
            <a:chExt cx="1615" cy="1615"/>
          </a:xfrm>
        </p:grpSpPr>
        <p:sp>
          <p:nvSpPr>
            <p:cNvPr id="23" name="Oval 8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24" name="Oval 8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25" name="Oval 84"/>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6" name="Oval 85"/>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w="38100" algn="ctr">
              <a:noFill/>
              <a:round/>
              <a:headEnd/>
              <a:tailEnd/>
            </a:ln>
            <a:effectLst/>
          </p:spPr>
          <p:txBody>
            <a:bodyPr wrap="none" anchor="ctr">
              <a:spAutoFit/>
            </a:bodyPr>
            <a:lstStyle/>
            <a:p>
              <a:endParaRPr lang="vi-VN"/>
            </a:p>
          </p:txBody>
        </p:sp>
        <p:sp>
          <p:nvSpPr>
            <p:cNvPr id="27" name="Oval 86"/>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28" name="Oval 87"/>
            <p:cNvSpPr>
              <a:spLocks noChangeArrowheads="1"/>
            </p:cNvSpPr>
            <p:nvPr/>
          </p:nvSpPr>
          <p:spPr bwMode="gray">
            <a:xfrm>
              <a:off x="2337" y="1939"/>
              <a:ext cx="1096" cy="1098"/>
            </a:xfrm>
            <a:prstGeom prst="ellipse">
              <a:avLst/>
            </a:prstGeom>
            <a:gradFill rotWithShape="1">
              <a:gsLst>
                <a:gs pos="0">
                  <a:srgbClr val="E35E23"/>
                </a:gs>
                <a:gs pos="100000">
                  <a:srgbClr val="6E2E11"/>
                </a:gs>
              </a:gsLst>
              <a:lin ang="2700000" scaled="1"/>
            </a:gradFill>
            <a:ln w="38100" algn="ctr">
              <a:noFill/>
              <a:round/>
              <a:headEnd/>
              <a:tailEnd/>
            </a:ln>
            <a:effectLst/>
          </p:spPr>
          <p:txBody>
            <a:bodyPr anchor="ctr">
              <a:spAutoFit/>
            </a:bodyPr>
            <a:lstStyle/>
            <a:p>
              <a:endParaRPr lang="vi-VN"/>
            </a:p>
          </p:txBody>
        </p:sp>
      </p:grpSp>
      <p:sp>
        <p:nvSpPr>
          <p:cNvPr id="29" name="Text Box 9"/>
          <p:cNvSpPr txBox="1">
            <a:spLocks noChangeArrowheads="1"/>
          </p:cNvSpPr>
          <p:nvPr/>
        </p:nvSpPr>
        <p:spPr bwMode="gray">
          <a:xfrm>
            <a:off x="689283" y="759159"/>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5</a:t>
            </a:r>
            <a:endParaRPr lang="en-US" altLang="en-US" sz="16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Rectangle 19"/>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1092636" y="1393448"/>
            <a:ext cx="6832164" cy="1200329"/>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Trước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sạt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lở</a:t>
            </a:r>
            <a:r>
              <a:rPr lang="en-US" sz="1800" dirty="0" smtClean="0">
                <a:latin typeface="Times New Roman" pitchFamily="18" charset="0"/>
                <a:cs typeface="Times New Roman" pitchFamily="18" charset="0"/>
              </a:rPr>
              <a:t>:</a:t>
            </a:r>
          </a:p>
          <a:p>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Tìm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hiêu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vực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gần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nhà</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đã</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từng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xảy</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ra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sạt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lở</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đất</a:t>
            </a:r>
            <a:r>
              <a:rPr lang="en-US" sz="1800" dirty="0" smtClean="0">
                <a:latin typeface="Times New Roman" pitchFamily="18" charset="0"/>
                <a:cs typeface="Times New Roman" pitchFamily="18" charset="0"/>
              </a:rPr>
              <a:t>. </a:t>
            </a:r>
          </a:p>
          <a:p>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Quan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sát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đất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quanh</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nơi</a:t>
            </a:r>
            <a:r>
              <a:rPr lang="en-US" sz="1800" dirty="0" smtClean="0">
                <a:latin typeface="Times New Roman" pitchFamily="18" charset="0"/>
                <a:cs typeface="Times New Roman" pitchFamily="18" charset="0"/>
              </a:rPr>
              <a:t> ở </a:t>
            </a:r>
            <a:r>
              <a:rPr lang="en-US" sz="1800" dirty="0" err="1" smtClean="0">
                <a:latin typeface="Times New Roman" pitchFamily="18" charset="0"/>
                <a:cs typeface="Times New Roman" pitchFamily="18" charset="0"/>
              </a:rPr>
              <a:t>để</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phát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hiện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dấu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hiệu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sạt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lở</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đất</a:t>
            </a:r>
            <a:r>
              <a:rPr lang="en-US" sz="1800" dirty="0" smtClean="0">
                <a:latin typeface="Times New Roman" pitchFamily="18" charset="0"/>
                <a:cs typeface="Times New Roman" pitchFamily="18" charset="0"/>
              </a:rPr>
              <a:t>.</a:t>
            </a:r>
          </a:p>
          <a:p>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Chuẩn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bị</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thức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ăn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nước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uống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thuốc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và</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đồ</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sơ</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cứu</a:t>
            </a:r>
            <a:r>
              <a:rPr lang="en-US" sz="1800" dirty="0" smtClean="0">
                <a:latin typeface="Times New Roman" pitchFamily="18" charset="0"/>
                <a:cs typeface="Times New Roman" pitchFamily="18" charset="0"/>
              </a:rPr>
              <a:t> ý </a:t>
            </a:r>
            <a:r>
              <a:rPr lang="en-US" sz="1800" dirty="0" err="1" smtClean="0">
                <a:latin typeface="Times New Roman" pitchFamily="18" charset="0"/>
                <a:cs typeface="Times New Roman" pitchFamily="18" charset="0"/>
              </a:rPr>
              <a:t>tế</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đèn</a:t>
            </a:r>
            <a:r>
              <a:rPr lang="en-US" sz="1800" dirty="0" smtClean="0">
                <a:latin typeface="Times New Roman" pitchFamily="18" charset="0"/>
                <a:cs typeface="Times New Roman" pitchFamily="18" charset="0"/>
              </a:rPr>
              <a:t> pin,… </a:t>
            </a:r>
            <a:endParaRPr lang="en-US" sz="1800" dirty="0">
              <a:latin typeface="Times New Roman" pitchFamily="18" charset="0"/>
              <a:cs typeface="Times New Roman" pitchFamily="18" charset="0"/>
            </a:endParaRPr>
          </a:p>
        </p:txBody>
      </p:sp>
      <p:sp>
        <p:nvSpPr>
          <p:cNvPr id="6" name="Rectangle 5"/>
          <p:cNvSpPr/>
          <p:nvPr/>
        </p:nvSpPr>
        <p:spPr>
          <a:xfrm>
            <a:off x="1062618" y="2789872"/>
            <a:ext cx="6862182" cy="1477328"/>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Trong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lở</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đất</a:t>
            </a:r>
            <a:r>
              <a:rPr lang="en-US" sz="1800" dirty="0">
                <a:latin typeface="Times New Roman" pitchFamily="18" charset="0"/>
                <a:cs typeface="Times New Roman" pitchFamily="18" charset="0"/>
              </a:rPr>
              <a:t>:</a:t>
            </a:r>
          </a:p>
          <a:p>
            <a:pPr algn="just"/>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theo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hướng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dần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chính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quyền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địa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phương</a:t>
            </a:r>
            <a:r>
              <a:rPr lang="en-US" sz="1800" dirty="0">
                <a:latin typeface="Times New Roman" pitchFamily="18" charset="0"/>
                <a:cs typeface="Times New Roman" pitchFamily="18" charset="0"/>
              </a:rPr>
              <a:t>.</a:t>
            </a:r>
          </a:p>
          <a:p>
            <a:pPr algn="just"/>
            <a:r>
              <a:rPr lang="en-US" sz="1800" dirty="0">
                <a:latin typeface="Times New Roman" pitchFamily="18" charset="0"/>
                <a:cs typeface="Times New Roman" pitchFamily="18" charset="0"/>
              </a:rPr>
              <a:t>+ Di </a:t>
            </a:r>
            <a:r>
              <a:rPr lang="en-US" sz="1800" dirty="0" err="1">
                <a:latin typeface="Times New Roman" pitchFamily="18" charset="0"/>
                <a:cs typeface="Times New Roman" pitchFamily="18" charset="0"/>
              </a:rPr>
              <a:t>chuyến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nhanh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khỏi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lở</a:t>
            </a:r>
            <a:r>
              <a:rPr lang="en-US" sz="1800" dirty="0">
                <a:latin typeface="Times New Roman" pitchFamily="18" charset="0"/>
                <a:cs typeface="Times New Roman" pitchFamily="18" charset="0"/>
              </a:rPr>
              <a:t>.</a:t>
            </a:r>
          </a:p>
          <a:p>
            <a:pPr algn="just"/>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gần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cầu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cống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nước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đang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vớt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lội</a:t>
            </a:r>
            <a:r>
              <a:rPr lang="en-US" sz="1800" dirty="0">
                <a:latin typeface="Times New Roman" pitchFamily="18" charset="0"/>
                <a:cs typeface="Times New Roman" pitchFamily="18" charset="0"/>
              </a:rPr>
              <a:t> ở </a:t>
            </a:r>
            <a:r>
              <a:rPr lang="en-US" sz="1800" dirty="0" err="1">
                <a:latin typeface="Times New Roman" pitchFamily="18" charset="0"/>
                <a:cs typeface="Times New Roman" pitchFamily="18" charset="0"/>
              </a:rPr>
              <a:t>sông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suối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mưa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lớn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hoặc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nước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chuyển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từ</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trong</a:t>
            </a:r>
            <a:r>
              <a:rPr lang="en-US" sz="1800" dirty="0">
                <a:latin typeface="Times New Roman" pitchFamily="18" charset="0"/>
                <a:cs typeface="Times New Roman" pitchFamily="18" charset="0"/>
              </a:rPr>
              <a:t> sang </a:t>
            </a:r>
            <a:r>
              <a:rPr lang="en-US" sz="1800" dirty="0" err="1">
                <a:latin typeface="Times New Roman" pitchFamily="18" charset="0"/>
                <a:cs typeface="Times New Roman" pitchFamily="18" charset="0"/>
              </a:rPr>
              <a:t>đục</a:t>
            </a:r>
            <a:r>
              <a:rPr lang="en-US" sz="1800" dirty="0">
                <a:latin typeface="Times New Roman" pitchFamily="18" charset="0"/>
                <a:cs typeface="Times New Roman" pitchFamily="18" charset="0"/>
              </a:rPr>
              <a:t>.</a:t>
            </a:r>
          </a:p>
        </p:txBody>
      </p:sp>
    </p:spTree>
    <p:extLst>
      <p:ext uri="{BB962C8B-B14F-4D97-AF65-F5344CB8AC3E}">
        <p14:creationId xmlns:p14="http://schemas.microsoft.com/office/powerpoint/2010/main" val="25059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2882682" cy="465137"/>
          </a:xfrm>
          <a:prstGeom prst="roundRect">
            <a:avLst>
              <a:gd name="adj" fmla="val 50000"/>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eaLnBrk="0" hangingPunct="0"/>
            <a:r>
              <a:rPr lang="en-US" sz="1800" b="1" dirty="0" err="1" smtClean="0">
                <a:latin typeface="Times New Roman" pitchFamily="18" charset="0"/>
                <a:cs typeface="Times New Roman" pitchFamily="18" charset="0"/>
              </a:rPr>
              <a:t>Tự</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bảo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vệ</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sạt</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lở</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đất</a:t>
            </a:r>
            <a:endParaRPr lang="en-US" sz="1800" b="1" dirty="0">
              <a:solidFill>
                <a:srgbClr val="FF0000"/>
              </a:solidFill>
              <a:latin typeface="Times New Roman" pitchFamily="18" charset="0"/>
              <a:cs typeface="Times New Roman" pitchFamily="18" charset="0"/>
            </a:endParaRPr>
          </a:p>
        </p:txBody>
      </p:sp>
      <p:grpSp>
        <p:nvGrpSpPr>
          <p:cNvPr id="22" name="Group 81"/>
          <p:cNvGrpSpPr>
            <a:grpSpLocks/>
          </p:cNvGrpSpPr>
          <p:nvPr/>
        </p:nvGrpSpPr>
        <p:grpSpPr bwMode="auto">
          <a:xfrm>
            <a:off x="669026" y="737610"/>
            <a:ext cx="355600" cy="381000"/>
            <a:chOff x="2078" y="1680"/>
            <a:chExt cx="1615" cy="1615"/>
          </a:xfrm>
        </p:grpSpPr>
        <p:sp>
          <p:nvSpPr>
            <p:cNvPr id="23" name="Oval 8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24" name="Oval 8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25" name="Oval 84"/>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6" name="Oval 85"/>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w="38100" algn="ctr">
              <a:noFill/>
              <a:round/>
              <a:headEnd/>
              <a:tailEnd/>
            </a:ln>
            <a:effectLst/>
          </p:spPr>
          <p:txBody>
            <a:bodyPr wrap="none" anchor="ctr">
              <a:spAutoFit/>
            </a:bodyPr>
            <a:lstStyle/>
            <a:p>
              <a:endParaRPr lang="vi-VN"/>
            </a:p>
          </p:txBody>
        </p:sp>
        <p:sp>
          <p:nvSpPr>
            <p:cNvPr id="27" name="Oval 86"/>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28" name="Oval 87"/>
            <p:cNvSpPr>
              <a:spLocks noChangeArrowheads="1"/>
            </p:cNvSpPr>
            <p:nvPr/>
          </p:nvSpPr>
          <p:spPr bwMode="gray">
            <a:xfrm>
              <a:off x="2337" y="1939"/>
              <a:ext cx="1096" cy="1098"/>
            </a:xfrm>
            <a:prstGeom prst="ellipse">
              <a:avLst/>
            </a:prstGeom>
            <a:gradFill rotWithShape="1">
              <a:gsLst>
                <a:gs pos="0">
                  <a:srgbClr val="E35E23"/>
                </a:gs>
                <a:gs pos="100000">
                  <a:srgbClr val="6E2E11"/>
                </a:gs>
              </a:gsLst>
              <a:lin ang="2700000" scaled="1"/>
            </a:gradFill>
            <a:ln w="38100" algn="ctr">
              <a:noFill/>
              <a:round/>
              <a:headEnd/>
              <a:tailEnd/>
            </a:ln>
            <a:effectLst/>
          </p:spPr>
          <p:txBody>
            <a:bodyPr anchor="ctr">
              <a:spAutoFit/>
            </a:bodyPr>
            <a:lstStyle/>
            <a:p>
              <a:endParaRPr lang="vi-VN"/>
            </a:p>
          </p:txBody>
        </p:sp>
      </p:grpSp>
      <p:sp>
        <p:nvSpPr>
          <p:cNvPr id="29" name="Text Box 9"/>
          <p:cNvSpPr txBox="1">
            <a:spLocks noChangeArrowheads="1"/>
          </p:cNvSpPr>
          <p:nvPr/>
        </p:nvSpPr>
        <p:spPr bwMode="gray">
          <a:xfrm>
            <a:off x="689283" y="759159"/>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5</a:t>
            </a:r>
            <a:endParaRPr lang="en-US" altLang="en-US" sz="16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Rectangle 19"/>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1061570" y="1393448"/>
            <a:ext cx="6710829" cy="1200329"/>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lở</a:t>
            </a:r>
            <a:r>
              <a:rPr lang="en-US" sz="1800" dirty="0">
                <a:latin typeface="Times New Roman" pitchFamily="18" charset="0"/>
                <a:cs typeface="Times New Roman" pitchFamily="18" charset="0"/>
              </a:rPr>
              <a:t>:</a:t>
            </a:r>
          </a:p>
          <a:p>
            <a:pPr algn="just"/>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Tránh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vực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lở</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vì</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nền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chưa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ổn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định</a:t>
            </a:r>
            <a:r>
              <a:rPr lang="en-US" sz="1800" dirty="0">
                <a:latin typeface="Times New Roman" pitchFamily="18" charset="0"/>
                <a:cs typeface="Times New Roman" pitchFamily="18" charset="0"/>
              </a:rPr>
              <a:t>.</a:t>
            </a:r>
          </a:p>
          <a:p>
            <a:pPr algn="just"/>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được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kì</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ngôi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nào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nếu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chưa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được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người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lớn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kiêm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tra</a:t>
            </a:r>
            <a:r>
              <a:rPr lang="en-US" sz="1800" dirty="0">
                <a:latin typeface="Times New Roman" pitchFamily="18" charset="0"/>
                <a:cs typeface="Times New Roman" pitchFamily="18" charset="0"/>
              </a:rPr>
              <a:t>.</a:t>
            </a:r>
          </a:p>
        </p:txBody>
      </p:sp>
      <p:sp>
        <p:nvSpPr>
          <p:cNvPr id="6" name="Rectangle 5"/>
          <p:cNvSpPr/>
          <p:nvPr/>
        </p:nvSpPr>
        <p:spPr>
          <a:xfrm>
            <a:off x="1024625" y="2819400"/>
            <a:ext cx="6747773" cy="1477328"/>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a:r>
              <a:rPr lang="en-US" sz="1800" i="1" dirty="0" err="1">
                <a:latin typeface="Times New Roman" pitchFamily="18" charset="0"/>
                <a:cs typeface="Times New Roman" pitchFamily="18" charset="0"/>
              </a:rPr>
              <a:t>Sạt</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lở</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xảy</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ra</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rất</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nhanh</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nên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sau</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khi</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quan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sát</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thấy</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các</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dấu</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hiệu</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nguy</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cơ</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sạt</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lở</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thì</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các</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em</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ngay</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lập</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tức</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phải</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chạy</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ra</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khỏi</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vùng</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nguy</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hiểm</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Sau</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khi</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hết</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sạt</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lở</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các</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em</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vẫn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phải</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cẩn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thận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vì</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nền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đất</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vẫn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chưa</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ổn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định</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hơn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và</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có</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thể</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tiếp</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tục</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sạt</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lở</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nữa</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Trước</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khi</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vào</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nhà</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cần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được</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người</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lớn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kiểm</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tra</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kĩ</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càng</a:t>
            </a:r>
            <a:r>
              <a:rPr lang="en-US" sz="1800" i="1" dirty="0">
                <a:latin typeface="Times New Roman" pitchFamily="18" charset="0"/>
                <a:cs typeface="Times New Roman" pitchFamily="18" charset="0"/>
              </a:rPr>
              <a:t>.</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25059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4165164" cy="465137"/>
          </a:xfrm>
          <a:prstGeom prst="roundRect">
            <a:avLst>
              <a:gd name="adj" fmla="val 50000"/>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Phòng</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chống</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dịch</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bệnh</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sau</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thiên</a:t>
            </a:r>
            <a:r>
              <a:rPr lang="en-US" sz="1800" b="1" dirty="0" smtClean="0">
                <a:solidFill>
                  <a:srgbClr val="FF0000"/>
                </a:solidFill>
                <a:latin typeface="Times New Roman" pitchFamily="18" charset="0"/>
              </a:rPr>
              <a:t> tai</a:t>
            </a:r>
            <a:endParaRPr lang="en-US" sz="1800" b="1" dirty="0">
              <a:solidFill>
                <a:srgbClr val="FF0000"/>
              </a:solidFill>
              <a:latin typeface="Times New Roman" pitchFamily="18" charset="0"/>
            </a:endParaRPr>
          </a:p>
        </p:txBody>
      </p:sp>
      <p:grpSp>
        <p:nvGrpSpPr>
          <p:cNvPr id="16" name="Group 67"/>
          <p:cNvGrpSpPr>
            <a:grpSpLocks/>
          </p:cNvGrpSpPr>
          <p:nvPr/>
        </p:nvGrpSpPr>
        <p:grpSpPr bwMode="auto">
          <a:xfrm>
            <a:off x="668023" y="727868"/>
            <a:ext cx="381000" cy="381000"/>
            <a:chOff x="2078" y="1680"/>
            <a:chExt cx="1615" cy="1615"/>
          </a:xfrm>
        </p:grpSpPr>
        <p:sp>
          <p:nvSpPr>
            <p:cNvPr id="17"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a:effectLst/>
          </p:spPr>
          <p:txBody>
            <a:bodyPr wrap="none" anchor="ctr">
              <a:spAutoFit/>
            </a:bodyPr>
            <a:lstStyle/>
            <a:p>
              <a:endParaRPr lang="vi-VN"/>
            </a:p>
          </p:txBody>
        </p:sp>
        <p:sp>
          <p:nvSpPr>
            <p:cNvPr id="21"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98269" y="751142"/>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6</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Rectangle 26"/>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Cloud Callout 13"/>
          <p:cNvSpPr/>
          <p:nvPr/>
        </p:nvSpPr>
        <p:spPr>
          <a:xfrm>
            <a:off x="1600200" y="1295400"/>
            <a:ext cx="4800600" cy="1143000"/>
          </a:xfrm>
          <a:prstGeom prst="cloudCallout">
            <a:avLst>
              <a:gd name="adj1" fmla="val -41926"/>
              <a:gd name="adj2" fmla="val 6236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800" dirty="0" err="1" smtClean="0">
                <a:latin typeface="Times New Roman" pitchFamily="18" charset="0"/>
                <a:cs typeface="Times New Roman" pitchFamily="18" charset="0"/>
              </a:rPr>
              <a:t>Em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hãy</a:t>
            </a:r>
            <a:r>
              <a:rPr lang="en-US" sz="1800" dirty="0" smtClean="0">
                <a:latin typeface="Times New Roman" pitchFamily="18" charset="0"/>
                <a:cs typeface="Times New Roman" pitchFamily="18" charset="0"/>
              </a:rPr>
              <a:t> chia </a:t>
            </a:r>
            <a:r>
              <a:rPr lang="en-US" sz="1800" dirty="0" err="1" smtClean="0">
                <a:latin typeface="Times New Roman" pitchFamily="18" charset="0"/>
                <a:cs typeface="Times New Roman" pitchFamily="18" charset="0"/>
              </a:rPr>
              <a:t>sẻ</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những</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hiểu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biết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về</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dịch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bệnh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thường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xảy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thiên</a:t>
            </a: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tai? </a:t>
            </a:r>
            <a:endParaRPr lang="en-US" sz="1800" dirty="0">
              <a:latin typeface="Times New Roman" pitchFamily="18" charset="0"/>
              <a:cs typeface="Times New Roman" pitchFamily="18" charset="0"/>
            </a:endParaRPr>
          </a:p>
        </p:txBody>
      </p:sp>
      <p:sp>
        <p:nvSpPr>
          <p:cNvPr id="2" name="Rectangle 1"/>
          <p:cNvSpPr/>
          <p:nvPr/>
        </p:nvSpPr>
        <p:spPr>
          <a:xfrm>
            <a:off x="959504" y="2743200"/>
            <a:ext cx="6736695" cy="1200329"/>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a:r>
              <a:rPr lang="en-US" sz="1800" dirty="0" err="1">
                <a:latin typeface="Times New Roman" pitchFamily="18" charset="0"/>
                <a:cs typeface="Times New Roman" pitchFamily="18" charset="0"/>
              </a:rPr>
              <a:t>Bước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mùa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mưa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bão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nhiều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đợt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mưa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bão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lớn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xảy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gây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lũ</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Đây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cũng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thời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điểm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dịch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bệnh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mùa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mưa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lũ</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như</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lị</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thương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hàn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tiêu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chảy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bệnh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nước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ăn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chân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cảm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cúm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đau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mắt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đỏ</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đe</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doạ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sức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khoẻ</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đồng</a:t>
            </a:r>
            <a:r>
              <a:rPr lang="en-US" sz="1800" dirty="0">
                <a:latin typeface="Times New Roman" pitchFamily="18" charset="0"/>
                <a:cs typeface="Times New Roman" pitchFamily="18" charset="0"/>
              </a:rPr>
              <a:t>.</a:t>
            </a:r>
          </a:p>
        </p:txBody>
      </p:sp>
    </p:spTree>
    <p:extLst>
      <p:ext uri="{BB962C8B-B14F-4D97-AF65-F5344CB8AC3E}">
        <p14:creationId xmlns:p14="http://schemas.microsoft.com/office/powerpoint/2010/main" val="129890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4165164" cy="465137"/>
          </a:xfrm>
          <a:prstGeom prst="roundRect">
            <a:avLst>
              <a:gd name="adj" fmla="val 50000"/>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Phòng</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chống</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dịch</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bệnh</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sau</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thiên</a:t>
            </a:r>
            <a:r>
              <a:rPr lang="en-US" sz="1800" b="1" dirty="0" smtClean="0">
                <a:solidFill>
                  <a:srgbClr val="FF0000"/>
                </a:solidFill>
                <a:latin typeface="Times New Roman" pitchFamily="18" charset="0"/>
              </a:rPr>
              <a:t> tai</a:t>
            </a:r>
            <a:endParaRPr lang="en-US" sz="1800" b="1" dirty="0">
              <a:solidFill>
                <a:srgbClr val="FF0000"/>
              </a:solidFill>
              <a:latin typeface="Times New Roman" pitchFamily="18" charset="0"/>
            </a:endParaRPr>
          </a:p>
        </p:txBody>
      </p:sp>
      <p:grpSp>
        <p:nvGrpSpPr>
          <p:cNvPr id="16" name="Group 67"/>
          <p:cNvGrpSpPr>
            <a:grpSpLocks/>
          </p:cNvGrpSpPr>
          <p:nvPr/>
        </p:nvGrpSpPr>
        <p:grpSpPr bwMode="auto">
          <a:xfrm>
            <a:off x="668023" y="727868"/>
            <a:ext cx="381000" cy="381000"/>
            <a:chOff x="2078" y="1680"/>
            <a:chExt cx="1615" cy="1615"/>
          </a:xfrm>
        </p:grpSpPr>
        <p:sp>
          <p:nvSpPr>
            <p:cNvPr id="17"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a:effectLst/>
          </p:spPr>
          <p:txBody>
            <a:bodyPr wrap="none" anchor="ctr">
              <a:spAutoFit/>
            </a:bodyPr>
            <a:lstStyle/>
            <a:p>
              <a:endParaRPr lang="vi-VN"/>
            </a:p>
          </p:txBody>
        </p:sp>
        <p:sp>
          <p:nvSpPr>
            <p:cNvPr id="21"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98269" y="751142"/>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6</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Rectangle 26"/>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4" name="Picture 13"/>
          <p:cNvPicPr/>
          <p:nvPr/>
        </p:nvPicPr>
        <p:blipFill>
          <a:blip r:embed="rId4" cstate="print">
            <a:extLst>
              <a:ext uri="{28A0092B-C50C-407E-A947-70E740481C1C}">
                <a14:useLocalDpi xmlns:a14="http://schemas.microsoft.com/office/drawing/2010/main" val="0"/>
              </a:ext>
            </a:extLst>
          </a:blip>
          <a:stretch>
            <a:fillRect/>
          </a:stretch>
        </p:blipFill>
        <p:spPr>
          <a:xfrm>
            <a:off x="1896744" y="1219200"/>
            <a:ext cx="4732656" cy="33432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2061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4165164" cy="465137"/>
          </a:xfrm>
          <a:prstGeom prst="roundRect">
            <a:avLst>
              <a:gd name="adj" fmla="val 50000"/>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Phòng</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chống</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dịch</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bệnh</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sau</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thiên</a:t>
            </a:r>
            <a:r>
              <a:rPr lang="en-US" sz="1800" b="1" dirty="0" smtClean="0">
                <a:solidFill>
                  <a:srgbClr val="FF0000"/>
                </a:solidFill>
                <a:latin typeface="Times New Roman" pitchFamily="18" charset="0"/>
              </a:rPr>
              <a:t> tai</a:t>
            </a:r>
            <a:endParaRPr lang="en-US" sz="1800" b="1" dirty="0">
              <a:solidFill>
                <a:srgbClr val="FF0000"/>
              </a:solidFill>
              <a:latin typeface="Times New Roman" pitchFamily="18" charset="0"/>
            </a:endParaRPr>
          </a:p>
        </p:txBody>
      </p:sp>
      <p:grpSp>
        <p:nvGrpSpPr>
          <p:cNvPr id="16" name="Group 67"/>
          <p:cNvGrpSpPr>
            <a:grpSpLocks/>
          </p:cNvGrpSpPr>
          <p:nvPr/>
        </p:nvGrpSpPr>
        <p:grpSpPr bwMode="auto">
          <a:xfrm>
            <a:off x="668023" y="727868"/>
            <a:ext cx="381000" cy="381000"/>
            <a:chOff x="2078" y="1680"/>
            <a:chExt cx="1615" cy="1615"/>
          </a:xfrm>
        </p:grpSpPr>
        <p:sp>
          <p:nvSpPr>
            <p:cNvPr id="17"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a:effectLst/>
          </p:spPr>
          <p:txBody>
            <a:bodyPr wrap="none" anchor="ctr">
              <a:spAutoFit/>
            </a:bodyPr>
            <a:lstStyle/>
            <a:p>
              <a:endParaRPr lang="vi-VN"/>
            </a:p>
          </p:txBody>
        </p:sp>
        <p:sp>
          <p:nvSpPr>
            <p:cNvPr id="21"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98269" y="751142"/>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6</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Rectangle 26"/>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Cloud Callout 13"/>
          <p:cNvSpPr/>
          <p:nvPr/>
        </p:nvSpPr>
        <p:spPr>
          <a:xfrm>
            <a:off x="1600200" y="1295400"/>
            <a:ext cx="5410200" cy="2286000"/>
          </a:xfrm>
          <a:prstGeom prst="cloudCallout">
            <a:avLst>
              <a:gd name="adj1" fmla="val -41926"/>
              <a:gd name="adj2" fmla="val 6236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800" dirty="0" err="1">
                <a:latin typeface="Times New Roman" pitchFamily="18" charset="0"/>
                <a:cs typeface="Times New Roman" pitchFamily="18" charset="0"/>
              </a:rPr>
              <a:t>Từ</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cuối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năm</a:t>
            </a:r>
            <a:r>
              <a:rPr lang="en-US" sz="1800" dirty="0">
                <a:latin typeface="Times New Roman" pitchFamily="18" charset="0"/>
                <a:cs typeface="Times New Roman" pitchFamily="18" charset="0"/>
              </a:rPr>
              <a:t> 2019 </a:t>
            </a:r>
            <a:r>
              <a:rPr lang="en-US" sz="1800" dirty="0" err="1">
                <a:latin typeface="Times New Roman" pitchFamily="18" charset="0"/>
                <a:cs typeface="Times New Roman" pitchFamily="18" charset="0"/>
              </a:rPr>
              <a:t>đến</a:t>
            </a:r>
            <a:r>
              <a:rPr lang="en-US" sz="1800" dirty="0">
                <a:latin typeface="Times New Roman" pitchFamily="18" charset="0"/>
                <a:cs typeface="Times New Roman" pitchFamily="18" charset="0"/>
              </a:rPr>
              <a:t> 2021, </a:t>
            </a:r>
            <a:r>
              <a:rPr lang="en-US" sz="1800" dirty="0" err="1">
                <a:latin typeface="Times New Roman" pitchFamily="18" charset="0"/>
                <a:cs typeface="Times New Roman" pitchFamily="18" charset="0"/>
              </a:rPr>
              <a:t>cả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nhân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loại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phải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trải</a:t>
            </a:r>
            <a:r>
              <a:rPr lang="en-US" sz="1800" dirty="0">
                <a:latin typeface="Times New Roman" pitchFamily="18" charset="0"/>
                <a:cs typeface="Times New Roman" pitchFamily="18" charset="0"/>
              </a:rPr>
              <a:t> qua </a:t>
            </a:r>
            <a:r>
              <a:rPr lang="en-US" sz="1800" dirty="0" err="1">
                <a:latin typeface="Times New Roman" pitchFamily="18" charset="0"/>
                <a:cs typeface="Times New Roman" pitchFamily="18" charset="0"/>
              </a:rPr>
              <a:t>đại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dịch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viêm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đường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hô</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hấp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cấp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Covid</a:t>
            </a:r>
            <a:r>
              <a:rPr lang="en-US" sz="1800" dirty="0">
                <a:latin typeface="Times New Roman" pitchFamily="18" charset="0"/>
                <a:cs typeface="Times New Roman" pitchFamily="18" charset="0"/>
              </a:rPr>
              <a:t> – 19. </a:t>
            </a:r>
            <a:r>
              <a:rPr lang="en-US" sz="1800" dirty="0" err="1">
                <a:latin typeface="Times New Roman" pitchFamily="18" charset="0"/>
                <a:cs typeface="Times New Roman" pitchFamily="18" charset="0"/>
              </a:rPr>
              <a:t>Hãy</a:t>
            </a:r>
            <a:r>
              <a:rPr lang="en-US" sz="1800" dirty="0">
                <a:latin typeface="Times New Roman" pitchFamily="18" charset="0"/>
                <a:cs typeface="Times New Roman" pitchFamily="18" charset="0"/>
              </a:rPr>
              <a:t> chia </a:t>
            </a:r>
            <a:r>
              <a:rPr lang="en-US" sz="1800" dirty="0" err="1">
                <a:latin typeface="Times New Roman" pitchFamily="18" charset="0"/>
                <a:cs typeface="Times New Roman" pitchFamily="18" charset="0"/>
              </a:rPr>
              <a:t>sẻ</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hiểu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biết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kinh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nghiệm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đình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làm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để</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phòng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chống</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dịch</a:t>
            </a:r>
            <a:r>
              <a:rPr lang="en-US" sz="1800" dirty="0">
                <a:latin typeface="Times New Roman" pitchFamily="18" charset="0"/>
                <a:cs typeface="Times New Roman" pitchFamily="18" charset="0"/>
              </a:rPr>
              <a:t>?</a:t>
            </a:r>
          </a:p>
        </p:txBody>
      </p:sp>
    </p:spTree>
    <p:extLst>
      <p:ext uri="{BB962C8B-B14F-4D97-AF65-F5344CB8AC3E}">
        <p14:creationId xmlns:p14="http://schemas.microsoft.com/office/powerpoint/2010/main" val="232526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AutoShape 52">
            <a:hlinkClick r:id="rId3" action="ppaction://hlinksldjump"/>
          </p:cNvPr>
          <p:cNvSpPr>
            <a:spLocks noChangeArrowheads="1"/>
          </p:cNvSpPr>
          <p:nvPr/>
        </p:nvSpPr>
        <p:spPr bwMode="gray">
          <a:xfrm>
            <a:off x="1092637" y="685800"/>
            <a:ext cx="3270456"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Tìm</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hiểu</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về</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một</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số</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thiên</a:t>
            </a:r>
            <a:r>
              <a:rPr lang="en-US" sz="1800" b="1" dirty="0" smtClean="0">
                <a:solidFill>
                  <a:srgbClr val="FF0000"/>
                </a:solidFill>
                <a:latin typeface="Times New Roman" pitchFamily="18" charset="0"/>
              </a:rPr>
              <a:t> tai</a:t>
            </a:r>
            <a:endParaRPr lang="en-US" sz="1800" b="1" dirty="0">
              <a:solidFill>
                <a:srgbClr val="FF0000"/>
              </a:solidFill>
              <a:latin typeface="Times New Roman" pitchFamily="18" charset="0"/>
            </a:endParaRPr>
          </a:p>
        </p:txBody>
      </p:sp>
      <p:grpSp>
        <p:nvGrpSpPr>
          <p:cNvPr id="13" name="Group 53"/>
          <p:cNvGrpSpPr>
            <a:grpSpLocks/>
          </p:cNvGrpSpPr>
          <p:nvPr/>
        </p:nvGrpSpPr>
        <p:grpSpPr bwMode="auto">
          <a:xfrm>
            <a:off x="685800" y="743381"/>
            <a:ext cx="381000" cy="381000"/>
            <a:chOff x="2078" y="1680"/>
            <a:chExt cx="1615" cy="1615"/>
          </a:xfrm>
        </p:grpSpPr>
        <p:sp>
          <p:nvSpPr>
            <p:cNvPr id="14" name="Oval 5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5" name="Oval 5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6" name="Oval 56"/>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17" name="Oval 57"/>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endParaRPr lang="vi-VN"/>
            </a:p>
          </p:txBody>
        </p:sp>
        <p:sp>
          <p:nvSpPr>
            <p:cNvPr id="18" name="Oval 58"/>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19" name="Oval 59"/>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endParaRPr lang="vi-VN"/>
            </a:p>
          </p:txBody>
        </p:sp>
      </p:grpSp>
      <p:sp>
        <p:nvSpPr>
          <p:cNvPr id="20" name="Text Box 9"/>
          <p:cNvSpPr txBox="1">
            <a:spLocks noChangeArrowheads="1"/>
          </p:cNvSpPr>
          <p:nvPr/>
        </p:nvSpPr>
        <p:spPr bwMode="gray">
          <a:xfrm>
            <a:off x="724104" y="749300"/>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1</a:t>
            </a:r>
          </a:p>
        </p:txBody>
      </p:sp>
      <p:pic>
        <p:nvPicPr>
          <p:cNvPr id="21" name="Picture 20"/>
          <p:cNvPicPr/>
          <p:nvPr/>
        </p:nvPicPr>
        <p:blipFill>
          <a:blip r:embed="rId4" cstate="print">
            <a:extLst>
              <a:ext uri="{28A0092B-C50C-407E-A947-70E740481C1C}">
                <a14:useLocalDpi xmlns:a14="http://schemas.microsoft.com/office/drawing/2010/main" val="0"/>
              </a:ext>
            </a:extLst>
          </a:blip>
          <a:stretch>
            <a:fillRect/>
          </a:stretch>
        </p:blipFill>
        <p:spPr>
          <a:xfrm>
            <a:off x="1075690" y="1295400"/>
            <a:ext cx="3724910" cy="842646"/>
          </a:xfrm>
          <a:prstGeom prst="rect">
            <a:avLst/>
          </a:prstGeom>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8216" y="2138046"/>
            <a:ext cx="3686175" cy="2205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105400" y="1280279"/>
            <a:ext cx="2590800" cy="3139321"/>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en-US" sz="1800" dirty="0" err="1">
                <a:latin typeface="Times New Roman" pitchFamily="18" charset="0"/>
                <a:cs typeface="Times New Roman" pitchFamily="18" charset="0"/>
              </a:rPr>
              <a:t>Một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số</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thiên</a:t>
            </a:r>
            <a:r>
              <a:rPr lang="en-US" sz="1800" dirty="0">
                <a:latin typeface="Times New Roman" pitchFamily="18" charset="0"/>
                <a:cs typeface="Times New Roman" pitchFamily="18" charset="0"/>
              </a:rPr>
              <a:t> tai:</a:t>
            </a:r>
          </a:p>
          <a:p>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Lũ</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quét</a:t>
            </a:r>
            <a:endParaRPr lang="en-US" sz="1800" dirty="0">
              <a:latin typeface="Times New Roman" pitchFamily="18" charset="0"/>
              <a:cs typeface="Times New Roman" pitchFamily="18" charset="0"/>
            </a:endParaRPr>
          </a:p>
          <a:p>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lở</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đất</a:t>
            </a:r>
            <a:endParaRPr lang="en-US" sz="1800" dirty="0">
              <a:latin typeface="Times New Roman" pitchFamily="18" charset="0"/>
              <a:cs typeface="Times New Roman" pitchFamily="18" charset="0"/>
            </a:endParaRPr>
          </a:p>
          <a:p>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Lũ</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lụt</a:t>
            </a:r>
            <a:endParaRPr lang="en-US" sz="1800" dirty="0">
              <a:latin typeface="Times New Roman" pitchFamily="18" charset="0"/>
              <a:cs typeface="Times New Roman" pitchFamily="18" charset="0"/>
            </a:endParaRPr>
          </a:p>
          <a:p>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hán</a:t>
            </a:r>
            <a:endParaRPr lang="en-US" sz="1800" dirty="0">
              <a:latin typeface="Times New Roman" pitchFamily="18" charset="0"/>
              <a:cs typeface="Times New Roman" pitchFamily="18" charset="0"/>
            </a:endParaRPr>
          </a:p>
          <a:p>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Bão</a:t>
            </a:r>
            <a:endParaRPr lang="en-US" sz="1800" dirty="0">
              <a:latin typeface="Times New Roman" pitchFamily="18" charset="0"/>
              <a:cs typeface="Times New Roman" pitchFamily="18" charset="0"/>
            </a:endParaRPr>
          </a:p>
          <a:p>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Cháy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rừng</a:t>
            </a:r>
            <a:endParaRPr lang="en-US" sz="1800" dirty="0">
              <a:latin typeface="Times New Roman" pitchFamily="18" charset="0"/>
              <a:cs typeface="Times New Roman" pitchFamily="18" charset="0"/>
            </a:endParaRPr>
          </a:p>
          <a:p>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Xâm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nhập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mặn</a:t>
            </a:r>
            <a:endParaRPr lang="en-US" sz="1800" dirty="0">
              <a:latin typeface="Times New Roman" pitchFamily="18" charset="0"/>
              <a:cs typeface="Times New Roman" pitchFamily="18" charset="0"/>
            </a:endParaRPr>
          </a:p>
          <a:p>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Động</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đất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sóng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thần</a:t>
            </a:r>
            <a:endParaRPr lang="en-US" sz="1800" dirty="0">
              <a:latin typeface="Times New Roman" pitchFamily="18" charset="0"/>
              <a:cs typeface="Times New Roman" pitchFamily="18" charset="0"/>
            </a:endParaRPr>
          </a:p>
          <a:p>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Núi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lửa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phun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trào</a:t>
            </a:r>
            <a:endParaRPr lang="en-US" sz="1800" dirty="0">
              <a:latin typeface="Times New Roman" pitchFamily="18" charset="0"/>
              <a:cs typeface="Times New Roman" pitchFamily="18" charset="0"/>
            </a:endParaRPr>
          </a:p>
          <a:p>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cát</a:t>
            </a:r>
            <a:r>
              <a:rPr lang="en-US" sz="1800" dirty="0">
                <a:latin typeface="Times New Roman" pitchFamily="18" charset="0"/>
                <a:cs typeface="Times New Roman" pitchFamily="18" charset="0"/>
              </a:rPr>
              <a:t> bay,...</a:t>
            </a:r>
          </a:p>
        </p:txBody>
      </p:sp>
      <p:sp>
        <p:nvSpPr>
          <p:cNvPr id="23" name="Cloud Callout 22"/>
          <p:cNvSpPr/>
          <p:nvPr/>
        </p:nvSpPr>
        <p:spPr>
          <a:xfrm>
            <a:off x="685800" y="1371600"/>
            <a:ext cx="4419600" cy="1295400"/>
          </a:xfrm>
          <a:prstGeom prst="cloudCallout">
            <a:avLst>
              <a:gd name="adj1" fmla="val -36634"/>
              <a:gd name="adj2" fmla="val 7895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dirty="0" err="1" smtClean="0">
                <a:latin typeface="Times New Roman" pitchFamily="18" charset="0"/>
                <a:cs typeface="Times New Roman" pitchFamily="18" charset="0"/>
              </a:rPr>
              <a:t>Thiên</a:t>
            </a:r>
            <a:r>
              <a:rPr lang="en-US" sz="1800" dirty="0" smtClean="0">
                <a:latin typeface="Times New Roman" pitchFamily="18" charset="0"/>
                <a:cs typeface="Times New Roman" pitchFamily="18" charset="0"/>
              </a:rPr>
              <a:t> tai </a:t>
            </a:r>
            <a:r>
              <a:rPr lang="en-US" sz="1800" dirty="0" err="1" smtClean="0">
                <a:latin typeface="Times New Roman" pitchFamily="18" charset="0"/>
                <a:cs typeface="Times New Roman" pitchFamily="18" charset="0"/>
              </a:rPr>
              <a:t>ảnh</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hướng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đến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đời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sống</a:t>
            </a:r>
            <a:r>
              <a:rPr lang="en-US" sz="1800" dirty="0" smtClean="0">
                <a:latin typeface="Times New Roman" pitchFamily="18" charset="0"/>
                <a:cs typeface="Times New Roman" pitchFamily="18" charset="0"/>
              </a:rPr>
              <a:t> con </a:t>
            </a:r>
            <a:r>
              <a:rPr lang="en-US" sz="1800" dirty="0" err="1" smtClean="0">
                <a:latin typeface="Times New Roman" pitchFamily="18" charset="0"/>
                <a:cs typeface="Times New Roman" pitchFamily="18" charset="0"/>
              </a:rPr>
              <a:t>người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như</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thế</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nào</a:t>
            </a:r>
            <a:r>
              <a:rPr lang="en-US"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331164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5765364" cy="465137"/>
          </a:xfrm>
          <a:prstGeom prst="roundRect">
            <a:avLst>
              <a:gd name="adj" fmla="val 50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Thực</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hiện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những</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việc</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làm</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giảm</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thiểu</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biến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đổi</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khí</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hậu</a:t>
            </a:r>
            <a:endParaRPr lang="en-US" sz="1800" b="1" dirty="0">
              <a:solidFill>
                <a:srgbClr val="FF0000"/>
              </a:solidFill>
              <a:latin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34560" y="748554"/>
            <a:ext cx="3685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4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 7</a:t>
            </a:r>
            <a:endParaRPr lang="en-US" altLang="en-US" sz="14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Rectangle 26"/>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1118036" y="1524000"/>
            <a:ext cx="6578164" cy="1754326"/>
          </a:xfrm>
          <a:prstGeom prst="rect">
            <a:avLst/>
          </a:prstGeom>
        </p:spPr>
        <p:txBody>
          <a:bodyPr wrap="square">
            <a:spAutoFit/>
          </a:bodyPr>
          <a:lstStyle/>
          <a:p>
            <a:pPr algn="just"/>
            <a:r>
              <a:rPr lang="en-US" sz="1800" dirty="0" err="1">
                <a:latin typeface="Times New Roman" pitchFamily="18" charset="0"/>
                <a:cs typeface="Times New Roman" pitchFamily="18" charset="0"/>
              </a:rPr>
              <a:t>Câu</a:t>
            </a:r>
            <a:r>
              <a:rPr lang="en-US" sz="1800" dirty="0">
                <a:latin typeface="Times New Roman" pitchFamily="18" charset="0"/>
                <a:cs typeface="Times New Roman" pitchFamily="18" charset="0"/>
              </a:rPr>
              <a:t> 1. </a:t>
            </a:r>
            <a:r>
              <a:rPr lang="en-US" sz="1800" dirty="0" err="1">
                <a:latin typeface="Times New Roman" pitchFamily="18" charset="0"/>
                <a:cs typeface="Times New Roman" pitchFamily="18" charset="0"/>
              </a:rPr>
              <a:t>Trong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số</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nào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giúp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giảm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thiểu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đổi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khí</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hậu</a:t>
            </a:r>
            <a:r>
              <a:rPr lang="en-US" sz="1800" dirty="0">
                <a:latin typeface="Times New Roman" pitchFamily="18" charset="0"/>
                <a:cs typeface="Times New Roman" pitchFamily="18" charset="0"/>
              </a:rPr>
              <a:t> </a:t>
            </a:r>
          </a:p>
          <a:p>
            <a:pPr algn="just"/>
            <a:r>
              <a:rPr lang="en-US" sz="1800" dirty="0" smtClean="0">
                <a:latin typeface="Times New Roman" pitchFamily="18" charset="0"/>
                <a:cs typeface="Times New Roman" pitchFamily="18" charset="0"/>
              </a:rPr>
              <a:t>A. </a:t>
            </a:r>
            <a:r>
              <a:rPr lang="en-US" sz="1800" dirty="0" err="1" smtClean="0">
                <a:latin typeface="Times New Roman" pitchFamily="18" charset="0"/>
                <a:cs typeface="Times New Roman" pitchFamily="18" charset="0"/>
              </a:rPr>
              <a:t>Giảm</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ùn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tắc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giao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thông</a:t>
            </a:r>
            <a:r>
              <a:rPr lang="en-US" sz="1800" dirty="0">
                <a:latin typeface="Times New Roman" pitchFamily="18" charset="0"/>
                <a:cs typeface="Times New Roman" pitchFamily="18" charset="0"/>
              </a:rPr>
              <a:t> </a:t>
            </a:r>
          </a:p>
          <a:p>
            <a:pPr algn="just"/>
            <a:r>
              <a:rPr lang="en-US" sz="1800" dirty="0" smtClean="0">
                <a:latin typeface="Times New Roman" pitchFamily="18" charset="0"/>
                <a:cs typeface="Times New Roman" pitchFamily="18" charset="0"/>
              </a:rPr>
              <a:t>B. </a:t>
            </a:r>
            <a:r>
              <a:rPr lang="en-US" sz="1800" dirty="0" err="1" smtClean="0">
                <a:latin typeface="Times New Roman" pitchFamily="18" charset="0"/>
                <a:cs typeface="Times New Roman" pitchFamily="18" charset="0"/>
              </a:rPr>
              <a:t>Sử</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dụng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điều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nhiệt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a:t>
            </a:r>
            <a:r>
              <a:rPr lang="en-US" sz="1800" dirty="0">
                <a:latin typeface="Times New Roman" pitchFamily="18" charset="0"/>
                <a:cs typeface="Times New Roman" pitchFamily="18" charset="0"/>
              </a:rPr>
              <a:t> </a:t>
            </a:r>
          </a:p>
          <a:p>
            <a:pPr algn="just"/>
            <a:r>
              <a:rPr lang="en-US" sz="1800" dirty="0" smtClean="0">
                <a:latin typeface="Times New Roman" pitchFamily="18" charset="0"/>
                <a:cs typeface="Times New Roman" pitchFamily="18" charset="0"/>
              </a:rPr>
              <a:t>C. </a:t>
            </a:r>
            <a:r>
              <a:rPr lang="en-US" sz="1800" dirty="0" err="1" smtClean="0">
                <a:latin typeface="Times New Roman" pitchFamily="18" charset="0"/>
                <a:cs typeface="Times New Roman" pitchFamily="18" charset="0"/>
              </a:rPr>
              <a:t>Tiết</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kiệm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điện</a:t>
            </a:r>
            <a:r>
              <a:rPr lang="en-US" sz="1800" dirty="0">
                <a:latin typeface="Times New Roman" pitchFamily="18" charset="0"/>
                <a:cs typeface="Times New Roman" pitchFamily="18" charset="0"/>
              </a:rPr>
              <a:t> </a:t>
            </a:r>
          </a:p>
          <a:p>
            <a:pPr algn="just"/>
            <a:r>
              <a:rPr lang="en-US" sz="1800" dirty="0" smtClean="0">
                <a:latin typeface="Times New Roman" pitchFamily="18" charset="0"/>
                <a:cs typeface="Times New Roman" pitchFamily="18" charset="0"/>
              </a:rPr>
              <a:t>D. </a:t>
            </a:r>
            <a:r>
              <a:rPr lang="en-US" sz="1800" dirty="0" err="1" smtClean="0">
                <a:latin typeface="Times New Roman" pitchFamily="18" charset="0"/>
                <a:cs typeface="Times New Roman" pitchFamily="18" charset="0"/>
              </a:rPr>
              <a:t>Đi</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xe</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đạp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thay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vì</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xe</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máy</a:t>
            </a:r>
            <a:r>
              <a:rPr lang="en-US" sz="1800" dirty="0">
                <a:latin typeface="Times New Roman" pitchFamily="18" charset="0"/>
                <a:cs typeface="Times New Roman" pitchFamily="18" charset="0"/>
              </a:rPr>
              <a:t> </a:t>
            </a:r>
          </a:p>
        </p:txBody>
      </p:sp>
    </p:spTree>
    <p:extLst>
      <p:ext uri="{BB962C8B-B14F-4D97-AF65-F5344CB8AC3E}">
        <p14:creationId xmlns:p14="http://schemas.microsoft.com/office/powerpoint/2010/main" val="424170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mph" presetSubtype="0" nodeType="clickEffect">
                                  <p:stCondLst>
                                    <p:cond delay="0"/>
                                  </p:stCondLst>
                                  <p:iterate type="lt">
                                    <p:tmAbs val="25"/>
                                  </p:iterate>
                                  <p:childTnLst>
                                    <p:set>
                                      <p:cBhvr override="childStyle">
                                        <p:cTn id="22" dur="indefinite"/>
                                        <p:tgtEl>
                                          <p:spTgt spid="4">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5765364" cy="465137"/>
          </a:xfrm>
          <a:prstGeom prst="roundRect">
            <a:avLst>
              <a:gd name="adj" fmla="val 50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Thực</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hiện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những</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việc</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làm</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giảm</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thiểu</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biến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đổi</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khí</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hậu</a:t>
            </a:r>
            <a:endParaRPr lang="en-US" sz="1800" b="1" dirty="0">
              <a:solidFill>
                <a:srgbClr val="FF0000"/>
              </a:solidFill>
              <a:latin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34560" y="748554"/>
            <a:ext cx="3685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4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 7</a:t>
            </a:r>
            <a:endParaRPr lang="en-US" altLang="en-US" sz="14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Rectangle 26"/>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996164" y="1447800"/>
            <a:ext cx="6395236" cy="1754326"/>
          </a:xfrm>
          <a:prstGeom prst="rect">
            <a:avLst/>
          </a:prstGeom>
        </p:spPr>
        <p:txBody>
          <a:bodyPr wrap="square">
            <a:spAutoFit/>
          </a:bodyPr>
          <a:lstStyle/>
          <a:p>
            <a:pPr algn="just"/>
            <a:r>
              <a:rPr lang="en-US" sz="1800" dirty="0" err="1">
                <a:latin typeface="Times New Roman" pitchFamily="18" charset="0"/>
                <a:cs typeface="Times New Roman" pitchFamily="18" charset="0"/>
              </a:rPr>
              <a:t>Câu</a:t>
            </a:r>
            <a:r>
              <a:rPr lang="en-US" sz="1800" dirty="0">
                <a:latin typeface="Times New Roman" pitchFamily="18" charset="0"/>
                <a:cs typeface="Times New Roman" pitchFamily="18" charset="0"/>
              </a:rPr>
              <a:t> 2. </a:t>
            </a:r>
            <a:r>
              <a:rPr lang="en-US" sz="1800" dirty="0" err="1">
                <a:latin typeface="Times New Roman" pitchFamily="18" charset="0"/>
                <a:cs typeface="Times New Roman" pitchFamily="18" charset="0"/>
              </a:rPr>
              <a:t>Trong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loại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bóng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đèn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bóng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đèn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nào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tiết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kiệm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năng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lượng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hiệu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nhất</a:t>
            </a:r>
            <a:r>
              <a:rPr lang="en-US" sz="1800" dirty="0">
                <a:latin typeface="Times New Roman" pitchFamily="18" charset="0"/>
                <a:cs typeface="Times New Roman" pitchFamily="18" charset="0"/>
              </a:rPr>
              <a:t>? </a:t>
            </a:r>
            <a:endParaRPr lang="en-US" sz="1800" dirty="0" smtClean="0">
              <a:latin typeface="Times New Roman" pitchFamily="18" charset="0"/>
              <a:cs typeface="Times New Roman" pitchFamily="18" charset="0"/>
            </a:endParaRPr>
          </a:p>
          <a:p>
            <a:pPr algn="just"/>
            <a:r>
              <a:rPr lang="en-US" sz="1800" dirty="0" smtClean="0">
                <a:latin typeface="Times New Roman" pitchFamily="18" charset="0"/>
                <a:cs typeface="Times New Roman" pitchFamily="18" charset="0"/>
              </a:rPr>
              <a:t>A. </a:t>
            </a:r>
            <a:r>
              <a:rPr lang="en-US" sz="1800" dirty="0" err="1" smtClean="0">
                <a:latin typeface="Times New Roman" pitchFamily="18" charset="0"/>
                <a:cs typeface="Times New Roman" pitchFamily="18" charset="0"/>
              </a:rPr>
              <a:t>Bóng</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đèn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sợi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đốt</a:t>
            </a:r>
            <a:r>
              <a:rPr lang="en-US" sz="1800" dirty="0">
                <a:latin typeface="Times New Roman" pitchFamily="18" charset="0"/>
                <a:cs typeface="Times New Roman" pitchFamily="18" charset="0"/>
              </a:rPr>
              <a:t> </a:t>
            </a:r>
          </a:p>
          <a:p>
            <a:pPr algn="just"/>
            <a:r>
              <a:rPr lang="en-US" sz="1800" dirty="0" smtClean="0">
                <a:latin typeface="Times New Roman" pitchFamily="18" charset="0"/>
                <a:cs typeface="Times New Roman" pitchFamily="18" charset="0"/>
              </a:rPr>
              <a:t>B. </a:t>
            </a:r>
            <a:r>
              <a:rPr lang="en-US" sz="1800" dirty="0" err="1" smtClean="0">
                <a:latin typeface="Times New Roman" pitchFamily="18" charset="0"/>
                <a:cs typeface="Times New Roman" pitchFamily="18" charset="0"/>
              </a:rPr>
              <a:t>Bóng</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đèn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huỳnh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quang</a:t>
            </a:r>
            <a:r>
              <a:rPr lang="en-US" sz="1800" dirty="0">
                <a:latin typeface="Times New Roman" pitchFamily="18" charset="0"/>
                <a:cs typeface="Times New Roman" pitchFamily="18" charset="0"/>
              </a:rPr>
              <a:t> </a:t>
            </a:r>
          </a:p>
          <a:p>
            <a:pPr algn="just"/>
            <a:r>
              <a:rPr lang="en-US" sz="1800" dirty="0" smtClean="0">
                <a:latin typeface="Times New Roman" pitchFamily="18" charset="0"/>
                <a:cs typeface="Times New Roman" pitchFamily="18" charset="0"/>
              </a:rPr>
              <a:t>C. </a:t>
            </a:r>
            <a:r>
              <a:rPr lang="en-US" sz="1800" dirty="0" err="1" smtClean="0">
                <a:latin typeface="Times New Roman" pitchFamily="18" charset="0"/>
                <a:cs typeface="Times New Roman" pitchFamily="18" charset="0"/>
              </a:rPr>
              <a:t>Bóng</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đèn</a:t>
            </a:r>
            <a:r>
              <a:rPr lang="en-US" sz="1800" dirty="0">
                <a:latin typeface="Times New Roman" pitchFamily="18" charset="0"/>
                <a:cs typeface="Times New Roman" pitchFamily="18" charset="0"/>
              </a:rPr>
              <a:t> LED </a:t>
            </a:r>
            <a:r>
              <a:rPr lang="en-US" sz="1800" dirty="0" smtClean="0">
                <a:latin typeface="Times New Roman" pitchFamily="18" charset="0"/>
                <a:cs typeface="Times New Roman" pitchFamily="18" charset="0"/>
              </a:rPr>
              <a:t> </a:t>
            </a:r>
            <a:endParaRPr lang="en-US" sz="1800" dirty="0">
              <a:latin typeface="Times New Roman" pitchFamily="18" charset="0"/>
              <a:cs typeface="Times New Roman" pitchFamily="18" charset="0"/>
            </a:endParaRPr>
          </a:p>
          <a:p>
            <a:pPr algn="just"/>
            <a:r>
              <a:rPr lang="en-US" sz="1800" dirty="0" smtClean="0">
                <a:latin typeface="Times New Roman" pitchFamily="18" charset="0"/>
                <a:cs typeface="Times New Roman" pitchFamily="18" charset="0"/>
              </a:rPr>
              <a:t>D. </a:t>
            </a:r>
            <a:r>
              <a:rPr lang="en-US" sz="1800" dirty="0" err="1" smtClean="0">
                <a:latin typeface="Times New Roman" pitchFamily="18" charset="0"/>
                <a:cs typeface="Times New Roman" pitchFamily="18" charset="0"/>
              </a:rPr>
              <a:t>Bóng</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đèn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cao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áp</a:t>
            </a:r>
            <a:r>
              <a:rPr lang="en-US" sz="1800" dirty="0">
                <a:latin typeface="Times New Roman" pitchFamily="18" charset="0"/>
                <a:cs typeface="Times New Roman" pitchFamily="18" charset="0"/>
              </a:rPr>
              <a:t> </a:t>
            </a:r>
          </a:p>
        </p:txBody>
      </p:sp>
    </p:spTree>
    <p:extLst>
      <p:ext uri="{BB962C8B-B14F-4D97-AF65-F5344CB8AC3E}">
        <p14:creationId xmlns:p14="http://schemas.microsoft.com/office/powerpoint/2010/main" val="420071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5" presetClass="emph" presetSubtype="0" nodeType="clickEffect">
                                  <p:stCondLst>
                                    <p:cond delay="0"/>
                                  </p:stCondLst>
                                  <p:iterate type="lt">
                                    <p:tmAbs val="25"/>
                                  </p:iterate>
                                  <p:childTnLst>
                                    <p:set>
                                      <p:cBhvr override="childStyle">
                                        <p:cTn id="13" dur="indefinite"/>
                                        <p:tgtEl>
                                          <p:spTgt spid="4">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5765364" cy="465137"/>
          </a:xfrm>
          <a:prstGeom prst="roundRect">
            <a:avLst>
              <a:gd name="adj" fmla="val 50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Thực</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hiện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những</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việc</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làm</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giảm</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thiểu</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biến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đổi</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khí</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hậu</a:t>
            </a:r>
            <a:endParaRPr lang="en-US" sz="1800" b="1" dirty="0">
              <a:solidFill>
                <a:srgbClr val="FF0000"/>
              </a:solidFill>
              <a:latin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34560" y="748554"/>
            <a:ext cx="3685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4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 7</a:t>
            </a:r>
            <a:endParaRPr lang="en-US" altLang="en-US" sz="14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Rectangle 26"/>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1031074" y="1447800"/>
            <a:ext cx="6588926" cy="1477328"/>
          </a:xfrm>
          <a:prstGeom prst="rect">
            <a:avLst/>
          </a:prstGeom>
        </p:spPr>
        <p:txBody>
          <a:bodyPr wrap="square">
            <a:spAutoFit/>
          </a:bodyPr>
          <a:lstStyle/>
          <a:p>
            <a:pPr algn="just"/>
            <a:r>
              <a:rPr lang="en-US" sz="1800" dirty="0" err="1">
                <a:latin typeface="Times New Roman" pitchFamily="18" charset="0"/>
                <a:cs typeface="Times New Roman" pitchFamily="18" charset="0"/>
              </a:rPr>
              <a:t>Câu</a:t>
            </a:r>
            <a:r>
              <a:rPr lang="en-US" sz="1800" dirty="0">
                <a:latin typeface="Times New Roman" pitchFamily="18" charset="0"/>
                <a:cs typeface="Times New Roman" pitchFamily="18" charset="0"/>
              </a:rPr>
              <a:t> 3. </a:t>
            </a:r>
            <a:r>
              <a:rPr lang="en-US" sz="1800" dirty="0" err="1">
                <a:latin typeface="Times New Roman" pitchFamily="18" charset="0"/>
                <a:cs typeface="Times New Roman" pitchFamily="18" charset="0"/>
              </a:rPr>
              <a:t>Hoạt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nào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giúp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giảm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thiểu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đổi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khí</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hậu</a:t>
            </a:r>
            <a:r>
              <a:rPr lang="en-US" sz="1800" dirty="0">
                <a:latin typeface="Times New Roman" pitchFamily="18" charset="0"/>
                <a:cs typeface="Times New Roman" pitchFamily="18" charset="0"/>
              </a:rPr>
              <a:t>? </a:t>
            </a:r>
          </a:p>
          <a:p>
            <a:pPr algn="just"/>
            <a:r>
              <a:rPr lang="en-US" sz="1800" dirty="0" smtClean="0">
                <a:latin typeface="Times New Roman" pitchFamily="18" charset="0"/>
                <a:cs typeface="Times New Roman" pitchFamily="18" charset="0"/>
              </a:rPr>
              <a:t>A. </a:t>
            </a:r>
            <a:r>
              <a:rPr lang="en-US" sz="1800" dirty="0" err="1" smtClean="0">
                <a:latin typeface="Times New Roman" pitchFamily="18" charset="0"/>
                <a:cs typeface="Times New Roman" pitchFamily="18" charset="0"/>
              </a:rPr>
              <a:t>Để</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đèn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sáng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khỏi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khỏi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lớp</a:t>
            </a:r>
            <a:r>
              <a:rPr lang="en-US" sz="1800" dirty="0">
                <a:latin typeface="Times New Roman" pitchFamily="18" charset="0"/>
                <a:cs typeface="Times New Roman" pitchFamily="18" charset="0"/>
              </a:rPr>
              <a:t> </a:t>
            </a:r>
          </a:p>
          <a:p>
            <a:pPr algn="just"/>
            <a:r>
              <a:rPr lang="en-US" sz="1800" dirty="0" smtClean="0">
                <a:latin typeface="Times New Roman" pitchFamily="18" charset="0"/>
                <a:cs typeface="Times New Roman" pitchFamily="18" charset="0"/>
              </a:rPr>
              <a:t>B. </a:t>
            </a:r>
            <a:r>
              <a:rPr lang="en-US" sz="1800" dirty="0" err="1" smtClean="0">
                <a:latin typeface="Times New Roman" pitchFamily="18" charset="0"/>
                <a:cs typeface="Times New Roman" pitchFamily="18" charset="0"/>
              </a:rPr>
              <a:t>Chặt</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phá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rừng</a:t>
            </a:r>
            <a:r>
              <a:rPr lang="en-US" sz="1800" dirty="0">
                <a:latin typeface="Times New Roman" pitchFamily="18" charset="0"/>
                <a:cs typeface="Times New Roman" pitchFamily="18" charset="0"/>
              </a:rPr>
              <a:t> </a:t>
            </a:r>
          </a:p>
          <a:p>
            <a:pPr algn="just"/>
            <a:r>
              <a:rPr lang="en-US" sz="1800" dirty="0" smtClean="0">
                <a:latin typeface="Times New Roman" pitchFamily="18" charset="0"/>
                <a:cs typeface="Times New Roman" pitchFamily="18" charset="0"/>
              </a:rPr>
              <a:t>C. </a:t>
            </a:r>
            <a:r>
              <a:rPr lang="en-US" sz="1800" dirty="0" err="1" smtClean="0">
                <a:latin typeface="Times New Roman" pitchFamily="18" charset="0"/>
                <a:cs typeface="Times New Roman" pitchFamily="18" charset="0"/>
              </a:rPr>
              <a:t>Mua</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nước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uống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đóng</a:t>
            </a:r>
            <a:r>
              <a:rPr lang="en-US" sz="1800" dirty="0">
                <a:latin typeface="Times New Roman" pitchFamily="18" charset="0"/>
                <a:cs typeface="Times New Roman" pitchFamily="18" charset="0"/>
              </a:rPr>
              <a:t> chai </a:t>
            </a:r>
            <a:r>
              <a:rPr lang="en-US" sz="1800" dirty="0" err="1">
                <a:latin typeface="Times New Roman" pitchFamily="18" charset="0"/>
                <a:cs typeface="Times New Roman" pitchFamily="18" charset="0"/>
              </a:rPr>
              <a:t>nhựa</a:t>
            </a:r>
            <a:endParaRPr lang="en-US" sz="1800" dirty="0">
              <a:latin typeface="Times New Roman" pitchFamily="18" charset="0"/>
              <a:cs typeface="Times New Roman" pitchFamily="18" charset="0"/>
            </a:endParaRPr>
          </a:p>
          <a:p>
            <a:pPr algn="just"/>
            <a:r>
              <a:rPr lang="en-US" sz="1800" dirty="0" smtClean="0">
                <a:latin typeface="Times New Roman" pitchFamily="18" charset="0"/>
                <a:cs typeface="Times New Roman" pitchFamily="18" charset="0"/>
              </a:rPr>
              <a:t>D. </a:t>
            </a:r>
            <a:r>
              <a:rPr lang="en-US" sz="1800" dirty="0" err="1" smtClean="0">
                <a:latin typeface="Times New Roman" pitchFamily="18" charset="0"/>
                <a:cs typeface="Times New Roman" pitchFamily="18" charset="0"/>
              </a:rPr>
              <a:t>Sử</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dụng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phương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giao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cộng</a:t>
            </a:r>
            <a:r>
              <a:rPr lang="en-US" sz="1800" dirty="0">
                <a:latin typeface="Times New Roman" pitchFamily="18" charset="0"/>
                <a:cs typeface="Times New Roman" pitchFamily="18" charset="0"/>
              </a:rPr>
              <a:t> </a:t>
            </a:r>
          </a:p>
        </p:txBody>
      </p:sp>
    </p:spTree>
    <p:extLst>
      <p:ext uri="{BB962C8B-B14F-4D97-AF65-F5344CB8AC3E}">
        <p14:creationId xmlns:p14="http://schemas.microsoft.com/office/powerpoint/2010/main" val="230617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5" presetClass="emph" presetSubtype="0" nodeType="clickEffect">
                                  <p:stCondLst>
                                    <p:cond delay="0"/>
                                  </p:stCondLst>
                                  <p:iterate type="lt">
                                    <p:tmAbs val="25"/>
                                  </p:iterate>
                                  <p:childTnLst>
                                    <p:set>
                                      <p:cBhvr override="childStyle">
                                        <p:cTn id="13" dur="indefinite"/>
                                        <p:tgtEl>
                                          <p:spTgt spid="4">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5765364" cy="465137"/>
          </a:xfrm>
          <a:prstGeom prst="roundRect">
            <a:avLst>
              <a:gd name="adj" fmla="val 50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Thực</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hiện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những</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việc</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làm</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giảm</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thiểu</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biến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đổi</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khí</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hậu</a:t>
            </a:r>
            <a:endParaRPr lang="en-US" sz="1800" b="1" dirty="0">
              <a:solidFill>
                <a:srgbClr val="FF0000"/>
              </a:solidFill>
              <a:latin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34560" y="748554"/>
            <a:ext cx="3685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4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 7</a:t>
            </a:r>
            <a:endParaRPr lang="en-US" altLang="en-US" sz="14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Rectangle 26"/>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371600"/>
            <a:ext cx="5706758" cy="3021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617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5765364" cy="465137"/>
          </a:xfrm>
          <a:prstGeom prst="roundRect">
            <a:avLst>
              <a:gd name="adj" fmla="val 50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Thực</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hiện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những</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việc</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làm</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giảm</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thiểu</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biến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đổi</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khí</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hậu</a:t>
            </a:r>
            <a:endParaRPr lang="en-US" sz="1800" b="1" dirty="0">
              <a:solidFill>
                <a:srgbClr val="FF0000"/>
              </a:solidFill>
              <a:latin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34560" y="748554"/>
            <a:ext cx="3685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4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 7</a:t>
            </a:r>
            <a:endParaRPr lang="en-US" altLang="en-US" sz="14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Rectangle 26"/>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8780" y="1201737"/>
            <a:ext cx="5628624" cy="31568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857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5765364" cy="465137"/>
          </a:xfrm>
          <a:prstGeom prst="roundRect">
            <a:avLst>
              <a:gd name="adj" fmla="val 50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Thực</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hiện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những</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việc</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làm</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giảm</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thiểu</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biến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đổi</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khí</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hậu</a:t>
            </a:r>
            <a:endParaRPr lang="en-US" sz="1800" b="1" dirty="0">
              <a:solidFill>
                <a:srgbClr val="FF0000"/>
              </a:solidFill>
              <a:latin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34560" y="748554"/>
            <a:ext cx="3685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4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 7</a:t>
            </a:r>
            <a:endParaRPr lang="en-US" altLang="en-US" sz="14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Rectangle 26"/>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2" name="Cloud Callout 21"/>
          <p:cNvSpPr/>
          <p:nvPr/>
        </p:nvSpPr>
        <p:spPr>
          <a:xfrm>
            <a:off x="1600200" y="1447800"/>
            <a:ext cx="5029200" cy="1524000"/>
          </a:xfrm>
          <a:prstGeom prst="cloudCallout">
            <a:avLst>
              <a:gd name="adj1" fmla="val -41926"/>
              <a:gd name="adj2" fmla="val 6236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800" dirty="0" smtClean="0">
                <a:latin typeface="Times New Roman" pitchFamily="18" charset="0"/>
                <a:cs typeface="Times New Roman" pitchFamily="18" charset="0"/>
              </a:rPr>
              <a:t>Chia </a:t>
            </a:r>
            <a:r>
              <a:rPr lang="en-US" sz="1800" dirty="0" err="1">
                <a:latin typeface="Times New Roman" pitchFamily="18" charset="0"/>
                <a:cs typeface="Times New Roman" pitchFamily="18" charset="0"/>
              </a:rPr>
              <a:t>sẻ</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theo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nhóm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về</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việc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mình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làm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đình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trường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để</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giảm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thiểu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đổi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khí</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hậu</a:t>
            </a:r>
            <a:r>
              <a:rPr lang="en-US" sz="1800" dirty="0">
                <a:latin typeface="Times New Roman" pitchFamily="18" charset="0"/>
                <a:cs typeface="Times New Roman" pitchFamily="18" charset="0"/>
              </a:rPr>
              <a:t>?</a:t>
            </a:r>
          </a:p>
        </p:txBody>
      </p:sp>
    </p:spTree>
    <p:extLst>
      <p:ext uri="{BB962C8B-B14F-4D97-AF65-F5344CB8AC3E}">
        <p14:creationId xmlns:p14="http://schemas.microsoft.com/office/powerpoint/2010/main" val="207857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5765364" cy="465137"/>
          </a:xfrm>
          <a:prstGeom prst="roundRect">
            <a:avLst>
              <a:gd name="adj" fmla="val 50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Thực</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hiện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những</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việc</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làm</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giảm</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thiểu</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biến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đổi</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khí</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hậu</a:t>
            </a:r>
            <a:endParaRPr lang="en-US" sz="1800" b="1" dirty="0">
              <a:solidFill>
                <a:srgbClr val="FF0000"/>
              </a:solidFill>
              <a:latin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34560" y="748554"/>
            <a:ext cx="3685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4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 7</a:t>
            </a:r>
            <a:endParaRPr lang="en-US" altLang="en-US" sz="14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Rectangle 26"/>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3" name="Picture 22"/>
          <p:cNvPicPr/>
          <p:nvPr/>
        </p:nvPicPr>
        <p:blipFill>
          <a:blip r:embed="rId4" cstate="print">
            <a:extLst>
              <a:ext uri="{28A0092B-C50C-407E-A947-70E740481C1C}">
                <a14:useLocalDpi xmlns:a14="http://schemas.microsoft.com/office/drawing/2010/main" val="0"/>
              </a:ext>
            </a:extLst>
          </a:blip>
          <a:stretch>
            <a:fillRect/>
          </a:stretch>
        </p:blipFill>
        <p:spPr>
          <a:xfrm>
            <a:off x="2667000" y="1219200"/>
            <a:ext cx="3181350" cy="588645"/>
          </a:xfrm>
          <a:prstGeom prst="rect">
            <a:avLst/>
          </a:prstGeom>
        </p:spPr>
      </p:pic>
      <p:pic>
        <p:nvPicPr>
          <p:cNvPr id="24" name="Picture 23"/>
          <p:cNvPicPr/>
          <p:nvPr/>
        </p:nvPicPr>
        <p:blipFill>
          <a:blip r:embed="rId5" cstate="print">
            <a:extLst>
              <a:ext uri="{28A0092B-C50C-407E-A947-70E740481C1C}">
                <a14:useLocalDpi xmlns:a14="http://schemas.microsoft.com/office/drawing/2010/main" val="0"/>
              </a:ext>
            </a:extLst>
          </a:blip>
          <a:stretch>
            <a:fillRect/>
          </a:stretch>
        </p:blipFill>
        <p:spPr>
          <a:xfrm>
            <a:off x="2698115" y="1789227"/>
            <a:ext cx="3169285" cy="2581275"/>
          </a:xfrm>
          <a:prstGeom prst="rect">
            <a:avLst/>
          </a:prstGeom>
        </p:spPr>
      </p:pic>
    </p:spTree>
    <p:extLst>
      <p:ext uri="{BB962C8B-B14F-4D97-AF65-F5344CB8AC3E}">
        <p14:creationId xmlns:p14="http://schemas.microsoft.com/office/powerpoint/2010/main" val="178275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4920237" cy="465137"/>
          </a:xfrm>
          <a:prstGeom prst="roundRect">
            <a:avLst>
              <a:gd name="adj" fmla="val 50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Tuyên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truyền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vận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động</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người</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thân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bạn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bè</a:t>
            </a:r>
            <a:r>
              <a:rPr lang="en-US" sz="1800" b="1" dirty="0" smtClean="0">
                <a:solidFill>
                  <a:srgbClr val="FF0000"/>
                </a:solidFill>
                <a:latin typeface="Times New Roman" pitchFamily="18" charset="0"/>
              </a:rPr>
              <a:t>…</a:t>
            </a:r>
            <a:endParaRPr lang="en-US" sz="1800" b="1" dirty="0">
              <a:solidFill>
                <a:srgbClr val="FF0000"/>
              </a:solidFill>
              <a:latin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34560" y="748554"/>
            <a:ext cx="3685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4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 8</a:t>
            </a:r>
            <a:endParaRPr lang="en-US" altLang="en-US" sz="14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Rectangle 26"/>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985106" y="1981200"/>
            <a:ext cx="6711094" cy="1477328"/>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en-US" sz="1800" dirty="0" err="1">
                <a:latin typeface="Times New Roman" pitchFamily="18" charset="0"/>
                <a:cs typeface="Times New Roman" pitchFamily="18" charset="0"/>
              </a:rPr>
              <a:t>Gợi</a:t>
            </a:r>
            <a:r>
              <a:rPr lang="en-US" sz="1800" dirty="0">
                <a:latin typeface="Times New Roman" pitchFamily="18" charset="0"/>
                <a:cs typeface="Times New Roman" pitchFamily="18" charset="0"/>
              </a:rPr>
              <a:t> ý: </a:t>
            </a:r>
            <a:r>
              <a:rPr lang="en-US" sz="1800" dirty="0" err="1">
                <a:latin typeface="Times New Roman" pitchFamily="18" charset="0"/>
                <a:cs typeface="Times New Roman" pitchFamily="18" charset="0"/>
              </a:rPr>
              <a:t>Trong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tờ</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cụ</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thể</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nội</a:t>
            </a:r>
            <a:r>
              <a:rPr lang="en-US" sz="1800" dirty="0">
                <a:latin typeface="Times New Roman" pitchFamily="18" charset="0"/>
                <a:cs typeface="Times New Roman" pitchFamily="18" charset="0"/>
              </a:rPr>
              <a:t> dung </a:t>
            </a:r>
            <a:r>
              <a:rPr lang="en-US" sz="1800" dirty="0" err="1">
                <a:latin typeface="Times New Roman" pitchFamily="18" charset="0"/>
                <a:cs typeface="Times New Roman" pitchFamily="18" charset="0"/>
              </a:rPr>
              <a:t>sau</a:t>
            </a:r>
            <a:r>
              <a:rPr lang="en-US" sz="1800" dirty="0">
                <a:latin typeface="Times New Roman" pitchFamily="18" charset="0"/>
                <a:cs typeface="Times New Roman" pitchFamily="18" charset="0"/>
              </a:rPr>
              <a:t>: </a:t>
            </a:r>
          </a:p>
          <a:p>
            <a:pPr algn="just"/>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số</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thoại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cần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thiết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trong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trường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hợp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khẩn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cấp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thiên</a:t>
            </a:r>
            <a:r>
              <a:rPr lang="en-US" sz="1800" dirty="0">
                <a:latin typeface="Times New Roman" pitchFamily="18" charset="0"/>
                <a:cs typeface="Times New Roman" pitchFamily="18" charset="0"/>
              </a:rPr>
              <a:t> tai </a:t>
            </a:r>
            <a:r>
              <a:rPr lang="en-US" sz="1800" dirty="0" err="1">
                <a:latin typeface="Times New Roman" pitchFamily="18" charset="0"/>
                <a:cs typeface="Times New Roman" pitchFamily="18" charset="0"/>
              </a:rPr>
              <a:t>xảy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công</a:t>
            </a:r>
            <a:r>
              <a:rPr lang="en-US" sz="1800" dirty="0">
                <a:latin typeface="Times New Roman" pitchFamily="18" charset="0"/>
                <a:cs typeface="Times New Roman" pitchFamily="18" charset="0"/>
              </a:rPr>
              <a:t> an, </a:t>
            </a:r>
            <a:r>
              <a:rPr lang="en-US" sz="1800" dirty="0" err="1">
                <a:latin typeface="Times New Roman" pitchFamily="18" charset="0"/>
                <a:cs typeface="Times New Roman" pitchFamily="18" charset="0"/>
              </a:rPr>
              <a:t>cấp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cứu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phòng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cháy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chữa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cháy</a:t>
            </a:r>
            <a:r>
              <a:rPr lang="en-US" sz="1800" dirty="0">
                <a:latin typeface="Times New Roman" pitchFamily="18" charset="0"/>
                <a:cs typeface="Times New Roman" pitchFamily="18" charset="0"/>
              </a:rPr>
              <a:t>,...); </a:t>
            </a:r>
          </a:p>
          <a:p>
            <a:pPr algn="just"/>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pháp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tự</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bảo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vệ</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thiên</a:t>
            </a:r>
            <a:r>
              <a:rPr lang="en-US" sz="1800" dirty="0">
                <a:latin typeface="Times New Roman" pitchFamily="18" charset="0"/>
                <a:cs typeface="Times New Roman" pitchFamily="18" charset="0"/>
              </a:rPr>
              <a:t> tai </a:t>
            </a:r>
            <a:r>
              <a:rPr lang="en-US" sz="1800" dirty="0" err="1">
                <a:latin typeface="Times New Roman" pitchFamily="18" charset="0"/>
                <a:cs typeface="Times New Roman" pitchFamily="18" charset="0"/>
              </a:rPr>
              <a:t>xảy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ra</a:t>
            </a:r>
            <a:r>
              <a:rPr lang="en-US" sz="1800" dirty="0">
                <a:latin typeface="Times New Roman" pitchFamily="18" charset="0"/>
                <a:cs typeface="Times New Roman" pitchFamily="18" charset="0"/>
              </a:rPr>
              <a:t>;</a:t>
            </a:r>
          </a:p>
          <a:p>
            <a:pPr algn="just"/>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Tuyên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truyền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thực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việc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làm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giảm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thiểu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đổi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khí</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hậu</a:t>
            </a:r>
            <a:r>
              <a:rPr lang="en-US" sz="1800" dirty="0">
                <a:latin typeface="Times New Roman" pitchFamily="18" charset="0"/>
                <a:cs typeface="Times New Roman" pitchFamily="18" charset="0"/>
              </a:rPr>
              <a:t>. </a:t>
            </a:r>
          </a:p>
        </p:txBody>
      </p:sp>
      <p:sp>
        <p:nvSpPr>
          <p:cNvPr id="24" name="Rounded Rectangle 23"/>
          <p:cNvSpPr/>
          <p:nvPr/>
        </p:nvSpPr>
        <p:spPr>
          <a:xfrm>
            <a:off x="875593" y="1295400"/>
            <a:ext cx="2096208" cy="3810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LÀM TỜ RƠI</a:t>
            </a:r>
            <a:endParaRPr lang="en-US" sz="18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32640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animBg="1"/>
      <p:bldP spid="2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4920237" cy="465137"/>
          </a:xfrm>
          <a:prstGeom prst="roundRect">
            <a:avLst>
              <a:gd name="adj" fmla="val 50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Tuyên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truyền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vận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động</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người</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thân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bạn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bè</a:t>
            </a:r>
            <a:r>
              <a:rPr lang="en-US" sz="1800" b="1" dirty="0" smtClean="0">
                <a:solidFill>
                  <a:srgbClr val="FF0000"/>
                </a:solidFill>
                <a:latin typeface="Times New Roman" pitchFamily="18" charset="0"/>
              </a:rPr>
              <a:t>…</a:t>
            </a:r>
            <a:endParaRPr lang="en-US" sz="1800" b="1" dirty="0">
              <a:solidFill>
                <a:srgbClr val="FF0000"/>
              </a:solidFill>
              <a:latin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34560" y="748554"/>
            <a:ext cx="3685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4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 8</a:t>
            </a:r>
            <a:endParaRPr lang="en-US" altLang="en-US" sz="14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Rectangle 26"/>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1003090" y="1981200"/>
            <a:ext cx="6616909" cy="203132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Lớp</a:t>
            </a:r>
            <a:r>
              <a:rPr lang="en-US" sz="1800" dirty="0" smtClean="0">
                <a:latin typeface="Times New Roman" pitchFamily="18" charset="0"/>
                <a:cs typeface="Times New Roman" pitchFamily="18" charset="0"/>
              </a:rPr>
              <a:t> chia </a:t>
            </a:r>
            <a:r>
              <a:rPr lang="en-US" sz="1800" dirty="0" err="1" smtClean="0">
                <a:latin typeface="Times New Roman" pitchFamily="18" charset="0"/>
                <a:cs typeface="Times New Roman" pitchFamily="18" charset="0"/>
              </a:rPr>
              <a:t>thành</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nhóm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từ</a:t>
            </a:r>
            <a:r>
              <a:rPr lang="en-US" sz="1800" dirty="0">
                <a:latin typeface="Times New Roman" pitchFamily="18" charset="0"/>
                <a:cs typeface="Times New Roman" pitchFamily="18" charset="0"/>
              </a:rPr>
              <a:t> 5 – 6 </a:t>
            </a:r>
            <a:r>
              <a:rPr lang="en-US" sz="1800" dirty="0" err="1" smtClean="0">
                <a:latin typeface="Times New Roman" pitchFamily="18" charset="0"/>
                <a:cs typeface="Times New Roman" pitchFamily="18" charset="0"/>
              </a:rPr>
              <a:t>em</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lần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lượt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từng</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em</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trong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nhóm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tuyên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truyền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vận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mọi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người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trong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nhóm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thực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hành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tự</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bảo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vệ</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trước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thiên</a:t>
            </a:r>
            <a:r>
              <a:rPr lang="en-US" sz="1800" dirty="0">
                <a:latin typeface="Times New Roman" pitchFamily="18" charset="0"/>
                <a:cs typeface="Times New Roman" pitchFamily="18" charset="0"/>
              </a:rPr>
              <a:t> tai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giảm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thiểu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đổi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khí</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hậu</a:t>
            </a:r>
            <a:r>
              <a:rPr lang="en-US" sz="1800" dirty="0">
                <a:latin typeface="Times New Roman" pitchFamily="18" charset="0"/>
                <a:cs typeface="Times New Roman" pitchFamily="18" charset="0"/>
              </a:rPr>
              <a:t>. </a:t>
            </a:r>
          </a:p>
          <a:p>
            <a:pPr algn="just"/>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Các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em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còn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lại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vừa</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quan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vừa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ra</a:t>
            </a:r>
            <a:r>
              <a:rPr lang="en-US" sz="1800" dirty="0">
                <a:latin typeface="Times New Roman" pitchFamily="18" charset="0"/>
                <a:cs typeface="Times New Roman" pitchFamily="18" charset="0"/>
              </a:rPr>
              <a:t> ý </a:t>
            </a:r>
            <a:r>
              <a:rPr lang="en-US" sz="1800" dirty="0" err="1">
                <a:latin typeface="Times New Roman" pitchFamily="18" charset="0"/>
                <a:cs typeface="Times New Roman" pitchFamily="18" charset="0"/>
              </a:rPr>
              <a:t>kiến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mình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về</a:t>
            </a:r>
            <a:r>
              <a:rPr lang="en-US" sz="1800" dirty="0">
                <a:latin typeface="Times New Roman" pitchFamily="18" charset="0"/>
                <a:cs typeface="Times New Roman" pitchFamily="18" charset="0"/>
              </a:rPr>
              <a:t>:</a:t>
            </a:r>
          </a:p>
          <a:p>
            <a:pPr algn="just"/>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Ngôn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ngữ</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nói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mạch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rõ</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ràng</a:t>
            </a:r>
            <a:r>
              <a:rPr lang="en-US" sz="1800" dirty="0">
                <a:latin typeface="Times New Roman" pitchFamily="18" charset="0"/>
                <a:cs typeface="Times New Roman" pitchFamily="18" charset="0"/>
              </a:rPr>
              <a:t>,...</a:t>
            </a:r>
          </a:p>
          <a:p>
            <a:pPr algn="just"/>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Tính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thuyết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phục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toả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mọi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người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mức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tốt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trung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bình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yếu</a:t>
            </a:r>
            <a:r>
              <a:rPr lang="en-US" sz="1800" dirty="0">
                <a:latin typeface="Times New Roman" pitchFamily="18" charset="0"/>
                <a:cs typeface="Times New Roman" pitchFamily="18" charset="0"/>
              </a:rPr>
              <a:t>. </a:t>
            </a:r>
          </a:p>
        </p:txBody>
      </p:sp>
      <p:sp>
        <p:nvSpPr>
          <p:cNvPr id="15" name="Rounded Rectangle 14"/>
          <p:cNvSpPr/>
          <p:nvPr/>
        </p:nvSpPr>
        <p:spPr>
          <a:xfrm>
            <a:off x="875592" y="1295400"/>
            <a:ext cx="2401007" cy="3810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THUYẾT TRÌNH</a:t>
            </a:r>
            <a:endParaRPr lang="en-US" sz="18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9699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4920237" cy="465137"/>
          </a:xfrm>
          <a:prstGeom prst="roundRect">
            <a:avLst>
              <a:gd name="adj" fmla="val 50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Tuyên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truyền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vận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động</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người</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thân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bạn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bè</a:t>
            </a:r>
            <a:r>
              <a:rPr lang="en-US" sz="1800" b="1" dirty="0" smtClean="0">
                <a:solidFill>
                  <a:srgbClr val="FF0000"/>
                </a:solidFill>
                <a:latin typeface="Times New Roman" pitchFamily="18" charset="0"/>
              </a:rPr>
              <a:t>…</a:t>
            </a:r>
            <a:endParaRPr lang="en-US" sz="1800" b="1" dirty="0">
              <a:solidFill>
                <a:srgbClr val="FF0000"/>
              </a:solidFill>
              <a:latin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34560" y="748554"/>
            <a:ext cx="3685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4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 8</a:t>
            </a:r>
            <a:endParaRPr lang="en-US" altLang="en-US" sz="14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Rectangle 26"/>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8704" y="1219200"/>
            <a:ext cx="4654496" cy="3190876"/>
          </a:xfrm>
          <a:prstGeom prst="rect">
            <a:avLst/>
          </a:prstGeom>
        </p:spPr>
      </p:pic>
    </p:spTree>
    <p:extLst>
      <p:ext uri="{BB962C8B-B14F-4D97-AF65-F5344CB8AC3E}">
        <p14:creationId xmlns:p14="http://schemas.microsoft.com/office/powerpoint/2010/main" val="192835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4317565" cy="465137"/>
          </a:xfrm>
          <a:prstGeom prst="roundRect">
            <a:avLst>
              <a:gd name="adj" fmla="val 50000"/>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r>
              <a:rPr lang="en-US" sz="1800" b="1" dirty="0" err="1" smtClean="0">
                <a:latin typeface="Times New Roman" pitchFamily="18" charset="0"/>
                <a:cs typeface="Times New Roman" pitchFamily="18" charset="0"/>
              </a:rPr>
              <a:t>Tìm</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hiểu</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tác</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động</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của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biến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đổi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khí</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hậu</a:t>
            </a:r>
            <a:endParaRPr lang="en-US" sz="1800" dirty="0">
              <a:latin typeface="Times New Roman" pitchFamily="18" charset="0"/>
              <a:cs typeface="Times New Roman" pitchFamily="18" charset="0"/>
            </a:endParaRPr>
          </a:p>
        </p:txBody>
      </p:sp>
      <p:grpSp>
        <p:nvGrpSpPr>
          <p:cNvPr id="22" name="Group 60"/>
          <p:cNvGrpSpPr>
            <a:grpSpLocks/>
          </p:cNvGrpSpPr>
          <p:nvPr/>
        </p:nvGrpSpPr>
        <p:grpSpPr bwMode="auto">
          <a:xfrm>
            <a:off x="685800" y="762000"/>
            <a:ext cx="381000" cy="381000"/>
            <a:chOff x="2078" y="1680"/>
            <a:chExt cx="1615" cy="1615"/>
          </a:xfrm>
        </p:grpSpPr>
        <p:sp>
          <p:nvSpPr>
            <p:cNvPr id="23" name="Oval 6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24" name="Oval 6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25" name="Oval 63"/>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6" name="Oval 64"/>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a:effectLst/>
          </p:spPr>
          <p:txBody>
            <a:bodyPr wrap="none" anchor="ctr">
              <a:spAutoFit/>
            </a:bodyPr>
            <a:lstStyle/>
            <a:p>
              <a:endParaRPr lang="vi-VN"/>
            </a:p>
          </p:txBody>
        </p:sp>
        <p:sp>
          <p:nvSpPr>
            <p:cNvPr id="27" name="Oval 65"/>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28" name="Oval 66"/>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w="38100" algn="ctr">
              <a:noFill/>
              <a:round/>
              <a:headEnd/>
              <a:tailEnd/>
            </a:ln>
            <a:effectLst/>
          </p:spPr>
          <p:txBody>
            <a:bodyPr anchor="ctr">
              <a:spAutoFit/>
            </a:bodyPr>
            <a:lstStyle/>
            <a:p>
              <a:endParaRPr lang="vi-VN"/>
            </a:p>
          </p:txBody>
        </p:sp>
      </p:grpSp>
      <p:sp>
        <p:nvSpPr>
          <p:cNvPr id="29" name="Text Box 9"/>
          <p:cNvSpPr txBox="1">
            <a:spLocks noChangeArrowheads="1"/>
          </p:cNvSpPr>
          <p:nvPr/>
        </p:nvSpPr>
        <p:spPr bwMode="gray">
          <a:xfrm>
            <a:off x="722744" y="787358"/>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2</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Rectangle 19"/>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1447800" y="2124670"/>
            <a:ext cx="6248400" cy="1015663"/>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en-US" sz="2000" dirty="0" err="1" smtClean="0">
                <a:latin typeface="Times New Roman" pitchFamily="18" charset="0"/>
                <a:cs typeface="Times New Roman" pitchFamily="18" charset="0"/>
              </a:rPr>
              <a:t>Lớp</a:t>
            </a:r>
            <a:r>
              <a:rPr lang="en-US" sz="2000" dirty="0" smtClean="0">
                <a:latin typeface="Times New Roman" pitchFamily="18" charset="0"/>
                <a:cs typeface="Times New Roman" pitchFamily="18" charset="0"/>
              </a:rPr>
              <a:t> chia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Thành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viên</a:t>
            </a:r>
            <a:r>
              <a:rPr lang="en-US" sz="2000" dirty="0" smtClean="0">
                <a:latin typeface="Times New Roman" pitchFamily="18" charset="0"/>
                <a:cs typeface="Times New Roman" pitchFamily="18" charset="0"/>
              </a:rPr>
              <a:t> ở </a:t>
            </a:r>
            <a:r>
              <a:rPr lang="en-US" sz="2000" dirty="0" err="1" smtClean="0">
                <a:latin typeface="Times New Roman" pitchFamily="18" charset="0"/>
                <a:cs typeface="Times New Roman" pitchFamily="18" charset="0"/>
              </a:rPr>
              <a:t>mỗi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đội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sát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câu</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hỏi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chọn</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phương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lời</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đúng</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cho</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hỏi</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Đội</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nào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đúng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sẽ</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thắng</a:t>
            </a:r>
            <a:r>
              <a:rPr lang="en-US" sz="2000" dirty="0">
                <a:latin typeface="Times New Roman" pitchFamily="18" charset="0"/>
                <a:cs typeface="Times New Roman" pitchFamily="18" charset="0"/>
              </a:rPr>
              <a:t>.</a:t>
            </a:r>
          </a:p>
        </p:txBody>
      </p:sp>
      <p:sp>
        <p:nvSpPr>
          <p:cNvPr id="3" name="Rounded Rectangle 2"/>
          <p:cNvSpPr/>
          <p:nvPr/>
        </p:nvSpPr>
        <p:spPr>
          <a:xfrm>
            <a:off x="875593" y="1371600"/>
            <a:ext cx="1867608" cy="5334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800" b="1" dirty="0" smtClean="0">
                <a:effectLst>
                  <a:outerShdw blurRad="38100" dist="38100" dir="2700000" algn="tl">
                    <a:srgbClr val="000000">
                      <a:alpha val="43137"/>
                    </a:srgbClr>
                  </a:outerShdw>
                </a:effectLst>
                <a:latin typeface="Times New Roman" pitchFamily="18" charset="0"/>
                <a:cs typeface="Times New Roman" pitchFamily="18" charset="0"/>
              </a:rPr>
              <a:t>TRÒ CHƠI</a:t>
            </a:r>
            <a:endParaRPr lang="en-US" sz="18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86511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4920237" cy="465137"/>
          </a:xfrm>
          <a:prstGeom prst="roundRect">
            <a:avLst>
              <a:gd name="adj" fmla="val 50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Tuyên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truyền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vận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động</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người</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thân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bạn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bè</a:t>
            </a:r>
            <a:r>
              <a:rPr lang="en-US" sz="1800" b="1" dirty="0" smtClean="0">
                <a:solidFill>
                  <a:srgbClr val="FF0000"/>
                </a:solidFill>
                <a:latin typeface="Times New Roman" pitchFamily="18" charset="0"/>
              </a:rPr>
              <a:t>…</a:t>
            </a:r>
            <a:endParaRPr lang="en-US" sz="1800" b="1" dirty="0">
              <a:solidFill>
                <a:srgbClr val="FF0000"/>
              </a:solidFill>
              <a:latin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34560" y="748554"/>
            <a:ext cx="3685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4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 8</a:t>
            </a:r>
            <a:endParaRPr lang="en-US" altLang="en-US" sz="14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Rectangle 26"/>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1258987"/>
            <a:ext cx="4572000" cy="3241476"/>
          </a:xfrm>
          <a:prstGeom prst="rect">
            <a:avLst/>
          </a:prstGeom>
        </p:spPr>
      </p:pic>
    </p:spTree>
    <p:extLst>
      <p:ext uri="{BB962C8B-B14F-4D97-AF65-F5344CB8AC3E}">
        <p14:creationId xmlns:p14="http://schemas.microsoft.com/office/powerpoint/2010/main" val="58546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4920237" cy="465137"/>
          </a:xfrm>
          <a:prstGeom prst="roundRect">
            <a:avLst>
              <a:gd name="adj" fmla="val 50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Tuyên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truyền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vận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động</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người</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thân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bạn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bè</a:t>
            </a:r>
            <a:r>
              <a:rPr lang="en-US" sz="1800" b="1" dirty="0" smtClean="0">
                <a:solidFill>
                  <a:srgbClr val="FF0000"/>
                </a:solidFill>
                <a:latin typeface="Times New Roman" pitchFamily="18" charset="0"/>
              </a:rPr>
              <a:t>…</a:t>
            </a:r>
            <a:endParaRPr lang="en-US" sz="1800" b="1" dirty="0">
              <a:solidFill>
                <a:srgbClr val="FF0000"/>
              </a:solidFill>
              <a:latin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34560" y="748554"/>
            <a:ext cx="3685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4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 8</a:t>
            </a:r>
            <a:endParaRPr lang="en-US" altLang="en-US" sz="14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Rectangle 26"/>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0754" y="1219200"/>
            <a:ext cx="4550046" cy="3215002"/>
          </a:xfrm>
          <a:prstGeom prst="rect">
            <a:avLst/>
          </a:prstGeom>
        </p:spPr>
      </p:pic>
    </p:spTree>
    <p:extLst>
      <p:ext uri="{BB962C8B-B14F-4D97-AF65-F5344CB8AC3E}">
        <p14:creationId xmlns:p14="http://schemas.microsoft.com/office/powerpoint/2010/main" val="47253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2107765" cy="465137"/>
          </a:xfrm>
          <a:prstGeom prst="roundRect">
            <a:avLst>
              <a:gd name="adj" fmla="val 50000"/>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eaLnBrk="0" hangingPunct="0"/>
            <a:r>
              <a:rPr lang="en-US" sz="1800" b="1" dirty="0" smtClean="0">
                <a:latin typeface="Times New Roman" pitchFamily="18" charset="0"/>
                <a:cs typeface="Times New Roman" pitchFamily="18" charset="0"/>
              </a:rPr>
              <a:t>Cho </a:t>
            </a:r>
            <a:r>
              <a:rPr lang="en-US" sz="1800" b="1" dirty="0" err="1" smtClean="0">
                <a:latin typeface="Times New Roman" pitchFamily="18" charset="0"/>
                <a:cs typeface="Times New Roman" pitchFamily="18" charset="0"/>
              </a:rPr>
              <a:t>bạn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cho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tôi</a:t>
            </a:r>
            <a:endParaRPr lang="en-US" sz="1800" b="1" dirty="0">
              <a:solidFill>
                <a:srgbClr val="FF0000"/>
              </a:solidFill>
              <a:latin typeface="Times New Roman" pitchFamily="18" charset="0"/>
              <a:cs typeface="Times New Roman" pitchFamily="18" charset="0"/>
            </a:endParaRPr>
          </a:p>
        </p:txBody>
      </p:sp>
      <p:grpSp>
        <p:nvGrpSpPr>
          <p:cNvPr id="16" name="Group 67"/>
          <p:cNvGrpSpPr>
            <a:grpSpLocks/>
          </p:cNvGrpSpPr>
          <p:nvPr/>
        </p:nvGrpSpPr>
        <p:grpSpPr bwMode="auto">
          <a:xfrm>
            <a:off x="668023" y="727868"/>
            <a:ext cx="381000" cy="381000"/>
            <a:chOff x="2078" y="1680"/>
            <a:chExt cx="1615" cy="1615"/>
          </a:xfrm>
        </p:grpSpPr>
        <p:sp>
          <p:nvSpPr>
            <p:cNvPr id="17"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a:effectLst/>
          </p:spPr>
          <p:txBody>
            <a:bodyPr wrap="none" anchor="ctr">
              <a:spAutoFit/>
            </a:bodyPr>
            <a:lstStyle/>
            <a:p>
              <a:endParaRPr lang="vi-VN"/>
            </a:p>
          </p:txBody>
        </p:sp>
        <p:sp>
          <p:nvSpPr>
            <p:cNvPr id="21"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98269" y="751142"/>
            <a:ext cx="3943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9</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Rectangle 14"/>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Cloud Callout 13"/>
          <p:cNvSpPr/>
          <p:nvPr/>
        </p:nvSpPr>
        <p:spPr>
          <a:xfrm>
            <a:off x="2019300" y="1219200"/>
            <a:ext cx="5448300" cy="1828800"/>
          </a:xfrm>
          <a:prstGeom prst="cloudCallout">
            <a:avLst>
              <a:gd name="adj1" fmla="val -42941"/>
              <a:gd name="adj2" fmla="val 6216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800" dirty="0" err="1" smtClean="0">
                <a:latin typeface="Times New Roman" pitchFamily="18" charset="0"/>
                <a:cs typeface="Times New Roman" pitchFamily="18" charset="0"/>
              </a:rPr>
              <a:t>Nhận</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xét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về</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điểm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mình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thấy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làm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được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trong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chủ</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đề</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này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việc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làm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được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để</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tự</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bảo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vệ</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trước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thiên</a:t>
            </a:r>
            <a:r>
              <a:rPr lang="en-US" sz="1800" dirty="0">
                <a:latin typeface="Times New Roman" pitchFamily="18" charset="0"/>
                <a:cs typeface="Times New Roman" pitchFamily="18" charset="0"/>
              </a:rPr>
              <a:t> tai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giảm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thiểu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đổi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khí</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hậu</a:t>
            </a:r>
            <a:r>
              <a:rPr lang="en-US" sz="1800" dirty="0">
                <a:latin typeface="Times New Roman" pitchFamily="18" charset="0"/>
                <a:cs typeface="Times New Roman" pitchFamily="18" charset="0"/>
              </a:rPr>
              <a:t>?</a:t>
            </a:r>
          </a:p>
        </p:txBody>
      </p:sp>
      <p:sp>
        <p:nvSpPr>
          <p:cNvPr id="22" name="Cloud Callout 21"/>
          <p:cNvSpPr/>
          <p:nvPr/>
        </p:nvSpPr>
        <p:spPr>
          <a:xfrm>
            <a:off x="2146517" y="1447800"/>
            <a:ext cx="5448300" cy="1828800"/>
          </a:xfrm>
          <a:prstGeom prst="cloudCallout">
            <a:avLst>
              <a:gd name="adj1" fmla="val -42941"/>
              <a:gd name="adj2" fmla="val 6216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dirty="0" err="1" smtClean="0">
                <a:latin typeface="Times New Roman" pitchFamily="18" charset="0"/>
                <a:cs typeface="Times New Roman" pitchFamily="18" charset="0"/>
              </a:rPr>
              <a:t>Em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hãy</a:t>
            </a:r>
            <a:r>
              <a:rPr lang="en-US" sz="1800" dirty="0" smtClean="0">
                <a:latin typeface="Times New Roman" pitchFamily="18" charset="0"/>
                <a:cs typeface="Times New Roman" pitchFamily="18" charset="0"/>
              </a:rPr>
              <a:t> chia </a:t>
            </a:r>
            <a:r>
              <a:rPr lang="en-US" sz="1800" dirty="0" err="1">
                <a:latin typeface="Times New Roman" pitchFamily="18" charset="0"/>
                <a:cs typeface="Times New Roman" pitchFamily="18" charset="0"/>
              </a:rPr>
              <a:t>sẻ</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về</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điều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nhận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xét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về</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mình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về</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điều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mình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làm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được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chưa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làm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được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cảm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nhận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mình</a:t>
            </a:r>
            <a:r>
              <a:rPr lang="en-US" sz="1800" dirty="0">
                <a:latin typeface="Times New Roman" pitchFamily="18" charset="0"/>
                <a:cs typeface="Times New Roman" pitchFamily="18" charset="0"/>
              </a:rPr>
              <a:t>?</a:t>
            </a:r>
          </a:p>
        </p:txBody>
      </p:sp>
    </p:spTree>
    <p:extLst>
      <p:ext uri="{BB962C8B-B14F-4D97-AF65-F5344CB8AC3E}">
        <p14:creationId xmlns:p14="http://schemas.microsoft.com/office/powerpoint/2010/main" val="79299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2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6" y="685800"/>
            <a:ext cx="2564964" cy="465137"/>
          </a:xfrm>
          <a:prstGeom prst="roundRect">
            <a:avLst>
              <a:gd name="adj" fmla="val 500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Phản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hồi</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cuối</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chủ</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đề</a:t>
            </a:r>
            <a:endParaRPr lang="en-US" sz="1800" b="1" dirty="0">
              <a:solidFill>
                <a:srgbClr val="FF0000"/>
              </a:solidFill>
              <a:latin typeface="Times New Roman" pitchFamily="18" charset="0"/>
            </a:endParaRPr>
          </a:p>
        </p:txBody>
      </p:sp>
      <p:grpSp>
        <p:nvGrpSpPr>
          <p:cNvPr id="16" name="Group 74"/>
          <p:cNvGrpSpPr>
            <a:grpSpLocks/>
          </p:cNvGrpSpPr>
          <p:nvPr/>
        </p:nvGrpSpPr>
        <p:grpSpPr bwMode="auto">
          <a:xfrm>
            <a:off x="629292" y="727868"/>
            <a:ext cx="381000" cy="381000"/>
            <a:chOff x="2078" y="1680"/>
            <a:chExt cx="1615" cy="1615"/>
          </a:xfrm>
        </p:grpSpPr>
        <p:sp>
          <p:nvSpPr>
            <p:cNvPr id="1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a:effectLst/>
          </p:spPr>
          <p:txBody>
            <a:bodyPr wrap="none" anchor="ctr">
              <a:spAutoFit/>
            </a:bodyPr>
            <a:lstStyle/>
            <a:p>
              <a:endParaRPr lang="vi-VN"/>
            </a:p>
          </p:txBody>
        </p:sp>
        <p:sp>
          <p:nvSpPr>
            <p:cNvPr id="2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3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a:effectLst/>
          </p:spPr>
          <p:txBody>
            <a:bodyPr anchor="ctr">
              <a:spAutoFit/>
            </a:bodyPr>
            <a:lstStyle/>
            <a:p>
              <a:endParaRPr lang="vi-VN"/>
            </a:p>
          </p:txBody>
        </p:sp>
      </p:grpSp>
      <p:sp>
        <p:nvSpPr>
          <p:cNvPr id="31" name="Text Box 9"/>
          <p:cNvSpPr txBox="1">
            <a:spLocks noChangeArrowheads="1"/>
          </p:cNvSpPr>
          <p:nvPr/>
        </p:nvSpPr>
        <p:spPr bwMode="gray">
          <a:xfrm>
            <a:off x="634560" y="748554"/>
            <a:ext cx="4580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4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10</a:t>
            </a:r>
            <a:endParaRPr lang="en-US" altLang="en-US" sz="14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3" name="Cloud Callout 22"/>
          <p:cNvSpPr/>
          <p:nvPr/>
        </p:nvSpPr>
        <p:spPr>
          <a:xfrm>
            <a:off x="76200" y="1219200"/>
            <a:ext cx="4191000" cy="1371600"/>
          </a:xfrm>
          <a:prstGeom prst="cloudCallout">
            <a:avLst>
              <a:gd name="adj1" fmla="val -35143"/>
              <a:gd name="adj2" fmla="val 5913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800" dirty="0" err="1" smtClean="0">
                <a:latin typeface="Times New Roman" pitchFamily="18" charset="0"/>
                <a:cs typeface="Times New Roman" pitchFamily="18" charset="0"/>
              </a:rPr>
              <a:t>Em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hãy</a:t>
            </a:r>
            <a:r>
              <a:rPr lang="en-US" sz="1800" dirty="0" smtClean="0">
                <a:latin typeface="Times New Roman" pitchFamily="18" charset="0"/>
                <a:cs typeface="Times New Roman" pitchFamily="18" charset="0"/>
              </a:rPr>
              <a:t> chia </a:t>
            </a:r>
            <a:r>
              <a:rPr lang="en-US" sz="1800" dirty="0" err="1" smtClean="0">
                <a:latin typeface="Times New Roman" pitchFamily="18" charset="0"/>
                <a:cs typeface="Times New Roman" pitchFamily="18" charset="0"/>
              </a:rPr>
              <a:t>sẻ</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những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thuận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lợi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và</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khó</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khăn</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thực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hiện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chủ</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đề</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này</a:t>
            </a:r>
            <a:r>
              <a:rPr lang="en-US"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p:txBody>
      </p:sp>
      <p:sp>
        <p:nvSpPr>
          <p:cNvPr id="24" name="Rectangle 23"/>
          <p:cNvSpPr/>
          <p:nvPr/>
        </p:nvSpPr>
        <p:spPr>
          <a:xfrm>
            <a:off x="718103" y="2882358"/>
            <a:ext cx="3132527" cy="92333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Thực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hiện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tốt</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3 </a:t>
            </a:r>
            <a:r>
              <a:rPr lang="en-US" sz="1800" dirty="0" err="1">
                <a:latin typeface="Times New Roman" pitchFamily="18" charset="0"/>
                <a:cs typeface="Times New Roman" pitchFamily="18" charset="0"/>
              </a:rPr>
              <a:t>điểm</a:t>
            </a:r>
            <a:r>
              <a:rPr lang="en-US" sz="1800" dirty="0">
                <a:latin typeface="Times New Roman" pitchFamily="18" charset="0"/>
                <a:cs typeface="Times New Roman" pitchFamily="18" charset="0"/>
              </a:rPr>
              <a:t>; </a:t>
            </a:r>
          </a:p>
          <a:p>
            <a:pPr algn="just"/>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Thực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hiện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chưa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tốt</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2 </a:t>
            </a:r>
            <a:r>
              <a:rPr lang="en-US" sz="1800" dirty="0" err="1">
                <a:latin typeface="Times New Roman" pitchFamily="18" charset="0"/>
                <a:cs typeface="Times New Roman" pitchFamily="18" charset="0"/>
              </a:rPr>
              <a:t>điểm</a:t>
            </a:r>
            <a:r>
              <a:rPr lang="en-US" sz="1800" dirty="0">
                <a:latin typeface="Times New Roman" pitchFamily="18" charset="0"/>
                <a:cs typeface="Times New Roman" pitchFamily="18" charset="0"/>
              </a:rPr>
              <a:t>;</a:t>
            </a:r>
          </a:p>
          <a:p>
            <a:pPr algn="just"/>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Chưa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thực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hiện</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1 </a:t>
            </a:r>
            <a:r>
              <a:rPr lang="en-US" sz="1800" dirty="0" err="1">
                <a:latin typeface="Times New Roman" pitchFamily="18" charset="0"/>
                <a:cs typeface="Times New Roman" pitchFamily="18" charset="0"/>
              </a:rPr>
              <a:t>điểm</a:t>
            </a:r>
            <a:r>
              <a:rPr lang="en-US" sz="1800" dirty="0">
                <a:latin typeface="Times New Roman" pitchFamily="18" charset="0"/>
                <a:cs typeface="Times New Roman" pitchFamily="18" charset="0"/>
              </a:rPr>
              <a:t>. </a:t>
            </a:r>
          </a:p>
        </p:txBody>
      </p:sp>
      <p:sp>
        <p:nvSpPr>
          <p:cNvPr id="26" name="Rectangle 25"/>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2309" y="775115"/>
            <a:ext cx="4049784" cy="3590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47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22"/>
                                        </p:tgtEl>
                                        <p:attrNameLst>
                                          <p:attrName>style.visibility</p:attrName>
                                        </p:attrNameLst>
                                      </p:cBhvr>
                                      <p:to>
                                        <p:strVal val="visible"/>
                                      </p:to>
                                    </p:set>
                                    <p:animEffect transition="in" filter="fade">
                                      <p:cBhvr>
                                        <p:cTn id="28" dur="1000"/>
                                        <p:tgtEl>
                                          <p:spTgt spid="5122"/>
                                        </p:tgtEl>
                                      </p:cBhvr>
                                    </p:animEffect>
                                    <p:anim calcmode="lin" valueType="num">
                                      <p:cBhvr>
                                        <p:cTn id="29" dur="1000" fill="hold"/>
                                        <p:tgtEl>
                                          <p:spTgt spid="5122"/>
                                        </p:tgtEl>
                                        <p:attrNameLst>
                                          <p:attrName>ppt_x</p:attrName>
                                        </p:attrNameLst>
                                      </p:cBhvr>
                                      <p:tavLst>
                                        <p:tav tm="0">
                                          <p:val>
                                            <p:strVal val="#ppt_x"/>
                                          </p:val>
                                        </p:tav>
                                        <p:tav tm="100000">
                                          <p:val>
                                            <p:strVal val="#ppt_x"/>
                                          </p:val>
                                        </p:tav>
                                      </p:tavLst>
                                    </p:anim>
                                    <p:anim calcmode="lin" valueType="num">
                                      <p:cBhvr>
                                        <p:cTn id="30"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4774765" cy="465137"/>
          </a:xfrm>
          <a:prstGeom prst="roundRect">
            <a:avLst>
              <a:gd name="adj" fmla="val 50000"/>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eaLnBrk="0" hangingPunct="0"/>
            <a:r>
              <a:rPr lang="en-US" sz="1800" b="1" dirty="0" err="1" smtClean="0">
                <a:solidFill>
                  <a:srgbClr val="FF0000"/>
                </a:solidFill>
                <a:latin typeface="Times New Roman" pitchFamily="18" charset="0"/>
              </a:rPr>
              <a:t>Rèn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luyện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tiếp</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theo</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và</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chuẩn</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bị</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chủ</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đề</a:t>
            </a:r>
            <a:r>
              <a:rPr lang="en-US" sz="1800" b="1" dirty="0" smtClean="0">
                <a:solidFill>
                  <a:srgbClr val="FF0000"/>
                </a:solidFill>
                <a:latin typeface="Times New Roman" pitchFamily="18" charset="0"/>
              </a:rPr>
              <a:t> </a:t>
            </a:r>
            <a:r>
              <a:rPr lang="en-US" sz="1800" b="1" dirty="0" err="1" smtClean="0">
                <a:solidFill>
                  <a:srgbClr val="FF0000"/>
                </a:solidFill>
                <a:latin typeface="Times New Roman" pitchFamily="18" charset="0"/>
              </a:rPr>
              <a:t>mới</a:t>
            </a:r>
            <a:endParaRPr lang="en-US" sz="1800" b="1" dirty="0">
              <a:solidFill>
                <a:srgbClr val="FF0000"/>
              </a:solidFill>
              <a:latin typeface="Times New Roman" pitchFamily="18" charset="0"/>
            </a:endParaRPr>
          </a:p>
        </p:txBody>
      </p:sp>
      <p:grpSp>
        <p:nvGrpSpPr>
          <p:cNvPr id="22" name="Group 81"/>
          <p:cNvGrpSpPr>
            <a:grpSpLocks/>
          </p:cNvGrpSpPr>
          <p:nvPr/>
        </p:nvGrpSpPr>
        <p:grpSpPr bwMode="auto">
          <a:xfrm>
            <a:off x="669026" y="737610"/>
            <a:ext cx="355600" cy="381000"/>
            <a:chOff x="2078" y="1680"/>
            <a:chExt cx="1615" cy="1615"/>
          </a:xfrm>
        </p:grpSpPr>
        <p:sp>
          <p:nvSpPr>
            <p:cNvPr id="23" name="Oval 8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24" name="Oval 8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25" name="Oval 84"/>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6" name="Oval 85"/>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w="38100" algn="ctr">
              <a:noFill/>
              <a:round/>
              <a:headEnd/>
              <a:tailEnd/>
            </a:ln>
            <a:effectLst/>
          </p:spPr>
          <p:txBody>
            <a:bodyPr wrap="none" anchor="ctr">
              <a:spAutoFit/>
            </a:bodyPr>
            <a:lstStyle/>
            <a:p>
              <a:endParaRPr lang="vi-VN"/>
            </a:p>
          </p:txBody>
        </p:sp>
        <p:sp>
          <p:nvSpPr>
            <p:cNvPr id="27" name="Oval 86"/>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28" name="Oval 87"/>
            <p:cNvSpPr>
              <a:spLocks noChangeArrowheads="1"/>
            </p:cNvSpPr>
            <p:nvPr/>
          </p:nvSpPr>
          <p:spPr bwMode="gray">
            <a:xfrm>
              <a:off x="2337" y="1939"/>
              <a:ext cx="1096" cy="1098"/>
            </a:xfrm>
            <a:prstGeom prst="ellipse">
              <a:avLst/>
            </a:prstGeom>
            <a:gradFill rotWithShape="1">
              <a:gsLst>
                <a:gs pos="0">
                  <a:srgbClr val="E35E23"/>
                </a:gs>
                <a:gs pos="100000">
                  <a:srgbClr val="6E2E11"/>
                </a:gs>
              </a:gsLst>
              <a:lin ang="2700000" scaled="1"/>
            </a:gradFill>
            <a:ln w="38100" algn="ctr">
              <a:noFill/>
              <a:round/>
              <a:headEnd/>
              <a:tailEnd/>
            </a:ln>
            <a:effectLst/>
          </p:spPr>
          <p:txBody>
            <a:bodyPr anchor="ctr">
              <a:spAutoFit/>
            </a:bodyPr>
            <a:lstStyle/>
            <a:p>
              <a:endParaRPr lang="vi-VN"/>
            </a:p>
          </p:txBody>
        </p:sp>
      </p:grpSp>
      <p:sp>
        <p:nvSpPr>
          <p:cNvPr id="29" name="Text Box 9"/>
          <p:cNvSpPr txBox="1">
            <a:spLocks noChangeArrowheads="1"/>
          </p:cNvSpPr>
          <p:nvPr/>
        </p:nvSpPr>
        <p:spPr bwMode="gray">
          <a:xfrm>
            <a:off x="689283" y="759159"/>
            <a:ext cx="3685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11</a:t>
            </a:r>
            <a:endParaRPr lang="en-US" altLang="en-US" sz="1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7" name="Rectangle 16"/>
          <p:cNvSpPr/>
          <p:nvPr/>
        </p:nvSpPr>
        <p:spPr>
          <a:xfrm>
            <a:off x="1092634" y="1447800"/>
            <a:ext cx="6527365" cy="646331"/>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en-US" sz="1800" dirty="0" err="1" smtClean="0">
                <a:latin typeface="Times New Roman" pitchFamily="18" charset="0"/>
                <a:cs typeface="Times New Roman" pitchFamily="18" charset="0"/>
              </a:rPr>
              <a:t>Em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hãy</a:t>
            </a:r>
            <a:r>
              <a:rPr lang="en-US" sz="1800" dirty="0" smtClean="0">
                <a:latin typeface="Times New Roman" pitchFamily="18" charset="0"/>
                <a:cs typeface="Times New Roman" pitchFamily="18" charset="0"/>
              </a:rPr>
              <a:t> chia </a:t>
            </a:r>
            <a:r>
              <a:rPr lang="en-US" sz="1800" dirty="0" err="1">
                <a:latin typeface="Times New Roman" pitchFamily="18" charset="0"/>
                <a:cs typeface="Times New Roman" pitchFamily="18" charset="0"/>
              </a:rPr>
              <a:t>sẻ</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kĩ</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năng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cần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tiếp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tục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rèn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luyện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rèn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luyện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tự</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đánh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sự</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tiến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bộ</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bản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thân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trong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rèn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luyện</a:t>
            </a:r>
            <a:r>
              <a:rPr lang="en-US" sz="1800" dirty="0">
                <a:latin typeface="Times New Roman" pitchFamily="18" charset="0"/>
                <a:cs typeface="Times New Roman" pitchFamily="18" charset="0"/>
              </a:rPr>
              <a:t>.</a:t>
            </a:r>
          </a:p>
        </p:txBody>
      </p:sp>
      <p:sp>
        <p:nvSpPr>
          <p:cNvPr id="18" name="Rectangle 17"/>
          <p:cNvSpPr/>
          <p:nvPr/>
        </p:nvSpPr>
        <p:spPr>
          <a:xfrm>
            <a:off x="1092635" y="2286000"/>
            <a:ext cx="6527364" cy="369332"/>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r>
              <a:rPr lang="en-US" sz="1800" dirty="0" err="1" smtClean="0">
                <a:latin typeface="Times New Roman" pitchFamily="18" charset="0"/>
                <a:cs typeface="Times New Roman" pitchFamily="18" charset="0"/>
              </a:rPr>
              <a:t>Các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em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mở</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chủ</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đề</a:t>
            </a: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9, </a:t>
            </a:r>
            <a:r>
              <a:rPr lang="en-US" sz="1800" dirty="0" err="1">
                <a:latin typeface="Times New Roman" pitchFamily="18" charset="0"/>
                <a:cs typeface="Times New Roman" pitchFamily="18" charset="0"/>
              </a:rPr>
              <a:t>đọc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nhiệm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vụ</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cần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thực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hiện</a:t>
            </a:r>
            <a:r>
              <a:rPr lang="en-US" sz="1800" dirty="0">
                <a:latin typeface="Times New Roman" pitchFamily="18" charset="0"/>
                <a:cs typeface="Times New Roman" pitchFamily="18" charset="0"/>
              </a:rPr>
              <a:t>. </a:t>
            </a:r>
          </a:p>
        </p:txBody>
      </p:sp>
      <p:sp>
        <p:nvSpPr>
          <p:cNvPr id="21" name="Rectangle 20"/>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3630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4317565" cy="465137"/>
          </a:xfrm>
          <a:prstGeom prst="roundRect">
            <a:avLst>
              <a:gd name="adj" fmla="val 50000"/>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r>
              <a:rPr lang="en-US" sz="1800" b="1" dirty="0" err="1" smtClean="0">
                <a:latin typeface="Times New Roman" pitchFamily="18" charset="0"/>
                <a:cs typeface="Times New Roman" pitchFamily="18" charset="0"/>
              </a:rPr>
              <a:t>Tìm</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hiểu</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tác</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động</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của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biến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đổi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khí</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hậu</a:t>
            </a:r>
            <a:endParaRPr lang="en-US" sz="1800" dirty="0">
              <a:latin typeface="Times New Roman" pitchFamily="18" charset="0"/>
              <a:cs typeface="Times New Roman" pitchFamily="18" charset="0"/>
            </a:endParaRPr>
          </a:p>
        </p:txBody>
      </p:sp>
      <p:grpSp>
        <p:nvGrpSpPr>
          <p:cNvPr id="22" name="Group 60"/>
          <p:cNvGrpSpPr>
            <a:grpSpLocks/>
          </p:cNvGrpSpPr>
          <p:nvPr/>
        </p:nvGrpSpPr>
        <p:grpSpPr bwMode="auto">
          <a:xfrm>
            <a:off x="685800" y="762000"/>
            <a:ext cx="381000" cy="381000"/>
            <a:chOff x="2078" y="1680"/>
            <a:chExt cx="1615" cy="1615"/>
          </a:xfrm>
        </p:grpSpPr>
        <p:sp>
          <p:nvSpPr>
            <p:cNvPr id="23" name="Oval 6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24" name="Oval 6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25" name="Oval 63"/>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6" name="Oval 64"/>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a:effectLst/>
          </p:spPr>
          <p:txBody>
            <a:bodyPr wrap="none" anchor="ctr">
              <a:spAutoFit/>
            </a:bodyPr>
            <a:lstStyle/>
            <a:p>
              <a:endParaRPr lang="vi-VN"/>
            </a:p>
          </p:txBody>
        </p:sp>
        <p:sp>
          <p:nvSpPr>
            <p:cNvPr id="27" name="Oval 65"/>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28" name="Oval 66"/>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w="38100" algn="ctr">
              <a:noFill/>
              <a:round/>
              <a:headEnd/>
              <a:tailEnd/>
            </a:ln>
            <a:effectLst/>
          </p:spPr>
          <p:txBody>
            <a:bodyPr anchor="ctr">
              <a:spAutoFit/>
            </a:bodyPr>
            <a:lstStyle/>
            <a:p>
              <a:endParaRPr lang="vi-VN"/>
            </a:p>
          </p:txBody>
        </p:sp>
      </p:grpSp>
      <p:sp>
        <p:nvSpPr>
          <p:cNvPr id="29" name="Text Box 9"/>
          <p:cNvSpPr txBox="1">
            <a:spLocks noChangeArrowheads="1"/>
          </p:cNvSpPr>
          <p:nvPr/>
        </p:nvSpPr>
        <p:spPr bwMode="gray">
          <a:xfrm>
            <a:off x="722744" y="787358"/>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2</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Rectangle 19"/>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1052944" y="1371600"/>
            <a:ext cx="6795656" cy="1938992"/>
          </a:xfrm>
          <a:prstGeom prst="rect">
            <a:avLst/>
          </a:prstGeom>
        </p:spPr>
        <p:txBody>
          <a:bodyPr wrap="square">
            <a:spAutoFit/>
          </a:bodyPr>
          <a:lstStyle/>
          <a:p>
            <a:pPr algn="just"/>
            <a:r>
              <a:rPr lang="en-US" sz="2000" dirty="0" err="1">
                <a:latin typeface="Times New Roman" pitchFamily="18" charset="0"/>
                <a:cs typeface="Times New Roman" pitchFamily="18" charset="0"/>
              </a:rPr>
              <a:t>Câu</a:t>
            </a:r>
            <a:r>
              <a:rPr lang="en-US" sz="2000" dirty="0">
                <a:latin typeface="Times New Roman" pitchFamily="18" charset="0"/>
                <a:cs typeface="Times New Roman" pitchFamily="18" charset="0"/>
              </a:rPr>
              <a:t> 1: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thay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đổi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hậu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vượt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khỏi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duy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gọi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gì</a:t>
            </a:r>
            <a:r>
              <a:rPr lang="en-US" sz="2000" dirty="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A. </a:t>
            </a:r>
            <a:r>
              <a:rPr lang="en-US" sz="2000" dirty="0" err="1" smtClean="0">
                <a:latin typeface="Times New Roman" pitchFamily="18" charset="0"/>
                <a:cs typeface="Times New Roman" pitchFamily="18" charset="0"/>
              </a:rPr>
              <a:t>Nóng</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lên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toàn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cầu</a:t>
            </a:r>
            <a:endParaRPr lang="en-US" sz="2000" dirty="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B. </a:t>
            </a:r>
            <a:r>
              <a:rPr lang="en-US" sz="2000" dirty="0" err="1" smtClean="0">
                <a:latin typeface="Times New Roman" pitchFamily="18" charset="0"/>
                <a:cs typeface="Times New Roman" pitchFamily="18" charset="0"/>
              </a:rPr>
              <a:t>Hiệu</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kính</a:t>
            </a:r>
            <a:r>
              <a:rPr lang="en-US" sz="2000" dirty="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C. </a:t>
            </a:r>
            <a:r>
              <a:rPr lang="en-US" sz="2000" dirty="0" err="1" smtClean="0">
                <a:latin typeface="Times New Roman" pitchFamily="18" charset="0"/>
                <a:cs typeface="Times New Roman" pitchFamily="18" charset="0"/>
              </a:rPr>
              <a:t>Biến</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đổi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hậu</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D. </a:t>
            </a:r>
            <a:r>
              <a:rPr lang="en-US" sz="2000" dirty="0" err="1" smtClean="0">
                <a:latin typeface="Times New Roman" pitchFamily="18" charset="0"/>
                <a:cs typeface="Times New Roman" pitchFamily="18" charset="0"/>
              </a:rPr>
              <a:t>Thiên</a:t>
            </a:r>
            <a:r>
              <a:rPr lang="en-US" sz="2000" dirty="0" smtClean="0">
                <a:latin typeface="Times New Roman" pitchFamily="18" charset="0"/>
                <a:cs typeface="Times New Roman" pitchFamily="18" charset="0"/>
              </a:rPr>
              <a:t> tai</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8000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5" presetClass="emph" presetSubtype="0" nodeType="clickEffect">
                                  <p:stCondLst>
                                    <p:cond delay="0"/>
                                  </p:stCondLst>
                                  <p:iterate type="lt">
                                    <p:tmAbs val="25"/>
                                  </p:iterate>
                                  <p:childTnLst>
                                    <p:set>
                                      <p:cBhvr override="childStyle">
                                        <p:cTn id="13" dur="indefinite"/>
                                        <p:tgtEl>
                                          <p:spTgt spid="2">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4317565" cy="465137"/>
          </a:xfrm>
          <a:prstGeom prst="roundRect">
            <a:avLst>
              <a:gd name="adj" fmla="val 50000"/>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r>
              <a:rPr lang="en-US" sz="1800" b="1" dirty="0" err="1" smtClean="0">
                <a:latin typeface="Times New Roman" pitchFamily="18" charset="0"/>
                <a:cs typeface="Times New Roman" pitchFamily="18" charset="0"/>
              </a:rPr>
              <a:t>Tìm</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hiểu</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tác</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động</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của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biến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đổi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khí</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hậu</a:t>
            </a:r>
            <a:endParaRPr lang="en-US" sz="1800" dirty="0">
              <a:latin typeface="Times New Roman" pitchFamily="18" charset="0"/>
              <a:cs typeface="Times New Roman" pitchFamily="18" charset="0"/>
            </a:endParaRPr>
          </a:p>
        </p:txBody>
      </p:sp>
      <p:grpSp>
        <p:nvGrpSpPr>
          <p:cNvPr id="22" name="Group 60"/>
          <p:cNvGrpSpPr>
            <a:grpSpLocks/>
          </p:cNvGrpSpPr>
          <p:nvPr/>
        </p:nvGrpSpPr>
        <p:grpSpPr bwMode="auto">
          <a:xfrm>
            <a:off x="685800" y="762000"/>
            <a:ext cx="381000" cy="381000"/>
            <a:chOff x="2078" y="1680"/>
            <a:chExt cx="1615" cy="1615"/>
          </a:xfrm>
        </p:grpSpPr>
        <p:sp>
          <p:nvSpPr>
            <p:cNvPr id="23" name="Oval 6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24" name="Oval 6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25" name="Oval 63"/>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6" name="Oval 64"/>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a:effectLst/>
          </p:spPr>
          <p:txBody>
            <a:bodyPr wrap="none" anchor="ctr">
              <a:spAutoFit/>
            </a:bodyPr>
            <a:lstStyle/>
            <a:p>
              <a:endParaRPr lang="vi-VN"/>
            </a:p>
          </p:txBody>
        </p:sp>
        <p:sp>
          <p:nvSpPr>
            <p:cNvPr id="27" name="Oval 65"/>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28" name="Oval 66"/>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w="38100" algn="ctr">
              <a:noFill/>
              <a:round/>
              <a:headEnd/>
              <a:tailEnd/>
            </a:ln>
            <a:effectLst/>
          </p:spPr>
          <p:txBody>
            <a:bodyPr anchor="ctr">
              <a:spAutoFit/>
            </a:bodyPr>
            <a:lstStyle/>
            <a:p>
              <a:endParaRPr lang="vi-VN"/>
            </a:p>
          </p:txBody>
        </p:sp>
      </p:grpSp>
      <p:sp>
        <p:nvSpPr>
          <p:cNvPr id="29" name="Text Box 9"/>
          <p:cNvSpPr txBox="1">
            <a:spLocks noChangeArrowheads="1"/>
          </p:cNvSpPr>
          <p:nvPr/>
        </p:nvSpPr>
        <p:spPr bwMode="gray">
          <a:xfrm>
            <a:off x="722744" y="787358"/>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2</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Rectangle 19"/>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907009" y="1371600"/>
            <a:ext cx="6941591" cy="923330"/>
          </a:xfrm>
          <a:prstGeom prst="rect">
            <a:avLst/>
          </a:prstGeom>
        </p:spPr>
        <p:txBody>
          <a:bodyPr wrap="square">
            <a:spAutoFit/>
          </a:bodyPr>
          <a:lstStyle/>
          <a:p>
            <a:r>
              <a:rPr lang="en-US" sz="1800" dirty="0" err="1" smtClean="0">
                <a:latin typeface="Times New Roman" pitchFamily="18" charset="0"/>
                <a:cs typeface="Times New Roman" pitchFamily="18" charset="0"/>
              </a:rPr>
              <a:t>Câu</a:t>
            </a:r>
            <a:r>
              <a:rPr lang="en-US" sz="1800" dirty="0" smtClean="0">
                <a:latin typeface="Times New Roman" pitchFamily="18" charset="0"/>
                <a:cs typeface="Times New Roman" pitchFamily="18" charset="0"/>
              </a:rPr>
              <a:t> 2: </a:t>
            </a:r>
            <a:r>
              <a:rPr lang="en-US" sz="1800" dirty="0" err="1" smtClean="0">
                <a:latin typeface="Times New Roman" pitchFamily="18" charset="0"/>
                <a:cs typeface="Times New Roman" pitchFamily="18" charset="0"/>
              </a:rPr>
              <a:t>Biến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đổi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khí</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hậu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sẽ</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làm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mọi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vực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trên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Trái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Đất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nóng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lên</a:t>
            </a:r>
            <a:r>
              <a:rPr lang="en-US" sz="1800" dirty="0" smtClean="0">
                <a:latin typeface="Times New Roman" pitchFamily="18" charset="0"/>
                <a:cs typeface="Times New Roman" pitchFamily="18" charset="0"/>
              </a:rPr>
              <a:t>? </a:t>
            </a:r>
          </a:p>
          <a:p>
            <a:r>
              <a:rPr lang="en-US" sz="1800" dirty="0" smtClean="0">
                <a:latin typeface="Times New Roman" pitchFamily="18" charset="0"/>
                <a:cs typeface="Times New Roman" pitchFamily="18" charset="0"/>
              </a:rPr>
              <a:t>           A. </a:t>
            </a:r>
            <a:r>
              <a:rPr lang="en-US" sz="1800" dirty="0" err="1" smtClean="0">
                <a:latin typeface="Times New Roman" pitchFamily="18" charset="0"/>
                <a:cs typeface="Times New Roman" pitchFamily="18" charset="0"/>
              </a:rPr>
              <a:t>Đúng</a:t>
            </a:r>
            <a:r>
              <a:rPr lang="en-US" sz="1800" dirty="0" smtClean="0">
                <a:latin typeface="Times New Roman" pitchFamily="18" charset="0"/>
                <a:cs typeface="Times New Roman" pitchFamily="18" charset="0"/>
              </a:rPr>
              <a:t>                        </a:t>
            </a:r>
          </a:p>
          <a:p>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          B. </a:t>
            </a:r>
            <a:r>
              <a:rPr lang="en-US" sz="1800" dirty="0" err="1" smtClean="0">
                <a:latin typeface="Times New Roman" pitchFamily="18" charset="0"/>
                <a:cs typeface="Times New Roman" pitchFamily="18" charset="0"/>
              </a:rPr>
              <a:t>Sai</a:t>
            </a:r>
            <a:r>
              <a:rPr lang="en-US" sz="1800" dirty="0" smtClean="0">
                <a:latin typeface="Times New Roman" pitchFamily="18" charset="0"/>
                <a:cs typeface="Times New Roman" pitchFamily="18" charset="0"/>
              </a:rPr>
              <a:t>  </a:t>
            </a:r>
            <a:endParaRPr lang="en-US" sz="1800" dirty="0">
              <a:latin typeface="Times New Roman" pitchFamily="18" charset="0"/>
              <a:cs typeface="Times New Roman" pitchFamily="18" charset="0"/>
            </a:endParaRPr>
          </a:p>
        </p:txBody>
      </p:sp>
      <p:sp>
        <p:nvSpPr>
          <p:cNvPr id="3" name="Rectangle 2"/>
          <p:cNvSpPr/>
          <p:nvPr/>
        </p:nvSpPr>
        <p:spPr>
          <a:xfrm>
            <a:off x="914400" y="2408872"/>
            <a:ext cx="7021409" cy="1477328"/>
          </a:xfrm>
          <a:prstGeom prst="rect">
            <a:avLst/>
          </a:prstGeom>
        </p:spPr>
        <p:txBody>
          <a:bodyPr wrap="square">
            <a:spAutoFit/>
          </a:bodyPr>
          <a:lstStyle/>
          <a:p>
            <a:r>
              <a:rPr lang="en-US" sz="1800" dirty="0" err="1">
                <a:latin typeface="Times New Roman" pitchFamily="18" charset="0"/>
                <a:cs typeface="Times New Roman" pitchFamily="18" charset="0"/>
              </a:rPr>
              <a:t>Câu</a:t>
            </a:r>
            <a:r>
              <a:rPr lang="en-US" sz="1800" dirty="0">
                <a:latin typeface="Times New Roman" pitchFamily="18" charset="0"/>
                <a:cs typeface="Times New Roman" pitchFamily="18" charset="0"/>
              </a:rPr>
              <a:t> 3: </a:t>
            </a:r>
            <a:r>
              <a:rPr lang="en-US" sz="1800" dirty="0" err="1">
                <a:latin typeface="Times New Roman" pitchFamily="18" charset="0"/>
                <a:cs typeface="Times New Roman" pitchFamily="18" charset="0"/>
              </a:rPr>
              <a:t>Những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tượng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nào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đây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biểu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đổi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khí</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hậu</a:t>
            </a:r>
            <a:r>
              <a:rPr lang="en-US" sz="1800" dirty="0">
                <a:latin typeface="Times New Roman" pitchFamily="18" charset="0"/>
                <a:cs typeface="Times New Roman" pitchFamily="18" charset="0"/>
              </a:rPr>
              <a:t>? </a:t>
            </a:r>
          </a:p>
          <a:p>
            <a:r>
              <a:rPr lang="en-US" sz="1800" dirty="0" smtClean="0">
                <a:latin typeface="Times New Roman" pitchFamily="18" charset="0"/>
                <a:cs typeface="Times New Roman" pitchFamily="18" charset="0"/>
              </a:rPr>
              <a:t>A. </a:t>
            </a:r>
            <a:r>
              <a:rPr lang="en-US" sz="1800" dirty="0" err="1" smtClean="0">
                <a:latin typeface="Times New Roman" pitchFamily="18" charset="0"/>
                <a:cs typeface="Times New Roman" pitchFamily="18" charset="0"/>
              </a:rPr>
              <a:t>Núi</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lửa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phun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trào</a:t>
            </a:r>
            <a:endParaRPr lang="en-US" sz="1800" dirty="0">
              <a:latin typeface="Times New Roman" pitchFamily="18" charset="0"/>
              <a:cs typeface="Times New Roman" pitchFamily="18" charset="0"/>
            </a:endParaRPr>
          </a:p>
          <a:p>
            <a:r>
              <a:rPr lang="en-US" sz="1800" dirty="0" smtClean="0">
                <a:latin typeface="Times New Roman" pitchFamily="18" charset="0"/>
                <a:cs typeface="Times New Roman" pitchFamily="18" charset="0"/>
              </a:rPr>
              <a:t>B. </a:t>
            </a:r>
            <a:r>
              <a:rPr lang="en-US" sz="1800" dirty="0" err="1" smtClean="0">
                <a:latin typeface="Times New Roman" pitchFamily="18" charset="0"/>
                <a:cs typeface="Times New Roman" pitchFamily="18" charset="0"/>
              </a:rPr>
              <a:t>Băng</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tan </a:t>
            </a:r>
            <a:r>
              <a:rPr lang="en-US" sz="1800" dirty="0" smtClean="0">
                <a:latin typeface="Times New Roman" pitchFamily="18" charset="0"/>
                <a:cs typeface="Times New Roman" pitchFamily="18" charset="0"/>
              </a:rPr>
              <a:t> </a:t>
            </a:r>
            <a:endParaRPr lang="en-US" sz="1800" dirty="0">
              <a:latin typeface="Times New Roman" pitchFamily="18" charset="0"/>
              <a:cs typeface="Times New Roman" pitchFamily="18" charset="0"/>
            </a:endParaRPr>
          </a:p>
          <a:p>
            <a:r>
              <a:rPr lang="en-US" sz="1800" dirty="0" smtClean="0">
                <a:latin typeface="Times New Roman" pitchFamily="18" charset="0"/>
                <a:cs typeface="Times New Roman" pitchFamily="18" charset="0"/>
              </a:rPr>
              <a:t>C. </a:t>
            </a:r>
            <a:r>
              <a:rPr lang="en-US" sz="1800" dirty="0" err="1" smtClean="0">
                <a:latin typeface="Times New Roman" pitchFamily="18" charset="0"/>
                <a:cs typeface="Times New Roman" pitchFamily="18" charset="0"/>
              </a:rPr>
              <a:t>Nhiệt</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độ</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trung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bình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giảm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xuống</a:t>
            </a:r>
            <a:r>
              <a:rPr lang="en-US" sz="1800" dirty="0">
                <a:latin typeface="Times New Roman" pitchFamily="18" charset="0"/>
                <a:cs typeface="Times New Roman" pitchFamily="18" charset="0"/>
              </a:rPr>
              <a:t> </a:t>
            </a:r>
          </a:p>
          <a:p>
            <a:r>
              <a:rPr lang="en-US" sz="1800" dirty="0" smtClean="0">
                <a:latin typeface="Times New Roman" pitchFamily="18" charset="0"/>
                <a:cs typeface="Times New Roman" pitchFamily="18" charset="0"/>
              </a:rPr>
              <a:t>D. </a:t>
            </a:r>
            <a:r>
              <a:rPr lang="en-US" sz="1800" dirty="0" err="1" smtClean="0">
                <a:latin typeface="Times New Roman" pitchFamily="18" charset="0"/>
                <a:cs typeface="Times New Roman" pitchFamily="18" charset="0"/>
              </a:rPr>
              <a:t>Mực</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nước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biển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dâng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lên</a:t>
            </a: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 </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293222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5" presetClass="emph" presetSubtype="0" nodeType="clickEffect">
                                  <p:stCondLst>
                                    <p:cond delay="0"/>
                                  </p:stCondLst>
                                  <p:iterate type="lt">
                                    <p:tmAbs val="25"/>
                                  </p:iterate>
                                  <p:childTnLst>
                                    <p:set>
                                      <p:cBhvr override="childStyle">
                                        <p:cTn id="13" dur="indefinite"/>
                                        <p:tgtEl>
                                          <p:spTgt spid="2">
                                            <p:txEl>
                                              <p:pRg st="2" end="2"/>
                                            </p:txEl>
                                          </p:spTgt>
                                        </p:tgtEl>
                                        <p:attrNameLst>
                                          <p:attrName>style.fontWeight</p:attrName>
                                        </p:attrNameLst>
                                      </p:cBhvr>
                                      <p:to>
                                        <p:strVal val="bold"/>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mph" presetSubtype="0" nodeType="clickEffect">
                                  <p:stCondLst>
                                    <p:cond delay="0"/>
                                  </p:stCondLst>
                                  <p:iterate type="lt">
                                    <p:tmAbs val="25"/>
                                  </p:iterate>
                                  <p:childTnLst>
                                    <p:set>
                                      <p:cBhvr override="childStyle">
                                        <p:cTn id="24" dur="indefinite"/>
                                        <p:tgtEl>
                                          <p:spTgt spid="3">
                                            <p:txEl>
                                              <p:pRg st="2" end="2"/>
                                            </p:txEl>
                                          </p:spTgt>
                                        </p:tgtEl>
                                        <p:attrNameLst>
                                          <p:attrName>style.fontWeight</p:attrName>
                                        </p:attrNameLst>
                                      </p:cBhvr>
                                      <p:to>
                                        <p:strVal val="bold"/>
                                      </p:to>
                                    </p:set>
                                  </p:childTnLst>
                                </p:cTn>
                              </p:par>
                              <p:par>
                                <p:cTn id="25" presetID="15" presetClass="emph" presetSubtype="0" nodeType="withEffect">
                                  <p:stCondLst>
                                    <p:cond delay="0"/>
                                  </p:stCondLst>
                                  <p:iterate type="lt">
                                    <p:tmAbs val="25"/>
                                  </p:iterate>
                                  <p:childTnLst>
                                    <p:set>
                                      <p:cBhvr override="childStyle">
                                        <p:cTn id="26"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4317565" cy="465137"/>
          </a:xfrm>
          <a:prstGeom prst="roundRect">
            <a:avLst>
              <a:gd name="adj" fmla="val 50000"/>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r>
              <a:rPr lang="en-US" sz="1800" b="1" dirty="0" err="1" smtClean="0">
                <a:latin typeface="Times New Roman" pitchFamily="18" charset="0"/>
                <a:cs typeface="Times New Roman" pitchFamily="18" charset="0"/>
              </a:rPr>
              <a:t>Tìm</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hiểu</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tác</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động</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của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biến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đổi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khí</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hậu</a:t>
            </a:r>
            <a:endParaRPr lang="en-US" sz="1800" dirty="0">
              <a:latin typeface="Times New Roman" pitchFamily="18" charset="0"/>
              <a:cs typeface="Times New Roman" pitchFamily="18" charset="0"/>
            </a:endParaRPr>
          </a:p>
        </p:txBody>
      </p:sp>
      <p:grpSp>
        <p:nvGrpSpPr>
          <p:cNvPr id="22" name="Group 60"/>
          <p:cNvGrpSpPr>
            <a:grpSpLocks/>
          </p:cNvGrpSpPr>
          <p:nvPr/>
        </p:nvGrpSpPr>
        <p:grpSpPr bwMode="auto">
          <a:xfrm>
            <a:off x="685800" y="762000"/>
            <a:ext cx="381000" cy="381000"/>
            <a:chOff x="2078" y="1680"/>
            <a:chExt cx="1615" cy="1615"/>
          </a:xfrm>
        </p:grpSpPr>
        <p:sp>
          <p:nvSpPr>
            <p:cNvPr id="23" name="Oval 6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24" name="Oval 6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25" name="Oval 63"/>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6" name="Oval 64"/>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a:effectLst/>
          </p:spPr>
          <p:txBody>
            <a:bodyPr wrap="none" anchor="ctr">
              <a:spAutoFit/>
            </a:bodyPr>
            <a:lstStyle/>
            <a:p>
              <a:endParaRPr lang="vi-VN"/>
            </a:p>
          </p:txBody>
        </p:sp>
        <p:sp>
          <p:nvSpPr>
            <p:cNvPr id="27" name="Oval 65"/>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28" name="Oval 66"/>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w="38100" algn="ctr">
              <a:noFill/>
              <a:round/>
              <a:headEnd/>
              <a:tailEnd/>
            </a:ln>
            <a:effectLst/>
          </p:spPr>
          <p:txBody>
            <a:bodyPr anchor="ctr">
              <a:spAutoFit/>
            </a:bodyPr>
            <a:lstStyle/>
            <a:p>
              <a:endParaRPr lang="vi-VN"/>
            </a:p>
          </p:txBody>
        </p:sp>
      </p:grpSp>
      <p:sp>
        <p:nvSpPr>
          <p:cNvPr id="29" name="Text Box 9"/>
          <p:cNvSpPr txBox="1">
            <a:spLocks noChangeArrowheads="1"/>
          </p:cNvSpPr>
          <p:nvPr/>
        </p:nvSpPr>
        <p:spPr bwMode="gray">
          <a:xfrm>
            <a:off x="722744" y="787358"/>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2</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Rectangle 19"/>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823103" y="1524000"/>
            <a:ext cx="7025497" cy="1631216"/>
          </a:xfrm>
          <a:prstGeom prst="rect">
            <a:avLst/>
          </a:prstGeom>
        </p:spPr>
        <p:txBody>
          <a:bodyPr wrap="square">
            <a:spAutoFit/>
          </a:bodyPr>
          <a:lstStyle/>
          <a:p>
            <a:r>
              <a:rPr lang="en-US" sz="2000" dirty="0" err="1">
                <a:latin typeface="Times New Roman" pitchFamily="18" charset="0"/>
                <a:cs typeface="Times New Roman" pitchFamily="18" charset="0"/>
              </a:rPr>
              <a:t>Câu</a:t>
            </a:r>
            <a:r>
              <a:rPr lang="en-US" sz="2000" dirty="0">
                <a:latin typeface="Times New Roman" pitchFamily="18" charset="0"/>
                <a:cs typeface="Times New Roman" pitchFamily="18" charset="0"/>
              </a:rPr>
              <a:t> 4: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kính</a:t>
            </a:r>
            <a:r>
              <a:rPr lang="en-US" sz="2000" dirty="0">
                <a:latin typeface="Times New Roman" pitchFamily="18" charset="0"/>
                <a:cs typeface="Times New Roman" pitchFamily="18" charset="0"/>
              </a:rPr>
              <a:t>? </a:t>
            </a:r>
          </a:p>
          <a:p>
            <a:r>
              <a:rPr lang="en-US" sz="2000" dirty="0" smtClean="0">
                <a:latin typeface="Times New Roman" pitchFamily="18" charset="0"/>
                <a:cs typeface="Times New Roman" pitchFamily="18" charset="0"/>
              </a:rPr>
              <a:t>A. </a:t>
            </a:r>
            <a:r>
              <a:rPr lang="en-US" sz="2000" dirty="0" err="1" smtClean="0">
                <a:latin typeface="Times New Roman" pitchFamily="18" charset="0"/>
                <a:cs typeface="Times New Roman" pitchFamily="18" charset="0"/>
              </a:rPr>
              <a:t>Giao</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thông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tải</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r>
              <a:rPr lang="en-US" sz="2000" dirty="0" smtClean="0">
                <a:latin typeface="Times New Roman" pitchFamily="18" charset="0"/>
                <a:cs typeface="Times New Roman" pitchFamily="18" charset="0"/>
              </a:rPr>
              <a:t>B. </a:t>
            </a:r>
            <a:r>
              <a:rPr lang="en-US" sz="2000" dirty="0" err="1" smtClean="0">
                <a:latin typeface="Times New Roman" pitchFamily="18" charset="0"/>
                <a:cs typeface="Times New Roman" pitchFamily="18" charset="0"/>
              </a:rPr>
              <a:t>Chặt</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phá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rừng</a:t>
            </a:r>
            <a:r>
              <a:rPr lang="en-US" sz="2000" dirty="0">
                <a:latin typeface="Times New Roman" pitchFamily="18" charset="0"/>
                <a:cs typeface="Times New Roman" pitchFamily="18" charset="0"/>
              </a:rPr>
              <a:t> </a:t>
            </a:r>
          </a:p>
          <a:p>
            <a:r>
              <a:rPr lang="en-US" sz="2000" dirty="0" smtClean="0">
                <a:latin typeface="Times New Roman" pitchFamily="18" charset="0"/>
                <a:cs typeface="Times New Roman" pitchFamily="18" charset="0"/>
              </a:rPr>
              <a:t>C. </a:t>
            </a:r>
            <a:r>
              <a:rPr lang="en-US" sz="2000" dirty="0" err="1" smtClean="0">
                <a:latin typeface="Times New Roman" pitchFamily="18" charset="0"/>
                <a:cs typeface="Times New Roman" pitchFamily="18" charset="0"/>
              </a:rPr>
              <a:t>Tiết</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kiệm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điện</a:t>
            </a:r>
            <a:endParaRPr lang="en-US" sz="2000" dirty="0">
              <a:latin typeface="Times New Roman" pitchFamily="18" charset="0"/>
              <a:cs typeface="Times New Roman" pitchFamily="18" charset="0"/>
            </a:endParaRPr>
          </a:p>
          <a:p>
            <a:r>
              <a:rPr lang="en-US" sz="2000" dirty="0" smtClean="0">
                <a:latin typeface="Times New Roman" pitchFamily="18" charset="0"/>
                <a:cs typeface="Times New Roman" pitchFamily="18" charset="0"/>
              </a:rPr>
              <a:t>D. </a:t>
            </a:r>
            <a:r>
              <a:rPr lang="en-US" sz="2000" dirty="0" err="1" smtClean="0">
                <a:latin typeface="Times New Roman" pitchFamily="18" charset="0"/>
                <a:cs typeface="Times New Roman" pitchFamily="18" charset="0"/>
              </a:rPr>
              <a:t>Chăn</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nuôi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súc</a:t>
            </a:r>
            <a:r>
              <a:rPr lang="en-US" sz="2000" dirty="0">
                <a:latin typeface="Times New Roman" pitchFamily="18" charset="0"/>
                <a:cs typeface="Times New Roman" pitchFamily="18" charset="0"/>
              </a:rPr>
              <a:t> </a:t>
            </a:r>
          </a:p>
        </p:txBody>
      </p:sp>
    </p:spTree>
    <p:extLst>
      <p:ext uri="{BB962C8B-B14F-4D97-AF65-F5344CB8AC3E}">
        <p14:creationId xmlns:p14="http://schemas.microsoft.com/office/powerpoint/2010/main" val="375363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5" presetClass="emph" presetSubtype="0" nodeType="clickEffect">
                                  <p:stCondLst>
                                    <p:cond delay="0"/>
                                  </p:stCondLst>
                                  <p:iterate type="lt">
                                    <p:tmAbs val="25"/>
                                  </p:iterate>
                                  <p:childTnLst>
                                    <p:set>
                                      <p:cBhvr override="childStyle">
                                        <p:cTn id="13" dur="indefinite"/>
                                        <p:tgtEl>
                                          <p:spTgt spid="2">
                                            <p:txEl>
                                              <p:pRg st="1" end="1"/>
                                            </p:txEl>
                                          </p:spTgt>
                                        </p:tgtEl>
                                        <p:attrNameLst>
                                          <p:attrName>style.fontWeight</p:attrName>
                                        </p:attrNameLst>
                                      </p:cBhvr>
                                      <p:to>
                                        <p:strVal val="bold"/>
                                      </p:to>
                                    </p:set>
                                  </p:childTnLst>
                                </p:cTn>
                              </p:par>
                              <p:par>
                                <p:cTn id="14" presetID="15" presetClass="emph" presetSubtype="0" nodeType="withEffect">
                                  <p:stCondLst>
                                    <p:cond delay="0"/>
                                  </p:stCondLst>
                                  <p:iterate type="lt">
                                    <p:tmAbs val="25"/>
                                  </p:iterate>
                                  <p:childTnLst>
                                    <p:set>
                                      <p:cBhvr override="childStyle">
                                        <p:cTn id="15" dur="indefinite"/>
                                        <p:tgtEl>
                                          <p:spTgt spid="2">
                                            <p:txEl>
                                              <p:pRg st="2" end="2"/>
                                            </p:txEl>
                                          </p:spTgt>
                                        </p:tgtEl>
                                        <p:attrNameLst>
                                          <p:attrName>style.fontWeight</p:attrName>
                                        </p:attrNameLst>
                                      </p:cBhvr>
                                      <p:to>
                                        <p:strVal val="bold"/>
                                      </p:to>
                                    </p:set>
                                  </p:childTnLst>
                                </p:cTn>
                              </p:par>
                              <p:par>
                                <p:cTn id="16" presetID="15" presetClass="emph" presetSubtype="0" nodeType="withEffect">
                                  <p:stCondLst>
                                    <p:cond delay="0"/>
                                  </p:stCondLst>
                                  <p:iterate type="lt">
                                    <p:tmAbs val="25"/>
                                  </p:iterate>
                                  <p:childTnLst>
                                    <p:set>
                                      <p:cBhvr override="childStyle">
                                        <p:cTn id="17" dur="indefinite"/>
                                        <p:tgtEl>
                                          <p:spTgt spid="2">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rId3" action="ppaction://hlinksldjump"/>
          </p:cNvPr>
          <p:cNvSpPr>
            <a:spLocks noChangeArrowheads="1"/>
          </p:cNvSpPr>
          <p:nvPr/>
        </p:nvSpPr>
        <p:spPr bwMode="gray">
          <a:xfrm>
            <a:off x="1092635" y="685800"/>
            <a:ext cx="4317565" cy="465137"/>
          </a:xfrm>
          <a:prstGeom prst="roundRect">
            <a:avLst>
              <a:gd name="adj" fmla="val 50000"/>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r>
              <a:rPr lang="en-US" sz="1800" b="1" dirty="0" err="1" smtClean="0">
                <a:latin typeface="Times New Roman" pitchFamily="18" charset="0"/>
                <a:cs typeface="Times New Roman" pitchFamily="18" charset="0"/>
              </a:rPr>
              <a:t>Tìm</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hiểu</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tác</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động</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của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biến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đổi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khí</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hậu</a:t>
            </a:r>
            <a:endParaRPr lang="en-US" sz="1800" dirty="0">
              <a:latin typeface="Times New Roman" pitchFamily="18" charset="0"/>
              <a:cs typeface="Times New Roman" pitchFamily="18" charset="0"/>
            </a:endParaRPr>
          </a:p>
        </p:txBody>
      </p:sp>
      <p:grpSp>
        <p:nvGrpSpPr>
          <p:cNvPr id="22" name="Group 60"/>
          <p:cNvGrpSpPr>
            <a:grpSpLocks/>
          </p:cNvGrpSpPr>
          <p:nvPr/>
        </p:nvGrpSpPr>
        <p:grpSpPr bwMode="auto">
          <a:xfrm>
            <a:off x="685800" y="762000"/>
            <a:ext cx="381000" cy="381000"/>
            <a:chOff x="2078" y="1680"/>
            <a:chExt cx="1615" cy="1615"/>
          </a:xfrm>
        </p:grpSpPr>
        <p:sp>
          <p:nvSpPr>
            <p:cNvPr id="23" name="Oval 6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24" name="Oval 6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25" name="Oval 63"/>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6" name="Oval 64"/>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a:effectLst/>
          </p:spPr>
          <p:txBody>
            <a:bodyPr wrap="none" anchor="ctr">
              <a:spAutoFit/>
            </a:bodyPr>
            <a:lstStyle/>
            <a:p>
              <a:endParaRPr lang="vi-VN"/>
            </a:p>
          </p:txBody>
        </p:sp>
        <p:sp>
          <p:nvSpPr>
            <p:cNvPr id="27" name="Oval 65"/>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28" name="Oval 66"/>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w="38100" algn="ctr">
              <a:noFill/>
              <a:round/>
              <a:headEnd/>
              <a:tailEnd/>
            </a:ln>
            <a:effectLst/>
          </p:spPr>
          <p:txBody>
            <a:bodyPr anchor="ctr">
              <a:spAutoFit/>
            </a:bodyPr>
            <a:lstStyle/>
            <a:p>
              <a:endParaRPr lang="vi-VN"/>
            </a:p>
          </p:txBody>
        </p:sp>
      </p:grpSp>
      <p:sp>
        <p:nvSpPr>
          <p:cNvPr id="29" name="Text Box 9"/>
          <p:cNvSpPr txBox="1">
            <a:spLocks noChangeArrowheads="1"/>
          </p:cNvSpPr>
          <p:nvPr/>
        </p:nvSpPr>
        <p:spPr bwMode="gray">
          <a:xfrm>
            <a:off x="722744" y="787358"/>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2</a:t>
            </a:r>
            <a:endPar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Rectangle 19"/>
          <p:cNvSpPr/>
          <p:nvPr/>
        </p:nvSpPr>
        <p:spPr>
          <a:xfrm>
            <a:off x="629292" y="0"/>
            <a:ext cx="7600308"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1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600" b="1" dirty="0" smtClean="0">
                <a:effectLst>
                  <a:outerShdw blurRad="38100" dist="38100" dir="2700000" algn="tl">
                    <a:srgbClr val="000000">
                      <a:alpha val="43137"/>
                    </a:srgbClr>
                  </a:outerShdw>
                </a:effectLst>
                <a:latin typeface="Times New Roman" pitchFamily="18" charset="0"/>
                <a:cs typeface="Times New Roman" pitchFamily="18" charset="0"/>
              </a:rPr>
              <a:t>PHÒNG TRÁNH THIÊN TAI VÀ GIẢM THIỂU BIẾN ĐỔI KHÍ HẬU</a:t>
            </a:r>
            <a:endParaRPr lang="en-US"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Cloud Callout 13"/>
          <p:cNvSpPr/>
          <p:nvPr/>
        </p:nvSpPr>
        <p:spPr>
          <a:xfrm>
            <a:off x="1676400" y="1295400"/>
            <a:ext cx="4876800" cy="1447800"/>
          </a:xfrm>
          <a:prstGeom prst="cloudCallout">
            <a:avLst>
              <a:gd name="adj1" fmla="val -36634"/>
              <a:gd name="adj2" fmla="val 7895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dirty="0" err="1">
                <a:latin typeface="Times New Roman" pitchFamily="18" charset="0"/>
                <a:cs typeface="Times New Roman" pitchFamily="18" charset="0"/>
              </a:rPr>
              <a:t>Những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nào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người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dân</a:t>
            </a:r>
            <a:r>
              <a:rPr lang="en-US" sz="1800" dirty="0">
                <a:latin typeface="Times New Roman" pitchFamily="18" charset="0"/>
                <a:cs typeface="Times New Roman" pitchFamily="18" charset="0"/>
              </a:rPr>
              <a:t> ở </a:t>
            </a:r>
            <a:r>
              <a:rPr lang="en-US" sz="1800" dirty="0" err="1">
                <a:latin typeface="Times New Roman" pitchFamily="18" charset="0"/>
                <a:cs typeface="Times New Roman" pitchFamily="18" charset="0"/>
              </a:rPr>
              <a:t>địa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phương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làm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tăng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đổi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khí</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hậu</a:t>
            </a:r>
            <a:r>
              <a:rPr lang="en-US" sz="1800" dirty="0">
                <a:latin typeface="Times New Roman" pitchFamily="18" charset="0"/>
                <a:cs typeface="Times New Roman" pitchFamily="18" charset="0"/>
              </a:rPr>
              <a:t>?</a:t>
            </a:r>
          </a:p>
        </p:txBody>
      </p:sp>
      <p:sp>
        <p:nvSpPr>
          <p:cNvPr id="2" name="Rectangle 1"/>
          <p:cNvSpPr/>
          <p:nvPr/>
        </p:nvSpPr>
        <p:spPr>
          <a:xfrm>
            <a:off x="907008" y="1905000"/>
            <a:ext cx="7017791" cy="2308324"/>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a:r>
              <a:rPr lang="en-US" sz="1800" dirty="0" err="1">
                <a:latin typeface="Times New Roman" pitchFamily="18" charset="0"/>
                <a:cs typeface="Times New Roman" pitchFamily="18" charset="0"/>
              </a:rPr>
              <a:t>Nguyên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nhân</a:t>
            </a:r>
            <a:r>
              <a:rPr lang="en-US" sz="1800" dirty="0">
                <a:latin typeface="Times New Roman" pitchFamily="18" charset="0"/>
                <a:cs typeface="Times New Roman" pitchFamily="18" charset="0"/>
              </a:rPr>
              <a:t>: </a:t>
            </a:r>
          </a:p>
          <a:p>
            <a:pPr algn="just"/>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Biến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đối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khí</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hậu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thể</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là</a:t>
            </a:r>
            <a:r>
              <a:rPr lang="en-US" sz="1800" dirty="0">
                <a:latin typeface="Times New Roman" pitchFamily="18" charset="0"/>
                <a:cs typeface="Times New Roman" pitchFamily="18" charset="0"/>
              </a:rPr>
              <a:t> do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trình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tự</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nhiên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hoặc</a:t>
            </a:r>
            <a:r>
              <a:rPr lang="en-US" sz="1800" dirty="0">
                <a:latin typeface="Times New Roman" pitchFamily="18" charset="0"/>
                <a:cs typeface="Times New Roman" pitchFamily="18" charset="0"/>
              </a:rPr>
              <a:t> do </a:t>
            </a:r>
            <a:r>
              <a:rPr lang="en-US" sz="1800" dirty="0" err="1">
                <a:latin typeface="Times New Roman" pitchFamily="18" charset="0"/>
                <a:cs typeface="Times New Roman" pitchFamily="18" charset="0"/>
              </a:rPr>
              <a:t>hoạt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con </a:t>
            </a:r>
            <a:r>
              <a:rPr lang="en-US" sz="1800" dirty="0" err="1">
                <a:latin typeface="Times New Roman" pitchFamily="18" charset="0"/>
                <a:cs typeface="Times New Roman" pitchFamily="18" charset="0"/>
              </a:rPr>
              <a:t>người</a:t>
            </a:r>
            <a:r>
              <a:rPr lang="en-US" sz="1800" dirty="0">
                <a:latin typeface="Times New Roman" pitchFamily="18" charset="0"/>
                <a:cs typeface="Times New Roman" pitchFamily="18" charset="0"/>
              </a:rPr>
              <a:t>. </a:t>
            </a:r>
          </a:p>
          <a:p>
            <a:pPr algn="just"/>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yếu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tố</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từ</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tự</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nhiên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như</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núi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lửa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cháy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rừng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tự</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nhiên</a:t>
            </a:r>
            <a:r>
              <a:rPr lang="en-US" sz="1800" dirty="0">
                <a:latin typeface="Times New Roman" pitchFamily="18" charset="0"/>
                <a:cs typeface="Times New Roman" pitchFamily="18" charset="0"/>
              </a:rPr>
              <a:t>.</a:t>
            </a:r>
          </a:p>
          <a:p>
            <a:pPr algn="just"/>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Hoạt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sống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con </a:t>
            </a:r>
            <a:r>
              <a:rPr lang="en-US" sz="1800" dirty="0" err="1">
                <a:latin typeface="Times New Roman" pitchFamily="18" charset="0"/>
                <a:cs typeface="Times New Roman" pitchFamily="18" charset="0"/>
              </a:rPr>
              <a:t>người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đã</a:t>
            </a:r>
            <a:r>
              <a:rPr lang="en-US" sz="1800" dirty="0">
                <a:latin typeface="Times New Roman" pitchFamily="18" charset="0"/>
                <a:cs typeface="Times New Roman" pitchFamily="18" charset="0"/>
              </a:rPr>
              <a:t> can </a:t>
            </a:r>
            <a:r>
              <a:rPr lang="en-US" sz="1800" dirty="0" err="1">
                <a:latin typeface="Times New Roman" pitchFamily="18" charset="0"/>
                <a:cs typeface="Times New Roman" pitchFamily="18" charset="0"/>
              </a:rPr>
              <a:t>thiệp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nhiều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tự</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nhiên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sự</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cân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bằng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trong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tự</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nhiên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như</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khai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sử</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dụng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tài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nguyên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mức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chặt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rừng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sử</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dụng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phân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bón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thuốc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trừ</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sâu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mức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khí</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thải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từ</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phương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giao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thông</a:t>
            </a:r>
            <a:r>
              <a:rPr lang="en-US" sz="1800" dirty="0">
                <a:latin typeface="Times New Roman" pitchFamily="18" charset="0"/>
                <a:cs typeface="Times New Roman" pitchFamily="18" charset="0"/>
              </a:rPr>
              <a:t>,...</a:t>
            </a:r>
          </a:p>
        </p:txBody>
      </p:sp>
    </p:spTree>
    <p:extLst>
      <p:ext uri="{BB962C8B-B14F-4D97-AF65-F5344CB8AC3E}">
        <p14:creationId xmlns:p14="http://schemas.microsoft.com/office/powerpoint/2010/main" val="375363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683</TotalTime>
  <Words>3506</Words>
  <PresentationFormat>Custom</PresentationFormat>
  <Paragraphs>323</Paragraphs>
  <Slides>54</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59" baseType="lpstr">
      <vt:lpstr>Arial</vt:lpstr>
      <vt:lpstr>Calibri</vt:lpstr>
      <vt:lpstr>Times New Roman</vt: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2021-08-05T08:35:56Z</dcterms:created>
  <dcterms:modified xsi:type="dcterms:W3CDTF">2021-09-30T13:28:25Z</dcterms:modified>
</cp:coreProperties>
</file>