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2" r:id="rId1"/>
  </p:sldMasterIdLst>
  <p:notesMasterIdLst>
    <p:notesMasterId r:id="rId87"/>
  </p:notesMasterIdLst>
  <p:sldIdLst>
    <p:sldId id="256" r:id="rId2"/>
    <p:sldId id="258" r:id="rId3"/>
    <p:sldId id="281" r:id="rId4"/>
    <p:sldId id="294" r:id="rId5"/>
    <p:sldId id="282" r:id="rId6"/>
    <p:sldId id="283" r:id="rId7"/>
    <p:sldId id="284" r:id="rId8"/>
    <p:sldId id="285" r:id="rId9"/>
    <p:sldId id="342" r:id="rId10"/>
    <p:sldId id="343" r:id="rId11"/>
    <p:sldId id="286" r:id="rId12"/>
    <p:sldId id="287" r:id="rId13"/>
    <p:sldId id="289" r:id="rId14"/>
    <p:sldId id="344" r:id="rId15"/>
    <p:sldId id="346" r:id="rId16"/>
    <p:sldId id="347" r:id="rId17"/>
    <p:sldId id="348" r:id="rId18"/>
    <p:sldId id="293" r:id="rId19"/>
    <p:sldId id="295" r:id="rId20"/>
    <p:sldId id="349" r:id="rId21"/>
    <p:sldId id="296" r:id="rId22"/>
    <p:sldId id="297" r:id="rId23"/>
    <p:sldId id="292" r:id="rId24"/>
    <p:sldId id="298" r:id="rId25"/>
    <p:sldId id="291" r:id="rId26"/>
    <p:sldId id="299" r:id="rId27"/>
    <p:sldId id="300" r:id="rId28"/>
    <p:sldId id="302" r:id="rId29"/>
    <p:sldId id="290" r:id="rId30"/>
    <p:sldId id="288" r:id="rId31"/>
    <p:sldId id="303" r:id="rId32"/>
    <p:sldId id="350" r:id="rId33"/>
    <p:sldId id="305" r:id="rId34"/>
    <p:sldId id="304" r:id="rId35"/>
    <p:sldId id="306" r:id="rId36"/>
    <p:sldId id="307" r:id="rId37"/>
    <p:sldId id="308" r:id="rId38"/>
    <p:sldId id="309" r:id="rId39"/>
    <p:sldId id="310" r:id="rId40"/>
    <p:sldId id="311" r:id="rId41"/>
    <p:sldId id="312" r:id="rId42"/>
    <p:sldId id="313" r:id="rId43"/>
    <p:sldId id="315" r:id="rId44"/>
    <p:sldId id="314" r:id="rId45"/>
    <p:sldId id="257" r:id="rId46"/>
    <p:sldId id="316" r:id="rId47"/>
    <p:sldId id="317" r:id="rId48"/>
    <p:sldId id="318" r:id="rId49"/>
    <p:sldId id="319" r:id="rId50"/>
    <p:sldId id="320" r:id="rId51"/>
    <p:sldId id="321" r:id="rId52"/>
    <p:sldId id="322" r:id="rId53"/>
    <p:sldId id="323" r:id="rId54"/>
    <p:sldId id="325" r:id="rId55"/>
    <p:sldId id="324" r:id="rId56"/>
    <p:sldId id="326" r:id="rId57"/>
    <p:sldId id="265" r:id="rId58"/>
    <p:sldId id="327" r:id="rId59"/>
    <p:sldId id="328" r:id="rId60"/>
    <p:sldId id="329" r:id="rId61"/>
    <p:sldId id="330" r:id="rId62"/>
    <p:sldId id="259" r:id="rId63"/>
    <p:sldId id="260" r:id="rId64"/>
    <p:sldId id="272" r:id="rId65"/>
    <p:sldId id="262" r:id="rId66"/>
    <p:sldId id="263" r:id="rId67"/>
    <p:sldId id="267" r:id="rId68"/>
    <p:sldId id="264" r:id="rId69"/>
    <p:sldId id="268" r:id="rId70"/>
    <p:sldId id="269" r:id="rId71"/>
    <p:sldId id="270" r:id="rId72"/>
    <p:sldId id="280" r:id="rId73"/>
    <p:sldId id="275" r:id="rId74"/>
    <p:sldId id="331" r:id="rId75"/>
    <p:sldId id="332" r:id="rId76"/>
    <p:sldId id="334" r:id="rId77"/>
    <p:sldId id="335" r:id="rId78"/>
    <p:sldId id="336" r:id="rId79"/>
    <p:sldId id="266" r:id="rId80"/>
    <p:sldId id="337" r:id="rId81"/>
    <p:sldId id="338" r:id="rId82"/>
    <p:sldId id="339" r:id="rId83"/>
    <p:sldId id="340" r:id="rId84"/>
    <p:sldId id="341" r:id="rId85"/>
    <p:sldId id="261" r:id="rId86"/>
  </p:sldIdLst>
  <p:sldSz cx="9144000" cy="5143500" type="screen16x9"/>
  <p:notesSz cx="6858000" cy="9144000"/>
  <p:embeddedFontLst>
    <p:embeddedFont>
      <p:font typeface="Lato" panose="020F0502020204030203" pitchFamily="34" charset="0"/>
      <p:regular r:id="rId88"/>
      <p:bold r:id="rId89"/>
      <p:italic r:id="rId90"/>
      <p:boldItalic r:id="rId91"/>
    </p:embeddedFont>
    <p:embeddedFont>
      <p:font typeface="Open Sans" panose="020B0606030504020204" pitchFamily="34" charset="0"/>
      <p:regular r:id="rId92"/>
      <p:bold r:id="rId93"/>
      <p:italic r:id="rId94"/>
      <p:boldItalic r:id="rId95"/>
    </p:embeddedFont>
    <p:embeddedFont>
      <p:font typeface="Ink Free" panose="03080402000500000000" pitchFamily="66" charset="0"/>
      <p:regular r:id="rId96"/>
    </p:embeddedFont>
    <p:embeddedFont>
      <p:font typeface="Calibri" panose="020F0502020204030204" pitchFamily="34" charset="0"/>
      <p:regular r:id="rId97"/>
      <p:bold r:id="rId98"/>
      <p:italic r:id="rId99"/>
      <p:boldItalic r:id="rId100"/>
    </p:embeddedFont>
    <p:embeddedFont>
      <p:font typeface="Anaheim" panose="020B0604020202020204" charset="0"/>
      <p:regular r:id="rId101"/>
    </p:embeddedFont>
    <p:embeddedFont>
      <p:font typeface="Agency FB" panose="020B0503020202020204" pitchFamily="34" charset="0"/>
      <p:regular r:id="rId102"/>
      <p:bold r:id="rId103"/>
    </p:embeddedFont>
    <p:embeddedFont>
      <p:font typeface="Cambria" panose="02040503050406030204" pitchFamily="18" charset="0"/>
      <p:regular r:id="rId104"/>
      <p:bold r:id="rId105"/>
      <p:italic r:id="rId106"/>
      <p:boldItalic r:id="rId107"/>
    </p:embeddedFont>
    <p:embeddedFont>
      <p:font typeface="Delius" panose="020B0604020202020204" charset="0"/>
      <p:regular r:id="rId108"/>
    </p:embeddedFont>
    <p:embeddedFont>
      <p:font typeface="Yu Gothic UI Semibold" panose="020B0700000000000000" pitchFamily="34" charset="-128"/>
      <p:bold r:id="rId109"/>
    </p:embeddedFont>
    <p:embeddedFont>
      <p:font typeface="Bahnschrift SemiBold SemiConden" panose="020B0502040204020203" pitchFamily="34" charset="0"/>
      <p:bold r:id="rId110"/>
    </p:embeddedFont>
    <p:embeddedFont>
      <p:font typeface="Bahnschrift SemiBold Condensed" panose="020B0502040204020203" pitchFamily="34" charset="0"/>
      <p:bold r:id="rId111"/>
    </p:embeddedFont>
    <p:embeddedFont>
      <p:font typeface="Grandstander" panose="020B0604020202020204" charset="0"/>
      <p:regular r:id="rId112"/>
      <p:bold r:id="rId113"/>
      <p:italic r:id="rId114"/>
      <p:boldItalic r:id="rId1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88" userDrawn="1">
          <p15:clr>
            <a:srgbClr val="9AA0A6"/>
          </p15:clr>
        </p15:guide>
        <p15:guide id="2" pos="2880">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B1B3E19-6306-40EA-88B0-6395A470C4ED}">
  <a:tblStyle styleId="{DB1B3E19-6306-40EA-88B0-6395A470C4E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90" autoAdjust="0"/>
    <p:restoredTop sz="94660"/>
  </p:normalViewPr>
  <p:slideViewPr>
    <p:cSldViewPr snapToGrid="0">
      <p:cViewPr>
        <p:scale>
          <a:sx n="76" d="100"/>
          <a:sy n="76" d="100"/>
        </p:scale>
        <p:origin x="380" y="388"/>
      </p:cViewPr>
      <p:guideLst>
        <p:guide orient="horz" pos="1688"/>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viewProps" Target="view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font" Target="fonts/font2.fntdata"/><Relationship Id="rId112" Type="http://schemas.openxmlformats.org/officeDocument/2006/relationships/font" Target="fonts/font25.fntdata"/><Relationship Id="rId16" Type="http://schemas.openxmlformats.org/officeDocument/2006/relationships/slide" Target="slides/slide15.xml"/><Relationship Id="rId107" Type="http://schemas.openxmlformats.org/officeDocument/2006/relationships/font" Target="fonts/font20.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font" Target="fonts/font15.fntdata"/><Relationship Id="rId5" Type="http://schemas.openxmlformats.org/officeDocument/2006/relationships/slide" Target="slides/slide4.xml"/><Relationship Id="rId90" Type="http://schemas.openxmlformats.org/officeDocument/2006/relationships/font" Target="fonts/font3.fntdata"/><Relationship Id="rId95" Type="http://schemas.openxmlformats.org/officeDocument/2006/relationships/font" Target="fonts/font8.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26.fntdata"/><Relationship Id="rId118"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font" Target="fonts/font16.fntdata"/><Relationship Id="rId108" Type="http://schemas.openxmlformats.org/officeDocument/2006/relationships/font" Target="fonts/font21.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font" Target="fonts/font4.fntdata"/><Relationship Id="rId96"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27.fntdata"/><Relationship Id="rId119"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7.fntdata"/><Relationship Id="rId99" Type="http://schemas.openxmlformats.org/officeDocument/2006/relationships/font" Target="fonts/font12.fntdata"/><Relationship Id="rId101"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22.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0.fntdata"/><Relationship Id="rId104" Type="http://schemas.openxmlformats.org/officeDocument/2006/relationships/font" Target="fonts/font17.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5.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110" Type="http://schemas.openxmlformats.org/officeDocument/2006/relationships/font" Target="fonts/font23.fntdata"/><Relationship Id="rId115" Type="http://schemas.openxmlformats.org/officeDocument/2006/relationships/font" Target="fonts/font28.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13.fntdata"/><Relationship Id="rId105" Type="http://schemas.openxmlformats.org/officeDocument/2006/relationships/font" Target="fonts/font1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6.fntdata"/><Relationship Id="rId98" Type="http://schemas.openxmlformats.org/officeDocument/2006/relationships/font" Target="fonts/font11.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font" Target="fonts/font1.fntdata"/><Relationship Id="rId111" Type="http://schemas.openxmlformats.org/officeDocument/2006/relationships/font" Target="fonts/font24.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f53b6bd531_0_3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f53b6bd531_0_3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f53b6bd531_0_4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4" name="Google Shape;524;gf53b6bd531_0_4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5336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2274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90585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69020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f53b6bd531_1_5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1" name="Google Shape;511;gf53b6bd531_1_5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23777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gf53b6bd531_1_6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6" name="Google Shape;896;gf53b6bd531_1_6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gf53b6bd531_1_6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6" name="Google Shape;896;gf53b6bd531_1_6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6858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6" name="Google Shape;456;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62003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f53b6bd531_0_7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f53b6bd531_0_7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gf53b6bd531_0_5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4" name="Google Shape;634;gf53b6bd531_0_5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3"/>
        <p:cNvGrpSpPr/>
        <p:nvPr/>
      </p:nvGrpSpPr>
      <p:grpSpPr>
        <a:xfrm>
          <a:off x="0" y="0"/>
          <a:ext cx="0" cy="0"/>
          <a:chOff x="0" y="0"/>
          <a:chExt cx="0" cy="0"/>
        </a:xfrm>
      </p:grpSpPr>
      <p:sp>
        <p:nvSpPr>
          <p:cNvPr id="1144" name="Google Shape;1144;gf53b6bd531_1_14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5" name="Google Shape;1145;gf53b6bd531_1_14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f53b6bd531_1_4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9" name="Google Shape;769;gf53b6bd531_1_4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f53b6bd531_1_6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3" name="Google Shape;833;gf53b6bd531_1_6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5"/>
        <p:cNvGrpSpPr/>
        <p:nvPr/>
      </p:nvGrpSpPr>
      <p:grpSpPr>
        <a:xfrm>
          <a:off x="0" y="0"/>
          <a:ext cx="0" cy="0"/>
          <a:chOff x="0" y="0"/>
          <a:chExt cx="0" cy="0"/>
        </a:xfrm>
      </p:grpSpPr>
      <p:sp>
        <p:nvSpPr>
          <p:cNvPr id="956" name="Google Shape;956;gf53b6bd531_1_14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7" name="Google Shape;957;gf53b6bd531_1_14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6"/>
        <p:cNvGrpSpPr/>
        <p:nvPr/>
      </p:nvGrpSpPr>
      <p:grpSpPr>
        <a:xfrm>
          <a:off x="0" y="0"/>
          <a:ext cx="0" cy="0"/>
          <a:chOff x="0" y="0"/>
          <a:chExt cx="0" cy="0"/>
        </a:xfrm>
      </p:grpSpPr>
      <p:sp>
        <p:nvSpPr>
          <p:cNvPr id="877" name="Google Shape;877;gf53b6bd531_1_5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8" name="Google Shape;878;gf53b6bd531_1_5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0"/>
        <p:cNvGrpSpPr/>
        <p:nvPr/>
      </p:nvGrpSpPr>
      <p:grpSpPr>
        <a:xfrm>
          <a:off x="0" y="0"/>
          <a:ext cx="0" cy="0"/>
          <a:chOff x="0" y="0"/>
          <a:chExt cx="0" cy="0"/>
        </a:xfrm>
      </p:grpSpPr>
      <p:sp>
        <p:nvSpPr>
          <p:cNvPr id="981" name="Google Shape;981;gf53b6bd531_1_8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2" name="Google Shape;982;gf53b6bd531_1_8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4"/>
        <p:cNvGrpSpPr/>
        <p:nvPr/>
      </p:nvGrpSpPr>
      <p:grpSpPr>
        <a:xfrm>
          <a:off x="0" y="0"/>
          <a:ext cx="0" cy="0"/>
          <a:chOff x="0" y="0"/>
          <a:chExt cx="0" cy="0"/>
        </a:xfrm>
      </p:grpSpPr>
      <p:sp>
        <p:nvSpPr>
          <p:cNvPr id="995" name="Google Shape;995;gf53b6bd531_1_9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6" name="Google Shape;996;gf53b6bd531_1_9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7"/>
        <p:cNvGrpSpPr/>
        <p:nvPr/>
      </p:nvGrpSpPr>
      <p:grpSpPr>
        <a:xfrm>
          <a:off x="0" y="0"/>
          <a:ext cx="0" cy="0"/>
          <a:chOff x="0" y="0"/>
          <a:chExt cx="0" cy="0"/>
        </a:xfrm>
      </p:grpSpPr>
      <p:sp>
        <p:nvSpPr>
          <p:cNvPr id="1058" name="Google Shape;1058;gf53b6bd531_1_13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9" name="Google Shape;1059;gf53b6bd531_1_13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9"/>
        <p:cNvGrpSpPr/>
        <p:nvPr/>
      </p:nvGrpSpPr>
      <p:grpSpPr>
        <a:xfrm>
          <a:off x="0" y="0"/>
          <a:ext cx="0" cy="0"/>
          <a:chOff x="0" y="0"/>
          <a:chExt cx="0" cy="0"/>
        </a:xfrm>
      </p:grpSpPr>
      <p:sp>
        <p:nvSpPr>
          <p:cNvPr id="2100" name="Google Shape;2100;gf53b6bd531_1_210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1" name="Google Shape;2101;gf53b6bd531_1_210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3"/>
        <p:cNvGrpSpPr/>
        <p:nvPr/>
      </p:nvGrpSpPr>
      <p:grpSpPr>
        <a:xfrm>
          <a:off x="0" y="0"/>
          <a:ext cx="0" cy="0"/>
          <a:chOff x="0" y="0"/>
          <a:chExt cx="0" cy="0"/>
        </a:xfrm>
      </p:grpSpPr>
      <p:sp>
        <p:nvSpPr>
          <p:cNvPr id="1274" name="Google Shape;1274;gf53b6bd531_1_14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5" name="Google Shape;1275;gf53b6bd531_1_14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gf53b6bd531_1_7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0" name="Google Shape;940;gf53b6bd531_1_7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2"/>
        <p:cNvGrpSpPr/>
        <p:nvPr/>
      </p:nvGrpSpPr>
      <p:grpSpPr>
        <a:xfrm>
          <a:off x="0" y="0"/>
          <a:ext cx="0" cy="0"/>
          <a:chOff x="0" y="0"/>
          <a:chExt cx="0" cy="0"/>
        </a:xfrm>
      </p:grpSpPr>
      <p:sp>
        <p:nvSpPr>
          <p:cNvPr id="763" name="Google Shape;763;gf53b6bd531_0_6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4" name="Google Shape;764;gf53b6bd531_0_6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accent5"/>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347125" y="1408050"/>
            <a:ext cx="6449700" cy="1898400"/>
          </a:xfrm>
          <a:prstGeom prst="rect">
            <a:avLst/>
          </a:prstGeom>
        </p:spPr>
        <p:txBody>
          <a:bodyPr spcFirstLastPara="1" wrap="square" lIns="91425" tIns="91425" rIns="91425" bIns="91425" anchor="ctr"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1852225" y="3306475"/>
            <a:ext cx="5439600" cy="401100"/>
          </a:xfrm>
          <a:prstGeom prst="rect">
            <a:avLst/>
          </a:prstGeom>
          <a:solidFill>
            <a:schemeClr val="accent2"/>
          </a:solidFill>
        </p:spPr>
        <p:txBody>
          <a:bodyPr spcFirstLastPara="1" wrap="square" lIns="91425" tIns="91425" rIns="91425" bIns="91425" anchor="ctr" anchorCtr="0">
            <a:no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grpSp>
        <p:nvGrpSpPr>
          <p:cNvPr id="11" name="Google Shape;11;p2"/>
          <p:cNvGrpSpPr/>
          <p:nvPr/>
        </p:nvGrpSpPr>
        <p:grpSpPr>
          <a:xfrm>
            <a:off x="-98322" y="-120053"/>
            <a:ext cx="2972146" cy="1447980"/>
            <a:chOff x="-98322" y="-120053"/>
            <a:chExt cx="2972146" cy="1447980"/>
          </a:xfrm>
        </p:grpSpPr>
        <p:grpSp>
          <p:nvGrpSpPr>
            <p:cNvPr id="12" name="Google Shape;12;p2"/>
            <p:cNvGrpSpPr/>
            <p:nvPr/>
          </p:nvGrpSpPr>
          <p:grpSpPr>
            <a:xfrm>
              <a:off x="-98322" y="106624"/>
              <a:ext cx="2803335" cy="1221303"/>
              <a:chOff x="-98332" y="33119"/>
              <a:chExt cx="2972153" cy="1294850"/>
            </a:xfrm>
          </p:grpSpPr>
          <p:sp>
            <p:nvSpPr>
              <p:cNvPr id="13" name="Google Shape;13;p2"/>
              <p:cNvSpPr/>
              <p:nvPr/>
            </p:nvSpPr>
            <p:spPr>
              <a:xfrm rot="-9286598" flipH="1">
                <a:off x="1216653" y="801491"/>
                <a:ext cx="354335" cy="359775"/>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9286598" flipH="1">
                <a:off x="-33690" y="837062"/>
                <a:ext cx="216573" cy="351832"/>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9286598" flipH="1">
                <a:off x="910670" y="896141"/>
                <a:ext cx="302909" cy="354340"/>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rot="-9286598" flipH="1">
                <a:off x="605923" y="947337"/>
                <a:ext cx="311062" cy="330090"/>
              </a:xfrm>
              <a:custGeom>
                <a:avLst/>
                <a:gdLst/>
                <a:ahLst/>
                <a:cxnLst/>
                <a:rect l="l" t="t" r="r" b="b"/>
                <a:pathLst>
                  <a:path w="1488" h="1579" extrusionOk="0">
                    <a:moveTo>
                      <a:pt x="1487" y="1"/>
                    </a:moveTo>
                    <a:cubicBezTo>
                      <a:pt x="737" y="65"/>
                      <a:pt x="168" y="492"/>
                      <a:pt x="0" y="1139"/>
                    </a:cubicBezTo>
                    <a:lnTo>
                      <a:pt x="931" y="1578"/>
                    </a:lnTo>
                    <a:cubicBezTo>
                      <a:pt x="854" y="1410"/>
                      <a:pt x="866" y="1203"/>
                      <a:pt x="970" y="1048"/>
                    </a:cubicBezTo>
                    <a:lnTo>
                      <a:pt x="148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rot="-9286598" flipH="1">
                <a:off x="263562" y="886773"/>
                <a:ext cx="254201" cy="39489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rot="7103578">
                <a:off x="1540012" y="721906"/>
                <a:ext cx="322779" cy="327734"/>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rot="7103578">
                <a:off x="2587300" y="35847"/>
                <a:ext cx="197285" cy="320497"/>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rot="7103578">
                <a:off x="1856364" y="612568"/>
                <a:ext cx="275933" cy="322782"/>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rot="7103578">
                <a:off x="2094263" y="489796"/>
                <a:ext cx="283360" cy="300692"/>
              </a:xfrm>
              <a:custGeom>
                <a:avLst/>
                <a:gdLst/>
                <a:ahLst/>
                <a:cxnLst/>
                <a:rect l="l" t="t" r="r" b="b"/>
                <a:pathLst>
                  <a:path w="1488" h="1579" extrusionOk="0">
                    <a:moveTo>
                      <a:pt x="1487" y="1"/>
                    </a:moveTo>
                    <a:cubicBezTo>
                      <a:pt x="737" y="65"/>
                      <a:pt x="168" y="492"/>
                      <a:pt x="0" y="1139"/>
                    </a:cubicBezTo>
                    <a:lnTo>
                      <a:pt x="931" y="1578"/>
                    </a:lnTo>
                    <a:cubicBezTo>
                      <a:pt x="854" y="1410"/>
                      <a:pt x="866" y="1203"/>
                      <a:pt x="970" y="1048"/>
                    </a:cubicBezTo>
                    <a:lnTo>
                      <a:pt x="14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rot="7103578">
                <a:off x="2376868" y="239268"/>
                <a:ext cx="231563" cy="35972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 name="Google Shape;23;p2"/>
            <p:cNvSpPr/>
            <p:nvPr/>
          </p:nvSpPr>
          <p:spPr>
            <a:xfrm rot="6382705">
              <a:off x="2571064" y="-137087"/>
              <a:ext cx="218410" cy="339292"/>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4" name="Google Shape;24;p2"/>
          <p:cNvGrpSpPr/>
          <p:nvPr/>
        </p:nvGrpSpPr>
        <p:grpSpPr>
          <a:xfrm>
            <a:off x="6345300" y="1"/>
            <a:ext cx="2882878" cy="1286034"/>
            <a:chOff x="6345300" y="1"/>
            <a:chExt cx="2882878" cy="1286034"/>
          </a:xfrm>
        </p:grpSpPr>
        <p:sp>
          <p:nvSpPr>
            <p:cNvPr id="25" name="Google Shape;25;p2"/>
            <p:cNvSpPr/>
            <p:nvPr/>
          </p:nvSpPr>
          <p:spPr>
            <a:xfrm rot="1213674">
              <a:off x="8328541" y="907707"/>
              <a:ext cx="244931"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rot="1213674">
              <a:off x="7281005" y="674315"/>
              <a:ext cx="207692" cy="309433"/>
            </a:xfrm>
            <a:custGeom>
              <a:avLst/>
              <a:gdLst/>
              <a:ahLst/>
              <a:cxnLst/>
              <a:rect l="l" t="t" r="r" b="b"/>
              <a:pathLst>
                <a:path w="1372" h="2044" extrusionOk="0">
                  <a:moveTo>
                    <a:pt x="169" y="1"/>
                  </a:moveTo>
                  <a:cubicBezTo>
                    <a:pt x="91" y="673"/>
                    <a:pt x="40" y="1358"/>
                    <a:pt x="1" y="2044"/>
                  </a:cubicBezTo>
                  <a:cubicBezTo>
                    <a:pt x="91" y="2005"/>
                    <a:pt x="182" y="1940"/>
                    <a:pt x="234" y="1850"/>
                  </a:cubicBezTo>
                  <a:cubicBezTo>
                    <a:pt x="544" y="1449"/>
                    <a:pt x="841" y="1035"/>
                    <a:pt x="1113" y="595"/>
                  </a:cubicBezTo>
                  <a:cubicBezTo>
                    <a:pt x="1165" y="479"/>
                    <a:pt x="1255" y="401"/>
                    <a:pt x="1372" y="363"/>
                  </a:cubicBezTo>
                  <a:lnTo>
                    <a:pt x="16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rot="1213674">
              <a:off x="8057870" y="925780"/>
              <a:ext cx="195884" cy="333049"/>
            </a:xfrm>
            <a:custGeom>
              <a:avLst/>
              <a:gdLst/>
              <a:ahLst/>
              <a:cxnLst/>
              <a:rect l="l" t="t" r="r" b="b"/>
              <a:pathLst>
                <a:path w="1294" h="2200" extrusionOk="0">
                  <a:moveTo>
                    <a:pt x="1151" y="1"/>
                  </a:moveTo>
                  <a:lnTo>
                    <a:pt x="0" y="492"/>
                  </a:lnTo>
                  <a:cubicBezTo>
                    <a:pt x="13" y="815"/>
                    <a:pt x="130" y="1139"/>
                    <a:pt x="337" y="1397"/>
                  </a:cubicBezTo>
                  <a:cubicBezTo>
                    <a:pt x="531" y="1643"/>
                    <a:pt x="789" y="1850"/>
                    <a:pt x="1061" y="2005"/>
                  </a:cubicBezTo>
                  <a:cubicBezTo>
                    <a:pt x="1151" y="2057"/>
                    <a:pt x="1242" y="2121"/>
                    <a:pt x="1294" y="2199"/>
                  </a:cubicBezTo>
                  <a:cubicBezTo>
                    <a:pt x="1294" y="1902"/>
                    <a:pt x="1268" y="1604"/>
                    <a:pt x="1216" y="1307"/>
                  </a:cubicBezTo>
                  <a:cubicBezTo>
                    <a:pt x="1177" y="1100"/>
                    <a:pt x="1113" y="906"/>
                    <a:pt x="1074" y="686"/>
                  </a:cubicBezTo>
                  <a:cubicBezTo>
                    <a:pt x="1035" y="453"/>
                    <a:pt x="1061" y="220"/>
                    <a:pt x="115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rot="1213674">
              <a:off x="7790108" y="919465"/>
              <a:ext cx="203756" cy="305648"/>
            </a:xfrm>
            <a:custGeom>
              <a:avLst/>
              <a:gdLst/>
              <a:ahLst/>
              <a:cxnLst/>
              <a:rect l="l" t="t" r="r" b="b"/>
              <a:pathLst>
                <a:path w="1346" h="2019" extrusionOk="0">
                  <a:moveTo>
                    <a:pt x="1294" y="1"/>
                  </a:moveTo>
                  <a:lnTo>
                    <a:pt x="52" y="156"/>
                  </a:lnTo>
                  <a:cubicBezTo>
                    <a:pt x="0" y="958"/>
                    <a:pt x="492" y="1669"/>
                    <a:pt x="1345" y="2018"/>
                  </a:cubicBezTo>
                  <a:cubicBezTo>
                    <a:pt x="1268" y="1552"/>
                    <a:pt x="1203" y="1087"/>
                    <a:pt x="1138" y="608"/>
                  </a:cubicBezTo>
                  <a:cubicBezTo>
                    <a:pt x="1113" y="414"/>
                    <a:pt x="1087" y="182"/>
                    <a:pt x="12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rot="1213674">
              <a:off x="7507779" y="820126"/>
              <a:ext cx="248867" cy="323209"/>
            </a:xfrm>
            <a:custGeom>
              <a:avLst/>
              <a:gdLst/>
              <a:ahLst/>
              <a:cxnLst/>
              <a:rect l="l" t="t" r="r" b="b"/>
              <a:pathLst>
                <a:path w="1644" h="2135" extrusionOk="0">
                  <a:moveTo>
                    <a:pt x="130" y="1"/>
                  </a:moveTo>
                  <a:lnTo>
                    <a:pt x="130" y="1"/>
                  </a:lnTo>
                  <a:cubicBezTo>
                    <a:pt x="1" y="725"/>
                    <a:pt x="376" y="1423"/>
                    <a:pt x="453" y="2135"/>
                  </a:cubicBezTo>
                  <a:cubicBezTo>
                    <a:pt x="802" y="1436"/>
                    <a:pt x="1190" y="764"/>
                    <a:pt x="1643" y="117"/>
                  </a:cubicBezTo>
                  <a:lnTo>
                    <a:pt x="13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rot="1213674">
              <a:off x="8593726" y="923827"/>
              <a:ext cx="317290" cy="315337"/>
            </a:xfrm>
            <a:custGeom>
              <a:avLst/>
              <a:gdLst/>
              <a:ahLst/>
              <a:cxnLst/>
              <a:rect l="l" t="t" r="r" b="b"/>
              <a:pathLst>
                <a:path w="2096" h="2083" extrusionOk="0">
                  <a:moveTo>
                    <a:pt x="1410" y="1"/>
                  </a:moveTo>
                  <a:lnTo>
                    <a:pt x="0" y="428"/>
                  </a:lnTo>
                  <a:cubicBezTo>
                    <a:pt x="104" y="622"/>
                    <a:pt x="207" y="803"/>
                    <a:pt x="336" y="971"/>
                  </a:cubicBezTo>
                  <a:cubicBezTo>
                    <a:pt x="582" y="1307"/>
                    <a:pt x="905" y="1579"/>
                    <a:pt x="1280" y="1734"/>
                  </a:cubicBezTo>
                  <a:cubicBezTo>
                    <a:pt x="1565" y="1850"/>
                    <a:pt x="1888" y="1876"/>
                    <a:pt x="2095" y="2083"/>
                  </a:cubicBezTo>
                  <a:cubicBezTo>
                    <a:pt x="2030" y="1824"/>
                    <a:pt x="1927" y="1566"/>
                    <a:pt x="1785" y="1333"/>
                  </a:cubicBezTo>
                  <a:cubicBezTo>
                    <a:pt x="1643" y="1139"/>
                    <a:pt x="1513" y="932"/>
                    <a:pt x="1397" y="712"/>
                  </a:cubicBezTo>
                  <a:cubicBezTo>
                    <a:pt x="1280" y="492"/>
                    <a:pt x="1293" y="221"/>
                    <a:pt x="14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rot="3470927">
              <a:off x="6999626" y="493975"/>
              <a:ext cx="244932"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rot="-8717138" flipH="1">
              <a:off x="8870280" y="877651"/>
              <a:ext cx="298217" cy="302793"/>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rot="-8868503">
              <a:off x="6632884" y="246451"/>
              <a:ext cx="186081" cy="302295"/>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rot="-8868503">
              <a:off x="6418891" y="32101"/>
              <a:ext cx="218411" cy="33929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rot="-9589375">
              <a:off x="6833904" y="395169"/>
              <a:ext cx="218409" cy="339294"/>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5"/>
        </a:solidFill>
        <a:effectLst/>
      </p:bgPr>
    </p:bg>
    <p:spTree>
      <p:nvGrpSpPr>
        <p:cNvPr id="1" name="Shape 36"/>
        <p:cNvGrpSpPr/>
        <p:nvPr/>
      </p:nvGrpSpPr>
      <p:grpSpPr>
        <a:xfrm>
          <a:off x="0" y="0"/>
          <a:ext cx="0" cy="0"/>
          <a:chOff x="0" y="0"/>
          <a:chExt cx="0" cy="0"/>
        </a:xfrm>
      </p:grpSpPr>
      <p:sp>
        <p:nvSpPr>
          <p:cNvPr id="37" name="Google Shape;37;p3"/>
          <p:cNvSpPr txBox="1">
            <a:spLocks noGrp="1"/>
          </p:cNvSpPr>
          <p:nvPr>
            <p:ph type="title"/>
          </p:nvPr>
        </p:nvSpPr>
        <p:spPr>
          <a:xfrm>
            <a:off x="2203200" y="2427900"/>
            <a:ext cx="4737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500"/>
              <a:buNone/>
              <a:defRPr sz="5200">
                <a:solidFill>
                  <a:schemeClr val="accent6"/>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8" name="Google Shape;38;p3"/>
          <p:cNvSpPr txBox="1">
            <a:spLocks noGrp="1"/>
          </p:cNvSpPr>
          <p:nvPr>
            <p:ph type="title" idx="2" hasCustomPrompt="1"/>
          </p:nvPr>
        </p:nvSpPr>
        <p:spPr>
          <a:xfrm>
            <a:off x="3990000" y="1443113"/>
            <a:ext cx="1164000" cy="585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0000"/>
              <a:buNone/>
              <a:defRPr sz="5600">
                <a:solidFill>
                  <a:schemeClr val="accent5"/>
                </a:solidFill>
              </a:defRPr>
            </a:lvl1pPr>
            <a:lvl2pPr lvl="1" algn="ctr" rtl="0">
              <a:spcBef>
                <a:spcPts val="0"/>
              </a:spcBef>
              <a:spcAft>
                <a:spcPts val="0"/>
              </a:spcAft>
              <a:buSzPts val="10000"/>
              <a:buNone/>
              <a:defRPr sz="10000"/>
            </a:lvl2pPr>
            <a:lvl3pPr lvl="2" algn="ctr" rtl="0">
              <a:spcBef>
                <a:spcPts val="0"/>
              </a:spcBef>
              <a:spcAft>
                <a:spcPts val="0"/>
              </a:spcAft>
              <a:buSzPts val="10000"/>
              <a:buNone/>
              <a:defRPr sz="10000"/>
            </a:lvl3pPr>
            <a:lvl4pPr lvl="3" algn="ctr" rtl="0">
              <a:spcBef>
                <a:spcPts val="0"/>
              </a:spcBef>
              <a:spcAft>
                <a:spcPts val="0"/>
              </a:spcAft>
              <a:buSzPts val="10000"/>
              <a:buNone/>
              <a:defRPr sz="10000"/>
            </a:lvl4pPr>
            <a:lvl5pPr lvl="4" algn="ctr" rtl="0">
              <a:spcBef>
                <a:spcPts val="0"/>
              </a:spcBef>
              <a:spcAft>
                <a:spcPts val="0"/>
              </a:spcAft>
              <a:buSzPts val="10000"/>
              <a:buNone/>
              <a:defRPr sz="10000"/>
            </a:lvl5pPr>
            <a:lvl6pPr lvl="5" algn="ctr" rtl="0">
              <a:spcBef>
                <a:spcPts val="0"/>
              </a:spcBef>
              <a:spcAft>
                <a:spcPts val="0"/>
              </a:spcAft>
              <a:buSzPts val="10000"/>
              <a:buNone/>
              <a:defRPr sz="10000"/>
            </a:lvl6pPr>
            <a:lvl7pPr lvl="6" algn="ctr" rtl="0">
              <a:spcBef>
                <a:spcPts val="0"/>
              </a:spcBef>
              <a:spcAft>
                <a:spcPts val="0"/>
              </a:spcAft>
              <a:buSzPts val="10000"/>
              <a:buNone/>
              <a:defRPr sz="10000"/>
            </a:lvl7pPr>
            <a:lvl8pPr lvl="7" algn="ctr" rtl="0">
              <a:spcBef>
                <a:spcPts val="0"/>
              </a:spcBef>
              <a:spcAft>
                <a:spcPts val="0"/>
              </a:spcAft>
              <a:buSzPts val="10000"/>
              <a:buNone/>
              <a:defRPr sz="10000"/>
            </a:lvl8pPr>
            <a:lvl9pPr lvl="8" algn="ctr" rtl="0">
              <a:spcBef>
                <a:spcPts val="0"/>
              </a:spcBef>
              <a:spcAft>
                <a:spcPts val="0"/>
              </a:spcAft>
              <a:buSzPts val="10000"/>
              <a:buNone/>
              <a:defRPr sz="10000"/>
            </a:lvl9pPr>
          </a:lstStyle>
          <a:p>
            <a:r>
              <a:t>xx%</a:t>
            </a:r>
          </a:p>
        </p:txBody>
      </p:sp>
      <p:sp>
        <p:nvSpPr>
          <p:cNvPr id="39" name="Google Shape;39;p3"/>
          <p:cNvSpPr txBox="1">
            <a:spLocks noGrp="1"/>
          </p:cNvSpPr>
          <p:nvPr>
            <p:ph type="subTitle" idx="1"/>
          </p:nvPr>
        </p:nvSpPr>
        <p:spPr>
          <a:xfrm>
            <a:off x="1963500" y="3470600"/>
            <a:ext cx="5217000" cy="428700"/>
          </a:xfrm>
          <a:prstGeom prst="rect">
            <a:avLst/>
          </a:prstGeom>
          <a:solidFill>
            <a:schemeClr val="accent2"/>
          </a:solidFill>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grpSp>
        <p:nvGrpSpPr>
          <p:cNvPr id="40" name="Google Shape;40;p3"/>
          <p:cNvGrpSpPr/>
          <p:nvPr/>
        </p:nvGrpSpPr>
        <p:grpSpPr>
          <a:xfrm rot="-273229" flipH="1">
            <a:off x="6831746" y="-81023"/>
            <a:ext cx="2360380" cy="1448063"/>
            <a:chOff x="513578" y="-120053"/>
            <a:chExt cx="2360245" cy="1447980"/>
          </a:xfrm>
        </p:grpSpPr>
        <p:grpSp>
          <p:nvGrpSpPr>
            <p:cNvPr id="41" name="Google Shape;41;p3"/>
            <p:cNvGrpSpPr/>
            <p:nvPr/>
          </p:nvGrpSpPr>
          <p:grpSpPr>
            <a:xfrm>
              <a:off x="513578" y="106624"/>
              <a:ext cx="2191434" cy="1221303"/>
              <a:chOff x="550417" y="33119"/>
              <a:chExt cx="2323404" cy="1294850"/>
            </a:xfrm>
          </p:grpSpPr>
          <p:sp>
            <p:nvSpPr>
              <p:cNvPr id="42" name="Google Shape;42;p3"/>
              <p:cNvSpPr/>
              <p:nvPr/>
            </p:nvSpPr>
            <p:spPr>
              <a:xfrm rot="-9286598" flipH="1">
                <a:off x="1216653" y="801491"/>
                <a:ext cx="354335" cy="359775"/>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rot="-9286598" flipH="1">
                <a:off x="910670" y="896141"/>
                <a:ext cx="302909" cy="354340"/>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3"/>
              <p:cNvSpPr/>
              <p:nvPr/>
            </p:nvSpPr>
            <p:spPr>
              <a:xfrm rot="-9286598" flipH="1">
                <a:off x="605923" y="947337"/>
                <a:ext cx="311062" cy="330090"/>
              </a:xfrm>
              <a:custGeom>
                <a:avLst/>
                <a:gdLst/>
                <a:ahLst/>
                <a:cxnLst/>
                <a:rect l="l" t="t" r="r" b="b"/>
                <a:pathLst>
                  <a:path w="1488" h="1579" extrusionOk="0">
                    <a:moveTo>
                      <a:pt x="1487" y="1"/>
                    </a:moveTo>
                    <a:cubicBezTo>
                      <a:pt x="737" y="65"/>
                      <a:pt x="168" y="492"/>
                      <a:pt x="0" y="1139"/>
                    </a:cubicBezTo>
                    <a:lnTo>
                      <a:pt x="931" y="1578"/>
                    </a:lnTo>
                    <a:cubicBezTo>
                      <a:pt x="854" y="1410"/>
                      <a:pt x="866" y="1203"/>
                      <a:pt x="970" y="1048"/>
                    </a:cubicBezTo>
                    <a:lnTo>
                      <a:pt x="148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3"/>
              <p:cNvSpPr/>
              <p:nvPr/>
            </p:nvSpPr>
            <p:spPr>
              <a:xfrm rot="7103578">
                <a:off x="1540012" y="721906"/>
                <a:ext cx="322779" cy="327734"/>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3"/>
              <p:cNvSpPr/>
              <p:nvPr/>
            </p:nvSpPr>
            <p:spPr>
              <a:xfrm rot="7103578">
                <a:off x="2587300" y="35847"/>
                <a:ext cx="197285" cy="320497"/>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
              <p:cNvSpPr/>
              <p:nvPr/>
            </p:nvSpPr>
            <p:spPr>
              <a:xfrm rot="7103578">
                <a:off x="1856364" y="612568"/>
                <a:ext cx="275933" cy="322782"/>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
              <p:cNvSpPr/>
              <p:nvPr/>
            </p:nvSpPr>
            <p:spPr>
              <a:xfrm rot="7103578">
                <a:off x="2094263" y="489796"/>
                <a:ext cx="283360" cy="300692"/>
              </a:xfrm>
              <a:custGeom>
                <a:avLst/>
                <a:gdLst/>
                <a:ahLst/>
                <a:cxnLst/>
                <a:rect l="l" t="t" r="r" b="b"/>
                <a:pathLst>
                  <a:path w="1488" h="1579" extrusionOk="0">
                    <a:moveTo>
                      <a:pt x="1487" y="1"/>
                    </a:moveTo>
                    <a:cubicBezTo>
                      <a:pt x="737" y="65"/>
                      <a:pt x="168" y="492"/>
                      <a:pt x="0" y="1139"/>
                    </a:cubicBezTo>
                    <a:lnTo>
                      <a:pt x="931" y="1578"/>
                    </a:lnTo>
                    <a:cubicBezTo>
                      <a:pt x="854" y="1410"/>
                      <a:pt x="866" y="1203"/>
                      <a:pt x="970" y="1048"/>
                    </a:cubicBezTo>
                    <a:lnTo>
                      <a:pt x="14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3"/>
              <p:cNvSpPr/>
              <p:nvPr/>
            </p:nvSpPr>
            <p:spPr>
              <a:xfrm rot="7103578">
                <a:off x="2376868" y="239268"/>
                <a:ext cx="231563" cy="35972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 name="Google Shape;50;p3"/>
            <p:cNvSpPr/>
            <p:nvPr/>
          </p:nvSpPr>
          <p:spPr>
            <a:xfrm rot="6382705">
              <a:off x="2571064" y="-137087"/>
              <a:ext cx="218410" cy="339292"/>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 name="Google Shape;51;p3"/>
          <p:cNvGrpSpPr/>
          <p:nvPr/>
        </p:nvGrpSpPr>
        <p:grpSpPr>
          <a:xfrm flipH="1">
            <a:off x="-85725" y="1"/>
            <a:ext cx="2882878" cy="1286034"/>
            <a:chOff x="6345300" y="1"/>
            <a:chExt cx="2882878" cy="1286034"/>
          </a:xfrm>
        </p:grpSpPr>
        <p:sp>
          <p:nvSpPr>
            <p:cNvPr id="52" name="Google Shape;52;p3"/>
            <p:cNvSpPr/>
            <p:nvPr/>
          </p:nvSpPr>
          <p:spPr>
            <a:xfrm rot="1213674">
              <a:off x="8328541" y="907707"/>
              <a:ext cx="244931"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3"/>
            <p:cNvSpPr/>
            <p:nvPr/>
          </p:nvSpPr>
          <p:spPr>
            <a:xfrm rot="1213674">
              <a:off x="7281005" y="674315"/>
              <a:ext cx="207692" cy="309433"/>
            </a:xfrm>
            <a:custGeom>
              <a:avLst/>
              <a:gdLst/>
              <a:ahLst/>
              <a:cxnLst/>
              <a:rect l="l" t="t" r="r" b="b"/>
              <a:pathLst>
                <a:path w="1372" h="2044" extrusionOk="0">
                  <a:moveTo>
                    <a:pt x="169" y="1"/>
                  </a:moveTo>
                  <a:cubicBezTo>
                    <a:pt x="91" y="673"/>
                    <a:pt x="40" y="1358"/>
                    <a:pt x="1" y="2044"/>
                  </a:cubicBezTo>
                  <a:cubicBezTo>
                    <a:pt x="91" y="2005"/>
                    <a:pt x="182" y="1940"/>
                    <a:pt x="234" y="1850"/>
                  </a:cubicBezTo>
                  <a:cubicBezTo>
                    <a:pt x="544" y="1449"/>
                    <a:pt x="841" y="1035"/>
                    <a:pt x="1113" y="595"/>
                  </a:cubicBezTo>
                  <a:cubicBezTo>
                    <a:pt x="1165" y="479"/>
                    <a:pt x="1255" y="401"/>
                    <a:pt x="1372" y="363"/>
                  </a:cubicBezTo>
                  <a:lnTo>
                    <a:pt x="16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3"/>
            <p:cNvSpPr/>
            <p:nvPr/>
          </p:nvSpPr>
          <p:spPr>
            <a:xfrm rot="1213674">
              <a:off x="8057870" y="925780"/>
              <a:ext cx="195884" cy="333049"/>
            </a:xfrm>
            <a:custGeom>
              <a:avLst/>
              <a:gdLst/>
              <a:ahLst/>
              <a:cxnLst/>
              <a:rect l="l" t="t" r="r" b="b"/>
              <a:pathLst>
                <a:path w="1294" h="2200" extrusionOk="0">
                  <a:moveTo>
                    <a:pt x="1151" y="1"/>
                  </a:moveTo>
                  <a:lnTo>
                    <a:pt x="0" y="492"/>
                  </a:lnTo>
                  <a:cubicBezTo>
                    <a:pt x="13" y="815"/>
                    <a:pt x="130" y="1139"/>
                    <a:pt x="337" y="1397"/>
                  </a:cubicBezTo>
                  <a:cubicBezTo>
                    <a:pt x="531" y="1643"/>
                    <a:pt x="789" y="1850"/>
                    <a:pt x="1061" y="2005"/>
                  </a:cubicBezTo>
                  <a:cubicBezTo>
                    <a:pt x="1151" y="2057"/>
                    <a:pt x="1242" y="2121"/>
                    <a:pt x="1294" y="2199"/>
                  </a:cubicBezTo>
                  <a:cubicBezTo>
                    <a:pt x="1294" y="1902"/>
                    <a:pt x="1268" y="1604"/>
                    <a:pt x="1216" y="1307"/>
                  </a:cubicBezTo>
                  <a:cubicBezTo>
                    <a:pt x="1177" y="1100"/>
                    <a:pt x="1113" y="906"/>
                    <a:pt x="1074" y="686"/>
                  </a:cubicBezTo>
                  <a:cubicBezTo>
                    <a:pt x="1035" y="453"/>
                    <a:pt x="1061" y="220"/>
                    <a:pt x="115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3"/>
            <p:cNvSpPr/>
            <p:nvPr/>
          </p:nvSpPr>
          <p:spPr>
            <a:xfrm rot="1213674">
              <a:off x="7790108" y="919465"/>
              <a:ext cx="203756" cy="305648"/>
            </a:xfrm>
            <a:custGeom>
              <a:avLst/>
              <a:gdLst/>
              <a:ahLst/>
              <a:cxnLst/>
              <a:rect l="l" t="t" r="r" b="b"/>
              <a:pathLst>
                <a:path w="1346" h="2019" extrusionOk="0">
                  <a:moveTo>
                    <a:pt x="1294" y="1"/>
                  </a:moveTo>
                  <a:lnTo>
                    <a:pt x="52" y="156"/>
                  </a:lnTo>
                  <a:cubicBezTo>
                    <a:pt x="0" y="958"/>
                    <a:pt x="492" y="1669"/>
                    <a:pt x="1345" y="2018"/>
                  </a:cubicBezTo>
                  <a:cubicBezTo>
                    <a:pt x="1268" y="1552"/>
                    <a:pt x="1203" y="1087"/>
                    <a:pt x="1138" y="608"/>
                  </a:cubicBezTo>
                  <a:cubicBezTo>
                    <a:pt x="1113" y="414"/>
                    <a:pt x="1087" y="182"/>
                    <a:pt x="12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3"/>
            <p:cNvSpPr/>
            <p:nvPr/>
          </p:nvSpPr>
          <p:spPr>
            <a:xfrm rot="1213674">
              <a:off x="7507779" y="820126"/>
              <a:ext cx="248867" cy="323209"/>
            </a:xfrm>
            <a:custGeom>
              <a:avLst/>
              <a:gdLst/>
              <a:ahLst/>
              <a:cxnLst/>
              <a:rect l="l" t="t" r="r" b="b"/>
              <a:pathLst>
                <a:path w="1644" h="2135" extrusionOk="0">
                  <a:moveTo>
                    <a:pt x="130" y="1"/>
                  </a:moveTo>
                  <a:lnTo>
                    <a:pt x="130" y="1"/>
                  </a:lnTo>
                  <a:cubicBezTo>
                    <a:pt x="1" y="725"/>
                    <a:pt x="376" y="1423"/>
                    <a:pt x="453" y="2135"/>
                  </a:cubicBezTo>
                  <a:cubicBezTo>
                    <a:pt x="802" y="1436"/>
                    <a:pt x="1190" y="764"/>
                    <a:pt x="1643" y="117"/>
                  </a:cubicBezTo>
                  <a:lnTo>
                    <a:pt x="13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rot="1213674">
              <a:off x="8593726" y="923827"/>
              <a:ext cx="317290" cy="315337"/>
            </a:xfrm>
            <a:custGeom>
              <a:avLst/>
              <a:gdLst/>
              <a:ahLst/>
              <a:cxnLst/>
              <a:rect l="l" t="t" r="r" b="b"/>
              <a:pathLst>
                <a:path w="2096" h="2083" extrusionOk="0">
                  <a:moveTo>
                    <a:pt x="1410" y="1"/>
                  </a:moveTo>
                  <a:lnTo>
                    <a:pt x="0" y="428"/>
                  </a:lnTo>
                  <a:cubicBezTo>
                    <a:pt x="104" y="622"/>
                    <a:pt x="207" y="803"/>
                    <a:pt x="336" y="971"/>
                  </a:cubicBezTo>
                  <a:cubicBezTo>
                    <a:pt x="582" y="1307"/>
                    <a:pt x="905" y="1579"/>
                    <a:pt x="1280" y="1734"/>
                  </a:cubicBezTo>
                  <a:cubicBezTo>
                    <a:pt x="1565" y="1850"/>
                    <a:pt x="1888" y="1876"/>
                    <a:pt x="2095" y="2083"/>
                  </a:cubicBezTo>
                  <a:cubicBezTo>
                    <a:pt x="2030" y="1824"/>
                    <a:pt x="1927" y="1566"/>
                    <a:pt x="1785" y="1333"/>
                  </a:cubicBezTo>
                  <a:cubicBezTo>
                    <a:pt x="1643" y="1139"/>
                    <a:pt x="1513" y="932"/>
                    <a:pt x="1397" y="712"/>
                  </a:cubicBezTo>
                  <a:cubicBezTo>
                    <a:pt x="1280" y="492"/>
                    <a:pt x="1293" y="221"/>
                    <a:pt x="14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3"/>
            <p:cNvSpPr/>
            <p:nvPr/>
          </p:nvSpPr>
          <p:spPr>
            <a:xfrm rot="3470927">
              <a:off x="6999626" y="493975"/>
              <a:ext cx="244932"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3"/>
            <p:cNvSpPr/>
            <p:nvPr/>
          </p:nvSpPr>
          <p:spPr>
            <a:xfrm rot="-8717138" flipH="1">
              <a:off x="8870280" y="877651"/>
              <a:ext cx="298217" cy="302793"/>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3"/>
            <p:cNvSpPr/>
            <p:nvPr/>
          </p:nvSpPr>
          <p:spPr>
            <a:xfrm rot="-8868503">
              <a:off x="6632884" y="246451"/>
              <a:ext cx="186081" cy="302295"/>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3"/>
            <p:cNvSpPr/>
            <p:nvPr/>
          </p:nvSpPr>
          <p:spPr>
            <a:xfrm rot="-8868503">
              <a:off x="6418891" y="32101"/>
              <a:ext cx="218411" cy="33929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rot="-9589375">
              <a:off x="6833904" y="395169"/>
              <a:ext cx="218409" cy="339294"/>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3"/>
        <p:cNvGrpSpPr/>
        <p:nvPr/>
      </p:nvGrpSpPr>
      <p:grpSpPr>
        <a:xfrm>
          <a:off x="0" y="0"/>
          <a:ext cx="0" cy="0"/>
          <a:chOff x="0" y="0"/>
          <a:chExt cx="0" cy="0"/>
        </a:xfrm>
      </p:grpSpPr>
      <p:sp>
        <p:nvSpPr>
          <p:cNvPr id="64" name="Google Shape;64;p4"/>
          <p:cNvSpPr txBox="1">
            <a:spLocks noGrp="1"/>
          </p:cNvSpPr>
          <p:nvPr>
            <p:ph type="subTitle" idx="1"/>
          </p:nvPr>
        </p:nvSpPr>
        <p:spPr>
          <a:xfrm>
            <a:off x="714300" y="1206800"/>
            <a:ext cx="7715400" cy="3397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rgbClr val="434343"/>
              </a:buClr>
              <a:buSzPts val="1200"/>
              <a:buAutoNum type="arabicPeriod"/>
              <a:defRPr sz="1200"/>
            </a:lvl1pPr>
            <a:lvl2pPr lvl="1" rtl="0">
              <a:lnSpc>
                <a:spcPct val="100000"/>
              </a:lnSpc>
              <a:spcBef>
                <a:spcPts val="0"/>
              </a:spcBef>
              <a:spcAft>
                <a:spcPts val="0"/>
              </a:spcAft>
              <a:buClr>
                <a:srgbClr val="434343"/>
              </a:buClr>
              <a:buSzPts val="1200"/>
              <a:buFont typeface="Roboto Condensed"/>
              <a:buAutoNum type="alphaLcPeriod"/>
              <a:defRPr sz="1200"/>
            </a:lvl2pPr>
            <a:lvl3pPr lvl="2" rtl="0">
              <a:lnSpc>
                <a:spcPct val="100000"/>
              </a:lnSpc>
              <a:spcBef>
                <a:spcPts val="0"/>
              </a:spcBef>
              <a:spcAft>
                <a:spcPts val="0"/>
              </a:spcAft>
              <a:buClr>
                <a:srgbClr val="434343"/>
              </a:buClr>
              <a:buSzPts val="1200"/>
              <a:buFont typeface="Roboto Condensed"/>
              <a:buAutoNum type="romanLcPeriod"/>
              <a:defRPr sz="1200"/>
            </a:lvl3pPr>
            <a:lvl4pPr lvl="3" rtl="0">
              <a:lnSpc>
                <a:spcPct val="100000"/>
              </a:lnSpc>
              <a:spcBef>
                <a:spcPts val="0"/>
              </a:spcBef>
              <a:spcAft>
                <a:spcPts val="0"/>
              </a:spcAft>
              <a:buClr>
                <a:srgbClr val="434343"/>
              </a:buClr>
              <a:buSzPts val="1200"/>
              <a:buFont typeface="Roboto Condensed"/>
              <a:buAutoNum type="arabicPeriod"/>
              <a:defRPr sz="1200"/>
            </a:lvl4pPr>
            <a:lvl5pPr lvl="4" rtl="0">
              <a:lnSpc>
                <a:spcPct val="100000"/>
              </a:lnSpc>
              <a:spcBef>
                <a:spcPts val="0"/>
              </a:spcBef>
              <a:spcAft>
                <a:spcPts val="0"/>
              </a:spcAft>
              <a:buClr>
                <a:srgbClr val="434343"/>
              </a:buClr>
              <a:buSzPts val="1200"/>
              <a:buFont typeface="Roboto Condensed"/>
              <a:buAutoNum type="alphaLcPeriod"/>
              <a:defRPr sz="1200"/>
            </a:lvl5pPr>
            <a:lvl6pPr lvl="5" rtl="0">
              <a:lnSpc>
                <a:spcPct val="100000"/>
              </a:lnSpc>
              <a:spcBef>
                <a:spcPts val="0"/>
              </a:spcBef>
              <a:spcAft>
                <a:spcPts val="0"/>
              </a:spcAft>
              <a:buClr>
                <a:srgbClr val="434343"/>
              </a:buClr>
              <a:buSzPts val="1200"/>
              <a:buFont typeface="Roboto Condensed"/>
              <a:buAutoNum type="romanLcPeriod"/>
              <a:defRPr sz="1200"/>
            </a:lvl6pPr>
            <a:lvl7pPr lvl="6" rtl="0">
              <a:lnSpc>
                <a:spcPct val="100000"/>
              </a:lnSpc>
              <a:spcBef>
                <a:spcPts val="0"/>
              </a:spcBef>
              <a:spcAft>
                <a:spcPts val="0"/>
              </a:spcAft>
              <a:buClr>
                <a:srgbClr val="434343"/>
              </a:buClr>
              <a:buSzPts val="1200"/>
              <a:buFont typeface="Roboto Condensed"/>
              <a:buAutoNum type="arabicPeriod"/>
              <a:defRPr sz="1200"/>
            </a:lvl7pPr>
            <a:lvl8pPr lvl="7" rtl="0">
              <a:lnSpc>
                <a:spcPct val="100000"/>
              </a:lnSpc>
              <a:spcBef>
                <a:spcPts val="0"/>
              </a:spcBef>
              <a:spcAft>
                <a:spcPts val="0"/>
              </a:spcAft>
              <a:buClr>
                <a:srgbClr val="434343"/>
              </a:buClr>
              <a:buSzPts val="1200"/>
              <a:buFont typeface="Roboto Condensed"/>
              <a:buAutoNum type="alphaLcPeriod"/>
              <a:defRPr sz="1200"/>
            </a:lvl8pPr>
            <a:lvl9pPr lvl="8" rtl="0">
              <a:lnSpc>
                <a:spcPct val="100000"/>
              </a:lnSpc>
              <a:spcBef>
                <a:spcPts val="0"/>
              </a:spcBef>
              <a:spcAft>
                <a:spcPts val="0"/>
              </a:spcAft>
              <a:buClr>
                <a:srgbClr val="434343"/>
              </a:buClr>
              <a:buSzPts val="1200"/>
              <a:buFont typeface="Roboto Condensed"/>
              <a:buAutoNum type="romanLcPeriod"/>
              <a:defRPr sz="1200"/>
            </a:lvl9pPr>
          </a:lstStyle>
          <a:p>
            <a:endParaRPr/>
          </a:p>
        </p:txBody>
      </p:sp>
      <p:sp>
        <p:nvSpPr>
          <p:cNvPr id="65" name="Google Shape;65;p4"/>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grpSp>
        <p:nvGrpSpPr>
          <p:cNvPr id="66" name="Google Shape;66;p4"/>
          <p:cNvGrpSpPr/>
          <p:nvPr/>
        </p:nvGrpSpPr>
        <p:grpSpPr>
          <a:xfrm>
            <a:off x="7851066" y="-5073"/>
            <a:ext cx="1309654" cy="1033155"/>
            <a:chOff x="7084051" y="-19054"/>
            <a:chExt cx="1309654" cy="1033155"/>
          </a:xfrm>
        </p:grpSpPr>
        <p:sp>
          <p:nvSpPr>
            <p:cNvPr id="67" name="Google Shape;67;p4"/>
            <p:cNvSpPr/>
            <p:nvPr/>
          </p:nvSpPr>
          <p:spPr>
            <a:xfrm rot="2940438" flipH="1">
              <a:off x="7672877" y="395247"/>
              <a:ext cx="223367" cy="308696"/>
            </a:xfrm>
            <a:custGeom>
              <a:avLst/>
              <a:gdLst/>
              <a:ahLst/>
              <a:cxnLst/>
              <a:rect l="l" t="t" r="r" b="b"/>
              <a:pathLst>
                <a:path w="1657" h="2290" extrusionOk="0">
                  <a:moveTo>
                    <a:pt x="1" y="1"/>
                  </a:moveTo>
                  <a:lnTo>
                    <a:pt x="1" y="1"/>
                  </a:lnTo>
                  <a:cubicBezTo>
                    <a:pt x="117" y="764"/>
                    <a:pt x="234" y="1527"/>
                    <a:pt x="363" y="2290"/>
                  </a:cubicBezTo>
                  <a:cubicBezTo>
                    <a:pt x="906" y="1630"/>
                    <a:pt x="1462" y="945"/>
                    <a:pt x="1656" y="208"/>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4"/>
            <p:cNvSpPr/>
            <p:nvPr/>
          </p:nvSpPr>
          <p:spPr>
            <a:xfrm flipH="1">
              <a:off x="7329649" y="105893"/>
              <a:ext cx="265157" cy="258147"/>
            </a:xfrm>
            <a:custGeom>
              <a:avLst/>
              <a:gdLst/>
              <a:ahLst/>
              <a:cxnLst/>
              <a:rect l="l" t="t" r="r" b="b"/>
              <a:pathLst>
                <a:path w="1967" h="1915" extrusionOk="0">
                  <a:moveTo>
                    <a:pt x="1216" y="0"/>
                  </a:moveTo>
                  <a:lnTo>
                    <a:pt x="1" y="724"/>
                  </a:lnTo>
                  <a:cubicBezTo>
                    <a:pt x="143" y="724"/>
                    <a:pt x="272" y="776"/>
                    <a:pt x="363" y="880"/>
                  </a:cubicBezTo>
                  <a:cubicBezTo>
                    <a:pt x="777" y="1216"/>
                    <a:pt x="1203" y="1526"/>
                    <a:pt x="1656" y="1811"/>
                  </a:cubicBezTo>
                  <a:cubicBezTo>
                    <a:pt x="1746" y="1875"/>
                    <a:pt x="1850" y="1914"/>
                    <a:pt x="1966" y="1914"/>
                  </a:cubicBezTo>
                  <a:cubicBezTo>
                    <a:pt x="1734" y="1268"/>
                    <a:pt x="1488" y="634"/>
                    <a:pt x="12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4"/>
            <p:cNvSpPr/>
            <p:nvPr/>
          </p:nvSpPr>
          <p:spPr>
            <a:xfrm rot="2904026" flipH="1">
              <a:off x="7494228" y="235010"/>
              <a:ext cx="197080" cy="289554"/>
            </a:xfrm>
            <a:custGeom>
              <a:avLst/>
              <a:gdLst/>
              <a:ahLst/>
              <a:cxnLst/>
              <a:rect l="l" t="t" r="r" b="b"/>
              <a:pathLst>
                <a:path w="1462" h="2148" extrusionOk="0">
                  <a:moveTo>
                    <a:pt x="0" y="1"/>
                  </a:moveTo>
                  <a:lnTo>
                    <a:pt x="0" y="1"/>
                  </a:lnTo>
                  <a:cubicBezTo>
                    <a:pt x="155" y="169"/>
                    <a:pt x="259" y="389"/>
                    <a:pt x="272" y="621"/>
                  </a:cubicBezTo>
                  <a:cubicBezTo>
                    <a:pt x="297" y="828"/>
                    <a:pt x="272" y="1048"/>
                    <a:pt x="285" y="1268"/>
                  </a:cubicBezTo>
                  <a:cubicBezTo>
                    <a:pt x="310" y="1565"/>
                    <a:pt x="362" y="1863"/>
                    <a:pt x="440" y="2147"/>
                  </a:cubicBezTo>
                  <a:cubicBezTo>
                    <a:pt x="491" y="2044"/>
                    <a:pt x="556" y="1953"/>
                    <a:pt x="647" y="1876"/>
                  </a:cubicBezTo>
                  <a:cubicBezTo>
                    <a:pt x="905" y="1656"/>
                    <a:pt x="1112" y="1384"/>
                    <a:pt x="1267" y="1074"/>
                  </a:cubicBezTo>
                  <a:cubicBezTo>
                    <a:pt x="1423" y="777"/>
                    <a:pt x="1461" y="427"/>
                    <a:pt x="1384" y="104"/>
                  </a:cubicBezTo>
                  <a:lnTo>
                    <a:pt x="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4"/>
            <p:cNvSpPr/>
            <p:nvPr/>
          </p:nvSpPr>
          <p:spPr>
            <a:xfrm rot="1265084" flipH="1">
              <a:off x="7129548" y="11546"/>
              <a:ext cx="224986" cy="294813"/>
            </a:xfrm>
            <a:custGeom>
              <a:avLst/>
              <a:gdLst/>
              <a:ahLst/>
              <a:cxnLst/>
              <a:rect l="l" t="t" r="r" b="b"/>
              <a:pathLst>
                <a:path w="1669" h="2187" extrusionOk="0">
                  <a:moveTo>
                    <a:pt x="1384" y="1"/>
                  </a:moveTo>
                  <a:lnTo>
                    <a:pt x="0" y="233"/>
                  </a:lnTo>
                  <a:cubicBezTo>
                    <a:pt x="272" y="350"/>
                    <a:pt x="324" y="570"/>
                    <a:pt x="337" y="777"/>
                  </a:cubicBezTo>
                  <a:cubicBezTo>
                    <a:pt x="401" y="1242"/>
                    <a:pt x="453" y="1708"/>
                    <a:pt x="505" y="2186"/>
                  </a:cubicBezTo>
                  <a:cubicBezTo>
                    <a:pt x="1319" y="1591"/>
                    <a:pt x="1669" y="751"/>
                    <a:pt x="13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4"/>
            <p:cNvSpPr/>
            <p:nvPr/>
          </p:nvSpPr>
          <p:spPr>
            <a:xfrm rot="10419296">
              <a:off x="7873638" y="547044"/>
              <a:ext cx="291866" cy="296347"/>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4"/>
            <p:cNvSpPr/>
            <p:nvPr/>
          </p:nvSpPr>
          <p:spPr>
            <a:xfrm rot="10419296">
              <a:off x="8128834" y="709338"/>
              <a:ext cx="249507" cy="291870"/>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73"/>
        <p:cNvGrpSpPr/>
        <p:nvPr/>
      </p:nvGrpSpPr>
      <p:grpSpPr>
        <a:xfrm>
          <a:off x="0" y="0"/>
          <a:ext cx="0" cy="0"/>
          <a:chOff x="0" y="0"/>
          <a:chExt cx="0" cy="0"/>
        </a:xfrm>
      </p:grpSpPr>
      <p:sp>
        <p:nvSpPr>
          <p:cNvPr id="74" name="Google Shape;74;p5"/>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75" name="Google Shape;75;p5"/>
          <p:cNvSpPr txBox="1">
            <a:spLocks noGrp="1"/>
          </p:cNvSpPr>
          <p:nvPr>
            <p:ph type="title" idx="2"/>
          </p:nvPr>
        </p:nvSpPr>
        <p:spPr>
          <a:xfrm>
            <a:off x="1942875" y="2832438"/>
            <a:ext cx="21915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200"/>
              <a:buNone/>
              <a:defRPr sz="2200">
                <a:solidFill>
                  <a:schemeClr val="lt2"/>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a:endParaRPr/>
          </a:p>
        </p:txBody>
      </p:sp>
      <p:sp>
        <p:nvSpPr>
          <p:cNvPr id="76" name="Google Shape;76;p5"/>
          <p:cNvSpPr txBox="1">
            <a:spLocks noGrp="1"/>
          </p:cNvSpPr>
          <p:nvPr>
            <p:ph type="subTitle" idx="1"/>
          </p:nvPr>
        </p:nvSpPr>
        <p:spPr>
          <a:xfrm>
            <a:off x="1942875" y="3300450"/>
            <a:ext cx="2191500" cy="93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77" name="Google Shape;77;p5"/>
          <p:cNvSpPr txBox="1">
            <a:spLocks noGrp="1"/>
          </p:cNvSpPr>
          <p:nvPr>
            <p:ph type="title" idx="3"/>
          </p:nvPr>
        </p:nvSpPr>
        <p:spPr>
          <a:xfrm>
            <a:off x="5009625" y="2832438"/>
            <a:ext cx="21915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200"/>
              <a:buNone/>
              <a:defRPr sz="2200">
                <a:solidFill>
                  <a:schemeClr val="lt2"/>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a:endParaRPr/>
          </a:p>
        </p:txBody>
      </p:sp>
      <p:sp>
        <p:nvSpPr>
          <p:cNvPr id="78" name="Google Shape;78;p5"/>
          <p:cNvSpPr txBox="1">
            <a:spLocks noGrp="1"/>
          </p:cNvSpPr>
          <p:nvPr>
            <p:ph type="subTitle" idx="4"/>
          </p:nvPr>
        </p:nvSpPr>
        <p:spPr>
          <a:xfrm>
            <a:off x="5009625" y="3300450"/>
            <a:ext cx="2191500" cy="93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9"/>
        <p:cNvGrpSpPr/>
        <p:nvPr/>
      </p:nvGrpSpPr>
      <p:grpSpPr>
        <a:xfrm>
          <a:off x="0" y="0"/>
          <a:ext cx="0" cy="0"/>
          <a:chOff x="0" y="0"/>
          <a:chExt cx="0" cy="0"/>
        </a:xfrm>
      </p:grpSpPr>
      <p:sp>
        <p:nvSpPr>
          <p:cNvPr id="80" name="Google Shape;80;p6"/>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grpSp>
        <p:nvGrpSpPr>
          <p:cNvPr id="81" name="Google Shape;81;p6"/>
          <p:cNvGrpSpPr/>
          <p:nvPr/>
        </p:nvGrpSpPr>
        <p:grpSpPr>
          <a:xfrm rot="-273229" flipH="1">
            <a:off x="7785657" y="-114815"/>
            <a:ext cx="1483074" cy="1238377"/>
            <a:chOff x="1390834" y="-120053"/>
            <a:chExt cx="1482989" cy="1238306"/>
          </a:xfrm>
        </p:grpSpPr>
        <p:grpSp>
          <p:nvGrpSpPr>
            <p:cNvPr id="82" name="Google Shape;82;p6"/>
            <p:cNvGrpSpPr/>
            <p:nvPr/>
          </p:nvGrpSpPr>
          <p:grpSpPr>
            <a:xfrm>
              <a:off x="1390834" y="106624"/>
              <a:ext cx="1314178" cy="1011629"/>
              <a:chOff x="1480502" y="33119"/>
              <a:chExt cx="1393319" cy="1072549"/>
            </a:xfrm>
          </p:grpSpPr>
          <p:sp>
            <p:nvSpPr>
              <p:cNvPr id="83" name="Google Shape;83;p6"/>
              <p:cNvSpPr/>
              <p:nvPr/>
            </p:nvSpPr>
            <p:spPr>
              <a:xfrm rot="7103578">
                <a:off x="1540012" y="721906"/>
                <a:ext cx="322779" cy="327734"/>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6"/>
              <p:cNvSpPr/>
              <p:nvPr/>
            </p:nvSpPr>
            <p:spPr>
              <a:xfrm rot="7103578">
                <a:off x="2587300" y="35847"/>
                <a:ext cx="197285" cy="320497"/>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6"/>
              <p:cNvSpPr/>
              <p:nvPr/>
            </p:nvSpPr>
            <p:spPr>
              <a:xfrm rot="7103578">
                <a:off x="1856364" y="612568"/>
                <a:ext cx="275933" cy="322782"/>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6"/>
              <p:cNvSpPr/>
              <p:nvPr/>
            </p:nvSpPr>
            <p:spPr>
              <a:xfrm rot="7103578">
                <a:off x="2094263" y="489796"/>
                <a:ext cx="283360" cy="300692"/>
              </a:xfrm>
              <a:custGeom>
                <a:avLst/>
                <a:gdLst/>
                <a:ahLst/>
                <a:cxnLst/>
                <a:rect l="l" t="t" r="r" b="b"/>
                <a:pathLst>
                  <a:path w="1488" h="1579" extrusionOk="0">
                    <a:moveTo>
                      <a:pt x="1487" y="1"/>
                    </a:moveTo>
                    <a:cubicBezTo>
                      <a:pt x="737" y="65"/>
                      <a:pt x="168" y="492"/>
                      <a:pt x="0" y="1139"/>
                    </a:cubicBezTo>
                    <a:lnTo>
                      <a:pt x="931" y="1578"/>
                    </a:lnTo>
                    <a:cubicBezTo>
                      <a:pt x="854" y="1410"/>
                      <a:pt x="866" y="1203"/>
                      <a:pt x="970" y="1048"/>
                    </a:cubicBezTo>
                    <a:lnTo>
                      <a:pt x="14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6"/>
              <p:cNvSpPr/>
              <p:nvPr/>
            </p:nvSpPr>
            <p:spPr>
              <a:xfrm rot="7103578">
                <a:off x="2376868" y="239268"/>
                <a:ext cx="231563" cy="35972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 name="Google Shape;88;p6"/>
            <p:cNvSpPr/>
            <p:nvPr/>
          </p:nvSpPr>
          <p:spPr>
            <a:xfrm rot="6382705">
              <a:off x="2571064" y="-137087"/>
              <a:ext cx="218410" cy="339292"/>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89"/>
        <p:cNvGrpSpPr/>
        <p:nvPr/>
      </p:nvGrpSpPr>
      <p:grpSpPr>
        <a:xfrm>
          <a:off x="0" y="0"/>
          <a:ext cx="0" cy="0"/>
          <a:chOff x="0" y="0"/>
          <a:chExt cx="0" cy="0"/>
        </a:xfrm>
      </p:grpSpPr>
      <p:sp>
        <p:nvSpPr>
          <p:cNvPr id="90" name="Google Shape;90;p7"/>
          <p:cNvSpPr txBox="1">
            <a:spLocks noGrp="1"/>
          </p:cNvSpPr>
          <p:nvPr>
            <p:ph type="subTitle" idx="1"/>
          </p:nvPr>
        </p:nvSpPr>
        <p:spPr>
          <a:xfrm>
            <a:off x="714250" y="1899775"/>
            <a:ext cx="3857700" cy="2176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lt2"/>
              </a:buClr>
              <a:buSzPts val="1000"/>
              <a:buFont typeface="Anaheim"/>
              <a:buChar char="●"/>
              <a:defRPr sz="1400"/>
            </a:lvl1pPr>
            <a:lvl2pPr lvl="1" rtl="0">
              <a:lnSpc>
                <a:spcPct val="100000"/>
              </a:lnSpc>
              <a:spcBef>
                <a:spcPts val="0"/>
              </a:spcBef>
              <a:spcAft>
                <a:spcPts val="0"/>
              </a:spcAft>
              <a:buClr>
                <a:srgbClr val="999999"/>
              </a:buClr>
              <a:buSzPts val="800"/>
              <a:buFont typeface="Open Sans"/>
              <a:buChar char="○"/>
              <a:defRPr/>
            </a:lvl2pPr>
            <a:lvl3pPr lvl="2" rtl="0">
              <a:lnSpc>
                <a:spcPct val="100000"/>
              </a:lnSpc>
              <a:spcBef>
                <a:spcPts val="0"/>
              </a:spcBef>
              <a:spcAft>
                <a:spcPts val="0"/>
              </a:spcAft>
              <a:buClr>
                <a:srgbClr val="999999"/>
              </a:buClr>
              <a:buSzPts val="800"/>
              <a:buFont typeface="Open Sans"/>
              <a:buChar char="■"/>
              <a:defRPr/>
            </a:lvl3pPr>
            <a:lvl4pPr lvl="3" rtl="0">
              <a:lnSpc>
                <a:spcPct val="100000"/>
              </a:lnSpc>
              <a:spcBef>
                <a:spcPts val="0"/>
              </a:spcBef>
              <a:spcAft>
                <a:spcPts val="0"/>
              </a:spcAft>
              <a:buClr>
                <a:srgbClr val="999999"/>
              </a:buClr>
              <a:buSzPts val="800"/>
              <a:buFont typeface="Open Sans"/>
              <a:buChar char="●"/>
              <a:defRPr/>
            </a:lvl4pPr>
            <a:lvl5pPr lvl="4" rtl="0">
              <a:lnSpc>
                <a:spcPct val="100000"/>
              </a:lnSpc>
              <a:spcBef>
                <a:spcPts val="0"/>
              </a:spcBef>
              <a:spcAft>
                <a:spcPts val="0"/>
              </a:spcAft>
              <a:buClr>
                <a:srgbClr val="999999"/>
              </a:buClr>
              <a:buSzPts val="1200"/>
              <a:buFont typeface="Open Sans"/>
              <a:buChar char="○"/>
              <a:defRPr/>
            </a:lvl5pPr>
            <a:lvl6pPr lvl="5" rtl="0">
              <a:lnSpc>
                <a:spcPct val="100000"/>
              </a:lnSpc>
              <a:spcBef>
                <a:spcPts val="0"/>
              </a:spcBef>
              <a:spcAft>
                <a:spcPts val="0"/>
              </a:spcAft>
              <a:buClr>
                <a:srgbClr val="999999"/>
              </a:buClr>
              <a:buSzPts val="1200"/>
              <a:buFont typeface="Open Sans"/>
              <a:buChar char="■"/>
              <a:defRPr/>
            </a:lvl6pPr>
            <a:lvl7pPr lvl="6" rtl="0">
              <a:lnSpc>
                <a:spcPct val="100000"/>
              </a:lnSpc>
              <a:spcBef>
                <a:spcPts val="0"/>
              </a:spcBef>
              <a:spcAft>
                <a:spcPts val="0"/>
              </a:spcAft>
              <a:buClr>
                <a:srgbClr val="999999"/>
              </a:buClr>
              <a:buSzPts val="700"/>
              <a:buFont typeface="Open Sans"/>
              <a:buChar char="●"/>
              <a:defRPr/>
            </a:lvl7pPr>
            <a:lvl8pPr lvl="7" rtl="0">
              <a:lnSpc>
                <a:spcPct val="100000"/>
              </a:lnSpc>
              <a:spcBef>
                <a:spcPts val="0"/>
              </a:spcBef>
              <a:spcAft>
                <a:spcPts val="0"/>
              </a:spcAft>
              <a:buClr>
                <a:srgbClr val="999999"/>
              </a:buClr>
              <a:buSzPts val="700"/>
              <a:buFont typeface="Open Sans"/>
              <a:buChar char="○"/>
              <a:defRPr/>
            </a:lvl8pPr>
            <a:lvl9pPr lvl="8" rtl="0">
              <a:lnSpc>
                <a:spcPct val="100000"/>
              </a:lnSpc>
              <a:spcBef>
                <a:spcPts val="0"/>
              </a:spcBef>
              <a:spcAft>
                <a:spcPts val="0"/>
              </a:spcAft>
              <a:buClr>
                <a:srgbClr val="999999"/>
              </a:buClr>
              <a:buSzPts val="600"/>
              <a:buFont typeface="Open Sans"/>
              <a:buChar char="■"/>
              <a:defRPr/>
            </a:lvl9pPr>
          </a:lstStyle>
          <a:p>
            <a:endParaRPr/>
          </a:p>
        </p:txBody>
      </p:sp>
      <p:sp>
        <p:nvSpPr>
          <p:cNvPr id="91" name="Google Shape;91;p7"/>
          <p:cNvSpPr txBox="1">
            <a:spLocks noGrp="1"/>
          </p:cNvSpPr>
          <p:nvPr>
            <p:ph type="title"/>
          </p:nvPr>
        </p:nvSpPr>
        <p:spPr>
          <a:xfrm>
            <a:off x="714300" y="427425"/>
            <a:ext cx="3789000" cy="10383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grpSp>
        <p:nvGrpSpPr>
          <p:cNvPr id="92" name="Google Shape;92;p7"/>
          <p:cNvGrpSpPr/>
          <p:nvPr/>
        </p:nvGrpSpPr>
        <p:grpSpPr>
          <a:xfrm>
            <a:off x="6377350" y="1"/>
            <a:ext cx="2882878" cy="1286034"/>
            <a:chOff x="6345300" y="1"/>
            <a:chExt cx="2882878" cy="1286034"/>
          </a:xfrm>
        </p:grpSpPr>
        <p:sp>
          <p:nvSpPr>
            <p:cNvPr id="93" name="Google Shape;93;p7"/>
            <p:cNvSpPr/>
            <p:nvPr/>
          </p:nvSpPr>
          <p:spPr>
            <a:xfrm rot="1213674">
              <a:off x="8328541" y="907707"/>
              <a:ext cx="244931"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7"/>
            <p:cNvSpPr/>
            <p:nvPr/>
          </p:nvSpPr>
          <p:spPr>
            <a:xfrm rot="1213674">
              <a:off x="7281005" y="674315"/>
              <a:ext cx="207692" cy="309433"/>
            </a:xfrm>
            <a:custGeom>
              <a:avLst/>
              <a:gdLst/>
              <a:ahLst/>
              <a:cxnLst/>
              <a:rect l="l" t="t" r="r" b="b"/>
              <a:pathLst>
                <a:path w="1372" h="2044" extrusionOk="0">
                  <a:moveTo>
                    <a:pt x="169" y="1"/>
                  </a:moveTo>
                  <a:cubicBezTo>
                    <a:pt x="91" y="673"/>
                    <a:pt x="40" y="1358"/>
                    <a:pt x="1" y="2044"/>
                  </a:cubicBezTo>
                  <a:cubicBezTo>
                    <a:pt x="91" y="2005"/>
                    <a:pt x="182" y="1940"/>
                    <a:pt x="234" y="1850"/>
                  </a:cubicBezTo>
                  <a:cubicBezTo>
                    <a:pt x="544" y="1449"/>
                    <a:pt x="841" y="1035"/>
                    <a:pt x="1113" y="595"/>
                  </a:cubicBezTo>
                  <a:cubicBezTo>
                    <a:pt x="1165" y="479"/>
                    <a:pt x="1255" y="401"/>
                    <a:pt x="1372" y="363"/>
                  </a:cubicBezTo>
                  <a:lnTo>
                    <a:pt x="16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7"/>
            <p:cNvSpPr/>
            <p:nvPr/>
          </p:nvSpPr>
          <p:spPr>
            <a:xfrm rot="1213674">
              <a:off x="8057870" y="925780"/>
              <a:ext cx="195884" cy="333049"/>
            </a:xfrm>
            <a:custGeom>
              <a:avLst/>
              <a:gdLst/>
              <a:ahLst/>
              <a:cxnLst/>
              <a:rect l="l" t="t" r="r" b="b"/>
              <a:pathLst>
                <a:path w="1294" h="2200" extrusionOk="0">
                  <a:moveTo>
                    <a:pt x="1151" y="1"/>
                  </a:moveTo>
                  <a:lnTo>
                    <a:pt x="0" y="492"/>
                  </a:lnTo>
                  <a:cubicBezTo>
                    <a:pt x="13" y="815"/>
                    <a:pt x="130" y="1139"/>
                    <a:pt x="337" y="1397"/>
                  </a:cubicBezTo>
                  <a:cubicBezTo>
                    <a:pt x="531" y="1643"/>
                    <a:pt x="789" y="1850"/>
                    <a:pt x="1061" y="2005"/>
                  </a:cubicBezTo>
                  <a:cubicBezTo>
                    <a:pt x="1151" y="2057"/>
                    <a:pt x="1242" y="2121"/>
                    <a:pt x="1294" y="2199"/>
                  </a:cubicBezTo>
                  <a:cubicBezTo>
                    <a:pt x="1294" y="1902"/>
                    <a:pt x="1268" y="1604"/>
                    <a:pt x="1216" y="1307"/>
                  </a:cubicBezTo>
                  <a:cubicBezTo>
                    <a:pt x="1177" y="1100"/>
                    <a:pt x="1113" y="906"/>
                    <a:pt x="1074" y="686"/>
                  </a:cubicBezTo>
                  <a:cubicBezTo>
                    <a:pt x="1035" y="453"/>
                    <a:pt x="1061" y="220"/>
                    <a:pt x="115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7"/>
            <p:cNvSpPr/>
            <p:nvPr/>
          </p:nvSpPr>
          <p:spPr>
            <a:xfrm rot="1213674">
              <a:off x="7790108" y="919465"/>
              <a:ext cx="203756" cy="305648"/>
            </a:xfrm>
            <a:custGeom>
              <a:avLst/>
              <a:gdLst/>
              <a:ahLst/>
              <a:cxnLst/>
              <a:rect l="l" t="t" r="r" b="b"/>
              <a:pathLst>
                <a:path w="1346" h="2019" extrusionOk="0">
                  <a:moveTo>
                    <a:pt x="1294" y="1"/>
                  </a:moveTo>
                  <a:lnTo>
                    <a:pt x="52" y="156"/>
                  </a:lnTo>
                  <a:cubicBezTo>
                    <a:pt x="0" y="958"/>
                    <a:pt x="492" y="1669"/>
                    <a:pt x="1345" y="2018"/>
                  </a:cubicBezTo>
                  <a:cubicBezTo>
                    <a:pt x="1268" y="1552"/>
                    <a:pt x="1203" y="1087"/>
                    <a:pt x="1138" y="608"/>
                  </a:cubicBezTo>
                  <a:cubicBezTo>
                    <a:pt x="1113" y="414"/>
                    <a:pt x="1087" y="182"/>
                    <a:pt x="12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7"/>
            <p:cNvSpPr/>
            <p:nvPr/>
          </p:nvSpPr>
          <p:spPr>
            <a:xfrm rot="1213674">
              <a:off x="7507779" y="820126"/>
              <a:ext cx="248867" cy="323209"/>
            </a:xfrm>
            <a:custGeom>
              <a:avLst/>
              <a:gdLst/>
              <a:ahLst/>
              <a:cxnLst/>
              <a:rect l="l" t="t" r="r" b="b"/>
              <a:pathLst>
                <a:path w="1644" h="2135" extrusionOk="0">
                  <a:moveTo>
                    <a:pt x="130" y="1"/>
                  </a:moveTo>
                  <a:lnTo>
                    <a:pt x="130" y="1"/>
                  </a:lnTo>
                  <a:cubicBezTo>
                    <a:pt x="1" y="725"/>
                    <a:pt x="376" y="1423"/>
                    <a:pt x="453" y="2135"/>
                  </a:cubicBezTo>
                  <a:cubicBezTo>
                    <a:pt x="802" y="1436"/>
                    <a:pt x="1190" y="764"/>
                    <a:pt x="1643" y="117"/>
                  </a:cubicBezTo>
                  <a:lnTo>
                    <a:pt x="13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7"/>
            <p:cNvSpPr/>
            <p:nvPr/>
          </p:nvSpPr>
          <p:spPr>
            <a:xfrm rot="1213674">
              <a:off x="8593726" y="923827"/>
              <a:ext cx="317290" cy="315337"/>
            </a:xfrm>
            <a:custGeom>
              <a:avLst/>
              <a:gdLst/>
              <a:ahLst/>
              <a:cxnLst/>
              <a:rect l="l" t="t" r="r" b="b"/>
              <a:pathLst>
                <a:path w="2096" h="2083" extrusionOk="0">
                  <a:moveTo>
                    <a:pt x="1410" y="1"/>
                  </a:moveTo>
                  <a:lnTo>
                    <a:pt x="0" y="428"/>
                  </a:lnTo>
                  <a:cubicBezTo>
                    <a:pt x="104" y="622"/>
                    <a:pt x="207" y="803"/>
                    <a:pt x="336" y="971"/>
                  </a:cubicBezTo>
                  <a:cubicBezTo>
                    <a:pt x="582" y="1307"/>
                    <a:pt x="905" y="1579"/>
                    <a:pt x="1280" y="1734"/>
                  </a:cubicBezTo>
                  <a:cubicBezTo>
                    <a:pt x="1565" y="1850"/>
                    <a:pt x="1888" y="1876"/>
                    <a:pt x="2095" y="2083"/>
                  </a:cubicBezTo>
                  <a:cubicBezTo>
                    <a:pt x="2030" y="1824"/>
                    <a:pt x="1927" y="1566"/>
                    <a:pt x="1785" y="1333"/>
                  </a:cubicBezTo>
                  <a:cubicBezTo>
                    <a:pt x="1643" y="1139"/>
                    <a:pt x="1513" y="932"/>
                    <a:pt x="1397" y="712"/>
                  </a:cubicBezTo>
                  <a:cubicBezTo>
                    <a:pt x="1280" y="492"/>
                    <a:pt x="1293" y="221"/>
                    <a:pt x="14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7"/>
            <p:cNvSpPr/>
            <p:nvPr/>
          </p:nvSpPr>
          <p:spPr>
            <a:xfrm rot="3470927">
              <a:off x="6999626" y="493975"/>
              <a:ext cx="244932"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p:nvPr/>
          </p:nvSpPr>
          <p:spPr>
            <a:xfrm rot="-8717138" flipH="1">
              <a:off x="8870280" y="877651"/>
              <a:ext cx="298217" cy="302793"/>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7"/>
            <p:cNvSpPr/>
            <p:nvPr/>
          </p:nvSpPr>
          <p:spPr>
            <a:xfrm rot="-8868503">
              <a:off x="6632884" y="246451"/>
              <a:ext cx="186081" cy="302295"/>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7"/>
            <p:cNvSpPr/>
            <p:nvPr/>
          </p:nvSpPr>
          <p:spPr>
            <a:xfrm rot="-8868503">
              <a:off x="6418891" y="32101"/>
              <a:ext cx="218411" cy="33929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7"/>
            <p:cNvSpPr/>
            <p:nvPr/>
          </p:nvSpPr>
          <p:spPr>
            <a:xfrm rot="-9589375">
              <a:off x="6833904" y="395169"/>
              <a:ext cx="218409" cy="339294"/>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5"/>
        </a:solidFill>
        <a:effectLst/>
      </p:bgPr>
    </p:bg>
    <p:spTree>
      <p:nvGrpSpPr>
        <p:cNvPr id="1" name="Shape 104"/>
        <p:cNvGrpSpPr/>
        <p:nvPr/>
      </p:nvGrpSpPr>
      <p:grpSpPr>
        <a:xfrm>
          <a:off x="0" y="0"/>
          <a:ext cx="0" cy="0"/>
          <a:chOff x="0" y="0"/>
          <a:chExt cx="0" cy="0"/>
        </a:xfrm>
      </p:grpSpPr>
      <p:sp>
        <p:nvSpPr>
          <p:cNvPr id="105" name="Google Shape;105;p8"/>
          <p:cNvSpPr txBox="1">
            <a:spLocks noGrp="1"/>
          </p:cNvSpPr>
          <p:nvPr>
            <p:ph type="title"/>
          </p:nvPr>
        </p:nvSpPr>
        <p:spPr>
          <a:xfrm>
            <a:off x="1902050" y="1236600"/>
            <a:ext cx="5387700" cy="26703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85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106" name="Google Shape;106;p8"/>
          <p:cNvGrpSpPr/>
          <p:nvPr/>
        </p:nvGrpSpPr>
        <p:grpSpPr>
          <a:xfrm>
            <a:off x="6315525" y="-12"/>
            <a:ext cx="2882878" cy="1286034"/>
            <a:chOff x="6345300" y="1"/>
            <a:chExt cx="2882878" cy="1286034"/>
          </a:xfrm>
        </p:grpSpPr>
        <p:sp>
          <p:nvSpPr>
            <p:cNvPr id="107" name="Google Shape;107;p8"/>
            <p:cNvSpPr/>
            <p:nvPr/>
          </p:nvSpPr>
          <p:spPr>
            <a:xfrm rot="1213674">
              <a:off x="8328541" y="907707"/>
              <a:ext cx="244931"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8"/>
            <p:cNvSpPr/>
            <p:nvPr/>
          </p:nvSpPr>
          <p:spPr>
            <a:xfrm rot="1213674">
              <a:off x="7281005" y="674315"/>
              <a:ext cx="207692" cy="309433"/>
            </a:xfrm>
            <a:custGeom>
              <a:avLst/>
              <a:gdLst/>
              <a:ahLst/>
              <a:cxnLst/>
              <a:rect l="l" t="t" r="r" b="b"/>
              <a:pathLst>
                <a:path w="1372" h="2044" extrusionOk="0">
                  <a:moveTo>
                    <a:pt x="169" y="1"/>
                  </a:moveTo>
                  <a:cubicBezTo>
                    <a:pt x="91" y="673"/>
                    <a:pt x="40" y="1358"/>
                    <a:pt x="1" y="2044"/>
                  </a:cubicBezTo>
                  <a:cubicBezTo>
                    <a:pt x="91" y="2005"/>
                    <a:pt x="182" y="1940"/>
                    <a:pt x="234" y="1850"/>
                  </a:cubicBezTo>
                  <a:cubicBezTo>
                    <a:pt x="544" y="1449"/>
                    <a:pt x="841" y="1035"/>
                    <a:pt x="1113" y="595"/>
                  </a:cubicBezTo>
                  <a:cubicBezTo>
                    <a:pt x="1165" y="479"/>
                    <a:pt x="1255" y="401"/>
                    <a:pt x="1372" y="363"/>
                  </a:cubicBezTo>
                  <a:lnTo>
                    <a:pt x="16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8"/>
            <p:cNvSpPr/>
            <p:nvPr/>
          </p:nvSpPr>
          <p:spPr>
            <a:xfrm rot="1213674">
              <a:off x="8057870" y="925780"/>
              <a:ext cx="195884" cy="333049"/>
            </a:xfrm>
            <a:custGeom>
              <a:avLst/>
              <a:gdLst/>
              <a:ahLst/>
              <a:cxnLst/>
              <a:rect l="l" t="t" r="r" b="b"/>
              <a:pathLst>
                <a:path w="1294" h="2200" extrusionOk="0">
                  <a:moveTo>
                    <a:pt x="1151" y="1"/>
                  </a:moveTo>
                  <a:lnTo>
                    <a:pt x="0" y="492"/>
                  </a:lnTo>
                  <a:cubicBezTo>
                    <a:pt x="13" y="815"/>
                    <a:pt x="130" y="1139"/>
                    <a:pt x="337" y="1397"/>
                  </a:cubicBezTo>
                  <a:cubicBezTo>
                    <a:pt x="531" y="1643"/>
                    <a:pt x="789" y="1850"/>
                    <a:pt x="1061" y="2005"/>
                  </a:cubicBezTo>
                  <a:cubicBezTo>
                    <a:pt x="1151" y="2057"/>
                    <a:pt x="1242" y="2121"/>
                    <a:pt x="1294" y="2199"/>
                  </a:cubicBezTo>
                  <a:cubicBezTo>
                    <a:pt x="1294" y="1902"/>
                    <a:pt x="1268" y="1604"/>
                    <a:pt x="1216" y="1307"/>
                  </a:cubicBezTo>
                  <a:cubicBezTo>
                    <a:pt x="1177" y="1100"/>
                    <a:pt x="1113" y="906"/>
                    <a:pt x="1074" y="686"/>
                  </a:cubicBezTo>
                  <a:cubicBezTo>
                    <a:pt x="1035" y="453"/>
                    <a:pt x="1061" y="220"/>
                    <a:pt x="115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8"/>
            <p:cNvSpPr/>
            <p:nvPr/>
          </p:nvSpPr>
          <p:spPr>
            <a:xfrm rot="1213674">
              <a:off x="7790108" y="919465"/>
              <a:ext cx="203756" cy="305648"/>
            </a:xfrm>
            <a:custGeom>
              <a:avLst/>
              <a:gdLst/>
              <a:ahLst/>
              <a:cxnLst/>
              <a:rect l="l" t="t" r="r" b="b"/>
              <a:pathLst>
                <a:path w="1346" h="2019" extrusionOk="0">
                  <a:moveTo>
                    <a:pt x="1294" y="1"/>
                  </a:moveTo>
                  <a:lnTo>
                    <a:pt x="52" y="156"/>
                  </a:lnTo>
                  <a:cubicBezTo>
                    <a:pt x="0" y="958"/>
                    <a:pt x="492" y="1669"/>
                    <a:pt x="1345" y="2018"/>
                  </a:cubicBezTo>
                  <a:cubicBezTo>
                    <a:pt x="1268" y="1552"/>
                    <a:pt x="1203" y="1087"/>
                    <a:pt x="1138" y="608"/>
                  </a:cubicBezTo>
                  <a:cubicBezTo>
                    <a:pt x="1113" y="414"/>
                    <a:pt x="1087" y="182"/>
                    <a:pt x="12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8"/>
            <p:cNvSpPr/>
            <p:nvPr/>
          </p:nvSpPr>
          <p:spPr>
            <a:xfrm rot="1213674">
              <a:off x="7507779" y="820126"/>
              <a:ext cx="248867" cy="323209"/>
            </a:xfrm>
            <a:custGeom>
              <a:avLst/>
              <a:gdLst/>
              <a:ahLst/>
              <a:cxnLst/>
              <a:rect l="l" t="t" r="r" b="b"/>
              <a:pathLst>
                <a:path w="1644" h="2135" extrusionOk="0">
                  <a:moveTo>
                    <a:pt x="130" y="1"/>
                  </a:moveTo>
                  <a:lnTo>
                    <a:pt x="130" y="1"/>
                  </a:lnTo>
                  <a:cubicBezTo>
                    <a:pt x="1" y="725"/>
                    <a:pt x="376" y="1423"/>
                    <a:pt x="453" y="2135"/>
                  </a:cubicBezTo>
                  <a:cubicBezTo>
                    <a:pt x="802" y="1436"/>
                    <a:pt x="1190" y="764"/>
                    <a:pt x="1643" y="117"/>
                  </a:cubicBezTo>
                  <a:lnTo>
                    <a:pt x="13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8"/>
            <p:cNvSpPr/>
            <p:nvPr/>
          </p:nvSpPr>
          <p:spPr>
            <a:xfrm rot="1213674">
              <a:off x="8593726" y="923827"/>
              <a:ext cx="317290" cy="315337"/>
            </a:xfrm>
            <a:custGeom>
              <a:avLst/>
              <a:gdLst/>
              <a:ahLst/>
              <a:cxnLst/>
              <a:rect l="l" t="t" r="r" b="b"/>
              <a:pathLst>
                <a:path w="2096" h="2083" extrusionOk="0">
                  <a:moveTo>
                    <a:pt x="1410" y="1"/>
                  </a:moveTo>
                  <a:lnTo>
                    <a:pt x="0" y="428"/>
                  </a:lnTo>
                  <a:cubicBezTo>
                    <a:pt x="104" y="622"/>
                    <a:pt x="207" y="803"/>
                    <a:pt x="336" y="971"/>
                  </a:cubicBezTo>
                  <a:cubicBezTo>
                    <a:pt x="582" y="1307"/>
                    <a:pt x="905" y="1579"/>
                    <a:pt x="1280" y="1734"/>
                  </a:cubicBezTo>
                  <a:cubicBezTo>
                    <a:pt x="1565" y="1850"/>
                    <a:pt x="1888" y="1876"/>
                    <a:pt x="2095" y="2083"/>
                  </a:cubicBezTo>
                  <a:cubicBezTo>
                    <a:pt x="2030" y="1824"/>
                    <a:pt x="1927" y="1566"/>
                    <a:pt x="1785" y="1333"/>
                  </a:cubicBezTo>
                  <a:cubicBezTo>
                    <a:pt x="1643" y="1139"/>
                    <a:pt x="1513" y="932"/>
                    <a:pt x="1397" y="712"/>
                  </a:cubicBezTo>
                  <a:cubicBezTo>
                    <a:pt x="1280" y="492"/>
                    <a:pt x="1293" y="221"/>
                    <a:pt x="14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8"/>
            <p:cNvSpPr/>
            <p:nvPr/>
          </p:nvSpPr>
          <p:spPr>
            <a:xfrm rot="3470927">
              <a:off x="6999626" y="493975"/>
              <a:ext cx="244932"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8"/>
            <p:cNvSpPr/>
            <p:nvPr/>
          </p:nvSpPr>
          <p:spPr>
            <a:xfrm rot="-8717138" flipH="1">
              <a:off x="8870280" y="877651"/>
              <a:ext cx="298217" cy="302793"/>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8"/>
            <p:cNvSpPr/>
            <p:nvPr/>
          </p:nvSpPr>
          <p:spPr>
            <a:xfrm rot="-8868503">
              <a:off x="6632884" y="246451"/>
              <a:ext cx="186081" cy="302295"/>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rot="-8868503">
              <a:off x="6418891" y="32101"/>
              <a:ext cx="218411" cy="33929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rot="-9589375">
              <a:off x="6833904" y="395169"/>
              <a:ext cx="218409" cy="339294"/>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 name="Google Shape;118;p8"/>
          <p:cNvGrpSpPr/>
          <p:nvPr/>
        </p:nvGrpSpPr>
        <p:grpSpPr>
          <a:xfrm flipH="1">
            <a:off x="-77500" y="1"/>
            <a:ext cx="2882878" cy="1286034"/>
            <a:chOff x="6345300" y="1"/>
            <a:chExt cx="2882878" cy="1286034"/>
          </a:xfrm>
        </p:grpSpPr>
        <p:sp>
          <p:nvSpPr>
            <p:cNvPr id="119" name="Google Shape;119;p8"/>
            <p:cNvSpPr/>
            <p:nvPr/>
          </p:nvSpPr>
          <p:spPr>
            <a:xfrm rot="1213674">
              <a:off x="8328541" y="907707"/>
              <a:ext cx="244931"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rot="1213674">
              <a:off x="7281005" y="674315"/>
              <a:ext cx="207692" cy="309433"/>
            </a:xfrm>
            <a:custGeom>
              <a:avLst/>
              <a:gdLst/>
              <a:ahLst/>
              <a:cxnLst/>
              <a:rect l="l" t="t" r="r" b="b"/>
              <a:pathLst>
                <a:path w="1372" h="2044" extrusionOk="0">
                  <a:moveTo>
                    <a:pt x="169" y="1"/>
                  </a:moveTo>
                  <a:cubicBezTo>
                    <a:pt x="91" y="673"/>
                    <a:pt x="40" y="1358"/>
                    <a:pt x="1" y="2044"/>
                  </a:cubicBezTo>
                  <a:cubicBezTo>
                    <a:pt x="91" y="2005"/>
                    <a:pt x="182" y="1940"/>
                    <a:pt x="234" y="1850"/>
                  </a:cubicBezTo>
                  <a:cubicBezTo>
                    <a:pt x="544" y="1449"/>
                    <a:pt x="841" y="1035"/>
                    <a:pt x="1113" y="595"/>
                  </a:cubicBezTo>
                  <a:cubicBezTo>
                    <a:pt x="1165" y="479"/>
                    <a:pt x="1255" y="401"/>
                    <a:pt x="1372" y="363"/>
                  </a:cubicBezTo>
                  <a:lnTo>
                    <a:pt x="16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rot="1213674">
              <a:off x="8057870" y="925780"/>
              <a:ext cx="195884" cy="333049"/>
            </a:xfrm>
            <a:custGeom>
              <a:avLst/>
              <a:gdLst/>
              <a:ahLst/>
              <a:cxnLst/>
              <a:rect l="l" t="t" r="r" b="b"/>
              <a:pathLst>
                <a:path w="1294" h="2200" extrusionOk="0">
                  <a:moveTo>
                    <a:pt x="1151" y="1"/>
                  </a:moveTo>
                  <a:lnTo>
                    <a:pt x="0" y="492"/>
                  </a:lnTo>
                  <a:cubicBezTo>
                    <a:pt x="13" y="815"/>
                    <a:pt x="130" y="1139"/>
                    <a:pt x="337" y="1397"/>
                  </a:cubicBezTo>
                  <a:cubicBezTo>
                    <a:pt x="531" y="1643"/>
                    <a:pt x="789" y="1850"/>
                    <a:pt x="1061" y="2005"/>
                  </a:cubicBezTo>
                  <a:cubicBezTo>
                    <a:pt x="1151" y="2057"/>
                    <a:pt x="1242" y="2121"/>
                    <a:pt x="1294" y="2199"/>
                  </a:cubicBezTo>
                  <a:cubicBezTo>
                    <a:pt x="1294" y="1902"/>
                    <a:pt x="1268" y="1604"/>
                    <a:pt x="1216" y="1307"/>
                  </a:cubicBezTo>
                  <a:cubicBezTo>
                    <a:pt x="1177" y="1100"/>
                    <a:pt x="1113" y="906"/>
                    <a:pt x="1074" y="686"/>
                  </a:cubicBezTo>
                  <a:cubicBezTo>
                    <a:pt x="1035" y="453"/>
                    <a:pt x="1061" y="220"/>
                    <a:pt x="1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8"/>
            <p:cNvSpPr/>
            <p:nvPr/>
          </p:nvSpPr>
          <p:spPr>
            <a:xfrm rot="1213674">
              <a:off x="7790108" y="919465"/>
              <a:ext cx="203756" cy="305648"/>
            </a:xfrm>
            <a:custGeom>
              <a:avLst/>
              <a:gdLst/>
              <a:ahLst/>
              <a:cxnLst/>
              <a:rect l="l" t="t" r="r" b="b"/>
              <a:pathLst>
                <a:path w="1346" h="2019" extrusionOk="0">
                  <a:moveTo>
                    <a:pt x="1294" y="1"/>
                  </a:moveTo>
                  <a:lnTo>
                    <a:pt x="52" y="156"/>
                  </a:lnTo>
                  <a:cubicBezTo>
                    <a:pt x="0" y="958"/>
                    <a:pt x="492" y="1669"/>
                    <a:pt x="1345" y="2018"/>
                  </a:cubicBezTo>
                  <a:cubicBezTo>
                    <a:pt x="1268" y="1552"/>
                    <a:pt x="1203" y="1087"/>
                    <a:pt x="1138" y="608"/>
                  </a:cubicBezTo>
                  <a:cubicBezTo>
                    <a:pt x="1113" y="414"/>
                    <a:pt x="1087" y="182"/>
                    <a:pt x="12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8"/>
            <p:cNvSpPr/>
            <p:nvPr/>
          </p:nvSpPr>
          <p:spPr>
            <a:xfrm rot="1213674">
              <a:off x="7507779" y="820126"/>
              <a:ext cx="248867" cy="323209"/>
            </a:xfrm>
            <a:custGeom>
              <a:avLst/>
              <a:gdLst/>
              <a:ahLst/>
              <a:cxnLst/>
              <a:rect l="l" t="t" r="r" b="b"/>
              <a:pathLst>
                <a:path w="1644" h="2135" extrusionOk="0">
                  <a:moveTo>
                    <a:pt x="130" y="1"/>
                  </a:moveTo>
                  <a:lnTo>
                    <a:pt x="130" y="1"/>
                  </a:lnTo>
                  <a:cubicBezTo>
                    <a:pt x="1" y="725"/>
                    <a:pt x="376" y="1423"/>
                    <a:pt x="453" y="2135"/>
                  </a:cubicBezTo>
                  <a:cubicBezTo>
                    <a:pt x="802" y="1436"/>
                    <a:pt x="1190" y="764"/>
                    <a:pt x="1643" y="117"/>
                  </a:cubicBezTo>
                  <a:lnTo>
                    <a:pt x="1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8"/>
            <p:cNvSpPr/>
            <p:nvPr/>
          </p:nvSpPr>
          <p:spPr>
            <a:xfrm rot="1213674">
              <a:off x="8593726" y="923827"/>
              <a:ext cx="317290" cy="315337"/>
            </a:xfrm>
            <a:custGeom>
              <a:avLst/>
              <a:gdLst/>
              <a:ahLst/>
              <a:cxnLst/>
              <a:rect l="l" t="t" r="r" b="b"/>
              <a:pathLst>
                <a:path w="2096" h="2083" extrusionOk="0">
                  <a:moveTo>
                    <a:pt x="1410" y="1"/>
                  </a:moveTo>
                  <a:lnTo>
                    <a:pt x="0" y="428"/>
                  </a:lnTo>
                  <a:cubicBezTo>
                    <a:pt x="104" y="622"/>
                    <a:pt x="207" y="803"/>
                    <a:pt x="336" y="971"/>
                  </a:cubicBezTo>
                  <a:cubicBezTo>
                    <a:pt x="582" y="1307"/>
                    <a:pt x="905" y="1579"/>
                    <a:pt x="1280" y="1734"/>
                  </a:cubicBezTo>
                  <a:cubicBezTo>
                    <a:pt x="1565" y="1850"/>
                    <a:pt x="1888" y="1876"/>
                    <a:pt x="2095" y="2083"/>
                  </a:cubicBezTo>
                  <a:cubicBezTo>
                    <a:pt x="2030" y="1824"/>
                    <a:pt x="1927" y="1566"/>
                    <a:pt x="1785" y="1333"/>
                  </a:cubicBezTo>
                  <a:cubicBezTo>
                    <a:pt x="1643" y="1139"/>
                    <a:pt x="1513" y="932"/>
                    <a:pt x="1397" y="712"/>
                  </a:cubicBezTo>
                  <a:cubicBezTo>
                    <a:pt x="1280" y="492"/>
                    <a:pt x="1293" y="221"/>
                    <a:pt x="14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8"/>
            <p:cNvSpPr/>
            <p:nvPr/>
          </p:nvSpPr>
          <p:spPr>
            <a:xfrm rot="3470927">
              <a:off x="6999626" y="493975"/>
              <a:ext cx="244932"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8"/>
            <p:cNvSpPr/>
            <p:nvPr/>
          </p:nvSpPr>
          <p:spPr>
            <a:xfrm rot="-8717138" flipH="1">
              <a:off x="8870280" y="877651"/>
              <a:ext cx="298217" cy="302793"/>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8"/>
            <p:cNvSpPr/>
            <p:nvPr/>
          </p:nvSpPr>
          <p:spPr>
            <a:xfrm rot="-8868503">
              <a:off x="6632884" y="246451"/>
              <a:ext cx="186081" cy="302295"/>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8"/>
            <p:cNvSpPr/>
            <p:nvPr/>
          </p:nvSpPr>
          <p:spPr>
            <a:xfrm rot="-8868503">
              <a:off x="6418891" y="32101"/>
              <a:ext cx="218411" cy="33929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8"/>
            <p:cNvSpPr/>
            <p:nvPr/>
          </p:nvSpPr>
          <p:spPr>
            <a:xfrm rot="-9589375">
              <a:off x="6833904" y="395169"/>
              <a:ext cx="218409" cy="339294"/>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0"/>
        <p:cNvGrpSpPr/>
        <p:nvPr/>
      </p:nvGrpSpPr>
      <p:grpSpPr>
        <a:xfrm>
          <a:off x="0" y="0"/>
          <a:ext cx="0" cy="0"/>
          <a:chOff x="0" y="0"/>
          <a:chExt cx="0" cy="0"/>
        </a:xfrm>
      </p:grpSpPr>
      <p:sp>
        <p:nvSpPr>
          <p:cNvPr id="131" name="Google Shape;131;p9"/>
          <p:cNvSpPr txBox="1">
            <a:spLocks noGrp="1"/>
          </p:cNvSpPr>
          <p:nvPr>
            <p:ph type="title"/>
          </p:nvPr>
        </p:nvSpPr>
        <p:spPr>
          <a:xfrm>
            <a:off x="714300" y="1490663"/>
            <a:ext cx="3857700" cy="7437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sz="4200">
                <a:solidFill>
                  <a:schemeClr val="accent6"/>
                </a:solidFill>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32" name="Google Shape;132;p9"/>
          <p:cNvSpPr txBox="1">
            <a:spLocks noGrp="1"/>
          </p:cNvSpPr>
          <p:nvPr>
            <p:ph type="subTitle" idx="1"/>
          </p:nvPr>
        </p:nvSpPr>
        <p:spPr>
          <a:xfrm>
            <a:off x="714300" y="2319338"/>
            <a:ext cx="3857700" cy="1333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6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grpSp>
        <p:nvGrpSpPr>
          <p:cNvPr id="133" name="Google Shape;133;p9"/>
          <p:cNvGrpSpPr/>
          <p:nvPr/>
        </p:nvGrpSpPr>
        <p:grpSpPr>
          <a:xfrm rot="273258">
            <a:off x="-57027" y="-37419"/>
            <a:ext cx="1751030" cy="1005893"/>
            <a:chOff x="849609" y="231751"/>
            <a:chExt cx="1856324" cy="1066380"/>
          </a:xfrm>
        </p:grpSpPr>
        <p:sp>
          <p:nvSpPr>
            <p:cNvPr id="134" name="Google Shape;134;p9"/>
            <p:cNvSpPr/>
            <p:nvPr/>
          </p:nvSpPr>
          <p:spPr>
            <a:xfrm rot="-9286598" flipH="1">
              <a:off x="1216653" y="801491"/>
              <a:ext cx="354335" cy="359775"/>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9"/>
            <p:cNvSpPr/>
            <p:nvPr/>
          </p:nvSpPr>
          <p:spPr>
            <a:xfrm rot="-9286598" flipH="1">
              <a:off x="910670" y="896141"/>
              <a:ext cx="302909" cy="354340"/>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9"/>
            <p:cNvSpPr/>
            <p:nvPr/>
          </p:nvSpPr>
          <p:spPr>
            <a:xfrm rot="7103578">
              <a:off x="1540012" y="721906"/>
              <a:ext cx="322779" cy="327734"/>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9"/>
            <p:cNvSpPr/>
            <p:nvPr/>
          </p:nvSpPr>
          <p:spPr>
            <a:xfrm rot="7103578">
              <a:off x="1856364" y="612568"/>
              <a:ext cx="275933" cy="322782"/>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9"/>
            <p:cNvSpPr/>
            <p:nvPr/>
          </p:nvSpPr>
          <p:spPr>
            <a:xfrm rot="7103578">
              <a:off x="2094263" y="489796"/>
              <a:ext cx="283360" cy="300692"/>
            </a:xfrm>
            <a:custGeom>
              <a:avLst/>
              <a:gdLst/>
              <a:ahLst/>
              <a:cxnLst/>
              <a:rect l="l" t="t" r="r" b="b"/>
              <a:pathLst>
                <a:path w="1488" h="1579" extrusionOk="0">
                  <a:moveTo>
                    <a:pt x="1487" y="1"/>
                  </a:moveTo>
                  <a:cubicBezTo>
                    <a:pt x="737" y="65"/>
                    <a:pt x="168" y="492"/>
                    <a:pt x="0" y="1139"/>
                  </a:cubicBezTo>
                  <a:lnTo>
                    <a:pt x="931" y="1578"/>
                  </a:lnTo>
                  <a:cubicBezTo>
                    <a:pt x="854" y="1410"/>
                    <a:pt x="866" y="1203"/>
                    <a:pt x="970" y="1048"/>
                  </a:cubicBezTo>
                  <a:lnTo>
                    <a:pt x="14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9"/>
            <p:cNvSpPr/>
            <p:nvPr/>
          </p:nvSpPr>
          <p:spPr>
            <a:xfrm rot="7103578">
              <a:off x="2376868" y="239268"/>
              <a:ext cx="231563" cy="35972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40"/>
        <p:cNvGrpSpPr/>
        <p:nvPr/>
      </p:nvGrpSpPr>
      <p:grpSpPr>
        <a:xfrm>
          <a:off x="0" y="0"/>
          <a:ext cx="0" cy="0"/>
          <a:chOff x="0" y="0"/>
          <a:chExt cx="0" cy="0"/>
        </a:xfrm>
      </p:grpSpPr>
      <p:sp>
        <p:nvSpPr>
          <p:cNvPr id="141" name="Google Shape;141;p10"/>
          <p:cNvSpPr txBox="1">
            <a:spLocks noGrp="1"/>
          </p:cNvSpPr>
          <p:nvPr>
            <p:ph type="title"/>
          </p:nvPr>
        </p:nvSpPr>
        <p:spPr>
          <a:xfrm>
            <a:off x="2437350" y="1333950"/>
            <a:ext cx="4269300" cy="2475600"/>
          </a:xfrm>
          <a:prstGeom prst="rect">
            <a:avLst/>
          </a:prstGeom>
          <a:noFill/>
        </p:spPr>
        <p:txBody>
          <a:bodyPr spcFirstLastPara="1" wrap="square" lIns="91425" tIns="91425" rIns="91425" bIns="91425" anchor="ctr" anchorCtr="0">
            <a:noAutofit/>
          </a:bodyPr>
          <a:lstStyle>
            <a:lvl1pPr lvl="0" algn="ctr">
              <a:spcBef>
                <a:spcPts val="0"/>
              </a:spcBef>
              <a:spcAft>
                <a:spcPts val="0"/>
              </a:spcAft>
              <a:buSzPts val="3200"/>
              <a:buNone/>
              <a:defRPr sz="4000"/>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grpSp>
        <p:nvGrpSpPr>
          <p:cNvPr id="142" name="Google Shape;142;p10"/>
          <p:cNvGrpSpPr/>
          <p:nvPr/>
        </p:nvGrpSpPr>
        <p:grpSpPr>
          <a:xfrm flipH="1">
            <a:off x="1" y="-4"/>
            <a:ext cx="2059944" cy="1244373"/>
            <a:chOff x="7084051" y="-19054"/>
            <a:chExt cx="2059944" cy="1244373"/>
          </a:xfrm>
        </p:grpSpPr>
        <p:sp>
          <p:nvSpPr>
            <p:cNvPr id="143" name="Google Shape;143;p10"/>
            <p:cNvSpPr/>
            <p:nvPr/>
          </p:nvSpPr>
          <p:spPr>
            <a:xfrm rot="2940438" flipH="1">
              <a:off x="7672877" y="395247"/>
              <a:ext cx="223367" cy="308696"/>
            </a:xfrm>
            <a:custGeom>
              <a:avLst/>
              <a:gdLst/>
              <a:ahLst/>
              <a:cxnLst/>
              <a:rect l="l" t="t" r="r" b="b"/>
              <a:pathLst>
                <a:path w="1657" h="2290" extrusionOk="0">
                  <a:moveTo>
                    <a:pt x="1" y="1"/>
                  </a:moveTo>
                  <a:lnTo>
                    <a:pt x="1" y="1"/>
                  </a:lnTo>
                  <a:cubicBezTo>
                    <a:pt x="117" y="764"/>
                    <a:pt x="234" y="1527"/>
                    <a:pt x="363" y="2290"/>
                  </a:cubicBezTo>
                  <a:cubicBezTo>
                    <a:pt x="906" y="1630"/>
                    <a:pt x="1462" y="945"/>
                    <a:pt x="1656" y="208"/>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0"/>
            <p:cNvSpPr/>
            <p:nvPr/>
          </p:nvSpPr>
          <p:spPr>
            <a:xfrm flipH="1">
              <a:off x="7329649" y="105893"/>
              <a:ext cx="265157" cy="258147"/>
            </a:xfrm>
            <a:custGeom>
              <a:avLst/>
              <a:gdLst/>
              <a:ahLst/>
              <a:cxnLst/>
              <a:rect l="l" t="t" r="r" b="b"/>
              <a:pathLst>
                <a:path w="1967" h="1915" extrusionOk="0">
                  <a:moveTo>
                    <a:pt x="1216" y="0"/>
                  </a:moveTo>
                  <a:lnTo>
                    <a:pt x="1" y="724"/>
                  </a:lnTo>
                  <a:cubicBezTo>
                    <a:pt x="143" y="724"/>
                    <a:pt x="272" y="776"/>
                    <a:pt x="363" y="880"/>
                  </a:cubicBezTo>
                  <a:cubicBezTo>
                    <a:pt x="777" y="1216"/>
                    <a:pt x="1203" y="1526"/>
                    <a:pt x="1656" y="1811"/>
                  </a:cubicBezTo>
                  <a:cubicBezTo>
                    <a:pt x="1746" y="1875"/>
                    <a:pt x="1850" y="1914"/>
                    <a:pt x="1966" y="1914"/>
                  </a:cubicBezTo>
                  <a:cubicBezTo>
                    <a:pt x="1734" y="1268"/>
                    <a:pt x="1488" y="634"/>
                    <a:pt x="12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0"/>
            <p:cNvSpPr/>
            <p:nvPr/>
          </p:nvSpPr>
          <p:spPr>
            <a:xfrm rot="2904026" flipH="1">
              <a:off x="7494228" y="235010"/>
              <a:ext cx="197080" cy="289554"/>
            </a:xfrm>
            <a:custGeom>
              <a:avLst/>
              <a:gdLst/>
              <a:ahLst/>
              <a:cxnLst/>
              <a:rect l="l" t="t" r="r" b="b"/>
              <a:pathLst>
                <a:path w="1462" h="2148" extrusionOk="0">
                  <a:moveTo>
                    <a:pt x="0" y="1"/>
                  </a:moveTo>
                  <a:lnTo>
                    <a:pt x="0" y="1"/>
                  </a:lnTo>
                  <a:cubicBezTo>
                    <a:pt x="155" y="169"/>
                    <a:pt x="259" y="389"/>
                    <a:pt x="272" y="621"/>
                  </a:cubicBezTo>
                  <a:cubicBezTo>
                    <a:pt x="297" y="828"/>
                    <a:pt x="272" y="1048"/>
                    <a:pt x="285" y="1268"/>
                  </a:cubicBezTo>
                  <a:cubicBezTo>
                    <a:pt x="310" y="1565"/>
                    <a:pt x="362" y="1863"/>
                    <a:pt x="440" y="2147"/>
                  </a:cubicBezTo>
                  <a:cubicBezTo>
                    <a:pt x="491" y="2044"/>
                    <a:pt x="556" y="1953"/>
                    <a:pt x="647" y="1876"/>
                  </a:cubicBezTo>
                  <a:cubicBezTo>
                    <a:pt x="905" y="1656"/>
                    <a:pt x="1112" y="1384"/>
                    <a:pt x="1267" y="1074"/>
                  </a:cubicBezTo>
                  <a:cubicBezTo>
                    <a:pt x="1423" y="777"/>
                    <a:pt x="1461" y="427"/>
                    <a:pt x="1384" y="104"/>
                  </a:cubicBezTo>
                  <a:lnTo>
                    <a:pt x="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0"/>
            <p:cNvSpPr/>
            <p:nvPr/>
          </p:nvSpPr>
          <p:spPr>
            <a:xfrm rot="1265084" flipH="1">
              <a:off x="7129548" y="11546"/>
              <a:ext cx="224986" cy="294813"/>
            </a:xfrm>
            <a:custGeom>
              <a:avLst/>
              <a:gdLst/>
              <a:ahLst/>
              <a:cxnLst/>
              <a:rect l="l" t="t" r="r" b="b"/>
              <a:pathLst>
                <a:path w="1669" h="2187" extrusionOk="0">
                  <a:moveTo>
                    <a:pt x="1384" y="1"/>
                  </a:moveTo>
                  <a:lnTo>
                    <a:pt x="0" y="233"/>
                  </a:lnTo>
                  <a:cubicBezTo>
                    <a:pt x="272" y="350"/>
                    <a:pt x="324" y="570"/>
                    <a:pt x="337" y="777"/>
                  </a:cubicBezTo>
                  <a:cubicBezTo>
                    <a:pt x="401" y="1242"/>
                    <a:pt x="453" y="1708"/>
                    <a:pt x="505" y="2186"/>
                  </a:cubicBezTo>
                  <a:cubicBezTo>
                    <a:pt x="1319" y="1591"/>
                    <a:pt x="1669" y="751"/>
                    <a:pt x="13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0"/>
            <p:cNvSpPr/>
            <p:nvPr/>
          </p:nvSpPr>
          <p:spPr>
            <a:xfrm rot="10419296">
              <a:off x="7873638" y="547044"/>
              <a:ext cx="291866" cy="296347"/>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0"/>
            <p:cNvSpPr/>
            <p:nvPr/>
          </p:nvSpPr>
          <p:spPr>
            <a:xfrm rot="10419296">
              <a:off x="8950136" y="926546"/>
              <a:ext cx="178391" cy="289804"/>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0"/>
            <p:cNvSpPr/>
            <p:nvPr/>
          </p:nvSpPr>
          <p:spPr>
            <a:xfrm rot="10419296">
              <a:off x="8128834" y="709338"/>
              <a:ext cx="249507" cy="291870"/>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0"/>
            <p:cNvSpPr/>
            <p:nvPr/>
          </p:nvSpPr>
          <p:spPr>
            <a:xfrm rot="10419296">
              <a:off x="8349401" y="829912"/>
              <a:ext cx="256222" cy="271896"/>
            </a:xfrm>
            <a:custGeom>
              <a:avLst/>
              <a:gdLst/>
              <a:ahLst/>
              <a:cxnLst/>
              <a:rect l="l" t="t" r="r" b="b"/>
              <a:pathLst>
                <a:path w="1488" h="1579" extrusionOk="0">
                  <a:moveTo>
                    <a:pt x="1487" y="1"/>
                  </a:moveTo>
                  <a:cubicBezTo>
                    <a:pt x="737" y="65"/>
                    <a:pt x="168" y="492"/>
                    <a:pt x="0" y="1139"/>
                  </a:cubicBezTo>
                  <a:lnTo>
                    <a:pt x="931" y="1578"/>
                  </a:lnTo>
                  <a:cubicBezTo>
                    <a:pt x="854" y="1410"/>
                    <a:pt x="866" y="1203"/>
                    <a:pt x="970" y="1048"/>
                  </a:cubicBezTo>
                  <a:lnTo>
                    <a:pt x="14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10"/>
            <p:cNvSpPr/>
            <p:nvPr/>
          </p:nvSpPr>
          <p:spPr>
            <a:xfrm rot="10419296">
              <a:off x="8669314" y="880098"/>
              <a:ext cx="209386" cy="32527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accent5"/>
        </a:solidFill>
        <a:effectLst/>
      </p:bgPr>
    </p:bg>
    <p:spTree>
      <p:nvGrpSpPr>
        <p:cNvPr id="1" name="Shape 152"/>
        <p:cNvGrpSpPr/>
        <p:nvPr/>
      </p:nvGrpSpPr>
      <p:grpSpPr>
        <a:xfrm>
          <a:off x="0" y="0"/>
          <a:ext cx="0" cy="0"/>
          <a:chOff x="0" y="0"/>
          <a:chExt cx="0" cy="0"/>
        </a:xfrm>
      </p:grpSpPr>
      <p:sp>
        <p:nvSpPr>
          <p:cNvPr id="153" name="Google Shape;153;p11"/>
          <p:cNvSpPr txBox="1">
            <a:spLocks noGrp="1"/>
          </p:cNvSpPr>
          <p:nvPr>
            <p:ph type="title" hasCustomPrompt="1"/>
          </p:nvPr>
        </p:nvSpPr>
        <p:spPr>
          <a:xfrm>
            <a:off x="1465050" y="1706038"/>
            <a:ext cx="6213900" cy="1267200"/>
          </a:xfrm>
          <a:prstGeom prst="rect">
            <a:avLst/>
          </a:prstGeom>
        </p:spPr>
        <p:txBody>
          <a:bodyPr spcFirstLastPara="1" wrap="square" lIns="91425" tIns="91425" rIns="91425" bIns="91425" anchor="ctr" anchorCtr="0">
            <a:noAutofit/>
          </a:bodyPr>
          <a:lstStyle>
            <a:lvl1pPr lvl="0" algn="ctr">
              <a:spcBef>
                <a:spcPts val="0"/>
              </a:spcBef>
              <a:spcAft>
                <a:spcPts val="0"/>
              </a:spcAft>
              <a:buSzPts val="10000"/>
              <a:buNone/>
              <a:defRPr sz="10000">
                <a:solidFill>
                  <a:schemeClr val="accent6"/>
                </a:solidFill>
              </a:defRPr>
            </a:lvl1pPr>
            <a:lvl2pPr lvl="1" algn="ctr">
              <a:spcBef>
                <a:spcPts val="0"/>
              </a:spcBef>
              <a:spcAft>
                <a:spcPts val="0"/>
              </a:spcAft>
              <a:buSzPts val="10000"/>
              <a:buNone/>
              <a:defRPr sz="10000"/>
            </a:lvl2pPr>
            <a:lvl3pPr lvl="2" algn="ctr">
              <a:spcBef>
                <a:spcPts val="0"/>
              </a:spcBef>
              <a:spcAft>
                <a:spcPts val="0"/>
              </a:spcAft>
              <a:buSzPts val="10000"/>
              <a:buNone/>
              <a:defRPr sz="10000"/>
            </a:lvl3pPr>
            <a:lvl4pPr lvl="3" algn="ctr">
              <a:spcBef>
                <a:spcPts val="0"/>
              </a:spcBef>
              <a:spcAft>
                <a:spcPts val="0"/>
              </a:spcAft>
              <a:buSzPts val="10000"/>
              <a:buNone/>
              <a:defRPr sz="10000"/>
            </a:lvl4pPr>
            <a:lvl5pPr lvl="4" algn="ctr">
              <a:spcBef>
                <a:spcPts val="0"/>
              </a:spcBef>
              <a:spcAft>
                <a:spcPts val="0"/>
              </a:spcAft>
              <a:buSzPts val="10000"/>
              <a:buNone/>
              <a:defRPr sz="10000"/>
            </a:lvl5pPr>
            <a:lvl6pPr lvl="5" algn="ctr">
              <a:spcBef>
                <a:spcPts val="0"/>
              </a:spcBef>
              <a:spcAft>
                <a:spcPts val="0"/>
              </a:spcAft>
              <a:buSzPts val="10000"/>
              <a:buNone/>
              <a:defRPr sz="10000"/>
            </a:lvl6pPr>
            <a:lvl7pPr lvl="6" algn="ctr">
              <a:spcBef>
                <a:spcPts val="0"/>
              </a:spcBef>
              <a:spcAft>
                <a:spcPts val="0"/>
              </a:spcAft>
              <a:buSzPts val="10000"/>
              <a:buNone/>
              <a:defRPr sz="10000"/>
            </a:lvl7pPr>
            <a:lvl8pPr lvl="7" algn="ctr">
              <a:spcBef>
                <a:spcPts val="0"/>
              </a:spcBef>
              <a:spcAft>
                <a:spcPts val="0"/>
              </a:spcAft>
              <a:buSzPts val="10000"/>
              <a:buNone/>
              <a:defRPr sz="10000"/>
            </a:lvl8pPr>
            <a:lvl9pPr lvl="8" algn="ctr">
              <a:spcBef>
                <a:spcPts val="0"/>
              </a:spcBef>
              <a:spcAft>
                <a:spcPts val="0"/>
              </a:spcAft>
              <a:buSzPts val="10000"/>
              <a:buNone/>
              <a:defRPr sz="10000"/>
            </a:lvl9pPr>
          </a:lstStyle>
          <a:p>
            <a:r>
              <a:t>xx%</a:t>
            </a:r>
          </a:p>
        </p:txBody>
      </p:sp>
      <p:sp>
        <p:nvSpPr>
          <p:cNvPr id="154" name="Google Shape;154;p11"/>
          <p:cNvSpPr txBox="1">
            <a:spLocks noGrp="1"/>
          </p:cNvSpPr>
          <p:nvPr>
            <p:ph type="subTitle" idx="1"/>
          </p:nvPr>
        </p:nvSpPr>
        <p:spPr>
          <a:xfrm>
            <a:off x="1747350" y="3229550"/>
            <a:ext cx="5649300" cy="428700"/>
          </a:xfrm>
          <a:prstGeom prst="rect">
            <a:avLst/>
          </a:prstGeom>
          <a:solidFill>
            <a:schemeClr val="accent2"/>
          </a:solidFill>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grpSp>
        <p:nvGrpSpPr>
          <p:cNvPr id="155" name="Google Shape;155;p11"/>
          <p:cNvGrpSpPr/>
          <p:nvPr/>
        </p:nvGrpSpPr>
        <p:grpSpPr>
          <a:xfrm rot="273229">
            <a:off x="53771" y="-81023"/>
            <a:ext cx="2360380" cy="1448063"/>
            <a:chOff x="513578" y="-120053"/>
            <a:chExt cx="2360245" cy="1447980"/>
          </a:xfrm>
        </p:grpSpPr>
        <p:grpSp>
          <p:nvGrpSpPr>
            <p:cNvPr id="156" name="Google Shape;156;p11"/>
            <p:cNvGrpSpPr/>
            <p:nvPr/>
          </p:nvGrpSpPr>
          <p:grpSpPr>
            <a:xfrm>
              <a:off x="513578" y="106624"/>
              <a:ext cx="2191434" cy="1221303"/>
              <a:chOff x="550417" y="33119"/>
              <a:chExt cx="2323404" cy="1294850"/>
            </a:xfrm>
          </p:grpSpPr>
          <p:sp>
            <p:nvSpPr>
              <p:cNvPr id="157" name="Google Shape;157;p11"/>
              <p:cNvSpPr/>
              <p:nvPr/>
            </p:nvSpPr>
            <p:spPr>
              <a:xfrm rot="-9286598" flipH="1">
                <a:off x="1216653" y="801491"/>
                <a:ext cx="354335" cy="359775"/>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1"/>
              <p:cNvSpPr/>
              <p:nvPr/>
            </p:nvSpPr>
            <p:spPr>
              <a:xfrm rot="-9286598" flipH="1">
                <a:off x="910670" y="896141"/>
                <a:ext cx="302909" cy="354340"/>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1"/>
              <p:cNvSpPr/>
              <p:nvPr/>
            </p:nvSpPr>
            <p:spPr>
              <a:xfrm rot="-9286598" flipH="1">
                <a:off x="605923" y="947337"/>
                <a:ext cx="311062" cy="330090"/>
              </a:xfrm>
              <a:custGeom>
                <a:avLst/>
                <a:gdLst/>
                <a:ahLst/>
                <a:cxnLst/>
                <a:rect l="l" t="t" r="r" b="b"/>
                <a:pathLst>
                  <a:path w="1488" h="1579" extrusionOk="0">
                    <a:moveTo>
                      <a:pt x="1487" y="1"/>
                    </a:moveTo>
                    <a:cubicBezTo>
                      <a:pt x="737" y="65"/>
                      <a:pt x="168" y="492"/>
                      <a:pt x="0" y="1139"/>
                    </a:cubicBezTo>
                    <a:lnTo>
                      <a:pt x="931" y="1578"/>
                    </a:lnTo>
                    <a:cubicBezTo>
                      <a:pt x="854" y="1410"/>
                      <a:pt x="866" y="1203"/>
                      <a:pt x="970" y="1048"/>
                    </a:cubicBezTo>
                    <a:lnTo>
                      <a:pt x="148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1"/>
              <p:cNvSpPr/>
              <p:nvPr/>
            </p:nvSpPr>
            <p:spPr>
              <a:xfrm rot="7103578">
                <a:off x="1540012" y="721906"/>
                <a:ext cx="322779" cy="327734"/>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1"/>
              <p:cNvSpPr/>
              <p:nvPr/>
            </p:nvSpPr>
            <p:spPr>
              <a:xfrm rot="7103578">
                <a:off x="2587300" y="35847"/>
                <a:ext cx="197285" cy="320497"/>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11"/>
              <p:cNvSpPr/>
              <p:nvPr/>
            </p:nvSpPr>
            <p:spPr>
              <a:xfrm rot="7103578">
                <a:off x="1856364" y="612568"/>
                <a:ext cx="275933" cy="322782"/>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1"/>
              <p:cNvSpPr/>
              <p:nvPr/>
            </p:nvSpPr>
            <p:spPr>
              <a:xfrm rot="7103578">
                <a:off x="2094263" y="489796"/>
                <a:ext cx="283360" cy="300692"/>
              </a:xfrm>
              <a:custGeom>
                <a:avLst/>
                <a:gdLst/>
                <a:ahLst/>
                <a:cxnLst/>
                <a:rect l="l" t="t" r="r" b="b"/>
                <a:pathLst>
                  <a:path w="1488" h="1579" extrusionOk="0">
                    <a:moveTo>
                      <a:pt x="1487" y="1"/>
                    </a:moveTo>
                    <a:cubicBezTo>
                      <a:pt x="737" y="65"/>
                      <a:pt x="168" y="492"/>
                      <a:pt x="0" y="1139"/>
                    </a:cubicBezTo>
                    <a:lnTo>
                      <a:pt x="931" y="1578"/>
                    </a:lnTo>
                    <a:cubicBezTo>
                      <a:pt x="854" y="1410"/>
                      <a:pt x="866" y="1203"/>
                      <a:pt x="970" y="1048"/>
                    </a:cubicBezTo>
                    <a:lnTo>
                      <a:pt x="14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1"/>
              <p:cNvSpPr/>
              <p:nvPr/>
            </p:nvSpPr>
            <p:spPr>
              <a:xfrm rot="7103578">
                <a:off x="2376868" y="239268"/>
                <a:ext cx="231563" cy="35972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5" name="Google Shape;165;p11"/>
            <p:cNvSpPr/>
            <p:nvPr/>
          </p:nvSpPr>
          <p:spPr>
            <a:xfrm rot="6382705">
              <a:off x="2571064" y="-137087"/>
              <a:ext cx="218410" cy="339292"/>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 name="Google Shape;166;p11"/>
          <p:cNvGrpSpPr/>
          <p:nvPr/>
        </p:nvGrpSpPr>
        <p:grpSpPr>
          <a:xfrm>
            <a:off x="6338625" y="1"/>
            <a:ext cx="2882878" cy="1286034"/>
            <a:chOff x="6345300" y="1"/>
            <a:chExt cx="2882878" cy="1286034"/>
          </a:xfrm>
        </p:grpSpPr>
        <p:sp>
          <p:nvSpPr>
            <p:cNvPr id="167" name="Google Shape;167;p11"/>
            <p:cNvSpPr/>
            <p:nvPr/>
          </p:nvSpPr>
          <p:spPr>
            <a:xfrm rot="1213674">
              <a:off x="8328541" y="907707"/>
              <a:ext cx="244931"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1"/>
            <p:cNvSpPr/>
            <p:nvPr/>
          </p:nvSpPr>
          <p:spPr>
            <a:xfrm rot="1213674">
              <a:off x="7281005" y="674315"/>
              <a:ext cx="207692" cy="309433"/>
            </a:xfrm>
            <a:custGeom>
              <a:avLst/>
              <a:gdLst/>
              <a:ahLst/>
              <a:cxnLst/>
              <a:rect l="l" t="t" r="r" b="b"/>
              <a:pathLst>
                <a:path w="1372" h="2044" extrusionOk="0">
                  <a:moveTo>
                    <a:pt x="169" y="1"/>
                  </a:moveTo>
                  <a:cubicBezTo>
                    <a:pt x="91" y="673"/>
                    <a:pt x="40" y="1358"/>
                    <a:pt x="1" y="2044"/>
                  </a:cubicBezTo>
                  <a:cubicBezTo>
                    <a:pt x="91" y="2005"/>
                    <a:pt x="182" y="1940"/>
                    <a:pt x="234" y="1850"/>
                  </a:cubicBezTo>
                  <a:cubicBezTo>
                    <a:pt x="544" y="1449"/>
                    <a:pt x="841" y="1035"/>
                    <a:pt x="1113" y="595"/>
                  </a:cubicBezTo>
                  <a:cubicBezTo>
                    <a:pt x="1165" y="479"/>
                    <a:pt x="1255" y="401"/>
                    <a:pt x="1372" y="363"/>
                  </a:cubicBezTo>
                  <a:lnTo>
                    <a:pt x="16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1"/>
            <p:cNvSpPr/>
            <p:nvPr/>
          </p:nvSpPr>
          <p:spPr>
            <a:xfrm rot="1213674">
              <a:off x="8057870" y="925780"/>
              <a:ext cx="195884" cy="333049"/>
            </a:xfrm>
            <a:custGeom>
              <a:avLst/>
              <a:gdLst/>
              <a:ahLst/>
              <a:cxnLst/>
              <a:rect l="l" t="t" r="r" b="b"/>
              <a:pathLst>
                <a:path w="1294" h="2200" extrusionOk="0">
                  <a:moveTo>
                    <a:pt x="1151" y="1"/>
                  </a:moveTo>
                  <a:lnTo>
                    <a:pt x="0" y="492"/>
                  </a:lnTo>
                  <a:cubicBezTo>
                    <a:pt x="13" y="815"/>
                    <a:pt x="130" y="1139"/>
                    <a:pt x="337" y="1397"/>
                  </a:cubicBezTo>
                  <a:cubicBezTo>
                    <a:pt x="531" y="1643"/>
                    <a:pt x="789" y="1850"/>
                    <a:pt x="1061" y="2005"/>
                  </a:cubicBezTo>
                  <a:cubicBezTo>
                    <a:pt x="1151" y="2057"/>
                    <a:pt x="1242" y="2121"/>
                    <a:pt x="1294" y="2199"/>
                  </a:cubicBezTo>
                  <a:cubicBezTo>
                    <a:pt x="1294" y="1902"/>
                    <a:pt x="1268" y="1604"/>
                    <a:pt x="1216" y="1307"/>
                  </a:cubicBezTo>
                  <a:cubicBezTo>
                    <a:pt x="1177" y="1100"/>
                    <a:pt x="1113" y="906"/>
                    <a:pt x="1074" y="686"/>
                  </a:cubicBezTo>
                  <a:cubicBezTo>
                    <a:pt x="1035" y="453"/>
                    <a:pt x="1061" y="220"/>
                    <a:pt x="115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11"/>
            <p:cNvSpPr/>
            <p:nvPr/>
          </p:nvSpPr>
          <p:spPr>
            <a:xfrm rot="1213674">
              <a:off x="7790108" y="919465"/>
              <a:ext cx="203756" cy="305648"/>
            </a:xfrm>
            <a:custGeom>
              <a:avLst/>
              <a:gdLst/>
              <a:ahLst/>
              <a:cxnLst/>
              <a:rect l="l" t="t" r="r" b="b"/>
              <a:pathLst>
                <a:path w="1346" h="2019" extrusionOk="0">
                  <a:moveTo>
                    <a:pt x="1294" y="1"/>
                  </a:moveTo>
                  <a:lnTo>
                    <a:pt x="52" y="156"/>
                  </a:lnTo>
                  <a:cubicBezTo>
                    <a:pt x="0" y="958"/>
                    <a:pt x="492" y="1669"/>
                    <a:pt x="1345" y="2018"/>
                  </a:cubicBezTo>
                  <a:cubicBezTo>
                    <a:pt x="1268" y="1552"/>
                    <a:pt x="1203" y="1087"/>
                    <a:pt x="1138" y="608"/>
                  </a:cubicBezTo>
                  <a:cubicBezTo>
                    <a:pt x="1113" y="414"/>
                    <a:pt x="1087" y="182"/>
                    <a:pt x="12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1"/>
            <p:cNvSpPr/>
            <p:nvPr/>
          </p:nvSpPr>
          <p:spPr>
            <a:xfrm rot="1213674">
              <a:off x="7507779" y="820126"/>
              <a:ext cx="248867" cy="323209"/>
            </a:xfrm>
            <a:custGeom>
              <a:avLst/>
              <a:gdLst/>
              <a:ahLst/>
              <a:cxnLst/>
              <a:rect l="l" t="t" r="r" b="b"/>
              <a:pathLst>
                <a:path w="1644" h="2135" extrusionOk="0">
                  <a:moveTo>
                    <a:pt x="130" y="1"/>
                  </a:moveTo>
                  <a:lnTo>
                    <a:pt x="130" y="1"/>
                  </a:lnTo>
                  <a:cubicBezTo>
                    <a:pt x="1" y="725"/>
                    <a:pt x="376" y="1423"/>
                    <a:pt x="453" y="2135"/>
                  </a:cubicBezTo>
                  <a:cubicBezTo>
                    <a:pt x="802" y="1436"/>
                    <a:pt x="1190" y="764"/>
                    <a:pt x="1643" y="117"/>
                  </a:cubicBezTo>
                  <a:lnTo>
                    <a:pt x="13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1"/>
            <p:cNvSpPr/>
            <p:nvPr/>
          </p:nvSpPr>
          <p:spPr>
            <a:xfrm rot="1213674">
              <a:off x="8593726" y="923827"/>
              <a:ext cx="317290" cy="315337"/>
            </a:xfrm>
            <a:custGeom>
              <a:avLst/>
              <a:gdLst/>
              <a:ahLst/>
              <a:cxnLst/>
              <a:rect l="l" t="t" r="r" b="b"/>
              <a:pathLst>
                <a:path w="2096" h="2083" extrusionOk="0">
                  <a:moveTo>
                    <a:pt x="1410" y="1"/>
                  </a:moveTo>
                  <a:lnTo>
                    <a:pt x="0" y="428"/>
                  </a:lnTo>
                  <a:cubicBezTo>
                    <a:pt x="104" y="622"/>
                    <a:pt x="207" y="803"/>
                    <a:pt x="336" y="971"/>
                  </a:cubicBezTo>
                  <a:cubicBezTo>
                    <a:pt x="582" y="1307"/>
                    <a:pt x="905" y="1579"/>
                    <a:pt x="1280" y="1734"/>
                  </a:cubicBezTo>
                  <a:cubicBezTo>
                    <a:pt x="1565" y="1850"/>
                    <a:pt x="1888" y="1876"/>
                    <a:pt x="2095" y="2083"/>
                  </a:cubicBezTo>
                  <a:cubicBezTo>
                    <a:pt x="2030" y="1824"/>
                    <a:pt x="1927" y="1566"/>
                    <a:pt x="1785" y="1333"/>
                  </a:cubicBezTo>
                  <a:cubicBezTo>
                    <a:pt x="1643" y="1139"/>
                    <a:pt x="1513" y="932"/>
                    <a:pt x="1397" y="712"/>
                  </a:cubicBezTo>
                  <a:cubicBezTo>
                    <a:pt x="1280" y="492"/>
                    <a:pt x="1293" y="221"/>
                    <a:pt x="14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1"/>
            <p:cNvSpPr/>
            <p:nvPr/>
          </p:nvSpPr>
          <p:spPr>
            <a:xfrm rot="3470927">
              <a:off x="6999626" y="493975"/>
              <a:ext cx="244932"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11"/>
            <p:cNvSpPr/>
            <p:nvPr/>
          </p:nvSpPr>
          <p:spPr>
            <a:xfrm rot="-8717138" flipH="1">
              <a:off x="8870280" y="877651"/>
              <a:ext cx="298217" cy="302793"/>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1"/>
            <p:cNvSpPr/>
            <p:nvPr/>
          </p:nvSpPr>
          <p:spPr>
            <a:xfrm rot="-8868503">
              <a:off x="6632884" y="246451"/>
              <a:ext cx="186081" cy="302295"/>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1"/>
            <p:cNvSpPr/>
            <p:nvPr/>
          </p:nvSpPr>
          <p:spPr>
            <a:xfrm rot="-8868503">
              <a:off x="6418891" y="32101"/>
              <a:ext cx="218411" cy="33929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1"/>
            <p:cNvSpPr/>
            <p:nvPr/>
          </p:nvSpPr>
          <p:spPr>
            <a:xfrm rot="-9589375">
              <a:off x="6833904" y="395169"/>
              <a:ext cx="218409" cy="339294"/>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78"/>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ext ">
  <p:cSld name="CUSTOM_3_1">
    <p:spTree>
      <p:nvGrpSpPr>
        <p:cNvPr id="1" name="Shape 179"/>
        <p:cNvGrpSpPr/>
        <p:nvPr/>
      </p:nvGrpSpPr>
      <p:grpSpPr>
        <a:xfrm>
          <a:off x="0" y="0"/>
          <a:ext cx="0" cy="0"/>
          <a:chOff x="0" y="0"/>
          <a:chExt cx="0" cy="0"/>
        </a:xfrm>
      </p:grpSpPr>
      <p:sp>
        <p:nvSpPr>
          <p:cNvPr id="180" name="Google Shape;180;p13"/>
          <p:cNvSpPr txBox="1">
            <a:spLocks noGrp="1"/>
          </p:cNvSpPr>
          <p:nvPr>
            <p:ph type="title"/>
          </p:nvPr>
        </p:nvSpPr>
        <p:spPr>
          <a:xfrm>
            <a:off x="972850" y="1447725"/>
            <a:ext cx="2875200" cy="1056900"/>
          </a:xfrm>
          <a:prstGeom prst="rect">
            <a:avLst/>
          </a:prstGeom>
        </p:spPr>
        <p:txBody>
          <a:bodyPr spcFirstLastPara="1" wrap="square" lIns="91425" tIns="91425" rIns="91425" bIns="91425" anchor="t" anchorCtr="0">
            <a:noAutofit/>
          </a:bodyPr>
          <a:lstStyle>
            <a:lvl1pPr lvl="0" rtl="0">
              <a:spcBef>
                <a:spcPts val="0"/>
              </a:spcBef>
              <a:spcAft>
                <a:spcPts val="0"/>
              </a:spcAft>
              <a:buSzPts val="3100"/>
              <a:buNone/>
              <a:defRPr sz="3100"/>
            </a:lvl1pPr>
            <a:lvl2pPr lvl="1" rtl="0">
              <a:spcBef>
                <a:spcPts val="0"/>
              </a:spcBef>
              <a:spcAft>
                <a:spcPts val="0"/>
              </a:spcAft>
              <a:buSzPts val="3100"/>
              <a:buNone/>
              <a:defRPr sz="3100"/>
            </a:lvl2pPr>
            <a:lvl3pPr lvl="2" rtl="0">
              <a:spcBef>
                <a:spcPts val="0"/>
              </a:spcBef>
              <a:spcAft>
                <a:spcPts val="0"/>
              </a:spcAft>
              <a:buSzPts val="3100"/>
              <a:buNone/>
              <a:defRPr sz="3100"/>
            </a:lvl3pPr>
            <a:lvl4pPr lvl="3" rtl="0">
              <a:spcBef>
                <a:spcPts val="0"/>
              </a:spcBef>
              <a:spcAft>
                <a:spcPts val="0"/>
              </a:spcAft>
              <a:buSzPts val="3100"/>
              <a:buNone/>
              <a:defRPr sz="3100"/>
            </a:lvl4pPr>
            <a:lvl5pPr lvl="4" rtl="0">
              <a:spcBef>
                <a:spcPts val="0"/>
              </a:spcBef>
              <a:spcAft>
                <a:spcPts val="0"/>
              </a:spcAft>
              <a:buSzPts val="3100"/>
              <a:buNone/>
              <a:defRPr sz="3100"/>
            </a:lvl5pPr>
            <a:lvl6pPr lvl="5" rtl="0">
              <a:spcBef>
                <a:spcPts val="0"/>
              </a:spcBef>
              <a:spcAft>
                <a:spcPts val="0"/>
              </a:spcAft>
              <a:buSzPts val="3100"/>
              <a:buNone/>
              <a:defRPr sz="3100"/>
            </a:lvl6pPr>
            <a:lvl7pPr lvl="6" rtl="0">
              <a:spcBef>
                <a:spcPts val="0"/>
              </a:spcBef>
              <a:spcAft>
                <a:spcPts val="0"/>
              </a:spcAft>
              <a:buSzPts val="3100"/>
              <a:buNone/>
              <a:defRPr sz="3100"/>
            </a:lvl7pPr>
            <a:lvl8pPr lvl="7" rtl="0">
              <a:spcBef>
                <a:spcPts val="0"/>
              </a:spcBef>
              <a:spcAft>
                <a:spcPts val="0"/>
              </a:spcAft>
              <a:buSzPts val="3100"/>
              <a:buNone/>
              <a:defRPr sz="3100"/>
            </a:lvl8pPr>
            <a:lvl9pPr lvl="8" rtl="0">
              <a:spcBef>
                <a:spcPts val="0"/>
              </a:spcBef>
              <a:spcAft>
                <a:spcPts val="0"/>
              </a:spcAft>
              <a:buSzPts val="3100"/>
              <a:buNone/>
              <a:defRPr sz="3100"/>
            </a:lvl9pPr>
          </a:lstStyle>
          <a:p>
            <a:endParaRPr/>
          </a:p>
        </p:txBody>
      </p:sp>
      <p:sp>
        <p:nvSpPr>
          <p:cNvPr id="181" name="Google Shape;181;p13"/>
          <p:cNvSpPr txBox="1">
            <a:spLocks noGrp="1"/>
          </p:cNvSpPr>
          <p:nvPr>
            <p:ph type="subTitle" idx="1"/>
          </p:nvPr>
        </p:nvSpPr>
        <p:spPr>
          <a:xfrm>
            <a:off x="972852" y="2681036"/>
            <a:ext cx="3008700" cy="995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grpSp>
        <p:nvGrpSpPr>
          <p:cNvPr id="182" name="Google Shape;182;p13"/>
          <p:cNvGrpSpPr/>
          <p:nvPr/>
        </p:nvGrpSpPr>
        <p:grpSpPr>
          <a:xfrm rot="10800000" flipH="1">
            <a:off x="7853391" y="4193477"/>
            <a:ext cx="1309654" cy="1033155"/>
            <a:chOff x="7084051" y="-19054"/>
            <a:chExt cx="1309654" cy="1033155"/>
          </a:xfrm>
        </p:grpSpPr>
        <p:sp>
          <p:nvSpPr>
            <p:cNvPr id="183" name="Google Shape;183;p13"/>
            <p:cNvSpPr/>
            <p:nvPr/>
          </p:nvSpPr>
          <p:spPr>
            <a:xfrm rot="2940438" flipH="1">
              <a:off x="7672877" y="395247"/>
              <a:ext cx="223367" cy="308696"/>
            </a:xfrm>
            <a:custGeom>
              <a:avLst/>
              <a:gdLst/>
              <a:ahLst/>
              <a:cxnLst/>
              <a:rect l="l" t="t" r="r" b="b"/>
              <a:pathLst>
                <a:path w="1657" h="2290" extrusionOk="0">
                  <a:moveTo>
                    <a:pt x="1" y="1"/>
                  </a:moveTo>
                  <a:lnTo>
                    <a:pt x="1" y="1"/>
                  </a:lnTo>
                  <a:cubicBezTo>
                    <a:pt x="117" y="764"/>
                    <a:pt x="234" y="1527"/>
                    <a:pt x="363" y="2290"/>
                  </a:cubicBezTo>
                  <a:cubicBezTo>
                    <a:pt x="906" y="1630"/>
                    <a:pt x="1462" y="945"/>
                    <a:pt x="1656" y="208"/>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3"/>
            <p:cNvSpPr/>
            <p:nvPr/>
          </p:nvSpPr>
          <p:spPr>
            <a:xfrm flipH="1">
              <a:off x="7329649" y="105893"/>
              <a:ext cx="265157" cy="258147"/>
            </a:xfrm>
            <a:custGeom>
              <a:avLst/>
              <a:gdLst/>
              <a:ahLst/>
              <a:cxnLst/>
              <a:rect l="l" t="t" r="r" b="b"/>
              <a:pathLst>
                <a:path w="1967" h="1915" extrusionOk="0">
                  <a:moveTo>
                    <a:pt x="1216" y="0"/>
                  </a:moveTo>
                  <a:lnTo>
                    <a:pt x="1" y="724"/>
                  </a:lnTo>
                  <a:cubicBezTo>
                    <a:pt x="143" y="724"/>
                    <a:pt x="272" y="776"/>
                    <a:pt x="363" y="880"/>
                  </a:cubicBezTo>
                  <a:cubicBezTo>
                    <a:pt x="777" y="1216"/>
                    <a:pt x="1203" y="1526"/>
                    <a:pt x="1656" y="1811"/>
                  </a:cubicBezTo>
                  <a:cubicBezTo>
                    <a:pt x="1746" y="1875"/>
                    <a:pt x="1850" y="1914"/>
                    <a:pt x="1966" y="1914"/>
                  </a:cubicBezTo>
                  <a:cubicBezTo>
                    <a:pt x="1734" y="1268"/>
                    <a:pt x="1488" y="634"/>
                    <a:pt x="12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3"/>
            <p:cNvSpPr/>
            <p:nvPr/>
          </p:nvSpPr>
          <p:spPr>
            <a:xfrm rot="2904026" flipH="1">
              <a:off x="7494228" y="235010"/>
              <a:ext cx="197080" cy="289554"/>
            </a:xfrm>
            <a:custGeom>
              <a:avLst/>
              <a:gdLst/>
              <a:ahLst/>
              <a:cxnLst/>
              <a:rect l="l" t="t" r="r" b="b"/>
              <a:pathLst>
                <a:path w="1462" h="2148" extrusionOk="0">
                  <a:moveTo>
                    <a:pt x="0" y="1"/>
                  </a:moveTo>
                  <a:lnTo>
                    <a:pt x="0" y="1"/>
                  </a:lnTo>
                  <a:cubicBezTo>
                    <a:pt x="155" y="169"/>
                    <a:pt x="259" y="389"/>
                    <a:pt x="272" y="621"/>
                  </a:cubicBezTo>
                  <a:cubicBezTo>
                    <a:pt x="297" y="828"/>
                    <a:pt x="272" y="1048"/>
                    <a:pt x="285" y="1268"/>
                  </a:cubicBezTo>
                  <a:cubicBezTo>
                    <a:pt x="310" y="1565"/>
                    <a:pt x="362" y="1863"/>
                    <a:pt x="440" y="2147"/>
                  </a:cubicBezTo>
                  <a:cubicBezTo>
                    <a:pt x="491" y="2044"/>
                    <a:pt x="556" y="1953"/>
                    <a:pt x="647" y="1876"/>
                  </a:cubicBezTo>
                  <a:cubicBezTo>
                    <a:pt x="905" y="1656"/>
                    <a:pt x="1112" y="1384"/>
                    <a:pt x="1267" y="1074"/>
                  </a:cubicBezTo>
                  <a:cubicBezTo>
                    <a:pt x="1423" y="777"/>
                    <a:pt x="1461" y="427"/>
                    <a:pt x="1384" y="104"/>
                  </a:cubicBezTo>
                  <a:lnTo>
                    <a:pt x="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3"/>
            <p:cNvSpPr/>
            <p:nvPr/>
          </p:nvSpPr>
          <p:spPr>
            <a:xfrm rot="1265084" flipH="1">
              <a:off x="7129548" y="11546"/>
              <a:ext cx="224986" cy="294813"/>
            </a:xfrm>
            <a:custGeom>
              <a:avLst/>
              <a:gdLst/>
              <a:ahLst/>
              <a:cxnLst/>
              <a:rect l="l" t="t" r="r" b="b"/>
              <a:pathLst>
                <a:path w="1669" h="2187" extrusionOk="0">
                  <a:moveTo>
                    <a:pt x="1384" y="1"/>
                  </a:moveTo>
                  <a:lnTo>
                    <a:pt x="0" y="233"/>
                  </a:lnTo>
                  <a:cubicBezTo>
                    <a:pt x="272" y="350"/>
                    <a:pt x="324" y="570"/>
                    <a:pt x="337" y="777"/>
                  </a:cubicBezTo>
                  <a:cubicBezTo>
                    <a:pt x="401" y="1242"/>
                    <a:pt x="453" y="1708"/>
                    <a:pt x="505" y="2186"/>
                  </a:cubicBezTo>
                  <a:cubicBezTo>
                    <a:pt x="1319" y="1591"/>
                    <a:pt x="1669" y="751"/>
                    <a:pt x="13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3"/>
            <p:cNvSpPr/>
            <p:nvPr/>
          </p:nvSpPr>
          <p:spPr>
            <a:xfrm rot="10419296">
              <a:off x="7873638" y="547044"/>
              <a:ext cx="291866" cy="296347"/>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13"/>
            <p:cNvSpPr/>
            <p:nvPr/>
          </p:nvSpPr>
          <p:spPr>
            <a:xfrm rot="10419296">
              <a:off x="8128834" y="709338"/>
              <a:ext cx="249507" cy="291870"/>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9" name="Google Shape;189;p13"/>
          <p:cNvGrpSpPr/>
          <p:nvPr/>
        </p:nvGrpSpPr>
        <p:grpSpPr>
          <a:xfrm flipH="1">
            <a:off x="-77500" y="1"/>
            <a:ext cx="2882878" cy="1286034"/>
            <a:chOff x="6345300" y="1"/>
            <a:chExt cx="2882878" cy="1286034"/>
          </a:xfrm>
        </p:grpSpPr>
        <p:sp>
          <p:nvSpPr>
            <p:cNvPr id="190" name="Google Shape;190;p13"/>
            <p:cNvSpPr/>
            <p:nvPr/>
          </p:nvSpPr>
          <p:spPr>
            <a:xfrm rot="1213674">
              <a:off x="8328541" y="907707"/>
              <a:ext cx="244931"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3"/>
            <p:cNvSpPr/>
            <p:nvPr/>
          </p:nvSpPr>
          <p:spPr>
            <a:xfrm rot="1213674">
              <a:off x="7281005" y="674315"/>
              <a:ext cx="207692" cy="309433"/>
            </a:xfrm>
            <a:custGeom>
              <a:avLst/>
              <a:gdLst/>
              <a:ahLst/>
              <a:cxnLst/>
              <a:rect l="l" t="t" r="r" b="b"/>
              <a:pathLst>
                <a:path w="1372" h="2044" extrusionOk="0">
                  <a:moveTo>
                    <a:pt x="169" y="1"/>
                  </a:moveTo>
                  <a:cubicBezTo>
                    <a:pt x="91" y="673"/>
                    <a:pt x="40" y="1358"/>
                    <a:pt x="1" y="2044"/>
                  </a:cubicBezTo>
                  <a:cubicBezTo>
                    <a:pt x="91" y="2005"/>
                    <a:pt x="182" y="1940"/>
                    <a:pt x="234" y="1850"/>
                  </a:cubicBezTo>
                  <a:cubicBezTo>
                    <a:pt x="544" y="1449"/>
                    <a:pt x="841" y="1035"/>
                    <a:pt x="1113" y="595"/>
                  </a:cubicBezTo>
                  <a:cubicBezTo>
                    <a:pt x="1165" y="479"/>
                    <a:pt x="1255" y="401"/>
                    <a:pt x="1372" y="363"/>
                  </a:cubicBezTo>
                  <a:lnTo>
                    <a:pt x="16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3"/>
            <p:cNvSpPr/>
            <p:nvPr/>
          </p:nvSpPr>
          <p:spPr>
            <a:xfrm rot="1213674">
              <a:off x="8057870" y="925780"/>
              <a:ext cx="195884" cy="333049"/>
            </a:xfrm>
            <a:custGeom>
              <a:avLst/>
              <a:gdLst/>
              <a:ahLst/>
              <a:cxnLst/>
              <a:rect l="l" t="t" r="r" b="b"/>
              <a:pathLst>
                <a:path w="1294" h="2200" extrusionOk="0">
                  <a:moveTo>
                    <a:pt x="1151" y="1"/>
                  </a:moveTo>
                  <a:lnTo>
                    <a:pt x="0" y="492"/>
                  </a:lnTo>
                  <a:cubicBezTo>
                    <a:pt x="13" y="815"/>
                    <a:pt x="130" y="1139"/>
                    <a:pt x="337" y="1397"/>
                  </a:cubicBezTo>
                  <a:cubicBezTo>
                    <a:pt x="531" y="1643"/>
                    <a:pt x="789" y="1850"/>
                    <a:pt x="1061" y="2005"/>
                  </a:cubicBezTo>
                  <a:cubicBezTo>
                    <a:pt x="1151" y="2057"/>
                    <a:pt x="1242" y="2121"/>
                    <a:pt x="1294" y="2199"/>
                  </a:cubicBezTo>
                  <a:cubicBezTo>
                    <a:pt x="1294" y="1902"/>
                    <a:pt x="1268" y="1604"/>
                    <a:pt x="1216" y="1307"/>
                  </a:cubicBezTo>
                  <a:cubicBezTo>
                    <a:pt x="1177" y="1100"/>
                    <a:pt x="1113" y="906"/>
                    <a:pt x="1074" y="686"/>
                  </a:cubicBezTo>
                  <a:cubicBezTo>
                    <a:pt x="1035" y="453"/>
                    <a:pt x="1061" y="220"/>
                    <a:pt x="115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3"/>
            <p:cNvSpPr/>
            <p:nvPr/>
          </p:nvSpPr>
          <p:spPr>
            <a:xfrm rot="1213674">
              <a:off x="7790108" y="919465"/>
              <a:ext cx="203756" cy="305648"/>
            </a:xfrm>
            <a:custGeom>
              <a:avLst/>
              <a:gdLst/>
              <a:ahLst/>
              <a:cxnLst/>
              <a:rect l="l" t="t" r="r" b="b"/>
              <a:pathLst>
                <a:path w="1346" h="2019" extrusionOk="0">
                  <a:moveTo>
                    <a:pt x="1294" y="1"/>
                  </a:moveTo>
                  <a:lnTo>
                    <a:pt x="52" y="156"/>
                  </a:lnTo>
                  <a:cubicBezTo>
                    <a:pt x="0" y="958"/>
                    <a:pt x="492" y="1669"/>
                    <a:pt x="1345" y="2018"/>
                  </a:cubicBezTo>
                  <a:cubicBezTo>
                    <a:pt x="1268" y="1552"/>
                    <a:pt x="1203" y="1087"/>
                    <a:pt x="1138" y="608"/>
                  </a:cubicBezTo>
                  <a:cubicBezTo>
                    <a:pt x="1113" y="414"/>
                    <a:pt x="1087" y="182"/>
                    <a:pt x="129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3"/>
            <p:cNvSpPr/>
            <p:nvPr/>
          </p:nvSpPr>
          <p:spPr>
            <a:xfrm rot="1213674">
              <a:off x="7507779" y="820126"/>
              <a:ext cx="248867" cy="323209"/>
            </a:xfrm>
            <a:custGeom>
              <a:avLst/>
              <a:gdLst/>
              <a:ahLst/>
              <a:cxnLst/>
              <a:rect l="l" t="t" r="r" b="b"/>
              <a:pathLst>
                <a:path w="1644" h="2135" extrusionOk="0">
                  <a:moveTo>
                    <a:pt x="130" y="1"/>
                  </a:moveTo>
                  <a:lnTo>
                    <a:pt x="130" y="1"/>
                  </a:lnTo>
                  <a:cubicBezTo>
                    <a:pt x="1" y="725"/>
                    <a:pt x="376" y="1423"/>
                    <a:pt x="453" y="2135"/>
                  </a:cubicBezTo>
                  <a:cubicBezTo>
                    <a:pt x="802" y="1436"/>
                    <a:pt x="1190" y="764"/>
                    <a:pt x="1643" y="117"/>
                  </a:cubicBezTo>
                  <a:lnTo>
                    <a:pt x="1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3"/>
            <p:cNvSpPr/>
            <p:nvPr/>
          </p:nvSpPr>
          <p:spPr>
            <a:xfrm rot="1213674">
              <a:off x="8593726" y="923827"/>
              <a:ext cx="317290" cy="315337"/>
            </a:xfrm>
            <a:custGeom>
              <a:avLst/>
              <a:gdLst/>
              <a:ahLst/>
              <a:cxnLst/>
              <a:rect l="l" t="t" r="r" b="b"/>
              <a:pathLst>
                <a:path w="2096" h="2083" extrusionOk="0">
                  <a:moveTo>
                    <a:pt x="1410" y="1"/>
                  </a:moveTo>
                  <a:lnTo>
                    <a:pt x="0" y="428"/>
                  </a:lnTo>
                  <a:cubicBezTo>
                    <a:pt x="104" y="622"/>
                    <a:pt x="207" y="803"/>
                    <a:pt x="336" y="971"/>
                  </a:cubicBezTo>
                  <a:cubicBezTo>
                    <a:pt x="582" y="1307"/>
                    <a:pt x="905" y="1579"/>
                    <a:pt x="1280" y="1734"/>
                  </a:cubicBezTo>
                  <a:cubicBezTo>
                    <a:pt x="1565" y="1850"/>
                    <a:pt x="1888" y="1876"/>
                    <a:pt x="2095" y="2083"/>
                  </a:cubicBezTo>
                  <a:cubicBezTo>
                    <a:pt x="2030" y="1824"/>
                    <a:pt x="1927" y="1566"/>
                    <a:pt x="1785" y="1333"/>
                  </a:cubicBezTo>
                  <a:cubicBezTo>
                    <a:pt x="1643" y="1139"/>
                    <a:pt x="1513" y="932"/>
                    <a:pt x="1397" y="712"/>
                  </a:cubicBezTo>
                  <a:cubicBezTo>
                    <a:pt x="1280" y="492"/>
                    <a:pt x="1293" y="221"/>
                    <a:pt x="14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13"/>
            <p:cNvSpPr/>
            <p:nvPr/>
          </p:nvSpPr>
          <p:spPr>
            <a:xfrm rot="3470927">
              <a:off x="6999626" y="493975"/>
              <a:ext cx="244932"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3"/>
            <p:cNvSpPr/>
            <p:nvPr/>
          </p:nvSpPr>
          <p:spPr>
            <a:xfrm rot="-8717138" flipH="1">
              <a:off x="8870280" y="877651"/>
              <a:ext cx="298217" cy="302793"/>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3"/>
            <p:cNvSpPr/>
            <p:nvPr/>
          </p:nvSpPr>
          <p:spPr>
            <a:xfrm rot="-8868503">
              <a:off x="6632884" y="246451"/>
              <a:ext cx="186081" cy="302295"/>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3"/>
            <p:cNvSpPr/>
            <p:nvPr/>
          </p:nvSpPr>
          <p:spPr>
            <a:xfrm rot="-8868503">
              <a:off x="6418891" y="32101"/>
              <a:ext cx="218411" cy="33929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13"/>
            <p:cNvSpPr/>
            <p:nvPr/>
          </p:nvSpPr>
          <p:spPr>
            <a:xfrm rot="-9589375">
              <a:off x="6833904" y="395169"/>
              <a:ext cx="218409" cy="339294"/>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1">
  <p:cSld name="CUSTOM_3_1_1">
    <p:spTree>
      <p:nvGrpSpPr>
        <p:cNvPr id="1" name="Shape 201"/>
        <p:cNvGrpSpPr/>
        <p:nvPr/>
      </p:nvGrpSpPr>
      <p:grpSpPr>
        <a:xfrm>
          <a:off x="0" y="0"/>
          <a:ext cx="0" cy="0"/>
          <a:chOff x="0" y="0"/>
          <a:chExt cx="0" cy="0"/>
        </a:xfrm>
      </p:grpSpPr>
      <p:sp>
        <p:nvSpPr>
          <p:cNvPr id="202" name="Google Shape;202;p14"/>
          <p:cNvSpPr txBox="1">
            <a:spLocks noGrp="1"/>
          </p:cNvSpPr>
          <p:nvPr>
            <p:ph type="subTitle" idx="1"/>
          </p:nvPr>
        </p:nvSpPr>
        <p:spPr>
          <a:xfrm>
            <a:off x="714325" y="1104900"/>
            <a:ext cx="7715400" cy="3499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400"/>
            </a:lvl1pPr>
            <a:lvl2pPr lvl="1" rtl="0">
              <a:lnSpc>
                <a:spcPct val="100000"/>
              </a:lnSpc>
              <a:spcBef>
                <a:spcPts val="0"/>
              </a:spcBef>
              <a:spcAft>
                <a:spcPts val="0"/>
              </a:spcAft>
              <a:buSzPts val="1400"/>
              <a:buChar char="○"/>
              <a:defRPr/>
            </a:lvl2pPr>
            <a:lvl3pPr lvl="2" rtl="0">
              <a:lnSpc>
                <a:spcPct val="100000"/>
              </a:lnSpc>
              <a:spcBef>
                <a:spcPts val="0"/>
              </a:spcBef>
              <a:spcAft>
                <a:spcPts val="0"/>
              </a:spcAft>
              <a:buSzPts val="1400"/>
              <a:buChar char="■"/>
              <a:defRPr/>
            </a:lvl3pPr>
            <a:lvl4pPr lvl="3" rtl="0">
              <a:lnSpc>
                <a:spcPct val="100000"/>
              </a:lnSpc>
              <a:spcBef>
                <a:spcPts val="0"/>
              </a:spcBef>
              <a:spcAft>
                <a:spcPts val="0"/>
              </a:spcAft>
              <a:buSzPts val="1400"/>
              <a:buChar char="●"/>
              <a:defRPr/>
            </a:lvl4pPr>
            <a:lvl5pPr lvl="4" rtl="0">
              <a:lnSpc>
                <a:spcPct val="100000"/>
              </a:lnSpc>
              <a:spcBef>
                <a:spcPts val="0"/>
              </a:spcBef>
              <a:spcAft>
                <a:spcPts val="0"/>
              </a:spcAft>
              <a:buSzPts val="1400"/>
              <a:buChar char="○"/>
              <a:defRPr/>
            </a:lvl5pPr>
            <a:lvl6pPr lvl="5" rtl="0">
              <a:lnSpc>
                <a:spcPct val="100000"/>
              </a:lnSpc>
              <a:spcBef>
                <a:spcPts val="0"/>
              </a:spcBef>
              <a:spcAft>
                <a:spcPts val="0"/>
              </a:spcAft>
              <a:buSzPts val="1400"/>
              <a:buChar char="■"/>
              <a:defRPr/>
            </a:lvl6pPr>
            <a:lvl7pPr lvl="6" rtl="0">
              <a:lnSpc>
                <a:spcPct val="100000"/>
              </a:lnSpc>
              <a:spcBef>
                <a:spcPts val="0"/>
              </a:spcBef>
              <a:spcAft>
                <a:spcPts val="0"/>
              </a:spcAft>
              <a:buSzPts val="1400"/>
              <a:buChar char="●"/>
              <a:defRPr/>
            </a:lvl7pPr>
            <a:lvl8pPr lvl="7" rtl="0">
              <a:lnSpc>
                <a:spcPct val="100000"/>
              </a:lnSpc>
              <a:spcBef>
                <a:spcPts val="0"/>
              </a:spcBef>
              <a:spcAft>
                <a:spcPts val="0"/>
              </a:spcAft>
              <a:buSzPts val="1400"/>
              <a:buChar char="○"/>
              <a:defRPr/>
            </a:lvl8pPr>
            <a:lvl9pPr lvl="8" rtl="0">
              <a:lnSpc>
                <a:spcPct val="100000"/>
              </a:lnSpc>
              <a:spcBef>
                <a:spcPts val="0"/>
              </a:spcBef>
              <a:spcAft>
                <a:spcPts val="0"/>
              </a:spcAft>
              <a:buSzPts val="1400"/>
              <a:buChar char="■"/>
              <a:defRPr/>
            </a:lvl9pPr>
          </a:lstStyle>
          <a:p>
            <a:endParaRPr/>
          </a:p>
        </p:txBody>
      </p:sp>
      <p:sp>
        <p:nvSpPr>
          <p:cNvPr id="203" name="Google Shape;203;p14"/>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grpSp>
        <p:nvGrpSpPr>
          <p:cNvPr id="204" name="Google Shape;204;p14"/>
          <p:cNvGrpSpPr/>
          <p:nvPr/>
        </p:nvGrpSpPr>
        <p:grpSpPr>
          <a:xfrm rot="10800000">
            <a:off x="7430617" y="4137578"/>
            <a:ext cx="1751070" cy="1005916"/>
            <a:chOff x="849609" y="231751"/>
            <a:chExt cx="1856324" cy="1066380"/>
          </a:xfrm>
        </p:grpSpPr>
        <p:sp>
          <p:nvSpPr>
            <p:cNvPr id="205" name="Google Shape;205;p14"/>
            <p:cNvSpPr/>
            <p:nvPr/>
          </p:nvSpPr>
          <p:spPr>
            <a:xfrm rot="-9286598" flipH="1">
              <a:off x="1216653" y="801491"/>
              <a:ext cx="354335" cy="359775"/>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14"/>
            <p:cNvSpPr/>
            <p:nvPr/>
          </p:nvSpPr>
          <p:spPr>
            <a:xfrm rot="-9286598" flipH="1">
              <a:off x="910670" y="896141"/>
              <a:ext cx="302909" cy="354340"/>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14"/>
            <p:cNvSpPr/>
            <p:nvPr/>
          </p:nvSpPr>
          <p:spPr>
            <a:xfrm rot="7103578">
              <a:off x="1540012" y="721906"/>
              <a:ext cx="322779" cy="327734"/>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4"/>
            <p:cNvSpPr/>
            <p:nvPr/>
          </p:nvSpPr>
          <p:spPr>
            <a:xfrm rot="7103578">
              <a:off x="1856364" y="612568"/>
              <a:ext cx="275933" cy="322782"/>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4"/>
            <p:cNvSpPr/>
            <p:nvPr/>
          </p:nvSpPr>
          <p:spPr>
            <a:xfrm rot="7103578">
              <a:off x="2094263" y="489796"/>
              <a:ext cx="283360" cy="300692"/>
            </a:xfrm>
            <a:custGeom>
              <a:avLst/>
              <a:gdLst/>
              <a:ahLst/>
              <a:cxnLst/>
              <a:rect l="l" t="t" r="r" b="b"/>
              <a:pathLst>
                <a:path w="1488" h="1579" extrusionOk="0">
                  <a:moveTo>
                    <a:pt x="1487" y="1"/>
                  </a:moveTo>
                  <a:cubicBezTo>
                    <a:pt x="737" y="65"/>
                    <a:pt x="168" y="492"/>
                    <a:pt x="0" y="1139"/>
                  </a:cubicBezTo>
                  <a:lnTo>
                    <a:pt x="931" y="1578"/>
                  </a:lnTo>
                  <a:cubicBezTo>
                    <a:pt x="854" y="1410"/>
                    <a:pt x="866" y="1203"/>
                    <a:pt x="970" y="1048"/>
                  </a:cubicBezTo>
                  <a:lnTo>
                    <a:pt x="14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4"/>
            <p:cNvSpPr/>
            <p:nvPr/>
          </p:nvSpPr>
          <p:spPr>
            <a:xfrm rot="7103578">
              <a:off x="2376868" y="239268"/>
              <a:ext cx="231563" cy="35972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able and three columns">
  <p:cSld name="CUSTOM">
    <p:spTree>
      <p:nvGrpSpPr>
        <p:cNvPr id="1" name="Shape 211"/>
        <p:cNvGrpSpPr/>
        <p:nvPr/>
      </p:nvGrpSpPr>
      <p:grpSpPr>
        <a:xfrm>
          <a:off x="0" y="0"/>
          <a:ext cx="0" cy="0"/>
          <a:chOff x="0" y="0"/>
          <a:chExt cx="0" cy="0"/>
        </a:xfrm>
      </p:grpSpPr>
      <p:sp>
        <p:nvSpPr>
          <p:cNvPr id="212" name="Google Shape;212;p15"/>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13" name="Google Shape;213;p15"/>
          <p:cNvSpPr txBox="1">
            <a:spLocks noGrp="1"/>
          </p:cNvSpPr>
          <p:nvPr>
            <p:ph type="title" idx="2"/>
          </p:nvPr>
        </p:nvSpPr>
        <p:spPr>
          <a:xfrm>
            <a:off x="714300" y="2647113"/>
            <a:ext cx="21915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200"/>
              <a:buNone/>
              <a:defRPr sz="2400">
                <a:solidFill>
                  <a:schemeClr val="lt2"/>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a:endParaRPr/>
          </a:p>
        </p:txBody>
      </p:sp>
      <p:sp>
        <p:nvSpPr>
          <p:cNvPr id="214" name="Google Shape;214;p15"/>
          <p:cNvSpPr txBox="1">
            <a:spLocks noGrp="1"/>
          </p:cNvSpPr>
          <p:nvPr>
            <p:ph type="title" idx="3" hasCustomPrompt="1"/>
          </p:nvPr>
        </p:nvSpPr>
        <p:spPr>
          <a:xfrm>
            <a:off x="1465500" y="2018724"/>
            <a:ext cx="689100" cy="33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sz="3500">
                <a:solidFill>
                  <a:schemeClr val="dk1"/>
                </a:solidFill>
              </a:defRPr>
            </a:lvl1pPr>
            <a:lvl2pPr lvl="1" algn="ctr" rtl="0">
              <a:spcBef>
                <a:spcPts val="0"/>
              </a:spcBef>
              <a:spcAft>
                <a:spcPts val="0"/>
              </a:spcAft>
              <a:buSzPts val="3200"/>
              <a:buNone/>
              <a:defRPr/>
            </a:lvl2pPr>
            <a:lvl3pPr lvl="2" algn="ctr" rtl="0">
              <a:spcBef>
                <a:spcPts val="0"/>
              </a:spcBef>
              <a:spcAft>
                <a:spcPts val="0"/>
              </a:spcAft>
              <a:buSzPts val="3200"/>
              <a:buNone/>
              <a:defRPr/>
            </a:lvl3pPr>
            <a:lvl4pPr lvl="3" algn="ctr" rtl="0">
              <a:spcBef>
                <a:spcPts val="0"/>
              </a:spcBef>
              <a:spcAft>
                <a:spcPts val="0"/>
              </a:spcAft>
              <a:buSzPts val="3200"/>
              <a:buNone/>
              <a:defRPr/>
            </a:lvl4pPr>
            <a:lvl5pPr lvl="4" algn="ctr" rtl="0">
              <a:spcBef>
                <a:spcPts val="0"/>
              </a:spcBef>
              <a:spcAft>
                <a:spcPts val="0"/>
              </a:spcAft>
              <a:buSzPts val="3200"/>
              <a:buNone/>
              <a:defRPr/>
            </a:lvl5pPr>
            <a:lvl6pPr lvl="5" algn="ctr" rtl="0">
              <a:spcBef>
                <a:spcPts val="0"/>
              </a:spcBef>
              <a:spcAft>
                <a:spcPts val="0"/>
              </a:spcAft>
              <a:buSzPts val="3200"/>
              <a:buNone/>
              <a:defRPr/>
            </a:lvl6pPr>
            <a:lvl7pPr lvl="6" algn="ctr" rtl="0">
              <a:spcBef>
                <a:spcPts val="0"/>
              </a:spcBef>
              <a:spcAft>
                <a:spcPts val="0"/>
              </a:spcAft>
              <a:buSzPts val="3200"/>
              <a:buNone/>
              <a:defRPr/>
            </a:lvl7pPr>
            <a:lvl8pPr lvl="7" algn="ctr" rtl="0">
              <a:spcBef>
                <a:spcPts val="0"/>
              </a:spcBef>
              <a:spcAft>
                <a:spcPts val="0"/>
              </a:spcAft>
              <a:buSzPts val="3200"/>
              <a:buNone/>
              <a:defRPr/>
            </a:lvl8pPr>
            <a:lvl9pPr lvl="8" algn="ctr" rtl="0">
              <a:spcBef>
                <a:spcPts val="0"/>
              </a:spcBef>
              <a:spcAft>
                <a:spcPts val="0"/>
              </a:spcAft>
              <a:buSzPts val="3200"/>
              <a:buNone/>
              <a:defRPr/>
            </a:lvl9pPr>
          </a:lstStyle>
          <a:p>
            <a:r>
              <a:t>xx%</a:t>
            </a:r>
          </a:p>
        </p:txBody>
      </p:sp>
      <p:sp>
        <p:nvSpPr>
          <p:cNvPr id="215" name="Google Shape;215;p15"/>
          <p:cNvSpPr txBox="1">
            <a:spLocks noGrp="1"/>
          </p:cNvSpPr>
          <p:nvPr>
            <p:ph type="subTitle" idx="1"/>
          </p:nvPr>
        </p:nvSpPr>
        <p:spPr>
          <a:xfrm>
            <a:off x="714300" y="3115113"/>
            <a:ext cx="2191500" cy="54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16" name="Google Shape;216;p15"/>
          <p:cNvSpPr txBox="1">
            <a:spLocks noGrp="1"/>
          </p:cNvSpPr>
          <p:nvPr>
            <p:ph type="title" idx="4"/>
          </p:nvPr>
        </p:nvSpPr>
        <p:spPr>
          <a:xfrm>
            <a:off x="3476250" y="2647113"/>
            <a:ext cx="21915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200"/>
              <a:buNone/>
              <a:defRPr sz="2400">
                <a:solidFill>
                  <a:schemeClr val="lt2"/>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a:endParaRPr/>
          </a:p>
        </p:txBody>
      </p:sp>
      <p:sp>
        <p:nvSpPr>
          <p:cNvPr id="217" name="Google Shape;217;p15"/>
          <p:cNvSpPr txBox="1">
            <a:spLocks noGrp="1"/>
          </p:cNvSpPr>
          <p:nvPr>
            <p:ph type="title" idx="5" hasCustomPrompt="1"/>
          </p:nvPr>
        </p:nvSpPr>
        <p:spPr>
          <a:xfrm>
            <a:off x="4227450" y="2018724"/>
            <a:ext cx="689100" cy="33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sz="3500">
                <a:solidFill>
                  <a:schemeClr val="dk1"/>
                </a:solidFill>
              </a:defRPr>
            </a:lvl1pPr>
            <a:lvl2pPr lvl="1" algn="ctr" rtl="0">
              <a:spcBef>
                <a:spcPts val="0"/>
              </a:spcBef>
              <a:spcAft>
                <a:spcPts val="0"/>
              </a:spcAft>
              <a:buSzPts val="3200"/>
              <a:buNone/>
              <a:defRPr/>
            </a:lvl2pPr>
            <a:lvl3pPr lvl="2" algn="ctr" rtl="0">
              <a:spcBef>
                <a:spcPts val="0"/>
              </a:spcBef>
              <a:spcAft>
                <a:spcPts val="0"/>
              </a:spcAft>
              <a:buSzPts val="3200"/>
              <a:buNone/>
              <a:defRPr/>
            </a:lvl3pPr>
            <a:lvl4pPr lvl="3" algn="ctr" rtl="0">
              <a:spcBef>
                <a:spcPts val="0"/>
              </a:spcBef>
              <a:spcAft>
                <a:spcPts val="0"/>
              </a:spcAft>
              <a:buSzPts val="3200"/>
              <a:buNone/>
              <a:defRPr/>
            </a:lvl4pPr>
            <a:lvl5pPr lvl="4" algn="ctr" rtl="0">
              <a:spcBef>
                <a:spcPts val="0"/>
              </a:spcBef>
              <a:spcAft>
                <a:spcPts val="0"/>
              </a:spcAft>
              <a:buSzPts val="3200"/>
              <a:buNone/>
              <a:defRPr/>
            </a:lvl5pPr>
            <a:lvl6pPr lvl="5" algn="ctr" rtl="0">
              <a:spcBef>
                <a:spcPts val="0"/>
              </a:spcBef>
              <a:spcAft>
                <a:spcPts val="0"/>
              </a:spcAft>
              <a:buSzPts val="3200"/>
              <a:buNone/>
              <a:defRPr/>
            </a:lvl6pPr>
            <a:lvl7pPr lvl="6" algn="ctr" rtl="0">
              <a:spcBef>
                <a:spcPts val="0"/>
              </a:spcBef>
              <a:spcAft>
                <a:spcPts val="0"/>
              </a:spcAft>
              <a:buSzPts val="3200"/>
              <a:buNone/>
              <a:defRPr/>
            </a:lvl7pPr>
            <a:lvl8pPr lvl="7" algn="ctr" rtl="0">
              <a:spcBef>
                <a:spcPts val="0"/>
              </a:spcBef>
              <a:spcAft>
                <a:spcPts val="0"/>
              </a:spcAft>
              <a:buSzPts val="3200"/>
              <a:buNone/>
              <a:defRPr/>
            </a:lvl8pPr>
            <a:lvl9pPr lvl="8" algn="ctr" rtl="0">
              <a:spcBef>
                <a:spcPts val="0"/>
              </a:spcBef>
              <a:spcAft>
                <a:spcPts val="0"/>
              </a:spcAft>
              <a:buSzPts val="3200"/>
              <a:buNone/>
              <a:defRPr/>
            </a:lvl9pPr>
          </a:lstStyle>
          <a:p>
            <a:r>
              <a:t>xx%</a:t>
            </a:r>
          </a:p>
        </p:txBody>
      </p:sp>
      <p:sp>
        <p:nvSpPr>
          <p:cNvPr id="218" name="Google Shape;218;p15"/>
          <p:cNvSpPr txBox="1">
            <a:spLocks noGrp="1"/>
          </p:cNvSpPr>
          <p:nvPr>
            <p:ph type="subTitle" idx="6"/>
          </p:nvPr>
        </p:nvSpPr>
        <p:spPr>
          <a:xfrm>
            <a:off x="3476250" y="3115113"/>
            <a:ext cx="2191500" cy="54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19" name="Google Shape;219;p15"/>
          <p:cNvSpPr txBox="1">
            <a:spLocks noGrp="1"/>
          </p:cNvSpPr>
          <p:nvPr>
            <p:ph type="title" idx="7"/>
          </p:nvPr>
        </p:nvSpPr>
        <p:spPr>
          <a:xfrm>
            <a:off x="6238200" y="2647113"/>
            <a:ext cx="2191500" cy="46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200"/>
              <a:buNone/>
              <a:defRPr sz="2400">
                <a:solidFill>
                  <a:schemeClr val="lt2"/>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a:endParaRPr/>
          </a:p>
        </p:txBody>
      </p:sp>
      <p:sp>
        <p:nvSpPr>
          <p:cNvPr id="220" name="Google Shape;220;p15"/>
          <p:cNvSpPr txBox="1">
            <a:spLocks noGrp="1"/>
          </p:cNvSpPr>
          <p:nvPr>
            <p:ph type="title" idx="8" hasCustomPrompt="1"/>
          </p:nvPr>
        </p:nvSpPr>
        <p:spPr>
          <a:xfrm>
            <a:off x="6989400" y="2018724"/>
            <a:ext cx="689100" cy="33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200"/>
              <a:buNone/>
              <a:defRPr sz="3500">
                <a:solidFill>
                  <a:schemeClr val="dk1"/>
                </a:solidFill>
              </a:defRPr>
            </a:lvl1pPr>
            <a:lvl2pPr lvl="1" algn="ctr" rtl="0">
              <a:spcBef>
                <a:spcPts val="0"/>
              </a:spcBef>
              <a:spcAft>
                <a:spcPts val="0"/>
              </a:spcAft>
              <a:buSzPts val="3200"/>
              <a:buNone/>
              <a:defRPr/>
            </a:lvl2pPr>
            <a:lvl3pPr lvl="2" algn="ctr" rtl="0">
              <a:spcBef>
                <a:spcPts val="0"/>
              </a:spcBef>
              <a:spcAft>
                <a:spcPts val="0"/>
              </a:spcAft>
              <a:buSzPts val="3200"/>
              <a:buNone/>
              <a:defRPr/>
            </a:lvl3pPr>
            <a:lvl4pPr lvl="3" algn="ctr" rtl="0">
              <a:spcBef>
                <a:spcPts val="0"/>
              </a:spcBef>
              <a:spcAft>
                <a:spcPts val="0"/>
              </a:spcAft>
              <a:buSzPts val="3200"/>
              <a:buNone/>
              <a:defRPr/>
            </a:lvl4pPr>
            <a:lvl5pPr lvl="4" algn="ctr" rtl="0">
              <a:spcBef>
                <a:spcPts val="0"/>
              </a:spcBef>
              <a:spcAft>
                <a:spcPts val="0"/>
              </a:spcAft>
              <a:buSzPts val="3200"/>
              <a:buNone/>
              <a:defRPr/>
            </a:lvl5pPr>
            <a:lvl6pPr lvl="5" algn="ctr" rtl="0">
              <a:spcBef>
                <a:spcPts val="0"/>
              </a:spcBef>
              <a:spcAft>
                <a:spcPts val="0"/>
              </a:spcAft>
              <a:buSzPts val="3200"/>
              <a:buNone/>
              <a:defRPr/>
            </a:lvl6pPr>
            <a:lvl7pPr lvl="6" algn="ctr" rtl="0">
              <a:spcBef>
                <a:spcPts val="0"/>
              </a:spcBef>
              <a:spcAft>
                <a:spcPts val="0"/>
              </a:spcAft>
              <a:buSzPts val="3200"/>
              <a:buNone/>
              <a:defRPr/>
            </a:lvl7pPr>
            <a:lvl8pPr lvl="7" algn="ctr" rtl="0">
              <a:spcBef>
                <a:spcPts val="0"/>
              </a:spcBef>
              <a:spcAft>
                <a:spcPts val="0"/>
              </a:spcAft>
              <a:buSzPts val="3200"/>
              <a:buNone/>
              <a:defRPr/>
            </a:lvl8pPr>
            <a:lvl9pPr lvl="8" algn="ctr" rtl="0">
              <a:spcBef>
                <a:spcPts val="0"/>
              </a:spcBef>
              <a:spcAft>
                <a:spcPts val="0"/>
              </a:spcAft>
              <a:buSzPts val="3200"/>
              <a:buNone/>
              <a:defRPr/>
            </a:lvl9pPr>
          </a:lstStyle>
          <a:p>
            <a:r>
              <a:t>xx%</a:t>
            </a:r>
          </a:p>
        </p:txBody>
      </p:sp>
      <p:sp>
        <p:nvSpPr>
          <p:cNvPr id="221" name="Google Shape;221;p15"/>
          <p:cNvSpPr txBox="1">
            <a:spLocks noGrp="1"/>
          </p:cNvSpPr>
          <p:nvPr>
            <p:ph type="subTitle" idx="9"/>
          </p:nvPr>
        </p:nvSpPr>
        <p:spPr>
          <a:xfrm>
            <a:off x="6238200" y="3115113"/>
            <a:ext cx="2191500" cy="54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grpSp>
        <p:nvGrpSpPr>
          <p:cNvPr id="222" name="Google Shape;222;p15"/>
          <p:cNvGrpSpPr/>
          <p:nvPr/>
        </p:nvGrpSpPr>
        <p:grpSpPr>
          <a:xfrm>
            <a:off x="7084051" y="-19054"/>
            <a:ext cx="2059944" cy="1244373"/>
            <a:chOff x="7084051" y="-19054"/>
            <a:chExt cx="2059944" cy="1244373"/>
          </a:xfrm>
        </p:grpSpPr>
        <p:sp>
          <p:nvSpPr>
            <p:cNvPr id="223" name="Google Shape;223;p15"/>
            <p:cNvSpPr/>
            <p:nvPr/>
          </p:nvSpPr>
          <p:spPr>
            <a:xfrm rot="2940438" flipH="1">
              <a:off x="7672877" y="395247"/>
              <a:ext cx="223367" cy="308696"/>
            </a:xfrm>
            <a:custGeom>
              <a:avLst/>
              <a:gdLst/>
              <a:ahLst/>
              <a:cxnLst/>
              <a:rect l="l" t="t" r="r" b="b"/>
              <a:pathLst>
                <a:path w="1657" h="2290" extrusionOk="0">
                  <a:moveTo>
                    <a:pt x="1" y="1"/>
                  </a:moveTo>
                  <a:lnTo>
                    <a:pt x="1" y="1"/>
                  </a:lnTo>
                  <a:cubicBezTo>
                    <a:pt x="117" y="764"/>
                    <a:pt x="234" y="1527"/>
                    <a:pt x="363" y="2290"/>
                  </a:cubicBezTo>
                  <a:cubicBezTo>
                    <a:pt x="906" y="1630"/>
                    <a:pt x="1462" y="945"/>
                    <a:pt x="1656" y="208"/>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5"/>
            <p:cNvSpPr/>
            <p:nvPr/>
          </p:nvSpPr>
          <p:spPr>
            <a:xfrm flipH="1">
              <a:off x="7329649" y="105893"/>
              <a:ext cx="265157" cy="258147"/>
            </a:xfrm>
            <a:custGeom>
              <a:avLst/>
              <a:gdLst/>
              <a:ahLst/>
              <a:cxnLst/>
              <a:rect l="l" t="t" r="r" b="b"/>
              <a:pathLst>
                <a:path w="1967" h="1915" extrusionOk="0">
                  <a:moveTo>
                    <a:pt x="1216" y="0"/>
                  </a:moveTo>
                  <a:lnTo>
                    <a:pt x="1" y="724"/>
                  </a:lnTo>
                  <a:cubicBezTo>
                    <a:pt x="143" y="724"/>
                    <a:pt x="272" y="776"/>
                    <a:pt x="363" y="880"/>
                  </a:cubicBezTo>
                  <a:cubicBezTo>
                    <a:pt x="777" y="1216"/>
                    <a:pt x="1203" y="1526"/>
                    <a:pt x="1656" y="1811"/>
                  </a:cubicBezTo>
                  <a:cubicBezTo>
                    <a:pt x="1746" y="1875"/>
                    <a:pt x="1850" y="1914"/>
                    <a:pt x="1966" y="1914"/>
                  </a:cubicBezTo>
                  <a:cubicBezTo>
                    <a:pt x="1734" y="1268"/>
                    <a:pt x="1488" y="634"/>
                    <a:pt x="12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5"/>
            <p:cNvSpPr/>
            <p:nvPr/>
          </p:nvSpPr>
          <p:spPr>
            <a:xfrm rot="2904026" flipH="1">
              <a:off x="7494228" y="235010"/>
              <a:ext cx="197080" cy="289554"/>
            </a:xfrm>
            <a:custGeom>
              <a:avLst/>
              <a:gdLst/>
              <a:ahLst/>
              <a:cxnLst/>
              <a:rect l="l" t="t" r="r" b="b"/>
              <a:pathLst>
                <a:path w="1462" h="2148" extrusionOk="0">
                  <a:moveTo>
                    <a:pt x="0" y="1"/>
                  </a:moveTo>
                  <a:lnTo>
                    <a:pt x="0" y="1"/>
                  </a:lnTo>
                  <a:cubicBezTo>
                    <a:pt x="155" y="169"/>
                    <a:pt x="259" y="389"/>
                    <a:pt x="272" y="621"/>
                  </a:cubicBezTo>
                  <a:cubicBezTo>
                    <a:pt x="297" y="828"/>
                    <a:pt x="272" y="1048"/>
                    <a:pt x="285" y="1268"/>
                  </a:cubicBezTo>
                  <a:cubicBezTo>
                    <a:pt x="310" y="1565"/>
                    <a:pt x="362" y="1863"/>
                    <a:pt x="440" y="2147"/>
                  </a:cubicBezTo>
                  <a:cubicBezTo>
                    <a:pt x="491" y="2044"/>
                    <a:pt x="556" y="1953"/>
                    <a:pt x="647" y="1876"/>
                  </a:cubicBezTo>
                  <a:cubicBezTo>
                    <a:pt x="905" y="1656"/>
                    <a:pt x="1112" y="1384"/>
                    <a:pt x="1267" y="1074"/>
                  </a:cubicBezTo>
                  <a:cubicBezTo>
                    <a:pt x="1423" y="777"/>
                    <a:pt x="1461" y="427"/>
                    <a:pt x="1384" y="104"/>
                  </a:cubicBezTo>
                  <a:lnTo>
                    <a:pt x="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15"/>
            <p:cNvSpPr/>
            <p:nvPr/>
          </p:nvSpPr>
          <p:spPr>
            <a:xfrm rot="1265084" flipH="1">
              <a:off x="7129548" y="11546"/>
              <a:ext cx="224986" cy="294813"/>
            </a:xfrm>
            <a:custGeom>
              <a:avLst/>
              <a:gdLst/>
              <a:ahLst/>
              <a:cxnLst/>
              <a:rect l="l" t="t" r="r" b="b"/>
              <a:pathLst>
                <a:path w="1669" h="2187" extrusionOk="0">
                  <a:moveTo>
                    <a:pt x="1384" y="1"/>
                  </a:moveTo>
                  <a:lnTo>
                    <a:pt x="0" y="233"/>
                  </a:lnTo>
                  <a:cubicBezTo>
                    <a:pt x="272" y="350"/>
                    <a:pt x="324" y="570"/>
                    <a:pt x="337" y="777"/>
                  </a:cubicBezTo>
                  <a:cubicBezTo>
                    <a:pt x="401" y="1242"/>
                    <a:pt x="453" y="1708"/>
                    <a:pt x="505" y="2186"/>
                  </a:cubicBezTo>
                  <a:cubicBezTo>
                    <a:pt x="1319" y="1591"/>
                    <a:pt x="1669" y="751"/>
                    <a:pt x="13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5"/>
            <p:cNvSpPr/>
            <p:nvPr/>
          </p:nvSpPr>
          <p:spPr>
            <a:xfrm rot="10419296">
              <a:off x="7873638" y="547044"/>
              <a:ext cx="291866" cy="296347"/>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5"/>
            <p:cNvSpPr/>
            <p:nvPr/>
          </p:nvSpPr>
          <p:spPr>
            <a:xfrm rot="10419296">
              <a:off x="8950136" y="926546"/>
              <a:ext cx="178391" cy="289804"/>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5"/>
            <p:cNvSpPr/>
            <p:nvPr/>
          </p:nvSpPr>
          <p:spPr>
            <a:xfrm rot="10419296">
              <a:off x="8128834" y="709338"/>
              <a:ext cx="249507" cy="291870"/>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15"/>
            <p:cNvSpPr/>
            <p:nvPr/>
          </p:nvSpPr>
          <p:spPr>
            <a:xfrm rot="10419296">
              <a:off x="8349401" y="829912"/>
              <a:ext cx="256222" cy="271896"/>
            </a:xfrm>
            <a:custGeom>
              <a:avLst/>
              <a:gdLst/>
              <a:ahLst/>
              <a:cxnLst/>
              <a:rect l="l" t="t" r="r" b="b"/>
              <a:pathLst>
                <a:path w="1488" h="1579" extrusionOk="0">
                  <a:moveTo>
                    <a:pt x="1487" y="1"/>
                  </a:moveTo>
                  <a:cubicBezTo>
                    <a:pt x="737" y="65"/>
                    <a:pt x="168" y="492"/>
                    <a:pt x="0" y="1139"/>
                  </a:cubicBezTo>
                  <a:lnTo>
                    <a:pt x="931" y="1578"/>
                  </a:lnTo>
                  <a:cubicBezTo>
                    <a:pt x="854" y="1410"/>
                    <a:pt x="866" y="1203"/>
                    <a:pt x="970" y="1048"/>
                  </a:cubicBezTo>
                  <a:lnTo>
                    <a:pt x="14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5"/>
            <p:cNvSpPr/>
            <p:nvPr/>
          </p:nvSpPr>
          <p:spPr>
            <a:xfrm rot="10419296">
              <a:off x="8669314" y="880098"/>
              <a:ext cx="209386" cy="32527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2" name="Google Shape;232;p15"/>
          <p:cNvGrpSpPr/>
          <p:nvPr/>
        </p:nvGrpSpPr>
        <p:grpSpPr>
          <a:xfrm rot="10800000">
            <a:off x="-89159" y="4193477"/>
            <a:ext cx="1309654" cy="1033155"/>
            <a:chOff x="7084051" y="-19054"/>
            <a:chExt cx="1309654" cy="1033155"/>
          </a:xfrm>
        </p:grpSpPr>
        <p:sp>
          <p:nvSpPr>
            <p:cNvPr id="233" name="Google Shape;233;p15"/>
            <p:cNvSpPr/>
            <p:nvPr/>
          </p:nvSpPr>
          <p:spPr>
            <a:xfrm rot="2940438" flipH="1">
              <a:off x="7672877" y="395247"/>
              <a:ext cx="223367" cy="308696"/>
            </a:xfrm>
            <a:custGeom>
              <a:avLst/>
              <a:gdLst/>
              <a:ahLst/>
              <a:cxnLst/>
              <a:rect l="l" t="t" r="r" b="b"/>
              <a:pathLst>
                <a:path w="1657" h="2290" extrusionOk="0">
                  <a:moveTo>
                    <a:pt x="1" y="1"/>
                  </a:moveTo>
                  <a:lnTo>
                    <a:pt x="1" y="1"/>
                  </a:lnTo>
                  <a:cubicBezTo>
                    <a:pt x="117" y="764"/>
                    <a:pt x="234" y="1527"/>
                    <a:pt x="363" y="2290"/>
                  </a:cubicBezTo>
                  <a:cubicBezTo>
                    <a:pt x="906" y="1630"/>
                    <a:pt x="1462" y="945"/>
                    <a:pt x="1656" y="208"/>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5"/>
            <p:cNvSpPr/>
            <p:nvPr/>
          </p:nvSpPr>
          <p:spPr>
            <a:xfrm flipH="1">
              <a:off x="7329649" y="105893"/>
              <a:ext cx="265157" cy="258147"/>
            </a:xfrm>
            <a:custGeom>
              <a:avLst/>
              <a:gdLst/>
              <a:ahLst/>
              <a:cxnLst/>
              <a:rect l="l" t="t" r="r" b="b"/>
              <a:pathLst>
                <a:path w="1967" h="1915" extrusionOk="0">
                  <a:moveTo>
                    <a:pt x="1216" y="0"/>
                  </a:moveTo>
                  <a:lnTo>
                    <a:pt x="1" y="724"/>
                  </a:lnTo>
                  <a:cubicBezTo>
                    <a:pt x="143" y="724"/>
                    <a:pt x="272" y="776"/>
                    <a:pt x="363" y="880"/>
                  </a:cubicBezTo>
                  <a:cubicBezTo>
                    <a:pt x="777" y="1216"/>
                    <a:pt x="1203" y="1526"/>
                    <a:pt x="1656" y="1811"/>
                  </a:cubicBezTo>
                  <a:cubicBezTo>
                    <a:pt x="1746" y="1875"/>
                    <a:pt x="1850" y="1914"/>
                    <a:pt x="1966" y="1914"/>
                  </a:cubicBezTo>
                  <a:cubicBezTo>
                    <a:pt x="1734" y="1268"/>
                    <a:pt x="1488" y="634"/>
                    <a:pt x="12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15"/>
            <p:cNvSpPr/>
            <p:nvPr/>
          </p:nvSpPr>
          <p:spPr>
            <a:xfrm rot="2904026" flipH="1">
              <a:off x="7494228" y="235010"/>
              <a:ext cx="197080" cy="289554"/>
            </a:xfrm>
            <a:custGeom>
              <a:avLst/>
              <a:gdLst/>
              <a:ahLst/>
              <a:cxnLst/>
              <a:rect l="l" t="t" r="r" b="b"/>
              <a:pathLst>
                <a:path w="1462" h="2148" extrusionOk="0">
                  <a:moveTo>
                    <a:pt x="0" y="1"/>
                  </a:moveTo>
                  <a:lnTo>
                    <a:pt x="0" y="1"/>
                  </a:lnTo>
                  <a:cubicBezTo>
                    <a:pt x="155" y="169"/>
                    <a:pt x="259" y="389"/>
                    <a:pt x="272" y="621"/>
                  </a:cubicBezTo>
                  <a:cubicBezTo>
                    <a:pt x="297" y="828"/>
                    <a:pt x="272" y="1048"/>
                    <a:pt x="285" y="1268"/>
                  </a:cubicBezTo>
                  <a:cubicBezTo>
                    <a:pt x="310" y="1565"/>
                    <a:pt x="362" y="1863"/>
                    <a:pt x="440" y="2147"/>
                  </a:cubicBezTo>
                  <a:cubicBezTo>
                    <a:pt x="491" y="2044"/>
                    <a:pt x="556" y="1953"/>
                    <a:pt x="647" y="1876"/>
                  </a:cubicBezTo>
                  <a:cubicBezTo>
                    <a:pt x="905" y="1656"/>
                    <a:pt x="1112" y="1384"/>
                    <a:pt x="1267" y="1074"/>
                  </a:cubicBezTo>
                  <a:cubicBezTo>
                    <a:pt x="1423" y="777"/>
                    <a:pt x="1461" y="427"/>
                    <a:pt x="1384" y="104"/>
                  </a:cubicBezTo>
                  <a:lnTo>
                    <a:pt x="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5"/>
            <p:cNvSpPr/>
            <p:nvPr/>
          </p:nvSpPr>
          <p:spPr>
            <a:xfrm rot="1265084" flipH="1">
              <a:off x="7129548" y="11546"/>
              <a:ext cx="224986" cy="294813"/>
            </a:xfrm>
            <a:custGeom>
              <a:avLst/>
              <a:gdLst/>
              <a:ahLst/>
              <a:cxnLst/>
              <a:rect l="l" t="t" r="r" b="b"/>
              <a:pathLst>
                <a:path w="1669" h="2187" extrusionOk="0">
                  <a:moveTo>
                    <a:pt x="1384" y="1"/>
                  </a:moveTo>
                  <a:lnTo>
                    <a:pt x="0" y="233"/>
                  </a:lnTo>
                  <a:cubicBezTo>
                    <a:pt x="272" y="350"/>
                    <a:pt x="324" y="570"/>
                    <a:pt x="337" y="777"/>
                  </a:cubicBezTo>
                  <a:cubicBezTo>
                    <a:pt x="401" y="1242"/>
                    <a:pt x="453" y="1708"/>
                    <a:pt x="505" y="2186"/>
                  </a:cubicBezTo>
                  <a:cubicBezTo>
                    <a:pt x="1319" y="1591"/>
                    <a:pt x="1669" y="751"/>
                    <a:pt x="13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5"/>
            <p:cNvSpPr/>
            <p:nvPr/>
          </p:nvSpPr>
          <p:spPr>
            <a:xfrm rot="10419296">
              <a:off x="7873638" y="547044"/>
              <a:ext cx="291866" cy="296347"/>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5"/>
            <p:cNvSpPr/>
            <p:nvPr/>
          </p:nvSpPr>
          <p:spPr>
            <a:xfrm rot="10419296">
              <a:off x="8128834" y="709338"/>
              <a:ext cx="249507" cy="291870"/>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able and four columns">
  <p:cSld name="CUSTOM_2">
    <p:spTree>
      <p:nvGrpSpPr>
        <p:cNvPr id="1" name="Shape 239"/>
        <p:cNvGrpSpPr/>
        <p:nvPr/>
      </p:nvGrpSpPr>
      <p:grpSpPr>
        <a:xfrm>
          <a:off x="0" y="0"/>
          <a:ext cx="0" cy="0"/>
          <a:chOff x="0" y="0"/>
          <a:chExt cx="0" cy="0"/>
        </a:xfrm>
      </p:grpSpPr>
      <p:sp>
        <p:nvSpPr>
          <p:cNvPr id="240" name="Google Shape;240;p16"/>
          <p:cNvSpPr txBox="1">
            <a:spLocks noGrp="1"/>
          </p:cNvSpPr>
          <p:nvPr>
            <p:ph type="title"/>
          </p:nvPr>
        </p:nvSpPr>
        <p:spPr>
          <a:xfrm>
            <a:off x="714300" y="430675"/>
            <a:ext cx="77154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41" name="Google Shape;241;p16"/>
          <p:cNvSpPr txBox="1">
            <a:spLocks noGrp="1"/>
          </p:cNvSpPr>
          <p:nvPr>
            <p:ph type="title" idx="2"/>
          </p:nvPr>
        </p:nvSpPr>
        <p:spPr>
          <a:xfrm>
            <a:off x="1797900" y="3228513"/>
            <a:ext cx="21915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200"/>
              <a:buNone/>
              <a:defRPr sz="2200">
                <a:solidFill>
                  <a:schemeClr val="lt2"/>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a:endParaRPr/>
          </a:p>
        </p:txBody>
      </p:sp>
      <p:sp>
        <p:nvSpPr>
          <p:cNvPr id="242" name="Google Shape;242;p16"/>
          <p:cNvSpPr txBox="1">
            <a:spLocks noGrp="1"/>
          </p:cNvSpPr>
          <p:nvPr>
            <p:ph type="subTitle" idx="1"/>
          </p:nvPr>
        </p:nvSpPr>
        <p:spPr>
          <a:xfrm>
            <a:off x="1797900" y="3696530"/>
            <a:ext cx="2191500" cy="765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43" name="Google Shape;243;p16"/>
          <p:cNvSpPr txBox="1">
            <a:spLocks noGrp="1"/>
          </p:cNvSpPr>
          <p:nvPr>
            <p:ph type="title" idx="3"/>
          </p:nvPr>
        </p:nvSpPr>
        <p:spPr>
          <a:xfrm>
            <a:off x="6238200" y="3228513"/>
            <a:ext cx="21915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200"/>
              <a:buNone/>
              <a:defRPr sz="2200">
                <a:solidFill>
                  <a:schemeClr val="lt2"/>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a:endParaRPr/>
          </a:p>
        </p:txBody>
      </p:sp>
      <p:sp>
        <p:nvSpPr>
          <p:cNvPr id="244" name="Google Shape;244;p16"/>
          <p:cNvSpPr txBox="1">
            <a:spLocks noGrp="1"/>
          </p:cNvSpPr>
          <p:nvPr>
            <p:ph type="subTitle" idx="4"/>
          </p:nvPr>
        </p:nvSpPr>
        <p:spPr>
          <a:xfrm>
            <a:off x="6238200" y="3696530"/>
            <a:ext cx="2191500" cy="765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45" name="Google Shape;245;p16"/>
          <p:cNvSpPr txBox="1">
            <a:spLocks noGrp="1"/>
          </p:cNvSpPr>
          <p:nvPr>
            <p:ph type="title" idx="5"/>
          </p:nvPr>
        </p:nvSpPr>
        <p:spPr>
          <a:xfrm>
            <a:off x="1797900" y="1433388"/>
            <a:ext cx="21915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200"/>
              <a:buNone/>
              <a:defRPr sz="2200">
                <a:solidFill>
                  <a:schemeClr val="lt2"/>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a:endParaRPr/>
          </a:p>
        </p:txBody>
      </p:sp>
      <p:sp>
        <p:nvSpPr>
          <p:cNvPr id="246" name="Google Shape;246;p16"/>
          <p:cNvSpPr txBox="1">
            <a:spLocks noGrp="1"/>
          </p:cNvSpPr>
          <p:nvPr>
            <p:ph type="subTitle" idx="6"/>
          </p:nvPr>
        </p:nvSpPr>
        <p:spPr>
          <a:xfrm>
            <a:off x="1797900" y="1901405"/>
            <a:ext cx="2191500" cy="765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247" name="Google Shape;247;p16"/>
          <p:cNvSpPr txBox="1">
            <a:spLocks noGrp="1"/>
          </p:cNvSpPr>
          <p:nvPr>
            <p:ph type="title" idx="7"/>
          </p:nvPr>
        </p:nvSpPr>
        <p:spPr>
          <a:xfrm>
            <a:off x="6238200" y="1433388"/>
            <a:ext cx="2191500" cy="468000"/>
          </a:xfrm>
          <a:prstGeom prst="rect">
            <a:avLst/>
          </a:prstGeom>
        </p:spPr>
        <p:txBody>
          <a:bodyPr spcFirstLastPara="1" wrap="square" lIns="91425" tIns="91425" rIns="91425" bIns="91425" anchor="t" anchorCtr="0">
            <a:noAutofit/>
          </a:bodyPr>
          <a:lstStyle>
            <a:lvl1pPr lvl="0" rtl="0">
              <a:spcBef>
                <a:spcPts val="0"/>
              </a:spcBef>
              <a:spcAft>
                <a:spcPts val="0"/>
              </a:spcAft>
              <a:buSzPts val="2200"/>
              <a:buNone/>
              <a:defRPr sz="2200">
                <a:solidFill>
                  <a:schemeClr val="lt2"/>
                </a:solidFill>
              </a:defRPr>
            </a:lvl1pPr>
            <a:lvl2pPr lvl="1" rtl="0">
              <a:spcBef>
                <a:spcPts val="0"/>
              </a:spcBef>
              <a:spcAft>
                <a:spcPts val="0"/>
              </a:spcAft>
              <a:buSzPts val="2200"/>
              <a:buNone/>
              <a:defRPr sz="2200"/>
            </a:lvl2pPr>
            <a:lvl3pPr lvl="2" rtl="0">
              <a:spcBef>
                <a:spcPts val="0"/>
              </a:spcBef>
              <a:spcAft>
                <a:spcPts val="0"/>
              </a:spcAft>
              <a:buSzPts val="2200"/>
              <a:buNone/>
              <a:defRPr sz="2200"/>
            </a:lvl3pPr>
            <a:lvl4pPr lvl="3" rtl="0">
              <a:spcBef>
                <a:spcPts val="0"/>
              </a:spcBef>
              <a:spcAft>
                <a:spcPts val="0"/>
              </a:spcAft>
              <a:buSzPts val="2200"/>
              <a:buNone/>
              <a:defRPr sz="2200"/>
            </a:lvl4pPr>
            <a:lvl5pPr lvl="4" rtl="0">
              <a:spcBef>
                <a:spcPts val="0"/>
              </a:spcBef>
              <a:spcAft>
                <a:spcPts val="0"/>
              </a:spcAft>
              <a:buSzPts val="2200"/>
              <a:buNone/>
              <a:defRPr sz="2200"/>
            </a:lvl5pPr>
            <a:lvl6pPr lvl="5" rtl="0">
              <a:spcBef>
                <a:spcPts val="0"/>
              </a:spcBef>
              <a:spcAft>
                <a:spcPts val="0"/>
              </a:spcAft>
              <a:buSzPts val="2200"/>
              <a:buNone/>
              <a:defRPr sz="2200"/>
            </a:lvl6pPr>
            <a:lvl7pPr lvl="6" rtl="0">
              <a:spcBef>
                <a:spcPts val="0"/>
              </a:spcBef>
              <a:spcAft>
                <a:spcPts val="0"/>
              </a:spcAft>
              <a:buSzPts val="2200"/>
              <a:buNone/>
              <a:defRPr sz="2200"/>
            </a:lvl7pPr>
            <a:lvl8pPr lvl="7" rtl="0">
              <a:spcBef>
                <a:spcPts val="0"/>
              </a:spcBef>
              <a:spcAft>
                <a:spcPts val="0"/>
              </a:spcAft>
              <a:buSzPts val="2200"/>
              <a:buNone/>
              <a:defRPr sz="2200"/>
            </a:lvl8pPr>
            <a:lvl9pPr lvl="8" rtl="0">
              <a:spcBef>
                <a:spcPts val="0"/>
              </a:spcBef>
              <a:spcAft>
                <a:spcPts val="0"/>
              </a:spcAft>
              <a:buSzPts val="2200"/>
              <a:buNone/>
              <a:defRPr sz="2200"/>
            </a:lvl9pPr>
          </a:lstStyle>
          <a:p>
            <a:endParaRPr/>
          </a:p>
        </p:txBody>
      </p:sp>
      <p:sp>
        <p:nvSpPr>
          <p:cNvPr id="248" name="Google Shape;248;p16"/>
          <p:cNvSpPr txBox="1">
            <a:spLocks noGrp="1"/>
          </p:cNvSpPr>
          <p:nvPr>
            <p:ph type="subTitle" idx="8"/>
          </p:nvPr>
        </p:nvSpPr>
        <p:spPr>
          <a:xfrm>
            <a:off x="6238200" y="1901405"/>
            <a:ext cx="2191500" cy="765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grpSp>
        <p:nvGrpSpPr>
          <p:cNvPr id="249" name="Google Shape;249;p16"/>
          <p:cNvGrpSpPr/>
          <p:nvPr/>
        </p:nvGrpSpPr>
        <p:grpSpPr>
          <a:xfrm rot="-273258" flipH="1">
            <a:off x="7430598" y="-37419"/>
            <a:ext cx="1751030" cy="1005893"/>
            <a:chOff x="849609" y="231751"/>
            <a:chExt cx="1856324" cy="1066380"/>
          </a:xfrm>
        </p:grpSpPr>
        <p:sp>
          <p:nvSpPr>
            <p:cNvPr id="250" name="Google Shape;250;p16"/>
            <p:cNvSpPr/>
            <p:nvPr/>
          </p:nvSpPr>
          <p:spPr>
            <a:xfrm rot="-9286598" flipH="1">
              <a:off x="1216653" y="801491"/>
              <a:ext cx="354335" cy="359775"/>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6"/>
            <p:cNvSpPr/>
            <p:nvPr/>
          </p:nvSpPr>
          <p:spPr>
            <a:xfrm rot="-9286598" flipH="1">
              <a:off x="910670" y="896141"/>
              <a:ext cx="302909" cy="354340"/>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6"/>
            <p:cNvSpPr/>
            <p:nvPr/>
          </p:nvSpPr>
          <p:spPr>
            <a:xfrm rot="7103578">
              <a:off x="1540012" y="721906"/>
              <a:ext cx="322779" cy="327734"/>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6"/>
            <p:cNvSpPr/>
            <p:nvPr/>
          </p:nvSpPr>
          <p:spPr>
            <a:xfrm rot="7103578">
              <a:off x="1856364" y="612568"/>
              <a:ext cx="275933" cy="322782"/>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6"/>
            <p:cNvSpPr/>
            <p:nvPr/>
          </p:nvSpPr>
          <p:spPr>
            <a:xfrm rot="7103578">
              <a:off x="2094263" y="489796"/>
              <a:ext cx="283360" cy="300692"/>
            </a:xfrm>
            <a:custGeom>
              <a:avLst/>
              <a:gdLst/>
              <a:ahLst/>
              <a:cxnLst/>
              <a:rect l="l" t="t" r="r" b="b"/>
              <a:pathLst>
                <a:path w="1488" h="1579" extrusionOk="0">
                  <a:moveTo>
                    <a:pt x="1487" y="1"/>
                  </a:moveTo>
                  <a:cubicBezTo>
                    <a:pt x="737" y="65"/>
                    <a:pt x="168" y="492"/>
                    <a:pt x="0" y="1139"/>
                  </a:cubicBezTo>
                  <a:lnTo>
                    <a:pt x="931" y="1578"/>
                  </a:lnTo>
                  <a:cubicBezTo>
                    <a:pt x="854" y="1410"/>
                    <a:pt x="866" y="1203"/>
                    <a:pt x="970" y="1048"/>
                  </a:cubicBezTo>
                  <a:lnTo>
                    <a:pt x="14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6"/>
            <p:cNvSpPr/>
            <p:nvPr/>
          </p:nvSpPr>
          <p:spPr>
            <a:xfrm rot="7103578">
              <a:off x="2376868" y="239268"/>
              <a:ext cx="231563" cy="35972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Numbers and text">
  <p:cSld name="CUSTOM_1">
    <p:bg>
      <p:bgPr>
        <a:solidFill>
          <a:schemeClr val="accent5"/>
        </a:solidFill>
        <a:effectLst/>
      </p:bgPr>
    </p:bg>
    <p:spTree>
      <p:nvGrpSpPr>
        <p:cNvPr id="1" name="Shape 277"/>
        <p:cNvGrpSpPr/>
        <p:nvPr/>
      </p:nvGrpSpPr>
      <p:grpSpPr>
        <a:xfrm>
          <a:off x="0" y="0"/>
          <a:ext cx="0" cy="0"/>
          <a:chOff x="0" y="0"/>
          <a:chExt cx="0" cy="0"/>
        </a:xfrm>
      </p:grpSpPr>
      <p:sp>
        <p:nvSpPr>
          <p:cNvPr id="278" name="Google Shape;278;p18"/>
          <p:cNvSpPr txBox="1">
            <a:spLocks noGrp="1"/>
          </p:cNvSpPr>
          <p:nvPr>
            <p:ph type="title" hasCustomPrompt="1"/>
          </p:nvPr>
        </p:nvSpPr>
        <p:spPr>
          <a:xfrm>
            <a:off x="714489" y="549600"/>
            <a:ext cx="3988500" cy="652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600"/>
              <a:buNone/>
              <a:defRPr sz="4600">
                <a:solidFill>
                  <a:schemeClr val="accent6"/>
                </a:solidFill>
              </a:defRPr>
            </a:lvl1pPr>
            <a:lvl2pPr lvl="1" algn="ctr" rtl="0">
              <a:spcBef>
                <a:spcPts val="0"/>
              </a:spcBef>
              <a:spcAft>
                <a:spcPts val="0"/>
              </a:spcAft>
              <a:buSzPts val="11000"/>
              <a:buNone/>
              <a:defRPr sz="11000"/>
            </a:lvl2pPr>
            <a:lvl3pPr lvl="2" algn="ctr" rtl="0">
              <a:spcBef>
                <a:spcPts val="0"/>
              </a:spcBef>
              <a:spcAft>
                <a:spcPts val="0"/>
              </a:spcAft>
              <a:buSzPts val="11000"/>
              <a:buNone/>
              <a:defRPr sz="11000"/>
            </a:lvl3pPr>
            <a:lvl4pPr lvl="3" algn="ctr" rtl="0">
              <a:spcBef>
                <a:spcPts val="0"/>
              </a:spcBef>
              <a:spcAft>
                <a:spcPts val="0"/>
              </a:spcAft>
              <a:buSzPts val="11000"/>
              <a:buNone/>
              <a:defRPr sz="11000"/>
            </a:lvl4pPr>
            <a:lvl5pPr lvl="4" algn="ctr" rtl="0">
              <a:spcBef>
                <a:spcPts val="0"/>
              </a:spcBef>
              <a:spcAft>
                <a:spcPts val="0"/>
              </a:spcAft>
              <a:buSzPts val="11000"/>
              <a:buNone/>
              <a:defRPr sz="11000"/>
            </a:lvl5pPr>
            <a:lvl6pPr lvl="5" algn="ctr" rtl="0">
              <a:spcBef>
                <a:spcPts val="0"/>
              </a:spcBef>
              <a:spcAft>
                <a:spcPts val="0"/>
              </a:spcAft>
              <a:buSzPts val="11000"/>
              <a:buNone/>
              <a:defRPr sz="11000"/>
            </a:lvl6pPr>
            <a:lvl7pPr lvl="6" algn="ctr" rtl="0">
              <a:spcBef>
                <a:spcPts val="0"/>
              </a:spcBef>
              <a:spcAft>
                <a:spcPts val="0"/>
              </a:spcAft>
              <a:buSzPts val="11000"/>
              <a:buNone/>
              <a:defRPr sz="11000"/>
            </a:lvl7pPr>
            <a:lvl8pPr lvl="7" algn="ctr" rtl="0">
              <a:spcBef>
                <a:spcPts val="0"/>
              </a:spcBef>
              <a:spcAft>
                <a:spcPts val="0"/>
              </a:spcAft>
              <a:buSzPts val="11000"/>
              <a:buNone/>
              <a:defRPr sz="11000"/>
            </a:lvl8pPr>
            <a:lvl9pPr lvl="8" algn="ctr" rtl="0">
              <a:spcBef>
                <a:spcPts val="0"/>
              </a:spcBef>
              <a:spcAft>
                <a:spcPts val="0"/>
              </a:spcAft>
              <a:buSzPts val="11000"/>
              <a:buNone/>
              <a:defRPr sz="11000"/>
            </a:lvl9pPr>
          </a:lstStyle>
          <a:p>
            <a:r>
              <a:t>xx%</a:t>
            </a:r>
          </a:p>
        </p:txBody>
      </p:sp>
      <p:sp>
        <p:nvSpPr>
          <p:cNvPr id="279" name="Google Shape;279;p18"/>
          <p:cNvSpPr txBox="1">
            <a:spLocks noGrp="1"/>
          </p:cNvSpPr>
          <p:nvPr>
            <p:ph type="subTitle" idx="1"/>
          </p:nvPr>
        </p:nvSpPr>
        <p:spPr>
          <a:xfrm>
            <a:off x="714300" y="1324075"/>
            <a:ext cx="3988500" cy="346200"/>
          </a:xfrm>
          <a:prstGeom prst="rect">
            <a:avLst/>
          </a:prstGeom>
          <a:solidFill>
            <a:schemeClr val="accent2"/>
          </a:solidFill>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0" name="Google Shape;280;p18"/>
          <p:cNvSpPr txBox="1">
            <a:spLocks noGrp="1"/>
          </p:cNvSpPr>
          <p:nvPr>
            <p:ph type="title" idx="2" hasCustomPrompt="1"/>
          </p:nvPr>
        </p:nvSpPr>
        <p:spPr>
          <a:xfrm>
            <a:off x="2577842" y="2016688"/>
            <a:ext cx="3988500" cy="652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600"/>
              <a:buNone/>
              <a:defRPr sz="4600">
                <a:solidFill>
                  <a:schemeClr val="accent6"/>
                </a:solidFill>
              </a:defRPr>
            </a:lvl1pPr>
            <a:lvl2pPr lvl="1" algn="ctr" rtl="0">
              <a:spcBef>
                <a:spcPts val="0"/>
              </a:spcBef>
              <a:spcAft>
                <a:spcPts val="0"/>
              </a:spcAft>
              <a:buSzPts val="11000"/>
              <a:buNone/>
              <a:defRPr sz="11000"/>
            </a:lvl2pPr>
            <a:lvl3pPr lvl="2" algn="ctr" rtl="0">
              <a:spcBef>
                <a:spcPts val="0"/>
              </a:spcBef>
              <a:spcAft>
                <a:spcPts val="0"/>
              </a:spcAft>
              <a:buSzPts val="11000"/>
              <a:buNone/>
              <a:defRPr sz="11000"/>
            </a:lvl3pPr>
            <a:lvl4pPr lvl="3" algn="ctr" rtl="0">
              <a:spcBef>
                <a:spcPts val="0"/>
              </a:spcBef>
              <a:spcAft>
                <a:spcPts val="0"/>
              </a:spcAft>
              <a:buSzPts val="11000"/>
              <a:buNone/>
              <a:defRPr sz="11000"/>
            </a:lvl4pPr>
            <a:lvl5pPr lvl="4" algn="ctr" rtl="0">
              <a:spcBef>
                <a:spcPts val="0"/>
              </a:spcBef>
              <a:spcAft>
                <a:spcPts val="0"/>
              </a:spcAft>
              <a:buSzPts val="11000"/>
              <a:buNone/>
              <a:defRPr sz="11000"/>
            </a:lvl5pPr>
            <a:lvl6pPr lvl="5" algn="ctr" rtl="0">
              <a:spcBef>
                <a:spcPts val="0"/>
              </a:spcBef>
              <a:spcAft>
                <a:spcPts val="0"/>
              </a:spcAft>
              <a:buSzPts val="11000"/>
              <a:buNone/>
              <a:defRPr sz="11000"/>
            </a:lvl6pPr>
            <a:lvl7pPr lvl="6" algn="ctr" rtl="0">
              <a:spcBef>
                <a:spcPts val="0"/>
              </a:spcBef>
              <a:spcAft>
                <a:spcPts val="0"/>
              </a:spcAft>
              <a:buSzPts val="11000"/>
              <a:buNone/>
              <a:defRPr sz="11000"/>
            </a:lvl7pPr>
            <a:lvl8pPr lvl="7" algn="ctr" rtl="0">
              <a:spcBef>
                <a:spcPts val="0"/>
              </a:spcBef>
              <a:spcAft>
                <a:spcPts val="0"/>
              </a:spcAft>
              <a:buSzPts val="11000"/>
              <a:buNone/>
              <a:defRPr sz="11000"/>
            </a:lvl8pPr>
            <a:lvl9pPr lvl="8" algn="ctr" rtl="0">
              <a:spcBef>
                <a:spcPts val="0"/>
              </a:spcBef>
              <a:spcAft>
                <a:spcPts val="0"/>
              </a:spcAft>
              <a:buSzPts val="11000"/>
              <a:buNone/>
              <a:defRPr sz="11000"/>
            </a:lvl9pPr>
          </a:lstStyle>
          <a:p>
            <a:r>
              <a:t>xx%</a:t>
            </a:r>
          </a:p>
        </p:txBody>
      </p:sp>
      <p:sp>
        <p:nvSpPr>
          <p:cNvPr id="281" name="Google Shape;281;p18"/>
          <p:cNvSpPr txBox="1">
            <a:spLocks noGrp="1"/>
          </p:cNvSpPr>
          <p:nvPr>
            <p:ph type="subTitle" idx="3"/>
          </p:nvPr>
        </p:nvSpPr>
        <p:spPr>
          <a:xfrm>
            <a:off x="2577653" y="2791163"/>
            <a:ext cx="3988500" cy="346200"/>
          </a:xfrm>
          <a:prstGeom prst="rect">
            <a:avLst/>
          </a:prstGeom>
          <a:solidFill>
            <a:schemeClr val="accent2"/>
          </a:solidFill>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82" name="Google Shape;282;p18"/>
          <p:cNvSpPr txBox="1">
            <a:spLocks noGrp="1"/>
          </p:cNvSpPr>
          <p:nvPr>
            <p:ph type="title" idx="4" hasCustomPrompt="1"/>
          </p:nvPr>
        </p:nvSpPr>
        <p:spPr>
          <a:xfrm>
            <a:off x="4441045" y="3483775"/>
            <a:ext cx="3988500" cy="652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600"/>
              <a:buNone/>
              <a:defRPr sz="4600">
                <a:solidFill>
                  <a:schemeClr val="accent6"/>
                </a:solidFill>
              </a:defRPr>
            </a:lvl1pPr>
            <a:lvl2pPr lvl="1" algn="ctr" rtl="0">
              <a:spcBef>
                <a:spcPts val="0"/>
              </a:spcBef>
              <a:spcAft>
                <a:spcPts val="0"/>
              </a:spcAft>
              <a:buSzPts val="11000"/>
              <a:buNone/>
              <a:defRPr sz="11000"/>
            </a:lvl2pPr>
            <a:lvl3pPr lvl="2" algn="ctr" rtl="0">
              <a:spcBef>
                <a:spcPts val="0"/>
              </a:spcBef>
              <a:spcAft>
                <a:spcPts val="0"/>
              </a:spcAft>
              <a:buSzPts val="11000"/>
              <a:buNone/>
              <a:defRPr sz="11000"/>
            </a:lvl3pPr>
            <a:lvl4pPr lvl="3" algn="ctr" rtl="0">
              <a:spcBef>
                <a:spcPts val="0"/>
              </a:spcBef>
              <a:spcAft>
                <a:spcPts val="0"/>
              </a:spcAft>
              <a:buSzPts val="11000"/>
              <a:buNone/>
              <a:defRPr sz="11000"/>
            </a:lvl4pPr>
            <a:lvl5pPr lvl="4" algn="ctr" rtl="0">
              <a:spcBef>
                <a:spcPts val="0"/>
              </a:spcBef>
              <a:spcAft>
                <a:spcPts val="0"/>
              </a:spcAft>
              <a:buSzPts val="11000"/>
              <a:buNone/>
              <a:defRPr sz="11000"/>
            </a:lvl5pPr>
            <a:lvl6pPr lvl="5" algn="ctr" rtl="0">
              <a:spcBef>
                <a:spcPts val="0"/>
              </a:spcBef>
              <a:spcAft>
                <a:spcPts val="0"/>
              </a:spcAft>
              <a:buSzPts val="11000"/>
              <a:buNone/>
              <a:defRPr sz="11000"/>
            </a:lvl6pPr>
            <a:lvl7pPr lvl="6" algn="ctr" rtl="0">
              <a:spcBef>
                <a:spcPts val="0"/>
              </a:spcBef>
              <a:spcAft>
                <a:spcPts val="0"/>
              </a:spcAft>
              <a:buSzPts val="11000"/>
              <a:buNone/>
              <a:defRPr sz="11000"/>
            </a:lvl7pPr>
            <a:lvl8pPr lvl="7" algn="ctr" rtl="0">
              <a:spcBef>
                <a:spcPts val="0"/>
              </a:spcBef>
              <a:spcAft>
                <a:spcPts val="0"/>
              </a:spcAft>
              <a:buSzPts val="11000"/>
              <a:buNone/>
              <a:defRPr sz="11000"/>
            </a:lvl8pPr>
            <a:lvl9pPr lvl="8" algn="ctr" rtl="0">
              <a:spcBef>
                <a:spcPts val="0"/>
              </a:spcBef>
              <a:spcAft>
                <a:spcPts val="0"/>
              </a:spcAft>
              <a:buSzPts val="11000"/>
              <a:buNone/>
              <a:defRPr sz="11000"/>
            </a:lvl9pPr>
          </a:lstStyle>
          <a:p>
            <a:r>
              <a:t>xx%</a:t>
            </a:r>
          </a:p>
        </p:txBody>
      </p:sp>
      <p:sp>
        <p:nvSpPr>
          <p:cNvPr id="283" name="Google Shape;283;p18"/>
          <p:cNvSpPr txBox="1">
            <a:spLocks noGrp="1"/>
          </p:cNvSpPr>
          <p:nvPr>
            <p:ph type="subTitle" idx="5"/>
          </p:nvPr>
        </p:nvSpPr>
        <p:spPr>
          <a:xfrm>
            <a:off x="4440856" y="4258250"/>
            <a:ext cx="3988500" cy="346200"/>
          </a:xfrm>
          <a:prstGeom prst="rect">
            <a:avLst/>
          </a:prstGeom>
          <a:solidFill>
            <a:schemeClr val="accent2"/>
          </a:solidFill>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84" name="Google Shape;284;p18"/>
          <p:cNvGrpSpPr/>
          <p:nvPr/>
        </p:nvGrpSpPr>
        <p:grpSpPr>
          <a:xfrm>
            <a:off x="6261125" y="1"/>
            <a:ext cx="2882878" cy="1286034"/>
            <a:chOff x="6345300" y="1"/>
            <a:chExt cx="2882878" cy="1286034"/>
          </a:xfrm>
        </p:grpSpPr>
        <p:sp>
          <p:nvSpPr>
            <p:cNvPr id="285" name="Google Shape;285;p18"/>
            <p:cNvSpPr/>
            <p:nvPr/>
          </p:nvSpPr>
          <p:spPr>
            <a:xfrm rot="1213674">
              <a:off x="8328541" y="907707"/>
              <a:ext cx="244931"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8"/>
            <p:cNvSpPr/>
            <p:nvPr/>
          </p:nvSpPr>
          <p:spPr>
            <a:xfrm rot="1213674">
              <a:off x="7281005" y="674315"/>
              <a:ext cx="207692" cy="309433"/>
            </a:xfrm>
            <a:custGeom>
              <a:avLst/>
              <a:gdLst/>
              <a:ahLst/>
              <a:cxnLst/>
              <a:rect l="l" t="t" r="r" b="b"/>
              <a:pathLst>
                <a:path w="1372" h="2044" extrusionOk="0">
                  <a:moveTo>
                    <a:pt x="169" y="1"/>
                  </a:moveTo>
                  <a:cubicBezTo>
                    <a:pt x="91" y="673"/>
                    <a:pt x="40" y="1358"/>
                    <a:pt x="1" y="2044"/>
                  </a:cubicBezTo>
                  <a:cubicBezTo>
                    <a:pt x="91" y="2005"/>
                    <a:pt x="182" y="1940"/>
                    <a:pt x="234" y="1850"/>
                  </a:cubicBezTo>
                  <a:cubicBezTo>
                    <a:pt x="544" y="1449"/>
                    <a:pt x="841" y="1035"/>
                    <a:pt x="1113" y="595"/>
                  </a:cubicBezTo>
                  <a:cubicBezTo>
                    <a:pt x="1165" y="479"/>
                    <a:pt x="1255" y="401"/>
                    <a:pt x="1372" y="363"/>
                  </a:cubicBezTo>
                  <a:lnTo>
                    <a:pt x="16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8"/>
            <p:cNvSpPr/>
            <p:nvPr/>
          </p:nvSpPr>
          <p:spPr>
            <a:xfrm rot="1213674">
              <a:off x="8057870" y="925780"/>
              <a:ext cx="195884" cy="333049"/>
            </a:xfrm>
            <a:custGeom>
              <a:avLst/>
              <a:gdLst/>
              <a:ahLst/>
              <a:cxnLst/>
              <a:rect l="l" t="t" r="r" b="b"/>
              <a:pathLst>
                <a:path w="1294" h="2200" extrusionOk="0">
                  <a:moveTo>
                    <a:pt x="1151" y="1"/>
                  </a:moveTo>
                  <a:lnTo>
                    <a:pt x="0" y="492"/>
                  </a:lnTo>
                  <a:cubicBezTo>
                    <a:pt x="13" y="815"/>
                    <a:pt x="130" y="1139"/>
                    <a:pt x="337" y="1397"/>
                  </a:cubicBezTo>
                  <a:cubicBezTo>
                    <a:pt x="531" y="1643"/>
                    <a:pt x="789" y="1850"/>
                    <a:pt x="1061" y="2005"/>
                  </a:cubicBezTo>
                  <a:cubicBezTo>
                    <a:pt x="1151" y="2057"/>
                    <a:pt x="1242" y="2121"/>
                    <a:pt x="1294" y="2199"/>
                  </a:cubicBezTo>
                  <a:cubicBezTo>
                    <a:pt x="1294" y="1902"/>
                    <a:pt x="1268" y="1604"/>
                    <a:pt x="1216" y="1307"/>
                  </a:cubicBezTo>
                  <a:cubicBezTo>
                    <a:pt x="1177" y="1100"/>
                    <a:pt x="1113" y="906"/>
                    <a:pt x="1074" y="686"/>
                  </a:cubicBezTo>
                  <a:cubicBezTo>
                    <a:pt x="1035" y="453"/>
                    <a:pt x="1061" y="220"/>
                    <a:pt x="115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8"/>
            <p:cNvSpPr/>
            <p:nvPr/>
          </p:nvSpPr>
          <p:spPr>
            <a:xfrm rot="1213674">
              <a:off x="7790108" y="919465"/>
              <a:ext cx="203756" cy="305648"/>
            </a:xfrm>
            <a:custGeom>
              <a:avLst/>
              <a:gdLst/>
              <a:ahLst/>
              <a:cxnLst/>
              <a:rect l="l" t="t" r="r" b="b"/>
              <a:pathLst>
                <a:path w="1346" h="2019" extrusionOk="0">
                  <a:moveTo>
                    <a:pt x="1294" y="1"/>
                  </a:moveTo>
                  <a:lnTo>
                    <a:pt x="52" y="156"/>
                  </a:lnTo>
                  <a:cubicBezTo>
                    <a:pt x="0" y="958"/>
                    <a:pt x="492" y="1669"/>
                    <a:pt x="1345" y="2018"/>
                  </a:cubicBezTo>
                  <a:cubicBezTo>
                    <a:pt x="1268" y="1552"/>
                    <a:pt x="1203" y="1087"/>
                    <a:pt x="1138" y="608"/>
                  </a:cubicBezTo>
                  <a:cubicBezTo>
                    <a:pt x="1113" y="414"/>
                    <a:pt x="1087" y="182"/>
                    <a:pt x="12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18"/>
            <p:cNvSpPr/>
            <p:nvPr/>
          </p:nvSpPr>
          <p:spPr>
            <a:xfrm rot="1213674">
              <a:off x="7507779" y="820126"/>
              <a:ext cx="248867" cy="323209"/>
            </a:xfrm>
            <a:custGeom>
              <a:avLst/>
              <a:gdLst/>
              <a:ahLst/>
              <a:cxnLst/>
              <a:rect l="l" t="t" r="r" b="b"/>
              <a:pathLst>
                <a:path w="1644" h="2135" extrusionOk="0">
                  <a:moveTo>
                    <a:pt x="130" y="1"/>
                  </a:moveTo>
                  <a:lnTo>
                    <a:pt x="130" y="1"/>
                  </a:lnTo>
                  <a:cubicBezTo>
                    <a:pt x="1" y="725"/>
                    <a:pt x="376" y="1423"/>
                    <a:pt x="453" y="2135"/>
                  </a:cubicBezTo>
                  <a:cubicBezTo>
                    <a:pt x="802" y="1436"/>
                    <a:pt x="1190" y="764"/>
                    <a:pt x="1643" y="117"/>
                  </a:cubicBezTo>
                  <a:lnTo>
                    <a:pt x="13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8"/>
            <p:cNvSpPr/>
            <p:nvPr/>
          </p:nvSpPr>
          <p:spPr>
            <a:xfrm rot="1213674">
              <a:off x="8593726" y="923827"/>
              <a:ext cx="317290" cy="315337"/>
            </a:xfrm>
            <a:custGeom>
              <a:avLst/>
              <a:gdLst/>
              <a:ahLst/>
              <a:cxnLst/>
              <a:rect l="l" t="t" r="r" b="b"/>
              <a:pathLst>
                <a:path w="2096" h="2083" extrusionOk="0">
                  <a:moveTo>
                    <a:pt x="1410" y="1"/>
                  </a:moveTo>
                  <a:lnTo>
                    <a:pt x="0" y="428"/>
                  </a:lnTo>
                  <a:cubicBezTo>
                    <a:pt x="104" y="622"/>
                    <a:pt x="207" y="803"/>
                    <a:pt x="336" y="971"/>
                  </a:cubicBezTo>
                  <a:cubicBezTo>
                    <a:pt x="582" y="1307"/>
                    <a:pt x="905" y="1579"/>
                    <a:pt x="1280" y="1734"/>
                  </a:cubicBezTo>
                  <a:cubicBezTo>
                    <a:pt x="1565" y="1850"/>
                    <a:pt x="1888" y="1876"/>
                    <a:pt x="2095" y="2083"/>
                  </a:cubicBezTo>
                  <a:cubicBezTo>
                    <a:pt x="2030" y="1824"/>
                    <a:pt x="1927" y="1566"/>
                    <a:pt x="1785" y="1333"/>
                  </a:cubicBezTo>
                  <a:cubicBezTo>
                    <a:pt x="1643" y="1139"/>
                    <a:pt x="1513" y="932"/>
                    <a:pt x="1397" y="712"/>
                  </a:cubicBezTo>
                  <a:cubicBezTo>
                    <a:pt x="1280" y="492"/>
                    <a:pt x="1293" y="221"/>
                    <a:pt x="14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8"/>
            <p:cNvSpPr/>
            <p:nvPr/>
          </p:nvSpPr>
          <p:spPr>
            <a:xfrm rot="3470927">
              <a:off x="6999626" y="493975"/>
              <a:ext cx="244932"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8"/>
            <p:cNvSpPr/>
            <p:nvPr/>
          </p:nvSpPr>
          <p:spPr>
            <a:xfrm rot="-8717138" flipH="1">
              <a:off x="8870280" y="877651"/>
              <a:ext cx="298217" cy="302793"/>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8"/>
            <p:cNvSpPr/>
            <p:nvPr/>
          </p:nvSpPr>
          <p:spPr>
            <a:xfrm rot="-8868503">
              <a:off x="6632884" y="246451"/>
              <a:ext cx="186081" cy="302295"/>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8"/>
            <p:cNvSpPr/>
            <p:nvPr/>
          </p:nvSpPr>
          <p:spPr>
            <a:xfrm rot="-8868503">
              <a:off x="6418891" y="32101"/>
              <a:ext cx="218411" cy="33929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8"/>
            <p:cNvSpPr/>
            <p:nvPr/>
          </p:nvSpPr>
          <p:spPr>
            <a:xfrm rot="-9589375">
              <a:off x="6833904" y="395169"/>
              <a:ext cx="218409" cy="339294"/>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6" name="Google Shape;296;p18"/>
          <p:cNvGrpSpPr/>
          <p:nvPr/>
        </p:nvGrpSpPr>
        <p:grpSpPr>
          <a:xfrm rot="10800000">
            <a:off x="-77500" y="3857476"/>
            <a:ext cx="2882878" cy="1286034"/>
            <a:chOff x="6345300" y="1"/>
            <a:chExt cx="2882878" cy="1286034"/>
          </a:xfrm>
        </p:grpSpPr>
        <p:sp>
          <p:nvSpPr>
            <p:cNvPr id="297" name="Google Shape;297;p18"/>
            <p:cNvSpPr/>
            <p:nvPr/>
          </p:nvSpPr>
          <p:spPr>
            <a:xfrm rot="1213674">
              <a:off x="8328541" y="907707"/>
              <a:ext cx="244931"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8"/>
            <p:cNvSpPr/>
            <p:nvPr/>
          </p:nvSpPr>
          <p:spPr>
            <a:xfrm rot="1213674">
              <a:off x="7281005" y="674315"/>
              <a:ext cx="207692" cy="309433"/>
            </a:xfrm>
            <a:custGeom>
              <a:avLst/>
              <a:gdLst/>
              <a:ahLst/>
              <a:cxnLst/>
              <a:rect l="l" t="t" r="r" b="b"/>
              <a:pathLst>
                <a:path w="1372" h="2044" extrusionOk="0">
                  <a:moveTo>
                    <a:pt x="169" y="1"/>
                  </a:moveTo>
                  <a:cubicBezTo>
                    <a:pt x="91" y="673"/>
                    <a:pt x="40" y="1358"/>
                    <a:pt x="1" y="2044"/>
                  </a:cubicBezTo>
                  <a:cubicBezTo>
                    <a:pt x="91" y="2005"/>
                    <a:pt x="182" y="1940"/>
                    <a:pt x="234" y="1850"/>
                  </a:cubicBezTo>
                  <a:cubicBezTo>
                    <a:pt x="544" y="1449"/>
                    <a:pt x="841" y="1035"/>
                    <a:pt x="1113" y="595"/>
                  </a:cubicBezTo>
                  <a:cubicBezTo>
                    <a:pt x="1165" y="479"/>
                    <a:pt x="1255" y="401"/>
                    <a:pt x="1372" y="363"/>
                  </a:cubicBezTo>
                  <a:lnTo>
                    <a:pt x="16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8"/>
            <p:cNvSpPr/>
            <p:nvPr/>
          </p:nvSpPr>
          <p:spPr>
            <a:xfrm rot="1213674">
              <a:off x="8057870" y="925780"/>
              <a:ext cx="195884" cy="333049"/>
            </a:xfrm>
            <a:custGeom>
              <a:avLst/>
              <a:gdLst/>
              <a:ahLst/>
              <a:cxnLst/>
              <a:rect l="l" t="t" r="r" b="b"/>
              <a:pathLst>
                <a:path w="1294" h="2200" extrusionOk="0">
                  <a:moveTo>
                    <a:pt x="1151" y="1"/>
                  </a:moveTo>
                  <a:lnTo>
                    <a:pt x="0" y="492"/>
                  </a:lnTo>
                  <a:cubicBezTo>
                    <a:pt x="13" y="815"/>
                    <a:pt x="130" y="1139"/>
                    <a:pt x="337" y="1397"/>
                  </a:cubicBezTo>
                  <a:cubicBezTo>
                    <a:pt x="531" y="1643"/>
                    <a:pt x="789" y="1850"/>
                    <a:pt x="1061" y="2005"/>
                  </a:cubicBezTo>
                  <a:cubicBezTo>
                    <a:pt x="1151" y="2057"/>
                    <a:pt x="1242" y="2121"/>
                    <a:pt x="1294" y="2199"/>
                  </a:cubicBezTo>
                  <a:cubicBezTo>
                    <a:pt x="1294" y="1902"/>
                    <a:pt x="1268" y="1604"/>
                    <a:pt x="1216" y="1307"/>
                  </a:cubicBezTo>
                  <a:cubicBezTo>
                    <a:pt x="1177" y="1100"/>
                    <a:pt x="1113" y="906"/>
                    <a:pt x="1074" y="686"/>
                  </a:cubicBezTo>
                  <a:cubicBezTo>
                    <a:pt x="1035" y="453"/>
                    <a:pt x="1061" y="220"/>
                    <a:pt x="115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8"/>
            <p:cNvSpPr/>
            <p:nvPr/>
          </p:nvSpPr>
          <p:spPr>
            <a:xfrm rot="1213674">
              <a:off x="7790108" y="919465"/>
              <a:ext cx="203756" cy="305648"/>
            </a:xfrm>
            <a:custGeom>
              <a:avLst/>
              <a:gdLst/>
              <a:ahLst/>
              <a:cxnLst/>
              <a:rect l="l" t="t" r="r" b="b"/>
              <a:pathLst>
                <a:path w="1346" h="2019" extrusionOk="0">
                  <a:moveTo>
                    <a:pt x="1294" y="1"/>
                  </a:moveTo>
                  <a:lnTo>
                    <a:pt x="52" y="156"/>
                  </a:lnTo>
                  <a:cubicBezTo>
                    <a:pt x="0" y="958"/>
                    <a:pt x="492" y="1669"/>
                    <a:pt x="1345" y="2018"/>
                  </a:cubicBezTo>
                  <a:cubicBezTo>
                    <a:pt x="1268" y="1552"/>
                    <a:pt x="1203" y="1087"/>
                    <a:pt x="1138" y="608"/>
                  </a:cubicBezTo>
                  <a:cubicBezTo>
                    <a:pt x="1113" y="414"/>
                    <a:pt x="1087" y="182"/>
                    <a:pt x="12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8"/>
            <p:cNvSpPr/>
            <p:nvPr/>
          </p:nvSpPr>
          <p:spPr>
            <a:xfrm rot="1213674">
              <a:off x="7507779" y="820126"/>
              <a:ext cx="248867" cy="323209"/>
            </a:xfrm>
            <a:custGeom>
              <a:avLst/>
              <a:gdLst/>
              <a:ahLst/>
              <a:cxnLst/>
              <a:rect l="l" t="t" r="r" b="b"/>
              <a:pathLst>
                <a:path w="1644" h="2135" extrusionOk="0">
                  <a:moveTo>
                    <a:pt x="130" y="1"/>
                  </a:moveTo>
                  <a:lnTo>
                    <a:pt x="130" y="1"/>
                  </a:lnTo>
                  <a:cubicBezTo>
                    <a:pt x="1" y="725"/>
                    <a:pt x="376" y="1423"/>
                    <a:pt x="453" y="2135"/>
                  </a:cubicBezTo>
                  <a:cubicBezTo>
                    <a:pt x="802" y="1436"/>
                    <a:pt x="1190" y="764"/>
                    <a:pt x="1643" y="117"/>
                  </a:cubicBezTo>
                  <a:lnTo>
                    <a:pt x="13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8"/>
            <p:cNvSpPr/>
            <p:nvPr/>
          </p:nvSpPr>
          <p:spPr>
            <a:xfrm rot="1213674">
              <a:off x="8593726" y="923827"/>
              <a:ext cx="317290" cy="315337"/>
            </a:xfrm>
            <a:custGeom>
              <a:avLst/>
              <a:gdLst/>
              <a:ahLst/>
              <a:cxnLst/>
              <a:rect l="l" t="t" r="r" b="b"/>
              <a:pathLst>
                <a:path w="2096" h="2083" extrusionOk="0">
                  <a:moveTo>
                    <a:pt x="1410" y="1"/>
                  </a:moveTo>
                  <a:lnTo>
                    <a:pt x="0" y="428"/>
                  </a:lnTo>
                  <a:cubicBezTo>
                    <a:pt x="104" y="622"/>
                    <a:pt x="207" y="803"/>
                    <a:pt x="336" y="971"/>
                  </a:cubicBezTo>
                  <a:cubicBezTo>
                    <a:pt x="582" y="1307"/>
                    <a:pt x="905" y="1579"/>
                    <a:pt x="1280" y="1734"/>
                  </a:cubicBezTo>
                  <a:cubicBezTo>
                    <a:pt x="1565" y="1850"/>
                    <a:pt x="1888" y="1876"/>
                    <a:pt x="2095" y="2083"/>
                  </a:cubicBezTo>
                  <a:cubicBezTo>
                    <a:pt x="2030" y="1824"/>
                    <a:pt x="1927" y="1566"/>
                    <a:pt x="1785" y="1333"/>
                  </a:cubicBezTo>
                  <a:cubicBezTo>
                    <a:pt x="1643" y="1139"/>
                    <a:pt x="1513" y="932"/>
                    <a:pt x="1397" y="712"/>
                  </a:cubicBezTo>
                  <a:cubicBezTo>
                    <a:pt x="1280" y="492"/>
                    <a:pt x="1293" y="221"/>
                    <a:pt x="14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8"/>
            <p:cNvSpPr/>
            <p:nvPr/>
          </p:nvSpPr>
          <p:spPr>
            <a:xfrm rot="3470927">
              <a:off x="6999626" y="493975"/>
              <a:ext cx="244932"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8"/>
            <p:cNvSpPr/>
            <p:nvPr/>
          </p:nvSpPr>
          <p:spPr>
            <a:xfrm rot="-8717138" flipH="1">
              <a:off x="8870280" y="877651"/>
              <a:ext cx="298217" cy="302793"/>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8"/>
            <p:cNvSpPr/>
            <p:nvPr/>
          </p:nvSpPr>
          <p:spPr>
            <a:xfrm rot="-8868503">
              <a:off x="6632884" y="246451"/>
              <a:ext cx="186081" cy="302295"/>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8"/>
            <p:cNvSpPr/>
            <p:nvPr/>
          </p:nvSpPr>
          <p:spPr>
            <a:xfrm rot="-8868503">
              <a:off x="6418891" y="32101"/>
              <a:ext cx="218411" cy="33929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8"/>
            <p:cNvSpPr/>
            <p:nvPr/>
          </p:nvSpPr>
          <p:spPr>
            <a:xfrm rot="-9589375">
              <a:off x="6833904" y="395169"/>
              <a:ext cx="218409" cy="339294"/>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p:cSld name="CUSTOM_4">
    <p:spTree>
      <p:nvGrpSpPr>
        <p:cNvPr id="1" name="Shape 340"/>
        <p:cNvGrpSpPr/>
        <p:nvPr/>
      </p:nvGrpSpPr>
      <p:grpSpPr>
        <a:xfrm>
          <a:off x="0" y="0"/>
          <a:ext cx="0" cy="0"/>
          <a:chOff x="0" y="0"/>
          <a:chExt cx="0" cy="0"/>
        </a:xfrm>
      </p:grpSpPr>
      <p:grpSp>
        <p:nvGrpSpPr>
          <p:cNvPr id="341" name="Google Shape;341;p21"/>
          <p:cNvGrpSpPr/>
          <p:nvPr/>
        </p:nvGrpSpPr>
        <p:grpSpPr>
          <a:xfrm>
            <a:off x="283574" y="295325"/>
            <a:ext cx="8678962" cy="4611932"/>
            <a:chOff x="283574" y="295325"/>
            <a:chExt cx="8678962" cy="4611932"/>
          </a:xfrm>
        </p:grpSpPr>
        <p:sp>
          <p:nvSpPr>
            <p:cNvPr id="342" name="Google Shape;342;p21"/>
            <p:cNvSpPr/>
            <p:nvPr/>
          </p:nvSpPr>
          <p:spPr>
            <a:xfrm>
              <a:off x="4379370" y="924312"/>
              <a:ext cx="297161" cy="206226"/>
            </a:xfrm>
            <a:custGeom>
              <a:avLst/>
              <a:gdLst/>
              <a:ahLst/>
              <a:cxnLst/>
              <a:rect l="l" t="t" r="r" b="b"/>
              <a:pathLst>
                <a:path w="2588" h="1796" extrusionOk="0">
                  <a:moveTo>
                    <a:pt x="712" y="1"/>
                  </a:moveTo>
                  <a:lnTo>
                    <a:pt x="829" y="828"/>
                  </a:lnTo>
                  <a:lnTo>
                    <a:pt x="1" y="608"/>
                  </a:lnTo>
                  <a:lnTo>
                    <a:pt x="1" y="608"/>
                  </a:lnTo>
                  <a:cubicBezTo>
                    <a:pt x="1" y="608"/>
                    <a:pt x="819" y="1795"/>
                    <a:pt x="2017" y="1795"/>
                  </a:cubicBezTo>
                  <a:cubicBezTo>
                    <a:pt x="2183" y="1795"/>
                    <a:pt x="2356" y="1772"/>
                    <a:pt x="2536" y="1721"/>
                  </a:cubicBezTo>
                  <a:lnTo>
                    <a:pt x="2587" y="1449"/>
                  </a:lnTo>
                  <a:cubicBezTo>
                    <a:pt x="2587" y="1449"/>
                    <a:pt x="1217" y="1177"/>
                    <a:pt x="7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1"/>
            <p:cNvSpPr/>
            <p:nvPr/>
          </p:nvSpPr>
          <p:spPr>
            <a:xfrm>
              <a:off x="283574" y="295325"/>
              <a:ext cx="253176" cy="206250"/>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1"/>
            <p:cNvSpPr/>
            <p:nvPr/>
          </p:nvSpPr>
          <p:spPr>
            <a:xfrm>
              <a:off x="565714" y="4662700"/>
              <a:ext cx="297165" cy="244557"/>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1"/>
            <p:cNvSpPr/>
            <p:nvPr/>
          </p:nvSpPr>
          <p:spPr>
            <a:xfrm>
              <a:off x="4572007" y="4484184"/>
              <a:ext cx="374321" cy="297052"/>
            </a:xfrm>
            <a:custGeom>
              <a:avLst/>
              <a:gdLst/>
              <a:ahLst/>
              <a:cxnLst/>
              <a:rect l="l" t="t" r="r" b="b"/>
              <a:pathLst>
                <a:path w="3260" h="2587" extrusionOk="0">
                  <a:moveTo>
                    <a:pt x="2135" y="0"/>
                  </a:moveTo>
                  <a:lnTo>
                    <a:pt x="1695" y="13"/>
                  </a:lnTo>
                  <a:cubicBezTo>
                    <a:pt x="1695" y="13"/>
                    <a:pt x="1695" y="1332"/>
                    <a:pt x="1" y="2043"/>
                  </a:cubicBezTo>
                  <a:lnTo>
                    <a:pt x="1268" y="1772"/>
                  </a:lnTo>
                  <a:lnTo>
                    <a:pt x="1178" y="2586"/>
                  </a:lnTo>
                  <a:cubicBezTo>
                    <a:pt x="1178" y="2586"/>
                    <a:pt x="3260" y="1280"/>
                    <a:pt x="2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1"/>
            <p:cNvSpPr/>
            <p:nvPr/>
          </p:nvSpPr>
          <p:spPr>
            <a:xfrm rot="6207643">
              <a:off x="8660456" y="3340717"/>
              <a:ext cx="297157" cy="244549"/>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1"/>
            <p:cNvSpPr/>
            <p:nvPr/>
          </p:nvSpPr>
          <p:spPr>
            <a:xfrm>
              <a:off x="8323838" y="324886"/>
              <a:ext cx="297158" cy="179059"/>
            </a:xfrm>
            <a:custGeom>
              <a:avLst/>
              <a:gdLst/>
              <a:ahLst/>
              <a:cxnLst/>
              <a:rect l="l" t="t" r="r" b="b"/>
              <a:pathLst>
                <a:path w="3764" h="2268" extrusionOk="0">
                  <a:moveTo>
                    <a:pt x="1088" y="1"/>
                  </a:moveTo>
                  <a:cubicBezTo>
                    <a:pt x="743" y="1"/>
                    <a:pt x="381" y="69"/>
                    <a:pt x="14" y="237"/>
                  </a:cubicBezTo>
                  <a:lnTo>
                    <a:pt x="1" y="625"/>
                  </a:lnTo>
                  <a:cubicBezTo>
                    <a:pt x="1" y="625"/>
                    <a:pt x="1954" y="728"/>
                    <a:pt x="2898" y="2267"/>
                  </a:cubicBezTo>
                  <a:lnTo>
                    <a:pt x="2574" y="1129"/>
                  </a:lnTo>
                  <a:lnTo>
                    <a:pt x="2574" y="1129"/>
                  </a:lnTo>
                  <a:lnTo>
                    <a:pt x="3764" y="1271"/>
                  </a:lnTo>
                  <a:cubicBezTo>
                    <a:pt x="3764" y="1271"/>
                    <a:pt x="2579" y="1"/>
                    <a:pt x="10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1">
  <p:cSld name="CUSTOM_4_1">
    <p:bg>
      <p:bgPr>
        <a:solidFill>
          <a:schemeClr val="accent5"/>
        </a:solidFill>
        <a:effectLst/>
      </p:bgPr>
    </p:bg>
    <p:spTree>
      <p:nvGrpSpPr>
        <p:cNvPr id="1" name="Shape 348"/>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ackground 2">
  <p:cSld name="CUSTOM_4_1_1">
    <p:bg>
      <p:bgPr>
        <a:solidFill>
          <a:schemeClr val="accent5"/>
        </a:solidFill>
        <a:effectLst/>
      </p:bgPr>
    </p:bg>
    <p:spTree>
      <p:nvGrpSpPr>
        <p:cNvPr id="1" name="Shape 349"/>
        <p:cNvGrpSpPr/>
        <p:nvPr/>
      </p:nvGrpSpPr>
      <p:grpSpPr>
        <a:xfrm>
          <a:off x="0" y="0"/>
          <a:ext cx="0" cy="0"/>
          <a:chOff x="0" y="0"/>
          <a:chExt cx="0" cy="0"/>
        </a:xfrm>
      </p:grpSpPr>
      <p:grpSp>
        <p:nvGrpSpPr>
          <p:cNvPr id="350" name="Google Shape;350;p23"/>
          <p:cNvGrpSpPr/>
          <p:nvPr/>
        </p:nvGrpSpPr>
        <p:grpSpPr>
          <a:xfrm flipH="1">
            <a:off x="-7" y="1"/>
            <a:ext cx="2280548" cy="1286034"/>
            <a:chOff x="6345300" y="1"/>
            <a:chExt cx="2280548" cy="1286034"/>
          </a:xfrm>
        </p:grpSpPr>
        <p:sp>
          <p:nvSpPr>
            <p:cNvPr id="351" name="Google Shape;351;p23"/>
            <p:cNvSpPr/>
            <p:nvPr/>
          </p:nvSpPr>
          <p:spPr>
            <a:xfrm rot="1213674">
              <a:off x="8328541" y="907707"/>
              <a:ext cx="244931"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3"/>
            <p:cNvSpPr/>
            <p:nvPr/>
          </p:nvSpPr>
          <p:spPr>
            <a:xfrm rot="1213674">
              <a:off x="7281005" y="674315"/>
              <a:ext cx="207692" cy="309433"/>
            </a:xfrm>
            <a:custGeom>
              <a:avLst/>
              <a:gdLst/>
              <a:ahLst/>
              <a:cxnLst/>
              <a:rect l="l" t="t" r="r" b="b"/>
              <a:pathLst>
                <a:path w="1372" h="2044" extrusionOk="0">
                  <a:moveTo>
                    <a:pt x="169" y="1"/>
                  </a:moveTo>
                  <a:cubicBezTo>
                    <a:pt x="91" y="673"/>
                    <a:pt x="40" y="1358"/>
                    <a:pt x="1" y="2044"/>
                  </a:cubicBezTo>
                  <a:cubicBezTo>
                    <a:pt x="91" y="2005"/>
                    <a:pt x="182" y="1940"/>
                    <a:pt x="234" y="1850"/>
                  </a:cubicBezTo>
                  <a:cubicBezTo>
                    <a:pt x="544" y="1449"/>
                    <a:pt x="841" y="1035"/>
                    <a:pt x="1113" y="595"/>
                  </a:cubicBezTo>
                  <a:cubicBezTo>
                    <a:pt x="1165" y="479"/>
                    <a:pt x="1255" y="401"/>
                    <a:pt x="1372" y="363"/>
                  </a:cubicBezTo>
                  <a:lnTo>
                    <a:pt x="16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3"/>
            <p:cNvSpPr/>
            <p:nvPr/>
          </p:nvSpPr>
          <p:spPr>
            <a:xfrm rot="1213674">
              <a:off x="8057870" y="925780"/>
              <a:ext cx="195884" cy="333049"/>
            </a:xfrm>
            <a:custGeom>
              <a:avLst/>
              <a:gdLst/>
              <a:ahLst/>
              <a:cxnLst/>
              <a:rect l="l" t="t" r="r" b="b"/>
              <a:pathLst>
                <a:path w="1294" h="2200" extrusionOk="0">
                  <a:moveTo>
                    <a:pt x="1151" y="1"/>
                  </a:moveTo>
                  <a:lnTo>
                    <a:pt x="0" y="492"/>
                  </a:lnTo>
                  <a:cubicBezTo>
                    <a:pt x="13" y="815"/>
                    <a:pt x="130" y="1139"/>
                    <a:pt x="337" y="1397"/>
                  </a:cubicBezTo>
                  <a:cubicBezTo>
                    <a:pt x="531" y="1643"/>
                    <a:pt x="789" y="1850"/>
                    <a:pt x="1061" y="2005"/>
                  </a:cubicBezTo>
                  <a:cubicBezTo>
                    <a:pt x="1151" y="2057"/>
                    <a:pt x="1242" y="2121"/>
                    <a:pt x="1294" y="2199"/>
                  </a:cubicBezTo>
                  <a:cubicBezTo>
                    <a:pt x="1294" y="1902"/>
                    <a:pt x="1268" y="1604"/>
                    <a:pt x="1216" y="1307"/>
                  </a:cubicBezTo>
                  <a:cubicBezTo>
                    <a:pt x="1177" y="1100"/>
                    <a:pt x="1113" y="906"/>
                    <a:pt x="1074" y="686"/>
                  </a:cubicBezTo>
                  <a:cubicBezTo>
                    <a:pt x="1035" y="453"/>
                    <a:pt x="1061" y="220"/>
                    <a:pt x="115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3"/>
            <p:cNvSpPr/>
            <p:nvPr/>
          </p:nvSpPr>
          <p:spPr>
            <a:xfrm rot="1213674">
              <a:off x="7790108" y="919465"/>
              <a:ext cx="203756" cy="305648"/>
            </a:xfrm>
            <a:custGeom>
              <a:avLst/>
              <a:gdLst/>
              <a:ahLst/>
              <a:cxnLst/>
              <a:rect l="l" t="t" r="r" b="b"/>
              <a:pathLst>
                <a:path w="1346" h="2019" extrusionOk="0">
                  <a:moveTo>
                    <a:pt x="1294" y="1"/>
                  </a:moveTo>
                  <a:lnTo>
                    <a:pt x="52" y="156"/>
                  </a:lnTo>
                  <a:cubicBezTo>
                    <a:pt x="0" y="958"/>
                    <a:pt x="492" y="1669"/>
                    <a:pt x="1345" y="2018"/>
                  </a:cubicBezTo>
                  <a:cubicBezTo>
                    <a:pt x="1268" y="1552"/>
                    <a:pt x="1203" y="1087"/>
                    <a:pt x="1138" y="608"/>
                  </a:cubicBezTo>
                  <a:cubicBezTo>
                    <a:pt x="1113" y="414"/>
                    <a:pt x="1087" y="182"/>
                    <a:pt x="1294"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3"/>
            <p:cNvSpPr/>
            <p:nvPr/>
          </p:nvSpPr>
          <p:spPr>
            <a:xfrm rot="1213674">
              <a:off x="7507779" y="820126"/>
              <a:ext cx="248867" cy="323209"/>
            </a:xfrm>
            <a:custGeom>
              <a:avLst/>
              <a:gdLst/>
              <a:ahLst/>
              <a:cxnLst/>
              <a:rect l="l" t="t" r="r" b="b"/>
              <a:pathLst>
                <a:path w="1644" h="2135" extrusionOk="0">
                  <a:moveTo>
                    <a:pt x="130" y="1"/>
                  </a:moveTo>
                  <a:lnTo>
                    <a:pt x="130" y="1"/>
                  </a:lnTo>
                  <a:cubicBezTo>
                    <a:pt x="1" y="725"/>
                    <a:pt x="376" y="1423"/>
                    <a:pt x="453" y="2135"/>
                  </a:cubicBezTo>
                  <a:cubicBezTo>
                    <a:pt x="802" y="1436"/>
                    <a:pt x="1190" y="764"/>
                    <a:pt x="1643" y="117"/>
                  </a:cubicBezTo>
                  <a:lnTo>
                    <a:pt x="130"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3"/>
            <p:cNvSpPr/>
            <p:nvPr/>
          </p:nvSpPr>
          <p:spPr>
            <a:xfrm rot="3470927">
              <a:off x="6999626" y="493975"/>
              <a:ext cx="244932" cy="346674"/>
            </a:xfrm>
            <a:custGeom>
              <a:avLst/>
              <a:gdLst/>
              <a:ahLst/>
              <a:cxnLst/>
              <a:rect l="l" t="t" r="r" b="b"/>
              <a:pathLst>
                <a:path w="1618" h="2290" extrusionOk="0">
                  <a:moveTo>
                    <a:pt x="1359" y="1"/>
                  </a:moveTo>
                  <a:lnTo>
                    <a:pt x="1" y="647"/>
                  </a:lnTo>
                  <a:cubicBezTo>
                    <a:pt x="350" y="1307"/>
                    <a:pt x="996" y="1811"/>
                    <a:pt x="1617" y="2290"/>
                  </a:cubicBezTo>
                  <a:lnTo>
                    <a:pt x="135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3"/>
            <p:cNvSpPr/>
            <p:nvPr/>
          </p:nvSpPr>
          <p:spPr>
            <a:xfrm rot="-8868503">
              <a:off x="6632884" y="246451"/>
              <a:ext cx="186081" cy="302295"/>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3"/>
            <p:cNvSpPr/>
            <p:nvPr/>
          </p:nvSpPr>
          <p:spPr>
            <a:xfrm rot="-8868503">
              <a:off x="6418891" y="32101"/>
              <a:ext cx="218411" cy="33929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3"/>
            <p:cNvSpPr/>
            <p:nvPr/>
          </p:nvSpPr>
          <p:spPr>
            <a:xfrm rot="-9589375">
              <a:off x="6833904" y="395169"/>
              <a:ext cx="218409" cy="339294"/>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0" name="Google Shape;360;p23"/>
          <p:cNvGrpSpPr/>
          <p:nvPr/>
        </p:nvGrpSpPr>
        <p:grpSpPr>
          <a:xfrm rot="10800000">
            <a:off x="6269103" y="3695522"/>
            <a:ext cx="2972146" cy="1447980"/>
            <a:chOff x="-98322" y="-120053"/>
            <a:chExt cx="2972146" cy="1447980"/>
          </a:xfrm>
        </p:grpSpPr>
        <p:grpSp>
          <p:nvGrpSpPr>
            <p:cNvPr id="361" name="Google Shape;361;p23"/>
            <p:cNvGrpSpPr/>
            <p:nvPr/>
          </p:nvGrpSpPr>
          <p:grpSpPr>
            <a:xfrm>
              <a:off x="-98322" y="106624"/>
              <a:ext cx="2803335" cy="1221303"/>
              <a:chOff x="-98332" y="33119"/>
              <a:chExt cx="2972153" cy="1294850"/>
            </a:xfrm>
          </p:grpSpPr>
          <p:sp>
            <p:nvSpPr>
              <p:cNvPr id="362" name="Google Shape;362;p23"/>
              <p:cNvSpPr/>
              <p:nvPr/>
            </p:nvSpPr>
            <p:spPr>
              <a:xfrm rot="-9286598" flipH="1">
                <a:off x="1216653" y="801491"/>
                <a:ext cx="354335" cy="359775"/>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23"/>
              <p:cNvSpPr/>
              <p:nvPr/>
            </p:nvSpPr>
            <p:spPr>
              <a:xfrm rot="-9286598" flipH="1">
                <a:off x="-33690" y="837062"/>
                <a:ext cx="216573" cy="351832"/>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23"/>
              <p:cNvSpPr/>
              <p:nvPr/>
            </p:nvSpPr>
            <p:spPr>
              <a:xfrm rot="-9286598" flipH="1">
                <a:off x="910670" y="896141"/>
                <a:ext cx="302909" cy="354340"/>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23"/>
              <p:cNvSpPr/>
              <p:nvPr/>
            </p:nvSpPr>
            <p:spPr>
              <a:xfrm rot="-9286598" flipH="1">
                <a:off x="605923" y="947337"/>
                <a:ext cx="311062" cy="330090"/>
              </a:xfrm>
              <a:custGeom>
                <a:avLst/>
                <a:gdLst/>
                <a:ahLst/>
                <a:cxnLst/>
                <a:rect l="l" t="t" r="r" b="b"/>
                <a:pathLst>
                  <a:path w="1488" h="1579" extrusionOk="0">
                    <a:moveTo>
                      <a:pt x="1487" y="1"/>
                    </a:moveTo>
                    <a:cubicBezTo>
                      <a:pt x="737" y="65"/>
                      <a:pt x="168" y="492"/>
                      <a:pt x="0" y="1139"/>
                    </a:cubicBezTo>
                    <a:lnTo>
                      <a:pt x="931" y="1578"/>
                    </a:lnTo>
                    <a:cubicBezTo>
                      <a:pt x="854" y="1410"/>
                      <a:pt x="866" y="1203"/>
                      <a:pt x="970" y="1048"/>
                    </a:cubicBezTo>
                    <a:lnTo>
                      <a:pt x="148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23"/>
              <p:cNvSpPr/>
              <p:nvPr/>
            </p:nvSpPr>
            <p:spPr>
              <a:xfrm rot="-9286598" flipH="1">
                <a:off x="263562" y="886773"/>
                <a:ext cx="254201" cy="39489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23"/>
              <p:cNvSpPr/>
              <p:nvPr/>
            </p:nvSpPr>
            <p:spPr>
              <a:xfrm rot="7103578">
                <a:off x="1540012" y="721906"/>
                <a:ext cx="322779" cy="327734"/>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3"/>
              <p:cNvSpPr/>
              <p:nvPr/>
            </p:nvSpPr>
            <p:spPr>
              <a:xfrm rot="7103578">
                <a:off x="2587300" y="35847"/>
                <a:ext cx="197285" cy="320497"/>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23"/>
              <p:cNvSpPr/>
              <p:nvPr/>
            </p:nvSpPr>
            <p:spPr>
              <a:xfrm rot="7103578">
                <a:off x="1856364" y="612568"/>
                <a:ext cx="275933" cy="322782"/>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3"/>
              <p:cNvSpPr/>
              <p:nvPr/>
            </p:nvSpPr>
            <p:spPr>
              <a:xfrm rot="7103578">
                <a:off x="2094263" y="489796"/>
                <a:ext cx="283360" cy="300692"/>
              </a:xfrm>
              <a:custGeom>
                <a:avLst/>
                <a:gdLst/>
                <a:ahLst/>
                <a:cxnLst/>
                <a:rect l="l" t="t" r="r" b="b"/>
                <a:pathLst>
                  <a:path w="1488" h="1579" extrusionOk="0">
                    <a:moveTo>
                      <a:pt x="1487" y="1"/>
                    </a:moveTo>
                    <a:cubicBezTo>
                      <a:pt x="737" y="65"/>
                      <a:pt x="168" y="492"/>
                      <a:pt x="0" y="1139"/>
                    </a:cubicBezTo>
                    <a:lnTo>
                      <a:pt x="931" y="1578"/>
                    </a:lnTo>
                    <a:cubicBezTo>
                      <a:pt x="854" y="1410"/>
                      <a:pt x="866" y="1203"/>
                      <a:pt x="970" y="1048"/>
                    </a:cubicBezTo>
                    <a:lnTo>
                      <a:pt x="14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23"/>
              <p:cNvSpPr/>
              <p:nvPr/>
            </p:nvSpPr>
            <p:spPr>
              <a:xfrm rot="7103578">
                <a:off x="2376868" y="239268"/>
                <a:ext cx="231563" cy="35972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2" name="Google Shape;372;p23"/>
            <p:cNvSpPr/>
            <p:nvPr/>
          </p:nvSpPr>
          <p:spPr>
            <a:xfrm rot="6382705">
              <a:off x="2571064" y="-137087"/>
              <a:ext cx="218410" cy="339292"/>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3D4BE">
            <a:alpha val="41520"/>
          </a:srgb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4300" y="549600"/>
            <a:ext cx="7715400" cy="468000"/>
          </a:xfrm>
          <a:prstGeom prst="rect">
            <a:avLst/>
          </a:prstGeom>
          <a:noFill/>
          <a:ln>
            <a:noFill/>
          </a:ln>
        </p:spPr>
        <p:txBody>
          <a:bodyPr spcFirstLastPara="1" wrap="square" lIns="91425" tIns="91425" rIns="91425" bIns="91425" anchor="t" anchorCtr="0">
            <a:noAutofit/>
          </a:bodyPr>
          <a:lstStyle>
            <a:lvl1pPr lvl="0">
              <a:lnSpc>
                <a:spcPct val="100000"/>
              </a:lnSpc>
              <a:spcBef>
                <a:spcPts val="0"/>
              </a:spcBef>
              <a:spcAft>
                <a:spcPts val="0"/>
              </a:spcAft>
              <a:buClr>
                <a:schemeClr val="accent6"/>
              </a:buClr>
              <a:buSzPts val="3200"/>
              <a:buFont typeface="Grandstander"/>
              <a:buNone/>
              <a:defRPr sz="3200" b="1">
                <a:solidFill>
                  <a:schemeClr val="accent6"/>
                </a:solidFill>
                <a:latin typeface="Grandstander"/>
                <a:ea typeface="Grandstander"/>
                <a:cs typeface="Grandstander"/>
                <a:sym typeface="Grandstander"/>
              </a:defRPr>
            </a:lvl1pPr>
            <a:lvl2pPr lvl="1">
              <a:lnSpc>
                <a:spcPct val="100000"/>
              </a:lnSpc>
              <a:spcBef>
                <a:spcPts val="0"/>
              </a:spcBef>
              <a:spcAft>
                <a:spcPts val="0"/>
              </a:spcAft>
              <a:buClr>
                <a:schemeClr val="accent6"/>
              </a:buClr>
              <a:buSzPts val="3200"/>
              <a:buFont typeface="Grandstander"/>
              <a:buNone/>
              <a:defRPr sz="3200" b="1">
                <a:solidFill>
                  <a:schemeClr val="accent6"/>
                </a:solidFill>
                <a:latin typeface="Grandstander"/>
                <a:ea typeface="Grandstander"/>
                <a:cs typeface="Grandstander"/>
                <a:sym typeface="Grandstander"/>
              </a:defRPr>
            </a:lvl2pPr>
            <a:lvl3pPr lvl="2">
              <a:lnSpc>
                <a:spcPct val="100000"/>
              </a:lnSpc>
              <a:spcBef>
                <a:spcPts val="0"/>
              </a:spcBef>
              <a:spcAft>
                <a:spcPts val="0"/>
              </a:spcAft>
              <a:buClr>
                <a:schemeClr val="accent6"/>
              </a:buClr>
              <a:buSzPts val="3200"/>
              <a:buFont typeface="Grandstander"/>
              <a:buNone/>
              <a:defRPr sz="3200" b="1">
                <a:solidFill>
                  <a:schemeClr val="accent6"/>
                </a:solidFill>
                <a:latin typeface="Grandstander"/>
                <a:ea typeface="Grandstander"/>
                <a:cs typeface="Grandstander"/>
                <a:sym typeface="Grandstander"/>
              </a:defRPr>
            </a:lvl3pPr>
            <a:lvl4pPr lvl="3">
              <a:lnSpc>
                <a:spcPct val="100000"/>
              </a:lnSpc>
              <a:spcBef>
                <a:spcPts val="0"/>
              </a:spcBef>
              <a:spcAft>
                <a:spcPts val="0"/>
              </a:spcAft>
              <a:buClr>
                <a:schemeClr val="accent6"/>
              </a:buClr>
              <a:buSzPts val="3200"/>
              <a:buFont typeface="Grandstander"/>
              <a:buNone/>
              <a:defRPr sz="3200" b="1">
                <a:solidFill>
                  <a:schemeClr val="accent6"/>
                </a:solidFill>
                <a:latin typeface="Grandstander"/>
                <a:ea typeface="Grandstander"/>
                <a:cs typeface="Grandstander"/>
                <a:sym typeface="Grandstander"/>
              </a:defRPr>
            </a:lvl4pPr>
            <a:lvl5pPr lvl="4">
              <a:lnSpc>
                <a:spcPct val="100000"/>
              </a:lnSpc>
              <a:spcBef>
                <a:spcPts val="0"/>
              </a:spcBef>
              <a:spcAft>
                <a:spcPts val="0"/>
              </a:spcAft>
              <a:buClr>
                <a:schemeClr val="accent6"/>
              </a:buClr>
              <a:buSzPts val="3200"/>
              <a:buFont typeface="Grandstander"/>
              <a:buNone/>
              <a:defRPr sz="3200" b="1">
                <a:solidFill>
                  <a:schemeClr val="accent6"/>
                </a:solidFill>
                <a:latin typeface="Grandstander"/>
                <a:ea typeface="Grandstander"/>
                <a:cs typeface="Grandstander"/>
                <a:sym typeface="Grandstander"/>
              </a:defRPr>
            </a:lvl5pPr>
            <a:lvl6pPr lvl="5">
              <a:lnSpc>
                <a:spcPct val="100000"/>
              </a:lnSpc>
              <a:spcBef>
                <a:spcPts val="0"/>
              </a:spcBef>
              <a:spcAft>
                <a:spcPts val="0"/>
              </a:spcAft>
              <a:buClr>
                <a:schemeClr val="accent6"/>
              </a:buClr>
              <a:buSzPts val="3200"/>
              <a:buFont typeface="Grandstander"/>
              <a:buNone/>
              <a:defRPr sz="3200" b="1">
                <a:solidFill>
                  <a:schemeClr val="accent6"/>
                </a:solidFill>
                <a:latin typeface="Grandstander"/>
                <a:ea typeface="Grandstander"/>
                <a:cs typeface="Grandstander"/>
                <a:sym typeface="Grandstander"/>
              </a:defRPr>
            </a:lvl6pPr>
            <a:lvl7pPr lvl="6">
              <a:lnSpc>
                <a:spcPct val="100000"/>
              </a:lnSpc>
              <a:spcBef>
                <a:spcPts val="0"/>
              </a:spcBef>
              <a:spcAft>
                <a:spcPts val="0"/>
              </a:spcAft>
              <a:buClr>
                <a:schemeClr val="accent6"/>
              </a:buClr>
              <a:buSzPts val="3200"/>
              <a:buFont typeface="Grandstander"/>
              <a:buNone/>
              <a:defRPr sz="3200" b="1">
                <a:solidFill>
                  <a:schemeClr val="accent6"/>
                </a:solidFill>
                <a:latin typeface="Grandstander"/>
                <a:ea typeface="Grandstander"/>
                <a:cs typeface="Grandstander"/>
                <a:sym typeface="Grandstander"/>
              </a:defRPr>
            </a:lvl7pPr>
            <a:lvl8pPr lvl="7">
              <a:lnSpc>
                <a:spcPct val="100000"/>
              </a:lnSpc>
              <a:spcBef>
                <a:spcPts val="0"/>
              </a:spcBef>
              <a:spcAft>
                <a:spcPts val="0"/>
              </a:spcAft>
              <a:buClr>
                <a:schemeClr val="accent6"/>
              </a:buClr>
              <a:buSzPts val="3200"/>
              <a:buFont typeface="Grandstander"/>
              <a:buNone/>
              <a:defRPr sz="3200" b="1">
                <a:solidFill>
                  <a:schemeClr val="accent6"/>
                </a:solidFill>
                <a:latin typeface="Grandstander"/>
                <a:ea typeface="Grandstander"/>
                <a:cs typeface="Grandstander"/>
                <a:sym typeface="Grandstander"/>
              </a:defRPr>
            </a:lvl8pPr>
            <a:lvl9pPr lvl="8">
              <a:lnSpc>
                <a:spcPct val="100000"/>
              </a:lnSpc>
              <a:spcBef>
                <a:spcPts val="0"/>
              </a:spcBef>
              <a:spcAft>
                <a:spcPts val="0"/>
              </a:spcAft>
              <a:buClr>
                <a:schemeClr val="accent6"/>
              </a:buClr>
              <a:buSzPts val="3200"/>
              <a:buFont typeface="Grandstander"/>
              <a:buNone/>
              <a:defRPr sz="3200" b="1">
                <a:solidFill>
                  <a:schemeClr val="accent6"/>
                </a:solidFill>
                <a:latin typeface="Grandstander"/>
                <a:ea typeface="Grandstander"/>
                <a:cs typeface="Grandstander"/>
                <a:sym typeface="Grandstander"/>
              </a:defRPr>
            </a:lvl9pPr>
          </a:lstStyle>
          <a:p>
            <a:endParaRPr/>
          </a:p>
        </p:txBody>
      </p:sp>
      <p:sp>
        <p:nvSpPr>
          <p:cNvPr id="7" name="Google Shape;7;p1"/>
          <p:cNvSpPr txBox="1">
            <a:spLocks noGrp="1"/>
          </p:cNvSpPr>
          <p:nvPr>
            <p:ph type="body" idx="1"/>
          </p:nvPr>
        </p:nvSpPr>
        <p:spPr>
          <a:xfrm>
            <a:off x="714300" y="1152475"/>
            <a:ext cx="77154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1"/>
              </a:buClr>
              <a:buSzPts val="1800"/>
              <a:buFont typeface="Lato"/>
              <a:buChar char="●"/>
              <a:defRPr sz="1800">
                <a:solidFill>
                  <a:schemeClr val="dk1"/>
                </a:solidFill>
                <a:latin typeface="Lato"/>
                <a:ea typeface="Lato"/>
                <a:cs typeface="Lato"/>
                <a:sym typeface="Lato"/>
              </a:defRPr>
            </a:lvl1pPr>
            <a:lvl2pPr marL="914400" lvl="1"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2pPr>
            <a:lvl3pPr marL="1371600" lvl="2"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3pPr>
            <a:lvl4pPr marL="1828800" lvl="3"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4pPr>
            <a:lvl5pPr marL="2286000" lvl="4"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5pPr>
            <a:lvl6pPr marL="2743200" lvl="5"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6pPr>
            <a:lvl7pPr marL="3200400" lvl="6"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7pPr>
            <a:lvl8pPr marL="3657600" lvl="7"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8pPr>
            <a:lvl9pPr marL="4114800" lvl="8" indent="-317500">
              <a:lnSpc>
                <a:spcPct val="100000"/>
              </a:lnSpc>
              <a:spcBef>
                <a:spcPts val="0"/>
              </a:spcBef>
              <a:spcAft>
                <a:spcPts val="0"/>
              </a:spcAft>
              <a:buClr>
                <a:schemeClr val="dk1"/>
              </a:buClr>
              <a:buSzPts val="1400"/>
              <a:buFont typeface="Lato"/>
              <a:buChar char="■"/>
              <a:defRPr>
                <a:solidFill>
                  <a:schemeClr val="dk1"/>
                </a:solidFill>
                <a:latin typeface="Lato"/>
                <a:ea typeface="Lato"/>
                <a:cs typeface="Lato"/>
                <a:sym typeface="Lat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4" r:id="rId16"/>
    <p:sldLayoutId id="2147483667" r:id="rId17"/>
    <p:sldLayoutId id="2147483668" r:id="rId18"/>
    <p:sldLayoutId id="2147483669"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microsoft.com/office/2007/relationships/media" Target="../media/media2.mp3"/><Relationship Id="rId7" Type="http://schemas.openxmlformats.org/officeDocument/2006/relationships/slideLayout" Target="../slideLayouts/slideLayout14.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image" Target="../media/image4.png"/><Relationship Id="rId5" Type="http://schemas.microsoft.com/office/2007/relationships/media" Target="../media/media3.mp3"/><Relationship Id="rId10" Type="http://schemas.openxmlformats.org/officeDocument/2006/relationships/image" Target="../media/image3.png"/><Relationship Id="rId4" Type="http://schemas.openxmlformats.org/officeDocument/2006/relationships/audio" Target="../media/media2.mp3"/><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4.png"/><Relationship Id="rId3" Type="http://schemas.microsoft.com/office/2007/relationships/media" Target="../media/media5.mp3"/><Relationship Id="rId7" Type="http://schemas.openxmlformats.org/officeDocument/2006/relationships/slideLayout" Target="../slideLayouts/slideLayout14.xml"/><Relationship Id="rId12" Type="http://schemas.microsoft.com/office/2007/relationships/hdphoto" Target="../media/hdphoto2.wdp"/><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audio" Target="../media/media6.mp3"/><Relationship Id="rId11" Type="http://schemas.openxmlformats.org/officeDocument/2006/relationships/image" Target="../media/image7.png"/><Relationship Id="rId5" Type="http://schemas.microsoft.com/office/2007/relationships/media" Target="../media/media6.mp3"/><Relationship Id="rId10" Type="http://schemas.openxmlformats.org/officeDocument/2006/relationships/image" Target="../media/image6.png"/><Relationship Id="rId4" Type="http://schemas.openxmlformats.org/officeDocument/2006/relationships/audio" Target="../media/media5.mp3"/><Relationship Id="rId9"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audio" Target="../media/media10.mp3"/><Relationship Id="rId3" Type="http://schemas.microsoft.com/office/2007/relationships/media" Target="../media/media8.mp3"/><Relationship Id="rId7" Type="http://schemas.microsoft.com/office/2007/relationships/media" Target="../media/media10.mp3"/><Relationship Id="rId12" Type="http://schemas.openxmlformats.org/officeDocument/2006/relationships/image" Target="../media/image4.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audio" Target="../media/media9.mp3"/><Relationship Id="rId11" Type="http://schemas.openxmlformats.org/officeDocument/2006/relationships/image" Target="../media/image9.png"/><Relationship Id="rId5" Type="http://schemas.microsoft.com/office/2007/relationships/media" Target="../media/media9.mp3"/><Relationship Id="rId10" Type="http://schemas.openxmlformats.org/officeDocument/2006/relationships/image" Target="../media/image8.png"/><Relationship Id="rId4" Type="http://schemas.openxmlformats.org/officeDocument/2006/relationships/audio" Target="../media/media8.mp3"/><Relationship Id="rId9"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12.mp3"/><Relationship Id="rId7" Type="http://schemas.openxmlformats.org/officeDocument/2006/relationships/slideLayout" Target="../slideLayouts/slideLayout14.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audio" Target="../media/media13.mp3"/><Relationship Id="rId5" Type="http://schemas.microsoft.com/office/2007/relationships/media" Target="../media/media13.mp3"/><Relationship Id="rId10" Type="http://schemas.openxmlformats.org/officeDocument/2006/relationships/image" Target="../media/image4.png"/><Relationship Id="rId4" Type="http://schemas.openxmlformats.org/officeDocument/2006/relationships/audio" Target="../media/media12.mp3"/><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14.mp3"/><Relationship Id="rId1" Type="http://schemas.microsoft.com/office/2007/relationships/media" Target="../media/media14.mp3"/><Relationship Id="rId5" Type="http://schemas.openxmlformats.org/officeDocument/2006/relationships/image" Target="../media/image4.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media" Target="../media/media16.mp3"/><Relationship Id="rId7" Type="http://schemas.openxmlformats.org/officeDocument/2006/relationships/image" Target="../media/image4.png"/><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13.png"/><Relationship Id="rId5" Type="http://schemas.openxmlformats.org/officeDocument/2006/relationships/slideLayout" Target="../slideLayouts/slideLayout14.xml"/><Relationship Id="rId4" Type="http://schemas.openxmlformats.org/officeDocument/2006/relationships/audio" Target="../media/media16.mp3"/></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18.mp3"/><Relationship Id="rId7" Type="http://schemas.openxmlformats.org/officeDocument/2006/relationships/image" Target="../media/image16.png"/><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image" Target="../media/image15.gif"/><Relationship Id="rId5" Type="http://schemas.openxmlformats.org/officeDocument/2006/relationships/slideLayout" Target="../slideLayouts/slideLayout14.xml"/><Relationship Id="rId4" Type="http://schemas.openxmlformats.org/officeDocument/2006/relationships/audio" Target="../media/media18.mp3"/></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media" Target="../media/media20.mp3"/><Relationship Id="rId7" Type="http://schemas.openxmlformats.org/officeDocument/2006/relationships/slideLayout" Target="../slideLayouts/slideLayout14.xml"/><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audio" Target="../media/media21.mp3"/><Relationship Id="rId11" Type="http://schemas.openxmlformats.org/officeDocument/2006/relationships/image" Target="../media/image4.png"/><Relationship Id="rId5" Type="http://schemas.microsoft.com/office/2007/relationships/media" Target="../media/media21.mp3"/><Relationship Id="rId10" Type="http://schemas.openxmlformats.org/officeDocument/2006/relationships/image" Target="../media/image19.png"/><Relationship Id="rId4" Type="http://schemas.openxmlformats.org/officeDocument/2006/relationships/audio" Target="../media/media20.mp3"/><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microsoft.com/office/2007/relationships/media" Target="../media/media23.mp3"/><Relationship Id="rId7" Type="http://schemas.openxmlformats.org/officeDocument/2006/relationships/slideLayout" Target="../slideLayouts/slideLayout14.xml"/><Relationship Id="rId2" Type="http://schemas.openxmlformats.org/officeDocument/2006/relationships/audio" Target="../media/media22.mp3"/><Relationship Id="rId1" Type="http://schemas.microsoft.com/office/2007/relationships/media" Target="../media/media22.mp3"/><Relationship Id="rId6" Type="http://schemas.openxmlformats.org/officeDocument/2006/relationships/audio" Target="../media/media24.mp3"/><Relationship Id="rId5" Type="http://schemas.microsoft.com/office/2007/relationships/media" Target="../media/media24.mp3"/><Relationship Id="rId10" Type="http://schemas.openxmlformats.org/officeDocument/2006/relationships/image" Target="../media/image4.png"/><Relationship Id="rId4" Type="http://schemas.openxmlformats.org/officeDocument/2006/relationships/audio" Target="../media/media23.mp3"/><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8" Type="http://schemas.openxmlformats.org/officeDocument/2006/relationships/audio" Target="../media/media28.mp3"/><Relationship Id="rId13" Type="http://schemas.openxmlformats.org/officeDocument/2006/relationships/image" Target="../media/image25.png"/><Relationship Id="rId3" Type="http://schemas.microsoft.com/office/2007/relationships/media" Target="../media/media26.mp3"/><Relationship Id="rId7" Type="http://schemas.microsoft.com/office/2007/relationships/media" Target="../media/media28.mp3"/><Relationship Id="rId12" Type="http://schemas.openxmlformats.org/officeDocument/2006/relationships/image" Target="../media/image24.png"/><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audio" Target="../media/media27.mp3"/><Relationship Id="rId11" Type="http://schemas.openxmlformats.org/officeDocument/2006/relationships/image" Target="../media/image23.png"/><Relationship Id="rId5" Type="http://schemas.microsoft.com/office/2007/relationships/media" Target="../media/media27.mp3"/><Relationship Id="rId10" Type="http://schemas.openxmlformats.org/officeDocument/2006/relationships/image" Target="../media/image22.png"/><Relationship Id="rId4" Type="http://schemas.openxmlformats.org/officeDocument/2006/relationships/audio" Target="../media/media26.mp3"/><Relationship Id="rId9" Type="http://schemas.openxmlformats.org/officeDocument/2006/relationships/slideLayout" Target="../slideLayouts/slideLayout14.xml"/><Relationship Id="rId1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audio" Target="../media/media32.mp3"/><Relationship Id="rId13" Type="http://schemas.openxmlformats.org/officeDocument/2006/relationships/image" Target="../media/image4.png"/><Relationship Id="rId3" Type="http://schemas.microsoft.com/office/2007/relationships/media" Target="../media/media30.mp3"/><Relationship Id="rId7" Type="http://schemas.microsoft.com/office/2007/relationships/media" Target="../media/media32.mp3"/><Relationship Id="rId12" Type="http://schemas.openxmlformats.org/officeDocument/2006/relationships/image" Target="../media/image28.png"/><Relationship Id="rId2" Type="http://schemas.openxmlformats.org/officeDocument/2006/relationships/audio" Target="../media/media29.mp3"/><Relationship Id="rId1" Type="http://schemas.microsoft.com/office/2007/relationships/media" Target="../media/media29.mp3"/><Relationship Id="rId6" Type="http://schemas.openxmlformats.org/officeDocument/2006/relationships/audio" Target="../media/media31.mp3"/><Relationship Id="rId11" Type="http://schemas.openxmlformats.org/officeDocument/2006/relationships/image" Target="../media/image27.png"/><Relationship Id="rId5" Type="http://schemas.microsoft.com/office/2007/relationships/media" Target="../media/media31.mp3"/><Relationship Id="rId10" Type="http://schemas.openxmlformats.org/officeDocument/2006/relationships/image" Target="../media/image26.png"/><Relationship Id="rId4" Type="http://schemas.openxmlformats.org/officeDocument/2006/relationships/audio" Target="../media/media30.mp3"/><Relationship Id="rId9"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8" Type="http://schemas.openxmlformats.org/officeDocument/2006/relationships/audio" Target="../media/media36.mp3"/><Relationship Id="rId13" Type="http://schemas.microsoft.com/office/2007/relationships/hdphoto" Target="../media/hdphoto4.wdp"/><Relationship Id="rId3" Type="http://schemas.microsoft.com/office/2007/relationships/media" Target="../media/media34.mp3"/><Relationship Id="rId7" Type="http://schemas.microsoft.com/office/2007/relationships/media" Target="../media/media36.mp3"/><Relationship Id="rId12" Type="http://schemas.openxmlformats.org/officeDocument/2006/relationships/image" Target="../media/image30.png"/><Relationship Id="rId2" Type="http://schemas.openxmlformats.org/officeDocument/2006/relationships/audio" Target="../media/media33.mp3"/><Relationship Id="rId1" Type="http://schemas.microsoft.com/office/2007/relationships/media" Target="../media/media33.mp3"/><Relationship Id="rId6" Type="http://schemas.openxmlformats.org/officeDocument/2006/relationships/audio" Target="../media/media35.mp3"/><Relationship Id="rId11" Type="http://schemas.microsoft.com/office/2007/relationships/hdphoto" Target="../media/hdphoto3.wdp"/><Relationship Id="rId5" Type="http://schemas.microsoft.com/office/2007/relationships/media" Target="../media/media35.mp3"/><Relationship Id="rId10" Type="http://schemas.openxmlformats.org/officeDocument/2006/relationships/image" Target="../media/image29.png"/><Relationship Id="rId4" Type="http://schemas.openxmlformats.org/officeDocument/2006/relationships/audio" Target="../media/media34.mp3"/><Relationship Id="rId9" Type="http://schemas.openxmlformats.org/officeDocument/2006/relationships/slideLayout" Target="../slideLayouts/slideLayout5.xml"/><Relationship Id="rId1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4.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39.mp3"/><Relationship Id="rId7" Type="http://schemas.openxmlformats.org/officeDocument/2006/relationships/image" Target="../media/image33.jpeg"/><Relationship Id="rId2" Type="http://schemas.openxmlformats.org/officeDocument/2006/relationships/audio" Target="../media/media38.mp3"/><Relationship Id="rId1" Type="http://schemas.microsoft.com/office/2007/relationships/media" Target="../media/media38.mp3"/><Relationship Id="rId6" Type="http://schemas.openxmlformats.org/officeDocument/2006/relationships/image" Target="../media/image32.png"/><Relationship Id="rId5" Type="http://schemas.openxmlformats.org/officeDocument/2006/relationships/slideLayout" Target="../slideLayouts/slideLayout6.xml"/><Relationship Id="rId4" Type="http://schemas.openxmlformats.org/officeDocument/2006/relationships/audio" Target="../media/media39.mp3"/></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hyperlink" Target="https://wordwall.net/resource/53317057/festivals-around-the-world" TargetMode="External"/><Relationship Id="rId2" Type="http://schemas.openxmlformats.org/officeDocument/2006/relationships/hyperlink" Target="https://wordwall.net/resource/30946660/game-festivals-around-the-world" TargetMode="External"/><Relationship Id="rId1" Type="http://schemas.openxmlformats.org/officeDocument/2006/relationships/slideLayout" Target="../slideLayouts/slideLayout1.xml"/><Relationship Id="rId4" Type="http://schemas.openxmlformats.org/officeDocument/2006/relationships/hyperlink" Target="https://wordwall.net/resource/29882442/ngo%e1%ba%a1i-ng%e1%bb%af/unit-9-festivals-around-the-world"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hyperlink" Target="https://wordwall.net/resource/27859049/question-yes-no" TargetMode="External"/><Relationship Id="rId2" Type="http://schemas.openxmlformats.org/officeDocument/2006/relationships/hyperlink" Target="https://wordwall.net/resource/30442834/yes-no-questions" TargetMode="External"/><Relationship Id="rId1" Type="http://schemas.openxmlformats.org/officeDocument/2006/relationships/slideLayout" Target="../slideLayouts/slideLayout1.xml"/><Relationship Id="rId4" Type="http://schemas.openxmlformats.org/officeDocument/2006/relationships/hyperlink" Target="https://www.baamboozle.com/game/151655"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40.mp3"/><Relationship Id="rId1" Type="http://schemas.microsoft.com/office/2007/relationships/media" Target="../media/media40.mp3"/><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5.png"/><Relationship Id="rId7" Type="http://schemas.openxmlformats.org/officeDocument/2006/relationships/image" Target="../media/image37.jpeg"/><Relationship Id="rId2" Type="http://schemas.openxmlformats.org/officeDocument/2006/relationships/image" Target="../media/image35.jpeg"/><Relationship Id="rId1" Type="http://schemas.openxmlformats.org/officeDocument/2006/relationships/slideLayout" Target="../slideLayouts/slideLayout12.xml"/><Relationship Id="rId6" Type="http://schemas.microsoft.com/office/2007/relationships/hdphoto" Target="../media/hdphoto5.wdp"/><Relationship Id="rId5" Type="http://schemas.openxmlformats.org/officeDocument/2006/relationships/image" Target="../media/image36.png"/><Relationship Id="rId4" Type="http://schemas.microsoft.com/office/2007/relationships/hdphoto" Target="../media/hdphoto1.wdp"/><Relationship Id="rId9" Type="http://schemas.openxmlformats.org/officeDocument/2006/relationships/image" Target="../media/image39.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41.mp3"/><Relationship Id="rId1" Type="http://schemas.microsoft.com/office/2007/relationships/media" Target="../media/media41.mp3"/><Relationship Id="rId6" Type="http://schemas.openxmlformats.org/officeDocument/2006/relationships/image" Target="../media/image40.png"/><Relationship Id="rId5" Type="http://schemas.openxmlformats.org/officeDocument/2006/relationships/slide" Target="slide61.xml"/><Relationship Id="rId4" Type="http://schemas.openxmlformats.org/officeDocument/2006/relationships/image" Target="../media/image4.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42.mp3"/><Relationship Id="rId1" Type="http://schemas.microsoft.com/office/2007/relationships/media" Target="../media/media42.mp3"/><Relationship Id="rId5" Type="http://schemas.openxmlformats.org/officeDocument/2006/relationships/image" Target="../media/image4.png"/><Relationship Id="rId4" Type="http://schemas.openxmlformats.org/officeDocument/2006/relationships/notesSlide" Target="../notesSlides/notesSlide13.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42.mp3"/><Relationship Id="rId1" Type="http://schemas.microsoft.com/office/2007/relationships/media" Target="../media/media42.mp3"/><Relationship Id="rId5" Type="http://schemas.openxmlformats.org/officeDocument/2006/relationships/image" Target="../media/image4.png"/><Relationship Id="rId4" Type="http://schemas.openxmlformats.org/officeDocument/2006/relationships/notesSlide" Target="../notesSlides/notesSlide1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382"/>
        <p:cNvGrpSpPr/>
        <p:nvPr/>
      </p:nvGrpSpPr>
      <p:grpSpPr>
        <a:xfrm>
          <a:off x="0" y="0"/>
          <a:ext cx="0" cy="0"/>
          <a:chOff x="0" y="0"/>
          <a:chExt cx="0" cy="0"/>
        </a:xfrm>
      </p:grpSpPr>
      <p:sp>
        <p:nvSpPr>
          <p:cNvPr id="383" name="Google Shape;383;p27"/>
          <p:cNvSpPr txBox="1">
            <a:spLocks noGrp="1"/>
          </p:cNvSpPr>
          <p:nvPr>
            <p:ph type="ctrTitle"/>
          </p:nvPr>
        </p:nvSpPr>
        <p:spPr>
          <a:xfrm>
            <a:off x="823185" y="1466035"/>
            <a:ext cx="7505419" cy="1898400"/>
          </a:xfrm>
          <a:prstGeom prst="rect">
            <a:avLst/>
          </a:prstGeom>
        </p:spPr>
        <p:txBody>
          <a:bodyPr spcFirstLastPara="1" wrap="square" lIns="91425" tIns="91425" rIns="91425" bIns="91425" anchor="ctr" anchorCtr="0">
            <a:noAutofit/>
          </a:bodyPr>
          <a:lstStyle/>
          <a:p>
            <a:r>
              <a:rPr lang="en-US" sz="6600" dirty="0"/>
              <a:t>UNIT </a:t>
            </a:r>
            <a:r>
              <a:rPr lang="en-US" sz="6600" dirty="0" smtClean="0"/>
              <a:t>9</a:t>
            </a:r>
            <a:r>
              <a:rPr lang="vi-VN" sz="6600" dirty="0" smtClean="0"/>
              <a:t/>
            </a:r>
            <a:br>
              <a:rPr lang="vi-VN" sz="6600" dirty="0" smtClean="0"/>
            </a:br>
            <a:r>
              <a:rPr lang="en-US" sz="6600" dirty="0" smtClean="0">
                <a:solidFill>
                  <a:srgbClr val="00B0F0"/>
                </a:solidFill>
              </a:rPr>
              <a:t>FESTIVALS </a:t>
            </a:r>
            <a:r>
              <a:rPr lang="en-US" sz="6600" dirty="0">
                <a:solidFill>
                  <a:srgbClr val="00B0F0"/>
                </a:solidFill>
              </a:rPr>
              <a:t>AROUND THE WORLD</a:t>
            </a:r>
          </a:p>
        </p:txBody>
      </p:sp>
      <p:grpSp>
        <p:nvGrpSpPr>
          <p:cNvPr id="385" name="Google Shape;385;p27"/>
          <p:cNvGrpSpPr/>
          <p:nvPr/>
        </p:nvGrpSpPr>
        <p:grpSpPr>
          <a:xfrm>
            <a:off x="314567" y="3163557"/>
            <a:ext cx="1146243" cy="1980228"/>
            <a:chOff x="523603" y="2292543"/>
            <a:chExt cx="1627261" cy="2811226"/>
          </a:xfrm>
        </p:grpSpPr>
        <p:sp>
          <p:nvSpPr>
            <p:cNvPr id="386" name="Google Shape;386;p27"/>
            <p:cNvSpPr/>
            <p:nvPr/>
          </p:nvSpPr>
          <p:spPr>
            <a:xfrm>
              <a:off x="554008" y="2535279"/>
              <a:ext cx="1527320" cy="2568491"/>
            </a:xfrm>
            <a:custGeom>
              <a:avLst/>
              <a:gdLst/>
              <a:ahLst/>
              <a:cxnLst/>
              <a:rect l="l" t="t" r="r" b="b"/>
              <a:pathLst>
                <a:path w="9092" h="15290" extrusionOk="0">
                  <a:moveTo>
                    <a:pt x="4977" y="1"/>
                  </a:moveTo>
                  <a:cubicBezTo>
                    <a:pt x="4890" y="1"/>
                    <a:pt x="4804" y="7"/>
                    <a:pt x="4720" y="17"/>
                  </a:cubicBezTo>
                  <a:cubicBezTo>
                    <a:pt x="4177" y="81"/>
                    <a:pt x="4074" y="237"/>
                    <a:pt x="3983" y="1025"/>
                  </a:cubicBezTo>
                  <a:cubicBezTo>
                    <a:pt x="3893" y="1801"/>
                    <a:pt x="3983" y="6056"/>
                    <a:pt x="3983" y="6056"/>
                  </a:cubicBezTo>
                  <a:cubicBezTo>
                    <a:pt x="3983" y="6056"/>
                    <a:pt x="3466" y="6240"/>
                    <a:pt x="2949" y="6240"/>
                  </a:cubicBezTo>
                  <a:cubicBezTo>
                    <a:pt x="2690" y="6240"/>
                    <a:pt x="2432" y="6194"/>
                    <a:pt x="2238" y="6056"/>
                  </a:cubicBezTo>
                  <a:cubicBezTo>
                    <a:pt x="1656" y="5629"/>
                    <a:pt x="1720" y="3832"/>
                    <a:pt x="1681" y="3327"/>
                  </a:cubicBezTo>
                  <a:cubicBezTo>
                    <a:pt x="1630" y="2538"/>
                    <a:pt x="1410" y="2422"/>
                    <a:pt x="1009" y="2409"/>
                  </a:cubicBezTo>
                  <a:cubicBezTo>
                    <a:pt x="984" y="2408"/>
                    <a:pt x="957" y="2407"/>
                    <a:pt x="927" y="2407"/>
                  </a:cubicBezTo>
                  <a:cubicBezTo>
                    <a:pt x="591" y="2407"/>
                    <a:pt x="0" y="2510"/>
                    <a:pt x="0" y="3521"/>
                  </a:cubicBezTo>
                  <a:cubicBezTo>
                    <a:pt x="0" y="4620"/>
                    <a:pt x="0" y="8241"/>
                    <a:pt x="1009" y="8371"/>
                  </a:cubicBezTo>
                  <a:cubicBezTo>
                    <a:pt x="2018" y="8500"/>
                    <a:pt x="3893" y="8306"/>
                    <a:pt x="4087" y="8616"/>
                  </a:cubicBezTo>
                  <a:cubicBezTo>
                    <a:pt x="4294" y="8927"/>
                    <a:pt x="4475" y="15289"/>
                    <a:pt x="4475" y="15289"/>
                  </a:cubicBezTo>
                  <a:lnTo>
                    <a:pt x="6764" y="15289"/>
                  </a:lnTo>
                  <a:cubicBezTo>
                    <a:pt x="6751" y="14630"/>
                    <a:pt x="6505" y="7272"/>
                    <a:pt x="6505" y="7272"/>
                  </a:cubicBezTo>
                  <a:lnTo>
                    <a:pt x="6505" y="7272"/>
                  </a:lnTo>
                  <a:cubicBezTo>
                    <a:pt x="6601" y="7275"/>
                    <a:pt x="6694" y="7278"/>
                    <a:pt x="6784" y="7278"/>
                  </a:cubicBezTo>
                  <a:cubicBezTo>
                    <a:pt x="7887" y="7278"/>
                    <a:pt x="8569" y="6970"/>
                    <a:pt x="8820" y="5965"/>
                  </a:cubicBezTo>
                  <a:cubicBezTo>
                    <a:pt x="9091" y="4866"/>
                    <a:pt x="9091" y="2836"/>
                    <a:pt x="8936" y="2370"/>
                  </a:cubicBezTo>
                  <a:cubicBezTo>
                    <a:pt x="8857" y="2126"/>
                    <a:pt x="8485" y="2003"/>
                    <a:pt x="8110" y="2003"/>
                  </a:cubicBezTo>
                  <a:cubicBezTo>
                    <a:pt x="7751" y="2003"/>
                    <a:pt x="7389" y="2116"/>
                    <a:pt x="7281" y="2344"/>
                  </a:cubicBezTo>
                  <a:cubicBezTo>
                    <a:pt x="7061" y="2810"/>
                    <a:pt x="7462" y="4504"/>
                    <a:pt x="7165" y="5047"/>
                  </a:cubicBezTo>
                  <a:cubicBezTo>
                    <a:pt x="7034" y="5291"/>
                    <a:pt x="6834" y="5357"/>
                    <a:pt x="6657" y="5357"/>
                  </a:cubicBezTo>
                  <a:cubicBezTo>
                    <a:pt x="6449" y="5357"/>
                    <a:pt x="6272" y="5267"/>
                    <a:pt x="6272" y="5267"/>
                  </a:cubicBezTo>
                  <a:cubicBezTo>
                    <a:pt x="6272" y="5267"/>
                    <a:pt x="6091" y="1310"/>
                    <a:pt x="6014" y="689"/>
                  </a:cubicBezTo>
                  <a:cubicBezTo>
                    <a:pt x="5937" y="166"/>
                    <a:pt x="5447" y="1"/>
                    <a:pt x="49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27"/>
            <p:cNvSpPr/>
            <p:nvPr/>
          </p:nvSpPr>
          <p:spPr>
            <a:xfrm>
              <a:off x="1244758" y="2292543"/>
              <a:ext cx="321691" cy="263904"/>
            </a:xfrm>
            <a:custGeom>
              <a:avLst/>
              <a:gdLst/>
              <a:ahLst/>
              <a:cxnLst/>
              <a:rect l="l" t="t" r="r" b="b"/>
              <a:pathLst>
                <a:path w="1915" h="1571" extrusionOk="0">
                  <a:moveTo>
                    <a:pt x="893" y="0"/>
                  </a:moveTo>
                  <a:cubicBezTo>
                    <a:pt x="712" y="156"/>
                    <a:pt x="725" y="906"/>
                    <a:pt x="725" y="906"/>
                  </a:cubicBezTo>
                  <a:cubicBezTo>
                    <a:pt x="686" y="621"/>
                    <a:pt x="350" y="246"/>
                    <a:pt x="350" y="246"/>
                  </a:cubicBezTo>
                  <a:lnTo>
                    <a:pt x="350" y="246"/>
                  </a:lnTo>
                  <a:cubicBezTo>
                    <a:pt x="246" y="479"/>
                    <a:pt x="402" y="1009"/>
                    <a:pt x="402" y="1009"/>
                  </a:cubicBezTo>
                  <a:cubicBezTo>
                    <a:pt x="324" y="828"/>
                    <a:pt x="182" y="673"/>
                    <a:pt x="1" y="582"/>
                  </a:cubicBezTo>
                  <a:lnTo>
                    <a:pt x="1" y="582"/>
                  </a:lnTo>
                  <a:cubicBezTo>
                    <a:pt x="1" y="582"/>
                    <a:pt x="27" y="1048"/>
                    <a:pt x="195" y="1255"/>
                  </a:cubicBezTo>
                  <a:cubicBezTo>
                    <a:pt x="428" y="1520"/>
                    <a:pt x="647" y="1571"/>
                    <a:pt x="778" y="1571"/>
                  </a:cubicBezTo>
                  <a:cubicBezTo>
                    <a:pt x="858" y="1571"/>
                    <a:pt x="906" y="1552"/>
                    <a:pt x="906" y="1552"/>
                  </a:cubicBezTo>
                  <a:cubicBezTo>
                    <a:pt x="906" y="1552"/>
                    <a:pt x="915" y="1553"/>
                    <a:pt x="931" y="1553"/>
                  </a:cubicBezTo>
                  <a:cubicBezTo>
                    <a:pt x="1043" y="1553"/>
                    <a:pt x="1502" y="1533"/>
                    <a:pt x="1695" y="1216"/>
                  </a:cubicBezTo>
                  <a:cubicBezTo>
                    <a:pt x="1811" y="996"/>
                    <a:pt x="1889" y="750"/>
                    <a:pt x="1915" y="505"/>
                  </a:cubicBezTo>
                  <a:lnTo>
                    <a:pt x="1915" y="505"/>
                  </a:lnTo>
                  <a:cubicBezTo>
                    <a:pt x="1708" y="582"/>
                    <a:pt x="1320" y="1035"/>
                    <a:pt x="1320" y="1035"/>
                  </a:cubicBezTo>
                  <a:cubicBezTo>
                    <a:pt x="1436" y="763"/>
                    <a:pt x="1397" y="194"/>
                    <a:pt x="1397" y="194"/>
                  </a:cubicBezTo>
                  <a:lnTo>
                    <a:pt x="1397" y="194"/>
                  </a:lnTo>
                  <a:cubicBezTo>
                    <a:pt x="1152" y="362"/>
                    <a:pt x="1048" y="906"/>
                    <a:pt x="1048" y="906"/>
                  </a:cubicBezTo>
                  <a:cubicBezTo>
                    <a:pt x="1061" y="595"/>
                    <a:pt x="1009" y="285"/>
                    <a:pt x="8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7"/>
            <p:cNvSpPr/>
            <p:nvPr/>
          </p:nvSpPr>
          <p:spPr>
            <a:xfrm>
              <a:off x="1338157" y="2666138"/>
              <a:ext cx="82817" cy="130524"/>
            </a:xfrm>
            <a:custGeom>
              <a:avLst/>
              <a:gdLst/>
              <a:ahLst/>
              <a:cxnLst/>
              <a:rect l="l" t="t" r="r" b="b"/>
              <a:pathLst>
                <a:path w="493" h="777" extrusionOk="0">
                  <a:moveTo>
                    <a:pt x="1" y="1"/>
                  </a:moveTo>
                  <a:lnTo>
                    <a:pt x="1" y="777"/>
                  </a:lnTo>
                  <a:lnTo>
                    <a:pt x="492" y="570"/>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27"/>
            <p:cNvSpPr/>
            <p:nvPr/>
          </p:nvSpPr>
          <p:spPr>
            <a:xfrm>
              <a:off x="836389" y="3467752"/>
              <a:ext cx="95751" cy="128341"/>
            </a:xfrm>
            <a:custGeom>
              <a:avLst/>
              <a:gdLst/>
              <a:ahLst/>
              <a:cxnLst/>
              <a:rect l="l" t="t" r="r" b="b"/>
              <a:pathLst>
                <a:path w="570" h="764" extrusionOk="0">
                  <a:moveTo>
                    <a:pt x="569" y="1"/>
                  </a:moveTo>
                  <a:lnTo>
                    <a:pt x="0" y="531"/>
                  </a:lnTo>
                  <a:lnTo>
                    <a:pt x="479" y="764"/>
                  </a:lnTo>
                  <a:lnTo>
                    <a:pt x="56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7"/>
            <p:cNvSpPr/>
            <p:nvPr/>
          </p:nvSpPr>
          <p:spPr>
            <a:xfrm>
              <a:off x="1455578" y="2961620"/>
              <a:ext cx="73913" cy="95751"/>
            </a:xfrm>
            <a:custGeom>
              <a:avLst/>
              <a:gdLst/>
              <a:ahLst/>
              <a:cxnLst/>
              <a:rect l="l" t="t" r="r" b="b"/>
              <a:pathLst>
                <a:path w="440" h="570" extrusionOk="0">
                  <a:moveTo>
                    <a:pt x="0" y="0"/>
                  </a:moveTo>
                  <a:lnTo>
                    <a:pt x="0" y="569"/>
                  </a:lnTo>
                  <a:lnTo>
                    <a:pt x="440" y="285"/>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91;p27"/>
            <p:cNvSpPr/>
            <p:nvPr/>
          </p:nvSpPr>
          <p:spPr>
            <a:xfrm>
              <a:off x="1492366" y="3189740"/>
              <a:ext cx="74081" cy="91384"/>
            </a:xfrm>
            <a:custGeom>
              <a:avLst/>
              <a:gdLst/>
              <a:ahLst/>
              <a:cxnLst/>
              <a:rect l="l" t="t" r="r" b="b"/>
              <a:pathLst>
                <a:path w="441" h="544" extrusionOk="0">
                  <a:moveTo>
                    <a:pt x="1" y="0"/>
                  </a:moveTo>
                  <a:lnTo>
                    <a:pt x="1" y="543"/>
                  </a:lnTo>
                  <a:lnTo>
                    <a:pt x="441" y="272"/>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7"/>
            <p:cNvSpPr/>
            <p:nvPr/>
          </p:nvSpPr>
          <p:spPr>
            <a:xfrm>
              <a:off x="1548977" y="5014539"/>
              <a:ext cx="89200" cy="78281"/>
            </a:xfrm>
            <a:custGeom>
              <a:avLst/>
              <a:gdLst/>
              <a:ahLst/>
              <a:cxnLst/>
              <a:rect l="l" t="t" r="r" b="b"/>
              <a:pathLst>
                <a:path w="531" h="466" extrusionOk="0">
                  <a:moveTo>
                    <a:pt x="530" y="0"/>
                  </a:moveTo>
                  <a:lnTo>
                    <a:pt x="0" y="13"/>
                  </a:lnTo>
                  <a:lnTo>
                    <a:pt x="311" y="466"/>
                  </a:lnTo>
                  <a:lnTo>
                    <a:pt x="53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27"/>
            <p:cNvSpPr/>
            <p:nvPr/>
          </p:nvSpPr>
          <p:spPr>
            <a:xfrm>
              <a:off x="1492366" y="3469936"/>
              <a:ext cx="132708" cy="74081"/>
            </a:xfrm>
            <a:custGeom>
              <a:avLst/>
              <a:gdLst/>
              <a:ahLst/>
              <a:cxnLst/>
              <a:rect l="l" t="t" r="r" b="b"/>
              <a:pathLst>
                <a:path w="790" h="441" extrusionOk="0">
                  <a:moveTo>
                    <a:pt x="1" y="1"/>
                  </a:moveTo>
                  <a:lnTo>
                    <a:pt x="1" y="440"/>
                  </a:lnTo>
                  <a:lnTo>
                    <a:pt x="790" y="220"/>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7"/>
            <p:cNvSpPr/>
            <p:nvPr/>
          </p:nvSpPr>
          <p:spPr>
            <a:xfrm>
              <a:off x="1216537" y="3363435"/>
              <a:ext cx="121789" cy="82817"/>
            </a:xfrm>
            <a:custGeom>
              <a:avLst/>
              <a:gdLst/>
              <a:ahLst/>
              <a:cxnLst/>
              <a:rect l="l" t="t" r="r" b="b"/>
              <a:pathLst>
                <a:path w="725" h="493" extrusionOk="0">
                  <a:moveTo>
                    <a:pt x="725" y="1"/>
                  </a:moveTo>
                  <a:lnTo>
                    <a:pt x="1" y="104"/>
                  </a:lnTo>
                  <a:lnTo>
                    <a:pt x="725" y="492"/>
                  </a:lnTo>
                  <a:lnTo>
                    <a:pt x="72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27"/>
            <p:cNvSpPr/>
            <p:nvPr/>
          </p:nvSpPr>
          <p:spPr>
            <a:xfrm>
              <a:off x="1186132" y="3124563"/>
              <a:ext cx="117422" cy="84832"/>
            </a:xfrm>
            <a:custGeom>
              <a:avLst/>
              <a:gdLst/>
              <a:ahLst/>
              <a:cxnLst/>
              <a:rect l="l" t="t" r="r" b="b"/>
              <a:pathLst>
                <a:path w="699" h="505" extrusionOk="0">
                  <a:moveTo>
                    <a:pt x="1" y="0"/>
                  </a:moveTo>
                  <a:lnTo>
                    <a:pt x="544" y="505"/>
                  </a:lnTo>
                  <a:lnTo>
                    <a:pt x="699" y="91"/>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7"/>
            <p:cNvSpPr/>
            <p:nvPr/>
          </p:nvSpPr>
          <p:spPr>
            <a:xfrm>
              <a:off x="1216537" y="2885523"/>
              <a:ext cx="121789" cy="87184"/>
            </a:xfrm>
            <a:custGeom>
              <a:avLst/>
              <a:gdLst/>
              <a:ahLst/>
              <a:cxnLst/>
              <a:rect l="l" t="t" r="r" b="b"/>
              <a:pathLst>
                <a:path w="725" h="519" extrusionOk="0">
                  <a:moveTo>
                    <a:pt x="1" y="1"/>
                  </a:moveTo>
                  <a:lnTo>
                    <a:pt x="427" y="518"/>
                  </a:lnTo>
                  <a:lnTo>
                    <a:pt x="725" y="195"/>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27"/>
            <p:cNvSpPr/>
            <p:nvPr/>
          </p:nvSpPr>
          <p:spPr>
            <a:xfrm>
              <a:off x="1546793" y="4441046"/>
              <a:ext cx="119605" cy="115238"/>
            </a:xfrm>
            <a:custGeom>
              <a:avLst/>
              <a:gdLst/>
              <a:ahLst/>
              <a:cxnLst/>
              <a:rect l="l" t="t" r="r" b="b"/>
              <a:pathLst>
                <a:path w="712" h="686" extrusionOk="0">
                  <a:moveTo>
                    <a:pt x="349" y="0"/>
                  </a:moveTo>
                  <a:lnTo>
                    <a:pt x="0" y="401"/>
                  </a:lnTo>
                  <a:lnTo>
                    <a:pt x="711" y="686"/>
                  </a:lnTo>
                  <a:lnTo>
                    <a:pt x="34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27"/>
            <p:cNvSpPr/>
            <p:nvPr/>
          </p:nvSpPr>
          <p:spPr>
            <a:xfrm>
              <a:off x="1357811" y="4152115"/>
              <a:ext cx="87016" cy="84832"/>
            </a:xfrm>
            <a:custGeom>
              <a:avLst/>
              <a:gdLst/>
              <a:ahLst/>
              <a:cxnLst/>
              <a:rect l="l" t="t" r="r" b="b"/>
              <a:pathLst>
                <a:path w="518" h="505" extrusionOk="0">
                  <a:moveTo>
                    <a:pt x="246" y="0"/>
                  </a:moveTo>
                  <a:lnTo>
                    <a:pt x="0" y="453"/>
                  </a:lnTo>
                  <a:lnTo>
                    <a:pt x="517" y="505"/>
                  </a:lnTo>
                  <a:lnTo>
                    <a:pt x="517" y="505"/>
                  </a:lnTo>
                  <a:lnTo>
                    <a:pt x="2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27"/>
            <p:cNvSpPr/>
            <p:nvPr/>
          </p:nvSpPr>
          <p:spPr>
            <a:xfrm>
              <a:off x="1218721" y="3971701"/>
              <a:ext cx="87016" cy="80633"/>
            </a:xfrm>
            <a:custGeom>
              <a:avLst/>
              <a:gdLst/>
              <a:ahLst/>
              <a:cxnLst/>
              <a:rect l="l" t="t" r="r" b="b"/>
              <a:pathLst>
                <a:path w="518" h="480" extrusionOk="0">
                  <a:moveTo>
                    <a:pt x="259" y="1"/>
                  </a:moveTo>
                  <a:lnTo>
                    <a:pt x="0" y="453"/>
                  </a:lnTo>
                  <a:lnTo>
                    <a:pt x="518" y="479"/>
                  </a:lnTo>
                  <a:lnTo>
                    <a:pt x="25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7"/>
            <p:cNvSpPr/>
            <p:nvPr/>
          </p:nvSpPr>
          <p:spPr>
            <a:xfrm>
              <a:off x="1038474" y="3739381"/>
              <a:ext cx="136908" cy="95751"/>
            </a:xfrm>
            <a:custGeom>
              <a:avLst/>
              <a:gdLst/>
              <a:ahLst/>
              <a:cxnLst/>
              <a:rect l="l" t="t" r="r" b="b"/>
              <a:pathLst>
                <a:path w="815" h="570" extrusionOk="0">
                  <a:moveTo>
                    <a:pt x="608" y="0"/>
                  </a:moveTo>
                  <a:lnTo>
                    <a:pt x="0" y="569"/>
                  </a:lnTo>
                  <a:lnTo>
                    <a:pt x="815" y="388"/>
                  </a:lnTo>
                  <a:lnTo>
                    <a:pt x="60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27"/>
            <p:cNvSpPr/>
            <p:nvPr/>
          </p:nvSpPr>
          <p:spPr>
            <a:xfrm>
              <a:off x="1320855" y="3754499"/>
              <a:ext cx="139092" cy="71898"/>
            </a:xfrm>
            <a:custGeom>
              <a:avLst/>
              <a:gdLst/>
              <a:ahLst/>
              <a:cxnLst/>
              <a:rect l="l" t="t" r="r" b="b"/>
              <a:pathLst>
                <a:path w="828" h="428" extrusionOk="0">
                  <a:moveTo>
                    <a:pt x="0" y="1"/>
                  </a:moveTo>
                  <a:lnTo>
                    <a:pt x="233" y="427"/>
                  </a:lnTo>
                  <a:lnTo>
                    <a:pt x="82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27"/>
            <p:cNvSpPr/>
            <p:nvPr/>
          </p:nvSpPr>
          <p:spPr>
            <a:xfrm>
              <a:off x="1485983" y="3934745"/>
              <a:ext cx="121789" cy="71898"/>
            </a:xfrm>
            <a:custGeom>
              <a:avLst/>
              <a:gdLst/>
              <a:ahLst/>
              <a:cxnLst/>
              <a:rect l="l" t="t" r="r" b="b"/>
              <a:pathLst>
                <a:path w="725" h="428" extrusionOk="0">
                  <a:moveTo>
                    <a:pt x="0" y="1"/>
                  </a:moveTo>
                  <a:lnTo>
                    <a:pt x="65" y="428"/>
                  </a:lnTo>
                  <a:lnTo>
                    <a:pt x="724" y="195"/>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27"/>
            <p:cNvSpPr/>
            <p:nvPr/>
          </p:nvSpPr>
          <p:spPr>
            <a:xfrm>
              <a:off x="1568463" y="4147747"/>
              <a:ext cx="123973" cy="73913"/>
            </a:xfrm>
            <a:custGeom>
              <a:avLst/>
              <a:gdLst/>
              <a:ahLst/>
              <a:cxnLst/>
              <a:rect l="l" t="t" r="r" b="b"/>
              <a:pathLst>
                <a:path w="738" h="440" extrusionOk="0">
                  <a:moveTo>
                    <a:pt x="104" y="0"/>
                  </a:moveTo>
                  <a:lnTo>
                    <a:pt x="1" y="440"/>
                  </a:lnTo>
                  <a:lnTo>
                    <a:pt x="1" y="440"/>
                  </a:lnTo>
                  <a:lnTo>
                    <a:pt x="738" y="259"/>
                  </a:lnTo>
                  <a:lnTo>
                    <a:pt x="10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27"/>
            <p:cNvSpPr/>
            <p:nvPr/>
          </p:nvSpPr>
          <p:spPr>
            <a:xfrm>
              <a:off x="795065" y="3198476"/>
              <a:ext cx="87184" cy="84832"/>
            </a:xfrm>
            <a:custGeom>
              <a:avLst/>
              <a:gdLst/>
              <a:ahLst/>
              <a:cxnLst/>
              <a:rect l="l" t="t" r="r" b="b"/>
              <a:pathLst>
                <a:path w="519" h="505" extrusionOk="0">
                  <a:moveTo>
                    <a:pt x="376" y="0"/>
                  </a:moveTo>
                  <a:lnTo>
                    <a:pt x="1" y="427"/>
                  </a:lnTo>
                  <a:lnTo>
                    <a:pt x="518" y="504"/>
                  </a:lnTo>
                  <a:lnTo>
                    <a:pt x="37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27"/>
            <p:cNvSpPr/>
            <p:nvPr/>
          </p:nvSpPr>
          <p:spPr>
            <a:xfrm>
              <a:off x="673445" y="3391656"/>
              <a:ext cx="84832" cy="85000"/>
            </a:xfrm>
            <a:custGeom>
              <a:avLst/>
              <a:gdLst/>
              <a:ahLst/>
              <a:cxnLst/>
              <a:rect l="l" t="t" r="r" b="b"/>
              <a:pathLst>
                <a:path w="505" h="506" extrusionOk="0">
                  <a:moveTo>
                    <a:pt x="363" y="1"/>
                  </a:moveTo>
                  <a:lnTo>
                    <a:pt x="1" y="415"/>
                  </a:lnTo>
                  <a:lnTo>
                    <a:pt x="505" y="505"/>
                  </a:lnTo>
                  <a:lnTo>
                    <a:pt x="36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27"/>
            <p:cNvSpPr/>
            <p:nvPr/>
          </p:nvSpPr>
          <p:spPr>
            <a:xfrm>
              <a:off x="764660" y="3728462"/>
              <a:ext cx="123973" cy="117422"/>
            </a:xfrm>
            <a:custGeom>
              <a:avLst/>
              <a:gdLst/>
              <a:ahLst/>
              <a:cxnLst/>
              <a:rect l="l" t="t" r="r" b="b"/>
              <a:pathLst>
                <a:path w="738" h="699" extrusionOk="0">
                  <a:moveTo>
                    <a:pt x="298" y="0"/>
                  </a:moveTo>
                  <a:lnTo>
                    <a:pt x="1" y="324"/>
                  </a:lnTo>
                  <a:lnTo>
                    <a:pt x="738" y="699"/>
                  </a:lnTo>
                  <a:lnTo>
                    <a:pt x="29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27"/>
            <p:cNvSpPr/>
            <p:nvPr/>
          </p:nvSpPr>
          <p:spPr>
            <a:xfrm>
              <a:off x="1763996" y="3598107"/>
              <a:ext cx="126157" cy="104487"/>
            </a:xfrm>
            <a:custGeom>
              <a:avLst/>
              <a:gdLst/>
              <a:ahLst/>
              <a:cxnLst/>
              <a:rect l="l" t="t" r="r" b="b"/>
              <a:pathLst>
                <a:path w="751" h="622" extrusionOk="0">
                  <a:moveTo>
                    <a:pt x="427" y="1"/>
                  </a:moveTo>
                  <a:lnTo>
                    <a:pt x="0" y="621"/>
                  </a:lnTo>
                  <a:lnTo>
                    <a:pt x="750" y="414"/>
                  </a:lnTo>
                  <a:lnTo>
                    <a:pt x="42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408;p27"/>
            <p:cNvSpPr/>
            <p:nvPr/>
          </p:nvSpPr>
          <p:spPr>
            <a:xfrm>
              <a:off x="2015972" y="3081055"/>
              <a:ext cx="76265" cy="93568"/>
            </a:xfrm>
            <a:custGeom>
              <a:avLst/>
              <a:gdLst/>
              <a:ahLst/>
              <a:cxnLst/>
              <a:rect l="l" t="t" r="r" b="b"/>
              <a:pathLst>
                <a:path w="454" h="557" extrusionOk="0">
                  <a:moveTo>
                    <a:pt x="1" y="1"/>
                  </a:moveTo>
                  <a:lnTo>
                    <a:pt x="1" y="557"/>
                  </a:lnTo>
                  <a:lnTo>
                    <a:pt x="453" y="272"/>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409;p27"/>
            <p:cNvSpPr/>
            <p:nvPr/>
          </p:nvSpPr>
          <p:spPr>
            <a:xfrm>
              <a:off x="2018156" y="3363435"/>
              <a:ext cx="132708" cy="71898"/>
            </a:xfrm>
            <a:custGeom>
              <a:avLst/>
              <a:gdLst/>
              <a:ahLst/>
              <a:cxnLst/>
              <a:rect l="l" t="t" r="r" b="b"/>
              <a:pathLst>
                <a:path w="790" h="428" extrusionOk="0">
                  <a:moveTo>
                    <a:pt x="0" y="1"/>
                  </a:moveTo>
                  <a:lnTo>
                    <a:pt x="0" y="428"/>
                  </a:lnTo>
                  <a:lnTo>
                    <a:pt x="789" y="208"/>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7"/>
            <p:cNvSpPr/>
            <p:nvPr/>
          </p:nvSpPr>
          <p:spPr>
            <a:xfrm>
              <a:off x="1740143" y="3257102"/>
              <a:ext cx="123973" cy="82649"/>
            </a:xfrm>
            <a:custGeom>
              <a:avLst/>
              <a:gdLst/>
              <a:ahLst/>
              <a:cxnLst/>
              <a:rect l="l" t="t" r="r" b="b"/>
              <a:pathLst>
                <a:path w="738" h="492" extrusionOk="0">
                  <a:moveTo>
                    <a:pt x="737" y="0"/>
                  </a:moveTo>
                  <a:lnTo>
                    <a:pt x="0" y="104"/>
                  </a:lnTo>
                  <a:lnTo>
                    <a:pt x="737" y="492"/>
                  </a:lnTo>
                  <a:lnTo>
                    <a:pt x="7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27"/>
            <p:cNvSpPr/>
            <p:nvPr/>
          </p:nvSpPr>
          <p:spPr>
            <a:xfrm>
              <a:off x="1711921" y="3018062"/>
              <a:ext cx="115238" cy="82817"/>
            </a:xfrm>
            <a:custGeom>
              <a:avLst/>
              <a:gdLst/>
              <a:ahLst/>
              <a:cxnLst/>
              <a:rect l="l" t="t" r="r" b="b"/>
              <a:pathLst>
                <a:path w="686" h="493" extrusionOk="0">
                  <a:moveTo>
                    <a:pt x="0" y="1"/>
                  </a:moveTo>
                  <a:lnTo>
                    <a:pt x="530" y="492"/>
                  </a:lnTo>
                  <a:lnTo>
                    <a:pt x="685" y="91"/>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7"/>
            <p:cNvSpPr/>
            <p:nvPr/>
          </p:nvSpPr>
          <p:spPr>
            <a:xfrm>
              <a:off x="1803137" y="3426428"/>
              <a:ext cx="89200" cy="85000"/>
            </a:xfrm>
            <a:custGeom>
              <a:avLst/>
              <a:gdLst/>
              <a:ahLst/>
              <a:cxnLst/>
              <a:rect l="l" t="t" r="r" b="b"/>
              <a:pathLst>
                <a:path w="531" h="506" extrusionOk="0">
                  <a:moveTo>
                    <a:pt x="117" y="1"/>
                  </a:moveTo>
                  <a:lnTo>
                    <a:pt x="0" y="505"/>
                  </a:lnTo>
                  <a:lnTo>
                    <a:pt x="0" y="505"/>
                  </a:lnTo>
                  <a:lnTo>
                    <a:pt x="530" y="298"/>
                  </a:lnTo>
                  <a:lnTo>
                    <a:pt x="1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27"/>
            <p:cNvSpPr/>
            <p:nvPr/>
          </p:nvSpPr>
          <p:spPr>
            <a:xfrm>
              <a:off x="1870498" y="2840000"/>
              <a:ext cx="84832" cy="87016"/>
            </a:xfrm>
            <a:custGeom>
              <a:avLst/>
              <a:gdLst/>
              <a:ahLst/>
              <a:cxnLst/>
              <a:rect l="l" t="t" r="r" b="b"/>
              <a:pathLst>
                <a:path w="505" h="518" extrusionOk="0">
                  <a:moveTo>
                    <a:pt x="168" y="0"/>
                  </a:moveTo>
                  <a:lnTo>
                    <a:pt x="0" y="518"/>
                  </a:lnTo>
                  <a:lnTo>
                    <a:pt x="0" y="518"/>
                  </a:lnTo>
                  <a:lnTo>
                    <a:pt x="504" y="401"/>
                  </a:lnTo>
                  <a:lnTo>
                    <a:pt x="1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7"/>
            <p:cNvSpPr/>
            <p:nvPr/>
          </p:nvSpPr>
          <p:spPr>
            <a:xfrm>
              <a:off x="1572831" y="3691506"/>
              <a:ext cx="113054" cy="126157"/>
            </a:xfrm>
            <a:custGeom>
              <a:avLst/>
              <a:gdLst/>
              <a:ahLst/>
              <a:cxnLst/>
              <a:rect l="l" t="t" r="r" b="b"/>
              <a:pathLst>
                <a:path w="673" h="751" extrusionOk="0">
                  <a:moveTo>
                    <a:pt x="337" y="1"/>
                  </a:moveTo>
                  <a:lnTo>
                    <a:pt x="0" y="272"/>
                  </a:lnTo>
                  <a:lnTo>
                    <a:pt x="673" y="751"/>
                  </a:lnTo>
                  <a:lnTo>
                    <a:pt x="673" y="751"/>
                  </a:lnTo>
                  <a:lnTo>
                    <a:pt x="3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7"/>
            <p:cNvSpPr/>
            <p:nvPr/>
          </p:nvSpPr>
          <p:spPr>
            <a:xfrm>
              <a:off x="536538" y="3578621"/>
              <a:ext cx="121957" cy="110870"/>
            </a:xfrm>
            <a:custGeom>
              <a:avLst/>
              <a:gdLst/>
              <a:ahLst/>
              <a:cxnLst/>
              <a:rect l="l" t="t" r="r" b="b"/>
              <a:pathLst>
                <a:path w="726" h="660" extrusionOk="0">
                  <a:moveTo>
                    <a:pt x="1" y="0"/>
                  </a:moveTo>
                  <a:lnTo>
                    <a:pt x="531" y="660"/>
                  </a:lnTo>
                  <a:lnTo>
                    <a:pt x="725" y="207"/>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7"/>
            <p:cNvSpPr/>
            <p:nvPr/>
          </p:nvSpPr>
          <p:spPr>
            <a:xfrm>
              <a:off x="523603" y="3150600"/>
              <a:ext cx="104319" cy="108854"/>
            </a:xfrm>
            <a:custGeom>
              <a:avLst/>
              <a:gdLst/>
              <a:ahLst/>
              <a:cxnLst/>
              <a:rect l="l" t="t" r="r" b="b"/>
              <a:pathLst>
                <a:path w="621" h="648" extrusionOk="0">
                  <a:moveTo>
                    <a:pt x="0" y="1"/>
                  </a:moveTo>
                  <a:lnTo>
                    <a:pt x="362" y="647"/>
                  </a:lnTo>
                  <a:lnTo>
                    <a:pt x="621" y="311"/>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27"/>
            <p:cNvSpPr/>
            <p:nvPr/>
          </p:nvSpPr>
          <p:spPr>
            <a:xfrm>
              <a:off x="725520" y="2981106"/>
              <a:ext cx="76265" cy="113222"/>
            </a:xfrm>
            <a:custGeom>
              <a:avLst/>
              <a:gdLst/>
              <a:ahLst/>
              <a:cxnLst/>
              <a:rect l="l" t="t" r="r" b="b"/>
              <a:pathLst>
                <a:path w="454" h="674" extrusionOk="0">
                  <a:moveTo>
                    <a:pt x="27" y="1"/>
                  </a:moveTo>
                  <a:lnTo>
                    <a:pt x="1" y="673"/>
                  </a:lnTo>
                  <a:lnTo>
                    <a:pt x="454" y="634"/>
                  </a:lnTo>
                  <a:lnTo>
                    <a:pt x="2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7"/>
            <p:cNvSpPr/>
            <p:nvPr/>
          </p:nvSpPr>
          <p:spPr>
            <a:xfrm>
              <a:off x="1318671" y="4397538"/>
              <a:ext cx="113054" cy="121789"/>
            </a:xfrm>
            <a:custGeom>
              <a:avLst/>
              <a:gdLst/>
              <a:ahLst/>
              <a:cxnLst/>
              <a:rect l="l" t="t" r="r" b="b"/>
              <a:pathLst>
                <a:path w="673" h="725" extrusionOk="0">
                  <a:moveTo>
                    <a:pt x="0" y="0"/>
                  </a:moveTo>
                  <a:lnTo>
                    <a:pt x="285" y="725"/>
                  </a:lnTo>
                  <a:lnTo>
                    <a:pt x="673" y="350"/>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27"/>
            <p:cNvSpPr/>
            <p:nvPr/>
          </p:nvSpPr>
          <p:spPr>
            <a:xfrm>
              <a:off x="1503285" y="4738543"/>
              <a:ext cx="87016" cy="89368"/>
            </a:xfrm>
            <a:custGeom>
              <a:avLst/>
              <a:gdLst/>
              <a:ahLst/>
              <a:cxnLst/>
              <a:rect l="l" t="t" r="r" b="b"/>
              <a:pathLst>
                <a:path w="518" h="532" extrusionOk="0">
                  <a:moveTo>
                    <a:pt x="1" y="1"/>
                  </a:moveTo>
                  <a:lnTo>
                    <a:pt x="220" y="531"/>
                  </a:lnTo>
                  <a:lnTo>
                    <a:pt x="518" y="104"/>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7"/>
            <p:cNvSpPr/>
            <p:nvPr/>
          </p:nvSpPr>
          <p:spPr>
            <a:xfrm>
              <a:off x="1575015" y="4827742"/>
              <a:ext cx="108686" cy="121789"/>
            </a:xfrm>
            <a:custGeom>
              <a:avLst/>
              <a:gdLst/>
              <a:ahLst/>
              <a:cxnLst/>
              <a:rect l="l" t="t" r="r" b="b"/>
              <a:pathLst>
                <a:path w="647" h="725" extrusionOk="0">
                  <a:moveTo>
                    <a:pt x="647" y="0"/>
                  </a:moveTo>
                  <a:lnTo>
                    <a:pt x="0" y="530"/>
                  </a:lnTo>
                  <a:lnTo>
                    <a:pt x="453" y="724"/>
                  </a:lnTo>
                  <a:lnTo>
                    <a:pt x="64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421;p27"/>
            <p:cNvSpPr/>
            <p:nvPr/>
          </p:nvSpPr>
          <p:spPr>
            <a:xfrm>
              <a:off x="1314304" y="4962297"/>
              <a:ext cx="117422" cy="71898"/>
            </a:xfrm>
            <a:custGeom>
              <a:avLst/>
              <a:gdLst/>
              <a:ahLst/>
              <a:cxnLst/>
              <a:rect l="l" t="t" r="r" b="b"/>
              <a:pathLst>
                <a:path w="699" h="428" extrusionOk="0">
                  <a:moveTo>
                    <a:pt x="686" y="1"/>
                  </a:moveTo>
                  <a:lnTo>
                    <a:pt x="1" y="156"/>
                  </a:lnTo>
                  <a:lnTo>
                    <a:pt x="699" y="428"/>
                  </a:lnTo>
                  <a:lnTo>
                    <a:pt x="6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7"/>
            <p:cNvSpPr/>
            <p:nvPr/>
          </p:nvSpPr>
          <p:spPr>
            <a:xfrm>
              <a:off x="1253493" y="4740727"/>
              <a:ext cx="126157" cy="71898"/>
            </a:xfrm>
            <a:custGeom>
              <a:avLst/>
              <a:gdLst/>
              <a:ahLst/>
              <a:cxnLst/>
              <a:rect l="l" t="t" r="r" b="b"/>
              <a:pathLst>
                <a:path w="751" h="428" extrusionOk="0">
                  <a:moveTo>
                    <a:pt x="750" y="1"/>
                  </a:moveTo>
                  <a:lnTo>
                    <a:pt x="0" y="104"/>
                  </a:lnTo>
                  <a:lnTo>
                    <a:pt x="595" y="427"/>
                  </a:lnTo>
                  <a:lnTo>
                    <a:pt x="75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23" name="Google Shape;423;p27"/>
          <p:cNvGrpSpPr/>
          <p:nvPr/>
        </p:nvGrpSpPr>
        <p:grpSpPr>
          <a:xfrm>
            <a:off x="7796733" y="2953913"/>
            <a:ext cx="915142" cy="2189560"/>
            <a:chOff x="2628610" y="2099027"/>
            <a:chExt cx="1255856" cy="3004748"/>
          </a:xfrm>
        </p:grpSpPr>
        <p:sp>
          <p:nvSpPr>
            <p:cNvPr id="424" name="Google Shape;424;p27"/>
            <p:cNvSpPr/>
            <p:nvPr/>
          </p:nvSpPr>
          <p:spPr>
            <a:xfrm>
              <a:off x="2628610" y="2099027"/>
              <a:ext cx="1255856" cy="3004748"/>
            </a:xfrm>
            <a:custGeom>
              <a:avLst/>
              <a:gdLst/>
              <a:ahLst/>
              <a:cxnLst/>
              <a:rect l="l" t="t" r="r" b="b"/>
              <a:pathLst>
                <a:path w="7476" h="17887" extrusionOk="0">
                  <a:moveTo>
                    <a:pt x="3996" y="1"/>
                  </a:moveTo>
                  <a:cubicBezTo>
                    <a:pt x="3559" y="1"/>
                    <a:pt x="3076" y="268"/>
                    <a:pt x="3117" y="700"/>
                  </a:cubicBezTo>
                  <a:cubicBezTo>
                    <a:pt x="3169" y="1398"/>
                    <a:pt x="3376" y="6959"/>
                    <a:pt x="3376" y="6959"/>
                  </a:cubicBezTo>
                  <a:cubicBezTo>
                    <a:pt x="3376" y="6959"/>
                    <a:pt x="3098" y="7012"/>
                    <a:pt x="2787" y="7012"/>
                  </a:cubicBezTo>
                  <a:cubicBezTo>
                    <a:pt x="2450" y="7012"/>
                    <a:pt x="2074" y="6950"/>
                    <a:pt x="1966" y="6687"/>
                  </a:cubicBezTo>
                  <a:cubicBezTo>
                    <a:pt x="1759" y="6183"/>
                    <a:pt x="1630" y="4049"/>
                    <a:pt x="1604" y="3390"/>
                  </a:cubicBezTo>
                  <a:cubicBezTo>
                    <a:pt x="1586" y="3090"/>
                    <a:pt x="1285" y="2969"/>
                    <a:pt x="955" y="2969"/>
                  </a:cubicBezTo>
                  <a:cubicBezTo>
                    <a:pt x="559" y="2969"/>
                    <a:pt x="120" y="3143"/>
                    <a:pt x="78" y="3390"/>
                  </a:cubicBezTo>
                  <a:cubicBezTo>
                    <a:pt x="0" y="3842"/>
                    <a:pt x="26" y="7088"/>
                    <a:pt x="802" y="7916"/>
                  </a:cubicBezTo>
                  <a:cubicBezTo>
                    <a:pt x="1565" y="8743"/>
                    <a:pt x="2949" y="8239"/>
                    <a:pt x="3091" y="8692"/>
                  </a:cubicBezTo>
                  <a:cubicBezTo>
                    <a:pt x="3220" y="9144"/>
                    <a:pt x="3091" y="17886"/>
                    <a:pt x="3091" y="17886"/>
                  </a:cubicBezTo>
                  <a:lnTo>
                    <a:pt x="5083" y="17886"/>
                  </a:lnTo>
                  <a:lnTo>
                    <a:pt x="5083" y="12145"/>
                  </a:lnTo>
                  <a:cubicBezTo>
                    <a:pt x="5083" y="12145"/>
                    <a:pt x="5295" y="12162"/>
                    <a:pt x="5586" y="12162"/>
                  </a:cubicBezTo>
                  <a:cubicBezTo>
                    <a:pt x="6155" y="12162"/>
                    <a:pt x="7023" y="12094"/>
                    <a:pt x="7178" y="11692"/>
                  </a:cubicBezTo>
                  <a:cubicBezTo>
                    <a:pt x="7423" y="11084"/>
                    <a:pt x="7449" y="8873"/>
                    <a:pt x="7320" y="8368"/>
                  </a:cubicBezTo>
                  <a:cubicBezTo>
                    <a:pt x="7246" y="8106"/>
                    <a:pt x="6951" y="8001"/>
                    <a:pt x="6667" y="8001"/>
                  </a:cubicBezTo>
                  <a:cubicBezTo>
                    <a:pt x="6405" y="8001"/>
                    <a:pt x="6153" y="8090"/>
                    <a:pt x="6091" y="8226"/>
                  </a:cubicBezTo>
                  <a:cubicBezTo>
                    <a:pt x="5962" y="8524"/>
                    <a:pt x="6040" y="9959"/>
                    <a:pt x="5988" y="10438"/>
                  </a:cubicBezTo>
                  <a:cubicBezTo>
                    <a:pt x="5949" y="10799"/>
                    <a:pt x="5467" y="10843"/>
                    <a:pt x="5234" y="10843"/>
                  </a:cubicBezTo>
                  <a:cubicBezTo>
                    <a:pt x="5158" y="10843"/>
                    <a:pt x="5108" y="10838"/>
                    <a:pt x="5108" y="10838"/>
                  </a:cubicBezTo>
                  <a:lnTo>
                    <a:pt x="5031" y="6739"/>
                  </a:lnTo>
                  <a:lnTo>
                    <a:pt x="5031" y="6739"/>
                  </a:lnTo>
                  <a:cubicBezTo>
                    <a:pt x="5031" y="6739"/>
                    <a:pt x="5093" y="6742"/>
                    <a:pt x="5196" y="6742"/>
                  </a:cubicBezTo>
                  <a:cubicBezTo>
                    <a:pt x="5698" y="6742"/>
                    <a:pt x="7180" y="6679"/>
                    <a:pt x="7320" y="5950"/>
                  </a:cubicBezTo>
                  <a:cubicBezTo>
                    <a:pt x="7475" y="5071"/>
                    <a:pt x="7449" y="2161"/>
                    <a:pt x="7320" y="1579"/>
                  </a:cubicBezTo>
                  <a:cubicBezTo>
                    <a:pt x="7255" y="1313"/>
                    <a:pt x="6966" y="1201"/>
                    <a:pt x="6678" y="1201"/>
                  </a:cubicBezTo>
                  <a:cubicBezTo>
                    <a:pt x="6337" y="1201"/>
                    <a:pt x="5997" y="1359"/>
                    <a:pt x="6040" y="1605"/>
                  </a:cubicBezTo>
                  <a:cubicBezTo>
                    <a:pt x="6117" y="2058"/>
                    <a:pt x="6065" y="4347"/>
                    <a:pt x="6040" y="4825"/>
                  </a:cubicBezTo>
                  <a:cubicBezTo>
                    <a:pt x="6026" y="5082"/>
                    <a:pt x="5722" y="5141"/>
                    <a:pt x="5443" y="5141"/>
                  </a:cubicBezTo>
                  <a:cubicBezTo>
                    <a:pt x="5202" y="5141"/>
                    <a:pt x="4979" y="5097"/>
                    <a:pt x="4979" y="5097"/>
                  </a:cubicBezTo>
                  <a:cubicBezTo>
                    <a:pt x="4953" y="4644"/>
                    <a:pt x="4889" y="868"/>
                    <a:pt x="4604" y="299"/>
                  </a:cubicBezTo>
                  <a:cubicBezTo>
                    <a:pt x="4494" y="93"/>
                    <a:pt x="4253" y="1"/>
                    <a:pt x="39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425;p27"/>
            <p:cNvSpPr/>
            <p:nvPr/>
          </p:nvSpPr>
          <p:spPr>
            <a:xfrm>
              <a:off x="2674133" y="2784062"/>
              <a:ext cx="28557" cy="62658"/>
            </a:xfrm>
            <a:custGeom>
              <a:avLst/>
              <a:gdLst/>
              <a:ahLst/>
              <a:cxnLst/>
              <a:rect l="l" t="t" r="r" b="b"/>
              <a:pathLst>
                <a:path w="170" h="373" extrusionOk="0">
                  <a:moveTo>
                    <a:pt x="79" y="0"/>
                  </a:moveTo>
                  <a:cubicBezTo>
                    <a:pt x="40" y="0"/>
                    <a:pt x="1" y="29"/>
                    <a:pt x="1" y="88"/>
                  </a:cubicBezTo>
                  <a:lnTo>
                    <a:pt x="1" y="294"/>
                  </a:lnTo>
                  <a:cubicBezTo>
                    <a:pt x="1" y="320"/>
                    <a:pt x="27" y="359"/>
                    <a:pt x="53" y="372"/>
                  </a:cubicBezTo>
                  <a:lnTo>
                    <a:pt x="104" y="372"/>
                  </a:lnTo>
                  <a:cubicBezTo>
                    <a:pt x="143" y="359"/>
                    <a:pt x="169" y="320"/>
                    <a:pt x="169" y="294"/>
                  </a:cubicBezTo>
                  <a:cubicBezTo>
                    <a:pt x="156" y="217"/>
                    <a:pt x="156" y="152"/>
                    <a:pt x="156" y="88"/>
                  </a:cubicBezTo>
                  <a:cubicBezTo>
                    <a:pt x="156" y="29"/>
                    <a:pt x="117" y="0"/>
                    <a:pt x="7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7"/>
            <p:cNvSpPr/>
            <p:nvPr/>
          </p:nvSpPr>
          <p:spPr>
            <a:xfrm>
              <a:off x="2765516" y="2945829"/>
              <a:ext cx="39141" cy="65178"/>
            </a:xfrm>
            <a:custGeom>
              <a:avLst/>
              <a:gdLst/>
              <a:ahLst/>
              <a:cxnLst/>
              <a:rect l="l" t="t" r="r" b="b"/>
              <a:pathLst>
                <a:path w="233" h="388" extrusionOk="0">
                  <a:moveTo>
                    <a:pt x="89" y="0"/>
                  </a:moveTo>
                  <a:cubicBezTo>
                    <a:pt x="50" y="0"/>
                    <a:pt x="13" y="26"/>
                    <a:pt x="13" y="82"/>
                  </a:cubicBezTo>
                  <a:cubicBezTo>
                    <a:pt x="0" y="172"/>
                    <a:pt x="39" y="275"/>
                    <a:pt x="91" y="366"/>
                  </a:cubicBezTo>
                  <a:cubicBezTo>
                    <a:pt x="105" y="381"/>
                    <a:pt x="125" y="388"/>
                    <a:pt x="145" y="388"/>
                  </a:cubicBezTo>
                  <a:cubicBezTo>
                    <a:pt x="178" y="388"/>
                    <a:pt x="212" y="368"/>
                    <a:pt x="220" y="327"/>
                  </a:cubicBezTo>
                  <a:cubicBezTo>
                    <a:pt x="233" y="237"/>
                    <a:pt x="220" y="133"/>
                    <a:pt x="168" y="56"/>
                  </a:cubicBezTo>
                  <a:cubicBezTo>
                    <a:pt x="156" y="20"/>
                    <a:pt x="122" y="0"/>
                    <a:pt x="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27"/>
            <p:cNvSpPr/>
            <p:nvPr/>
          </p:nvSpPr>
          <p:spPr>
            <a:xfrm>
              <a:off x="2847997" y="2682432"/>
              <a:ext cx="32757" cy="48044"/>
            </a:xfrm>
            <a:custGeom>
              <a:avLst/>
              <a:gdLst/>
              <a:ahLst/>
              <a:cxnLst/>
              <a:rect l="l" t="t" r="r" b="b"/>
              <a:pathLst>
                <a:path w="195" h="286" extrusionOk="0">
                  <a:moveTo>
                    <a:pt x="104" y="1"/>
                  </a:moveTo>
                  <a:cubicBezTo>
                    <a:pt x="59" y="1"/>
                    <a:pt x="13" y="33"/>
                    <a:pt x="13" y="98"/>
                  </a:cubicBezTo>
                  <a:cubicBezTo>
                    <a:pt x="0" y="136"/>
                    <a:pt x="0" y="175"/>
                    <a:pt x="13" y="227"/>
                  </a:cubicBezTo>
                  <a:cubicBezTo>
                    <a:pt x="26" y="266"/>
                    <a:pt x="65" y="285"/>
                    <a:pt x="104" y="285"/>
                  </a:cubicBezTo>
                  <a:cubicBezTo>
                    <a:pt x="143" y="285"/>
                    <a:pt x="182" y="266"/>
                    <a:pt x="194" y="227"/>
                  </a:cubicBezTo>
                  <a:cubicBezTo>
                    <a:pt x="194" y="175"/>
                    <a:pt x="194" y="136"/>
                    <a:pt x="194" y="98"/>
                  </a:cubicBezTo>
                  <a:cubicBezTo>
                    <a:pt x="194" y="33"/>
                    <a:pt x="149" y="1"/>
                    <a:pt x="10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7"/>
            <p:cNvSpPr/>
            <p:nvPr/>
          </p:nvSpPr>
          <p:spPr>
            <a:xfrm>
              <a:off x="2845813" y="2855454"/>
              <a:ext cx="32757" cy="41156"/>
            </a:xfrm>
            <a:custGeom>
              <a:avLst/>
              <a:gdLst/>
              <a:ahLst/>
              <a:cxnLst/>
              <a:rect l="l" t="t" r="r" b="b"/>
              <a:pathLst>
                <a:path w="195" h="245" extrusionOk="0">
                  <a:moveTo>
                    <a:pt x="82" y="1"/>
                  </a:moveTo>
                  <a:cubicBezTo>
                    <a:pt x="45" y="1"/>
                    <a:pt x="8" y="29"/>
                    <a:pt x="1" y="76"/>
                  </a:cubicBezTo>
                  <a:cubicBezTo>
                    <a:pt x="1" y="102"/>
                    <a:pt x="13" y="141"/>
                    <a:pt x="13" y="180"/>
                  </a:cubicBezTo>
                  <a:cubicBezTo>
                    <a:pt x="26" y="219"/>
                    <a:pt x="65" y="244"/>
                    <a:pt x="104" y="244"/>
                  </a:cubicBezTo>
                  <a:cubicBezTo>
                    <a:pt x="117" y="244"/>
                    <a:pt x="130" y="244"/>
                    <a:pt x="143" y="232"/>
                  </a:cubicBezTo>
                  <a:cubicBezTo>
                    <a:pt x="182" y="206"/>
                    <a:pt x="195" y="167"/>
                    <a:pt x="195" y="128"/>
                  </a:cubicBezTo>
                  <a:cubicBezTo>
                    <a:pt x="182" y="89"/>
                    <a:pt x="169" y="63"/>
                    <a:pt x="143" y="38"/>
                  </a:cubicBezTo>
                  <a:cubicBezTo>
                    <a:pt x="128" y="12"/>
                    <a:pt x="105" y="1"/>
                    <a:pt x="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27"/>
            <p:cNvSpPr/>
            <p:nvPr/>
          </p:nvSpPr>
          <p:spPr>
            <a:xfrm>
              <a:off x="2719825" y="3209394"/>
              <a:ext cx="34941" cy="57451"/>
            </a:xfrm>
            <a:custGeom>
              <a:avLst/>
              <a:gdLst/>
              <a:ahLst/>
              <a:cxnLst/>
              <a:rect l="l" t="t" r="r" b="b"/>
              <a:pathLst>
                <a:path w="208" h="342" extrusionOk="0">
                  <a:moveTo>
                    <a:pt x="88" y="0"/>
                  </a:moveTo>
                  <a:cubicBezTo>
                    <a:pt x="45" y="0"/>
                    <a:pt x="0" y="27"/>
                    <a:pt x="0" y="77"/>
                  </a:cubicBezTo>
                  <a:cubicBezTo>
                    <a:pt x="0" y="155"/>
                    <a:pt x="13" y="232"/>
                    <a:pt x="39" y="310"/>
                  </a:cubicBezTo>
                  <a:cubicBezTo>
                    <a:pt x="55" y="332"/>
                    <a:pt x="83" y="342"/>
                    <a:pt x="111" y="342"/>
                  </a:cubicBezTo>
                  <a:cubicBezTo>
                    <a:pt x="151" y="342"/>
                    <a:pt x="192" y="322"/>
                    <a:pt x="207" y="284"/>
                  </a:cubicBezTo>
                  <a:cubicBezTo>
                    <a:pt x="207" y="207"/>
                    <a:pt x="194" y="129"/>
                    <a:pt x="169" y="51"/>
                  </a:cubicBezTo>
                  <a:cubicBezTo>
                    <a:pt x="157" y="17"/>
                    <a:pt x="123" y="0"/>
                    <a:pt x="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27"/>
            <p:cNvSpPr/>
            <p:nvPr/>
          </p:nvSpPr>
          <p:spPr>
            <a:xfrm>
              <a:off x="2863115" y="3140857"/>
              <a:ext cx="28557" cy="30573"/>
            </a:xfrm>
            <a:custGeom>
              <a:avLst/>
              <a:gdLst/>
              <a:ahLst/>
              <a:cxnLst/>
              <a:rect l="l" t="t" r="r" b="b"/>
              <a:pathLst>
                <a:path w="170" h="182" extrusionOk="0">
                  <a:moveTo>
                    <a:pt x="92" y="0"/>
                  </a:moveTo>
                  <a:cubicBezTo>
                    <a:pt x="59" y="0"/>
                    <a:pt x="27" y="20"/>
                    <a:pt x="14" y="59"/>
                  </a:cubicBezTo>
                  <a:cubicBezTo>
                    <a:pt x="1" y="71"/>
                    <a:pt x="1" y="97"/>
                    <a:pt x="1" y="123"/>
                  </a:cubicBezTo>
                  <a:cubicBezTo>
                    <a:pt x="14" y="162"/>
                    <a:pt x="49" y="181"/>
                    <a:pt x="85" y="181"/>
                  </a:cubicBezTo>
                  <a:cubicBezTo>
                    <a:pt x="121" y="181"/>
                    <a:pt x="156" y="162"/>
                    <a:pt x="169" y="123"/>
                  </a:cubicBezTo>
                  <a:cubicBezTo>
                    <a:pt x="169" y="97"/>
                    <a:pt x="169" y="71"/>
                    <a:pt x="169" y="59"/>
                  </a:cubicBezTo>
                  <a:cubicBezTo>
                    <a:pt x="156" y="20"/>
                    <a:pt x="124" y="0"/>
                    <a:pt x="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431;p27"/>
            <p:cNvSpPr/>
            <p:nvPr/>
          </p:nvSpPr>
          <p:spPr>
            <a:xfrm>
              <a:off x="2705042" y="3069801"/>
              <a:ext cx="40988" cy="51403"/>
            </a:xfrm>
            <a:custGeom>
              <a:avLst/>
              <a:gdLst/>
              <a:ahLst/>
              <a:cxnLst/>
              <a:rect l="l" t="t" r="r" b="b"/>
              <a:pathLst>
                <a:path w="244" h="306" extrusionOk="0">
                  <a:moveTo>
                    <a:pt x="95" y="0"/>
                  </a:moveTo>
                  <a:cubicBezTo>
                    <a:pt x="46" y="0"/>
                    <a:pt x="1" y="38"/>
                    <a:pt x="24" y="106"/>
                  </a:cubicBezTo>
                  <a:cubicBezTo>
                    <a:pt x="37" y="158"/>
                    <a:pt x="50" y="197"/>
                    <a:pt x="63" y="236"/>
                  </a:cubicBezTo>
                  <a:cubicBezTo>
                    <a:pt x="76" y="275"/>
                    <a:pt x="88" y="300"/>
                    <a:pt x="127" y="300"/>
                  </a:cubicBezTo>
                  <a:cubicBezTo>
                    <a:pt x="135" y="304"/>
                    <a:pt x="144" y="306"/>
                    <a:pt x="153" y="306"/>
                  </a:cubicBezTo>
                  <a:cubicBezTo>
                    <a:pt x="175" y="306"/>
                    <a:pt x="200" y="297"/>
                    <a:pt x="218" y="288"/>
                  </a:cubicBezTo>
                  <a:cubicBezTo>
                    <a:pt x="244" y="262"/>
                    <a:pt x="244" y="223"/>
                    <a:pt x="231" y="197"/>
                  </a:cubicBezTo>
                  <a:cubicBezTo>
                    <a:pt x="218" y="145"/>
                    <a:pt x="205" y="106"/>
                    <a:pt x="179" y="55"/>
                  </a:cubicBezTo>
                  <a:cubicBezTo>
                    <a:pt x="163" y="18"/>
                    <a:pt x="128" y="0"/>
                    <a:pt x="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7"/>
            <p:cNvSpPr/>
            <p:nvPr/>
          </p:nvSpPr>
          <p:spPr>
            <a:xfrm>
              <a:off x="2865299" y="3347476"/>
              <a:ext cx="46868" cy="47708"/>
            </a:xfrm>
            <a:custGeom>
              <a:avLst/>
              <a:gdLst/>
              <a:ahLst/>
              <a:cxnLst/>
              <a:rect l="l" t="t" r="r" b="b"/>
              <a:pathLst>
                <a:path w="279" h="284" extrusionOk="0">
                  <a:moveTo>
                    <a:pt x="94" y="0"/>
                  </a:moveTo>
                  <a:cubicBezTo>
                    <a:pt x="85" y="0"/>
                    <a:pt x="75" y="2"/>
                    <a:pt x="66" y="5"/>
                  </a:cubicBezTo>
                  <a:cubicBezTo>
                    <a:pt x="27" y="18"/>
                    <a:pt x="1" y="70"/>
                    <a:pt x="14" y="109"/>
                  </a:cubicBezTo>
                  <a:cubicBezTo>
                    <a:pt x="27" y="148"/>
                    <a:pt x="40" y="199"/>
                    <a:pt x="66" y="238"/>
                  </a:cubicBezTo>
                  <a:cubicBezTo>
                    <a:pt x="85" y="270"/>
                    <a:pt x="115" y="283"/>
                    <a:pt x="145" y="283"/>
                  </a:cubicBezTo>
                  <a:cubicBezTo>
                    <a:pt x="212" y="283"/>
                    <a:pt x="278" y="215"/>
                    <a:pt x="234" y="135"/>
                  </a:cubicBezTo>
                  <a:cubicBezTo>
                    <a:pt x="208" y="109"/>
                    <a:pt x="195" y="70"/>
                    <a:pt x="169" y="44"/>
                  </a:cubicBezTo>
                  <a:cubicBezTo>
                    <a:pt x="150" y="15"/>
                    <a:pt x="123" y="0"/>
                    <a:pt x="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27"/>
            <p:cNvSpPr/>
            <p:nvPr/>
          </p:nvSpPr>
          <p:spPr>
            <a:xfrm>
              <a:off x="2967433" y="3443899"/>
              <a:ext cx="87352" cy="44348"/>
            </a:xfrm>
            <a:custGeom>
              <a:avLst/>
              <a:gdLst/>
              <a:ahLst/>
              <a:cxnLst/>
              <a:rect l="l" t="t" r="r" b="b"/>
              <a:pathLst>
                <a:path w="520" h="264" extrusionOk="0">
                  <a:moveTo>
                    <a:pt x="143" y="0"/>
                  </a:moveTo>
                  <a:cubicBezTo>
                    <a:pt x="40" y="0"/>
                    <a:pt x="1" y="130"/>
                    <a:pt x="91" y="194"/>
                  </a:cubicBezTo>
                  <a:cubicBezTo>
                    <a:pt x="156" y="220"/>
                    <a:pt x="234" y="246"/>
                    <a:pt x="311" y="259"/>
                  </a:cubicBezTo>
                  <a:cubicBezTo>
                    <a:pt x="323" y="262"/>
                    <a:pt x="334" y="263"/>
                    <a:pt x="345" y="263"/>
                  </a:cubicBezTo>
                  <a:cubicBezTo>
                    <a:pt x="475" y="263"/>
                    <a:pt x="519" y="63"/>
                    <a:pt x="376" y="39"/>
                  </a:cubicBezTo>
                  <a:cubicBezTo>
                    <a:pt x="298" y="13"/>
                    <a:pt x="221" y="0"/>
                    <a:pt x="1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27"/>
            <p:cNvSpPr/>
            <p:nvPr/>
          </p:nvSpPr>
          <p:spPr>
            <a:xfrm>
              <a:off x="3068391" y="3330174"/>
              <a:ext cx="66522" cy="40316"/>
            </a:xfrm>
            <a:custGeom>
              <a:avLst/>
              <a:gdLst/>
              <a:ahLst/>
              <a:cxnLst/>
              <a:rect l="l" t="t" r="r" b="b"/>
              <a:pathLst>
                <a:path w="396" h="240" extrusionOk="0">
                  <a:moveTo>
                    <a:pt x="100" y="1"/>
                  </a:moveTo>
                  <a:cubicBezTo>
                    <a:pt x="36" y="1"/>
                    <a:pt x="0" y="88"/>
                    <a:pt x="46" y="134"/>
                  </a:cubicBezTo>
                  <a:cubicBezTo>
                    <a:pt x="99" y="187"/>
                    <a:pt x="188" y="240"/>
                    <a:pt x="267" y="240"/>
                  </a:cubicBezTo>
                  <a:cubicBezTo>
                    <a:pt x="305" y="240"/>
                    <a:pt x="341" y="228"/>
                    <a:pt x="370" y="199"/>
                  </a:cubicBezTo>
                  <a:cubicBezTo>
                    <a:pt x="395" y="160"/>
                    <a:pt x="395" y="108"/>
                    <a:pt x="370" y="70"/>
                  </a:cubicBezTo>
                  <a:cubicBezTo>
                    <a:pt x="331" y="44"/>
                    <a:pt x="292" y="31"/>
                    <a:pt x="253" y="31"/>
                  </a:cubicBezTo>
                  <a:cubicBezTo>
                    <a:pt x="202" y="31"/>
                    <a:pt x="163" y="18"/>
                    <a:pt x="124" y="5"/>
                  </a:cubicBezTo>
                  <a:cubicBezTo>
                    <a:pt x="116" y="2"/>
                    <a:pt x="107" y="1"/>
                    <a:pt x="10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27"/>
            <p:cNvSpPr/>
            <p:nvPr/>
          </p:nvSpPr>
          <p:spPr>
            <a:xfrm>
              <a:off x="3154231" y="3476487"/>
              <a:ext cx="56779" cy="35613"/>
            </a:xfrm>
            <a:custGeom>
              <a:avLst/>
              <a:gdLst/>
              <a:ahLst/>
              <a:cxnLst/>
              <a:rect l="l" t="t" r="r" b="b"/>
              <a:pathLst>
                <a:path w="338" h="212" extrusionOk="0">
                  <a:moveTo>
                    <a:pt x="117" y="0"/>
                  </a:moveTo>
                  <a:cubicBezTo>
                    <a:pt x="27" y="13"/>
                    <a:pt x="1" y="117"/>
                    <a:pt x="66" y="155"/>
                  </a:cubicBezTo>
                  <a:cubicBezTo>
                    <a:pt x="104" y="168"/>
                    <a:pt x="130" y="194"/>
                    <a:pt x="169" y="207"/>
                  </a:cubicBezTo>
                  <a:cubicBezTo>
                    <a:pt x="178" y="210"/>
                    <a:pt x="187" y="212"/>
                    <a:pt x="196" y="212"/>
                  </a:cubicBezTo>
                  <a:cubicBezTo>
                    <a:pt x="294" y="212"/>
                    <a:pt x="338" y="24"/>
                    <a:pt x="1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27"/>
            <p:cNvSpPr/>
            <p:nvPr/>
          </p:nvSpPr>
          <p:spPr>
            <a:xfrm>
              <a:off x="3186820" y="2252395"/>
              <a:ext cx="32757" cy="61986"/>
            </a:xfrm>
            <a:custGeom>
              <a:avLst/>
              <a:gdLst/>
              <a:ahLst/>
              <a:cxnLst/>
              <a:rect l="l" t="t" r="r" b="b"/>
              <a:pathLst>
                <a:path w="195" h="369" extrusionOk="0">
                  <a:moveTo>
                    <a:pt x="93" y="0"/>
                  </a:moveTo>
                  <a:cubicBezTo>
                    <a:pt x="62" y="0"/>
                    <a:pt x="33" y="20"/>
                    <a:pt x="27" y="58"/>
                  </a:cubicBezTo>
                  <a:cubicBezTo>
                    <a:pt x="1" y="123"/>
                    <a:pt x="1" y="201"/>
                    <a:pt x="1" y="278"/>
                  </a:cubicBezTo>
                  <a:cubicBezTo>
                    <a:pt x="1" y="317"/>
                    <a:pt x="27" y="356"/>
                    <a:pt x="66" y="369"/>
                  </a:cubicBezTo>
                  <a:lnTo>
                    <a:pt x="117" y="369"/>
                  </a:lnTo>
                  <a:cubicBezTo>
                    <a:pt x="156" y="356"/>
                    <a:pt x="195" y="317"/>
                    <a:pt x="195" y="278"/>
                  </a:cubicBezTo>
                  <a:cubicBezTo>
                    <a:pt x="195" y="201"/>
                    <a:pt x="182" y="123"/>
                    <a:pt x="169" y="58"/>
                  </a:cubicBezTo>
                  <a:cubicBezTo>
                    <a:pt x="156" y="20"/>
                    <a:pt x="124" y="0"/>
                    <a:pt x="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27"/>
            <p:cNvSpPr/>
            <p:nvPr/>
          </p:nvSpPr>
          <p:spPr>
            <a:xfrm>
              <a:off x="3288954" y="2358729"/>
              <a:ext cx="30573" cy="40484"/>
            </a:xfrm>
            <a:custGeom>
              <a:avLst/>
              <a:gdLst/>
              <a:ahLst/>
              <a:cxnLst/>
              <a:rect l="l" t="t" r="r" b="b"/>
              <a:pathLst>
                <a:path w="182" h="241" extrusionOk="0">
                  <a:moveTo>
                    <a:pt x="85" y="1"/>
                  </a:moveTo>
                  <a:cubicBezTo>
                    <a:pt x="49" y="1"/>
                    <a:pt x="14" y="20"/>
                    <a:pt x="1" y="59"/>
                  </a:cubicBezTo>
                  <a:cubicBezTo>
                    <a:pt x="1" y="98"/>
                    <a:pt x="1" y="124"/>
                    <a:pt x="1" y="162"/>
                  </a:cubicBezTo>
                  <a:cubicBezTo>
                    <a:pt x="7" y="214"/>
                    <a:pt x="49" y="240"/>
                    <a:pt x="91" y="240"/>
                  </a:cubicBezTo>
                  <a:cubicBezTo>
                    <a:pt x="133" y="240"/>
                    <a:pt x="175" y="214"/>
                    <a:pt x="182" y="162"/>
                  </a:cubicBezTo>
                  <a:cubicBezTo>
                    <a:pt x="182" y="124"/>
                    <a:pt x="169" y="98"/>
                    <a:pt x="169" y="59"/>
                  </a:cubicBezTo>
                  <a:cubicBezTo>
                    <a:pt x="156" y="20"/>
                    <a:pt x="120"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27"/>
            <p:cNvSpPr/>
            <p:nvPr/>
          </p:nvSpPr>
          <p:spPr>
            <a:xfrm>
              <a:off x="3349764" y="2228878"/>
              <a:ext cx="34941" cy="42500"/>
            </a:xfrm>
            <a:custGeom>
              <a:avLst/>
              <a:gdLst/>
              <a:ahLst/>
              <a:cxnLst/>
              <a:rect l="l" t="t" r="r" b="b"/>
              <a:pathLst>
                <a:path w="208" h="253" extrusionOk="0">
                  <a:moveTo>
                    <a:pt x="105" y="1"/>
                  </a:moveTo>
                  <a:cubicBezTo>
                    <a:pt x="76" y="1"/>
                    <a:pt x="49" y="14"/>
                    <a:pt x="40" y="43"/>
                  </a:cubicBezTo>
                  <a:cubicBezTo>
                    <a:pt x="1" y="108"/>
                    <a:pt x="14" y="198"/>
                    <a:pt x="78" y="237"/>
                  </a:cubicBezTo>
                  <a:cubicBezTo>
                    <a:pt x="93" y="248"/>
                    <a:pt x="108" y="253"/>
                    <a:pt x="123" y="253"/>
                  </a:cubicBezTo>
                  <a:cubicBezTo>
                    <a:pt x="162" y="253"/>
                    <a:pt x="198" y="219"/>
                    <a:pt x="208" y="172"/>
                  </a:cubicBezTo>
                  <a:cubicBezTo>
                    <a:pt x="195" y="147"/>
                    <a:pt x="195" y="121"/>
                    <a:pt x="195" y="82"/>
                  </a:cubicBezTo>
                  <a:cubicBezTo>
                    <a:pt x="203" y="34"/>
                    <a:pt x="151" y="1"/>
                    <a:pt x="10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27"/>
            <p:cNvSpPr/>
            <p:nvPr/>
          </p:nvSpPr>
          <p:spPr>
            <a:xfrm>
              <a:off x="3388905" y="2548381"/>
              <a:ext cx="28389" cy="40820"/>
            </a:xfrm>
            <a:custGeom>
              <a:avLst/>
              <a:gdLst/>
              <a:ahLst/>
              <a:cxnLst/>
              <a:rect l="l" t="t" r="r" b="b"/>
              <a:pathLst>
                <a:path w="169" h="243" extrusionOk="0">
                  <a:moveTo>
                    <a:pt x="78" y="0"/>
                  </a:moveTo>
                  <a:cubicBezTo>
                    <a:pt x="43" y="0"/>
                    <a:pt x="7" y="23"/>
                    <a:pt x="1" y="68"/>
                  </a:cubicBezTo>
                  <a:cubicBezTo>
                    <a:pt x="1" y="107"/>
                    <a:pt x="1" y="146"/>
                    <a:pt x="13" y="184"/>
                  </a:cubicBezTo>
                  <a:cubicBezTo>
                    <a:pt x="20" y="223"/>
                    <a:pt x="49" y="243"/>
                    <a:pt x="80" y="243"/>
                  </a:cubicBezTo>
                  <a:cubicBezTo>
                    <a:pt x="110" y="243"/>
                    <a:pt x="143" y="223"/>
                    <a:pt x="156" y="184"/>
                  </a:cubicBezTo>
                  <a:cubicBezTo>
                    <a:pt x="156" y="146"/>
                    <a:pt x="169" y="107"/>
                    <a:pt x="156" y="68"/>
                  </a:cubicBezTo>
                  <a:cubicBezTo>
                    <a:pt x="149" y="23"/>
                    <a:pt x="114" y="0"/>
                    <a:pt x="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27"/>
            <p:cNvSpPr/>
            <p:nvPr/>
          </p:nvSpPr>
          <p:spPr>
            <a:xfrm>
              <a:off x="3309616" y="2545022"/>
              <a:ext cx="29565" cy="46868"/>
            </a:xfrm>
            <a:custGeom>
              <a:avLst/>
              <a:gdLst/>
              <a:ahLst/>
              <a:cxnLst/>
              <a:rect l="l" t="t" r="r" b="b"/>
              <a:pathLst>
                <a:path w="176" h="279" extrusionOk="0">
                  <a:moveTo>
                    <a:pt x="86" y="1"/>
                  </a:moveTo>
                  <a:cubicBezTo>
                    <a:pt x="43" y="1"/>
                    <a:pt x="1" y="30"/>
                    <a:pt x="7" y="88"/>
                  </a:cubicBezTo>
                  <a:lnTo>
                    <a:pt x="7" y="191"/>
                  </a:lnTo>
                  <a:cubicBezTo>
                    <a:pt x="7" y="250"/>
                    <a:pt x="49" y="279"/>
                    <a:pt x="91" y="279"/>
                  </a:cubicBezTo>
                  <a:cubicBezTo>
                    <a:pt x="133" y="279"/>
                    <a:pt x="175" y="250"/>
                    <a:pt x="175" y="191"/>
                  </a:cubicBezTo>
                  <a:cubicBezTo>
                    <a:pt x="175" y="153"/>
                    <a:pt x="175" y="127"/>
                    <a:pt x="175" y="88"/>
                  </a:cubicBezTo>
                  <a:cubicBezTo>
                    <a:pt x="175" y="30"/>
                    <a:pt x="130" y="1"/>
                    <a:pt x="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27"/>
            <p:cNvSpPr/>
            <p:nvPr/>
          </p:nvSpPr>
          <p:spPr>
            <a:xfrm>
              <a:off x="3202947" y="2452463"/>
              <a:ext cx="33093" cy="35109"/>
            </a:xfrm>
            <a:custGeom>
              <a:avLst/>
              <a:gdLst/>
              <a:ahLst/>
              <a:cxnLst/>
              <a:rect l="l" t="t" r="r" b="b"/>
              <a:pathLst>
                <a:path w="197" h="209" extrusionOk="0">
                  <a:moveTo>
                    <a:pt x="69" y="0"/>
                  </a:moveTo>
                  <a:cubicBezTo>
                    <a:pt x="35" y="0"/>
                    <a:pt x="1" y="23"/>
                    <a:pt x="8" y="70"/>
                  </a:cubicBezTo>
                  <a:cubicBezTo>
                    <a:pt x="8" y="96"/>
                    <a:pt x="8" y="122"/>
                    <a:pt x="8" y="148"/>
                  </a:cubicBezTo>
                  <a:cubicBezTo>
                    <a:pt x="18" y="191"/>
                    <a:pt x="49" y="209"/>
                    <a:pt x="81" y="209"/>
                  </a:cubicBezTo>
                  <a:cubicBezTo>
                    <a:pt x="136" y="209"/>
                    <a:pt x="196" y="156"/>
                    <a:pt x="163" y="83"/>
                  </a:cubicBezTo>
                  <a:cubicBezTo>
                    <a:pt x="151" y="57"/>
                    <a:pt x="138" y="44"/>
                    <a:pt x="125" y="31"/>
                  </a:cubicBezTo>
                  <a:cubicBezTo>
                    <a:pt x="114" y="11"/>
                    <a:pt x="92" y="0"/>
                    <a:pt x="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27"/>
            <p:cNvSpPr/>
            <p:nvPr/>
          </p:nvSpPr>
          <p:spPr>
            <a:xfrm>
              <a:off x="3204290" y="2797668"/>
              <a:ext cx="32757" cy="70722"/>
            </a:xfrm>
            <a:custGeom>
              <a:avLst/>
              <a:gdLst/>
              <a:ahLst/>
              <a:cxnLst/>
              <a:rect l="l" t="t" r="r" b="b"/>
              <a:pathLst>
                <a:path w="195" h="421" extrusionOk="0">
                  <a:moveTo>
                    <a:pt x="92" y="0"/>
                  </a:moveTo>
                  <a:cubicBezTo>
                    <a:pt x="62" y="0"/>
                    <a:pt x="33" y="19"/>
                    <a:pt x="26" y="58"/>
                  </a:cubicBezTo>
                  <a:cubicBezTo>
                    <a:pt x="0" y="149"/>
                    <a:pt x="0" y="239"/>
                    <a:pt x="0" y="343"/>
                  </a:cubicBezTo>
                  <a:cubicBezTo>
                    <a:pt x="7" y="394"/>
                    <a:pt x="52" y="420"/>
                    <a:pt x="97" y="420"/>
                  </a:cubicBezTo>
                  <a:cubicBezTo>
                    <a:pt x="143" y="420"/>
                    <a:pt x="188" y="394"/>
                    <a:pt x="194" y="343"/>
                  </a:cubicBezTo>
                  <a:cubicBezTo>
                    <a:pt x="194" y="239"/>
                    <a:pt x="181" y="149"/>
                    <a:pt x="168" y="58"/>
                  </a:cubicBezTo>
                  <a:cubicBezTo>
                    <a:pt x="155" y="19"/>
                    <a:pt x="123" y="0"/>
                    <a:pt x="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27"/>
            <p:cNvSpPr/>
            <p:nvPr/>
          </p:nvSpPr>
          <p:spPr>
            <a:xfrm>
              <a:off x="3362699" y="2705949"/>
              <a:ext cx="35109" cy="48716"/>
            </a:xfrm>
            <a:custGeom>
              <a:avLst/>
              <a:gdLst/>
              <a:ahLst/>
              <a:cxnLst/>
              <a:rect l="l" t="t" r="r" b="b"/>
              <a:pathLst>
                <a:path w="209" h="290" extrusionOk="0">
                  <a:moveTo>
                    <a:pt x="84" y="1"/>
                  </a:moveTo>
                  <a:cubicBezTo>
                    <a:pt x="41" y="1"/>
                    <a:pt x="0" y="30"/>
                    <a:pt x="14" y="87"/>
                  </a:cubicBezTo>
                  <a:cubicBezTo>
                    <a:pt x="1" y="152"/>
                    <a:pt x="27" y="216"/>
                    <a:pt x="66" y="268"/>
                  </a:cubicBezTo>
                  <a:cubicBezTo>
                    <a:pt x="81" y="283"/>
                    <a:pt x="101" y="290"/>
                    <a:pt x="121" y="290"/>
                  </a:cubicBezTo>
                  <a:cubicBezTo>
                    <a:pt x="154" y="290"/>
                    <a:pt x="187" y="270"/>
                    <a:pt x="195" y="229"/>
                  </a:cubicBezTo>
                  <a:cubicBezTo>
                    <a:pt x="208" y="178"/>
                    <a:pt x="195" y="113"/>
                    <a:pt x="169" y="61"/>
                  </a:cubicBezTo>
                  <a:cubicBezTo>
                    <a:pt x="158" y="20"/>
                    <a:pt x="120" y="1"/>
                    <a:pt x="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27"/>
            <p:cNvSpPr/>
            <p:nvPr/>
          </p:nvSpPr>
          <p:spPr>
            <a:xfrm>
              <a:off x="3245614" y="2675377"/>
              <a:ext cx="26206" cy="46364"/>
            </a:xfrm>
            <a:custGeom>
              <a:avLst/>
              <a:gdLst/>
              <a:ahLst/>
              <a:cxnLst/>
              <a:rect l="l" t="t" r="r" b="b"/>
              <a:pathLst>
                <a:path w="156" h="276" extrusionOk="0">
                  <a:moveTo>
                    <a:pt x="78" y="1"/>
                  </a:moveTo>
                  <a:cubicBezTo>
                    <a:pt x="39" y="1"/>
                    <a:pt x="0" y="30"/>
                    <a:pt x="0" y="88"/>
                  </a:cubicBezTo>
                  <a:cubicBezTo>
                    <a:pt x="0" y="127"/>
                    <a:pt x="0" y="166"/>
                    <a:pt x="0" y="217"/>
                  </a:cubicBezTo>
                  <a:cubicBezTo>
                    <a:pt x="13" y="256"/>
                    <a:pt x="45" y="275"/>
                    <a:pt x="78" y="275"/>
                  </a:cubicBezTo>
                  <a:cubicBezTo>
                    <a:pt x="110" y="275"/>
                    <a:pt x="142" y="256"/>
                    <a:pt x="155" y="217"/>
                  </a:cubicBezTo>
                  <a:cubicBezTo>
                    <a:pt x="155" y="166"/>
                    <a:pt x="155" y="127"/>
                    <a:pt x="155" y="88"/>
                  </a:cubicBezTo>
                  <a:cubicBezTo>
                    <a:pt x="155" y="30"/>
                    <a:pt x="116" y="1"/>
                    <a:pt x="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27"/>
            <p:cNvSpPr/>
            <p:nvPr/>
          </p:nvSpPr>
          <p:spPr>
            <a:xfrm>
              <a:off x="3371602" y="2918784"/>
              <a:ext cx="34773" cy="65850"/>
            </a:xfrm>
            <a:custGeom>
              <a:avLst/>
              <a:gdLst/>
              <a:ahLst/>
              <a:cxnLst/>
              <a:rect l="l" t="t" r="r" b="b"/>
              <a:pathLst>
                <a:path w="207" h="392" extrusionOk="0">
                  <a:moveTo>
                    <a:pt x="105" y="0"/>
                  </a:moveTo>
                  <a:cubicBezTo>
                    <a:pt x="74" y="0"/>
                    <a:pt x="45" y="16"/>
                    <a:pt x="39" y="49"/>
                  </a:cubicBezTo>
                  <a:cubicBezTo>
                    <a:pt x="0" y="139"/>
                    <a:pt x="0" y="243"/>
                    <a:pt x="13" y="333"/>
                  </a:cubicBezTo>
                  <a:cubicBezTo>
                    <a:pt x="32" y="372"/>
                    <a:pt x="71" y="391"/>
                    <a:pt x="108" y="391"/>
                  </a:cubicBezTo>
                  <a:cubicBezTo>
                    <a:pt x="146" y="391"/>
                    <a:pt x="181" y="372"/>
                    <a:pt x="194" y="333"/>
                  </a:cubicBezTo>
                  <a:cubicBezTo>
                    <a:pt x="207" y="243"/>
                    <a:pt x="207" y="139"/>
                    <a:pt x="181" y="49"/>
                  </a:cubicBezTo>
                  <a:cubicBezTo>
                    <a:pt x="168" y="16"/>
                    <a:pt x="136" y="0"/>
                    <a:pt x="1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p27"/>
            <p:cNvSpPr/>
            <p:nvPr/>
          </p:nvSpPr>
          <p:spPr>
            <a:xfrm>
              <a:off x="3265101" y="3029485"/>
              <a:ext cx="30573" cy="58291"/>
            </a:xfrm>
            <a:custGeom>
              <a:avLst/>
              <a:gdLst/>
              <a:ahLst/>
              <a:cxnLst/>
              <a:rect l="l" t="t" r="r" b="b"/>
              <a:pathLst>
                <a:path w="182" h="347" extrusionOk="0">
                  <a:moveTo>
                    <a:pt x="97" y="1"/>
                  </a:moveTo>
                  <a:cubicBezTo>
                    <a:pt x="55" y="1"/>
                    <a:pt x="13" y="30"/>
                    <a:pt x="13" y="88"/>
                  </a:cubicBezTo>
                  <a:cubicBezTo>
                    <a:pt x="0" y="153"/>
                    <a:pt x="0" y="204"/>
                    <a:pt x="13" y="269"/>
                  </a:cubicBezTo>
                  <a:cubicBezTo>
                    <a:pt x="13" y="321"/>
                    <a:pt x="52" y="346"/>
                    <a:pt x="91" y="346"/>
                  </a:cubicBezTo>
                  <a:cubicBezTo>
                    <a:pt x="130" y="346"/>
                    <a:pt x="169" y="321"/>
                    <a:pt x="169" y="269"/>
                  </a:cubicBezTo>
                  <a:cubicBezTo>
                    <a:pt x="181" y="204"/>
                    <a:pt x="181" y="153"/>
                    <a:pt x="181" y="88"/>
                  </a:cubicBezTo>
                  <a:cubicBezTo>
                    <a:pt x="181" y="30"/>
                    <a:pt x="139" y="1"/>
                    <a:pt x="9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27"/>
            <p:cNvSpPr/>
            <p:nvPr/>
          </p:nvSpPr>
          <p:spPr>
            <a:xfrm>
              <a:off x="3393272" y="3176134"/>
              <a:ext cx="26206" cy="41996"/>
            </a:xfrm>
            <a:custGeom>
              <a:avLst/>
              <a:gdLst/>
              <a:ahLst/>
              <a:cxnLst/>
              <a:rect l="l" t="t" r="r" b="b"/>
              <a:pathLst>
                <a:path w="156" h="250" extrusionOk="0">
                  <a:moveTo>
                    <a:pt x="78" y="0"/>
                  </a:moveTo>
                  <a:cubicBezTo>
                    <a:pt x="42" y="0"/>
                    <a:pt x="7" y="23"/>
                    <a:pt x="0" y="68"/>
                  </a:cubicBezTo>
                  <a:cubicBezTo>
                    <a:pt x="0" y="107"/>
                    <a:pt x="0" y="133"/>
                    <a:pt x="0" y="172"/>
                  </a:cubicBezTo>
                  <a:cubicBezTo>
                    <a:pt x="0" y="224"/>
                    <a:pt x="39" y="249"/>
                    <a:pt x="78" y="249"/>
                  </a:cubicBezTo>
                  <a:cubicBezTo>
                    <a:pt x="117" y="249"/>
                    <a:pt x="156" y="224"/>
                    <a:pt x="156" y="172"/>
                  </a:cubicBezTo>
                  <a:cubicBezTo>
                    <a:pt x="156" y="133"/>
                    <a:pt x="156" y="107"/>
                    <a:pt x="156" y="68"/>
                  </a:cubicBezTo>
                  <a:cubicBezTo>
                    <a:pt x="149" y="23"/>
                    <a:pt x="114" y="0"/>
                    <a:pt x="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27"/>
            <p:cNvSpPr/>
            <p:nvPr/>
          </p:nvSpPr>
          <p:spPr>
            <a:xfrm>
              <a:off x="3301553" y="3225185"/>
              <a:ext cx="35445" cy="47036"/>
            </a:xfrm>
            <a:custGeom>
              <a:avLst/>
              <a:gdLst/>
              <a:ahLst/>
              <a:cxnLst/>
              <a:rect l="l" t="t" r="r" b="b"/>
              <a:pathLst>
                <a:path w="211" h="280" extrusionOk="0">
                  <a:moveTo>
                    <a:pt x="106" y="1"/>
                  </a:moveTo>
                  <a:cubicBezTo>
                    <a:pt x="55" y="1"/>
                    <a:pt x="1" y="43"/>
                    <a:pt x="16" y="113"/>
                  </a:cubicBezTo>
                  <a:cubicBezTo>
                    <a:pt x="29" y="138"/>
                    <a:pt x="29" y="151"/>
                    <a:pt x="16" y="177"/>
                  </a:cubicBezTo>
                  <a:cubicBezTo>
                    <a:pt x="8" y="237"/>
                    <a:pt x="55" y="280"/>
                    <a:pt x="104" y="280"/>
                  </a:cubicBezTo>
                  <a:cubicBezTo>
                    <a:pt x="129" y="280"/>
                    <a:pt x="154" y="268"/>
                    <a:pt x="171" y="242"/>
                  </a:cubicBezTo>
                  <a:cubicBezTo>
                    <a:pt x="197" y="190"/>
                    <a:pt x="210" y="126"/>
                    <a:pt x="184" y="61"/>
                  </a:cubicBezTo>
                  <a:cubicBezTo>
                    <a:pt x="174" y="19"/>
                    <a:pt x="141" y="1"/>
                    <a:pt x="10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27"/>
            <p:cNvSpPr/>
            <p:nvPr/>
          </p:nvSpPr>
          <p:spPr>
            <a:xfrm>
              <a:off x="3360683" y="3340085"/>
              <a:ext cx="31581" cy="44684"/>
            </a:xfrm>
            <a:custGeom>
              <a:avLst/>
              <a:gdLst/>
              <a:ahLst/>
              <a:cxnLst/>
              <a:rect l="l" t="t" r="r" b="b"/>
              <a:pathLst>
                <a:path w="188" h="266" extrusionOk="0">
                  <a:moveTo>
                    <a:pt x="91" y="1"/>
                  </a:moveTo>
                  <a:cubicBezTo>
                    <a:pt x="59" y="1"/>
                    <a:pt x="26" y="17"/>
                    <a:pt x="13" y="49"/>
                  </a:cubicBezTo>
                  <a:cubicBezTo>
                    <a:pt x="13" y="88"/>
                    <a:pt x="0" y="140"/>
                    <a:pt x="0" y="179"/>
                  </a:cubicBezTo>
                  <a:cubicBezTo>
                    <a:pt x="0" y="237"/>
                    <a:pt x="49" y="266"/>
                    <a:pt x="96" y="266"/>
                  </a:cubicBezTo>
                  <a:cubicBezTo>
                    <a:pt x="143" y="266"/>
                    <a:pt x="188" y="237"/>
                    <a:pt x="181" y="179"/>
                  </a:cubicBezTo>
                  <a:cubicBezTo>
                    <a:pt x="181" y="140"/>
                    <a:pt x="169" y="88"/>
                    <a:pt x="169" y="49"/>
                  </a:cubicBezTo>
                  <a:cubicBezTo>
                    <a:pt x="156" y="17"/>
                    <a:pt x="123" y="1"/>
                    <a:pt x="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27"/>
            <p:cNvSpPr/>
            <p:nvPr/>
          </p:nvSpPr>
          <p:spPr>
            <a:xfrm>
              <a:off x="3230328" y="3575261"/>
              <a:ext cx="50060" cy="82985"/>
            </a:xfrm>
            <a:custGeom>
              <a:avLst/>
              <a:gdLst/>
              <a:ahLst/>
              <a:cxnLst/>
              <a:rect l="l" t="t" r="r" b="b"/>
              <a:pathLst>
                <a:path w="298" h="494" extrusionOk="0">
                  <a:moveTo>
                    <a:pt x="95" y="1"/>
                  </a:moveTo>
                  <a:cubicBezTo>
                    <a:pt x="50" y="1"/>
                    <a:pt x="6" y="35"/>
                    <a:pt x="13" y="98"/>
                  </a:cubicBezTo>
                  <a:lnTo>
                    <a:pt x="13" y="279"/>
                  </a:lnTo>
                  <a:cubicBezTo>
                    <a:pt x="13" y="343"/>
                    <a:pt x="0" y="408"/>
                    <a:pt x="52" y="460"/>
                  </a:cubicBezTo>
                  <a:cubicBezTo>
                    <a:pt x="69" y="484"/>
                    <a:pt x="90" y="493"/>
                    <a:pt x="114" y="493"/>
                  </a:cubicBezTo>
                  <a:cubicBezTo>
                    <a:pt x="127" y="493"/>
                    <a:pt x="141" y="490"/>
                    <a:pt x="156" y="486"/>
                  </a:cubicBezTo>
                  <a:cubicBezTo>
                    <a:pt x="298" y="395"/>
                    <a:pt x="220" y="162"/>
                    <a:pt x="169" y="46"/>
                  </a:cubicBezTo>
                  <a:cubicBezTo>
                    <a:pt x="153" y="15"/>
                    <a:pt x="124" y="1"/>
                    <a:pt x="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27"/>
            <p:cNvSpPr/>
            <p:nvPr/>
          </p:nvSpPr>
          <p:spPr>
            <a:xfrm>
              <a:off x="3358500" y="3651358"/>
              <a:ext cx="34941" cy="44180"/>
            </a:xfrm>
            <a:custGeom>
              <a:avLst/>
              <a:gdLst/>
              <a:ahLst/>
              <a:cxnLst/>
              <a:rect l="l" t="t" r="r" b="b"/>
              <a:pathLst>
                <a:path w="208" h="263" extrusionOk="0">
                  <a:moveTo>
                    <a:pt x="104" y="0"/>
                  </a:moveTo>
                  <a:cubicBezTo>
                    <a:pt x="72" y="0"/>
                    <a:pt x="39" y="20"/>
                    <a:pt x="26" y="59"/>
                  </a:cubicBezTo>
                  <a:cubicBezTo>
                    <a:pt x="0" y="110"/>
                    <a:pt x="13" y="175"/>
                    <a:pt x="39" y="214"/>
                  </a:cubicBezTo>
                  <a:cubicBezTo>
                    <a:pt x="52" y="246"/>
                    <a:pt x="78" y="262"/>
                    <a:pt x="106" y="262"/>
                  </a:cubicBezTo>
                  <a:cubicBezTo>
                    <a:pt x="133" y="262"/>
                    <a:pt x="162" y="246"/>
                    <a:pt x="182" y="214"/>
                  </a:cubicBezTo>
                  <a:cubicBezTo>
                    <a:pt x="207" y="162"/>
                    <a:pt x="207" y="110"/>
                    <a:pt x="182" y="59"/>
                  </a:cubicBezTo>
                  <a:cubicBezTo>
                    <a:pt x="169" y="20"/>
                    <a:pt x="136"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27"/>
            <p:cNvSpPr/>
            <p:nvPr/>
          </p:nvSpPr>
          <p:spPr>
            <a:xfrm>
              <a:off x="3375802" y="3486734"/>
              <a:ext cx="36621" cy="43844"/>
            </a:xfrm>
            <a:custGeom>
              <a:avLst/>
              <a:gdLst/>
              <a:ahLst/>
              <a:cxnLst/>
              <a:rect l="l" t="t" r="r" b="b"/>
              <a:pathLst>
                <a:path w="218" h="261" extrusionOk="0">
                  <a:moveTo>
                    <a:pt x="104" y="0"/>
                  </a:moveTo>
                  <a:cubicBezTo>
                    <a:pt x="79" y="0"/>
                    <a:pt x="55" y="13"/>
                    <a:pt x="40" y="43"/>
                  </a:cubicBezTo>
                  <a:cubicBezTo>
                    <a:pt x="1" y="94"/>
                    <a:pt x="1" y="172"/>
                    <a:pt x="53" y="237"/>
                  </a:cubicBezTo>
                  <a:cubicBezTo>
                    <a:pt x="70" y="254"/>
                    <a:pt x="89" y="261"/>
                    <a:pt x="109" y="261"/>
                  </a:cubicBezTo>
                  <a:cubicBezTo>
                    <a:pt x="163" y="261"/>
                    <a:pt x="217" y="204"/>
                    <a:pt x="208" y="146"/>
                  </a:cubicBezTo>
                  <a:cubicBezTo>
                    <a:pt x="195" y="120"/>
                    <a:pt x="195" y="107"/>
                    <a:pt x="195" y="82"/>
                  </a:cubicBezTo>
                  <a:cubicBezTo>
                    <a:pt x="187" y="34"/>
                    <a:pt x="144"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27"/>
            <p:cNvSpPr/>
            <p:nvPr/>
          </p:nvSpPr>
          <p:spPr>
            <a:xfrm>
              <a:off x="3223105" y="3881158"/>
              <a:ext cx="35613" cy="67026"/>
            </a:xfrm>
            <a:custGeom>
              <a:avLst/>
              <a:gdLst/>
              <a:ahLst/>
              <a:cxnLst/>
              <a:rect l="l" t="t" r="r" b="b"/>
              <a:pathLst>
                <a:path w="212" h="399" extrusionOk="0">
                  <a:moveTo>
                    <a:pt x="103" y="0"/>
                  </a:moveTo>
                  <a:cubicBezTo>
                    <a:pt x="54" y="0"/>
                    <a:pt x="0" y="47"/>
                    <a:pt x="18" y="100"/>
                  </a:cubicBezTo>
                  <a:cubicBezTo>
                    <a:pt x="31" y="165"/>
                    <a:pt x="31" y="242"/>
                    <a:pt x="18" y="307"/>
                  </a:cubicBezTo>
                  <a:cubicBezTo>
                    <a:pt x="10" y="365"/>
                    <a:pt x="60" y="399"/>
                    <a:pt x="110" y="399"/>
                  </a:cubicBezTo>
                  <a:cubicBezTo>
                    <a:pt x="149" y="399"/>
                    <a:pt x="187" y="378"/>
                    <a:pt x="199" y="333"/>
                  </a:cubicBezTo>
                  <a:cubicBezTo>
                    <a:pt x="212" y="229"/>
                    <a:pt x="199" y="126"/>
                    <a:pt x="160" y="35"/>
                  </a:cubicBezTo>
                  <a:cubicBezTo>
                    <a:pt x="148" y="11"/>
                    <a:pt x="126" y="0"/>
                    <a:pt x="10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27"/>
            <p:cNvSpPr/>
            <p:nvPr/>
          </p:nvSpPr>
          <p:spPr>
            <a:xfrm>
              <a:off x="3354132" y="3922818"/>
              <a:ext cx="30573" cy="52411"/>
            </a:xfrm>
            <a:custGeom>
              <a:avLst/>
              <a:gdLst/>
              <a:ahLst/>
              <a:cxnLst/>
              <a:rect l="l" t="t" r="r" b="b"/>
              <a:pathLst>
                <a:path w="182" h="312" extrusionOk="0">
                  <a:moveTo>
                    <a:pt x="85" y="1"/>
                  </a:moveTo>
                  <a:cubicBezTo>
                    <a:pt x="49" y="1"/>
                    <a:pt x="14" y="20"/>
                    <a:pt x="1" y="59"/>
                  </a:cubicBezTo>
                  <a:lnTo>
                    <a:pt x="1" y="214"/>
                  </a:lnTo>
                  <a:cubicBezTo>
                    <a:pt x="1" y="279"/>
                    <a:pt x="46" y="311"/>
                    <a:pt x="91" y="311"/>
                  </a:cubicBezTo>
                  <a:cubicBezTo>
                    <a:pt x="136" y="311"/>
                    <a:pt x="182" y="279"/>
                    <a:pt x="182" y="214"/>
                  </a:cubicBezTo>
                  <a:cubicBezTo>
                    <a:pt x="169" y="162"/>
                    <a:pt x="169" y="111"/>
                    <a:pt x="169" y="59"/>
                  </a:cubicBezTo>
                  <a:cubicBezTo>
                    <a:pt x="156" y="20"/>
                    <a:pt x="120"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27"/>
            <p:cNvSpPr/>
            <p:nvPr/>
          </p:nvSpPr>
          <p:spPr>
            <a:xfrm>
              <a:off x="3443163" y="4058716"/>
              <a:ext cx="30573" cy="56107"/>
            </a:xfrm>
            <a:custGeom>
              <a:avLst/>
              <a:gdLst/>
              <a:ahLst/>
              <a:cxnLst/>
              <a:rect l="l" t="t" r="r" b="b"/>
              <a:pathLst>
                <a:path w="182" h="334" extrusionOk="0">
                  <a:moveTo>
                    <a:pt x="98" y="0"/>
                  </a:moveTo>
                  <a:cubicBezTo>
                    <a:pt x="56" y="0"/>
                    <a:pt x="14" y="26"/>
                    <a:pt x="14" y="78"/>
                  </a:cubicBezTo>
                  <a:cubicBezTo>
                    <a:pt x="14" y="129"/>
                    <a:pt x="1" y="181"/>
                    <a:pt x="1" y="246"/>
                  </a:cubicBezTo>
                  <a:cubicBezTo>
                    <a:pt x="1" y="304"/>
                    <a:pt x="46" y="333"/>
                    <a:pt x="91" y="333"/>
                  </a:cubicBezTo>
                  <a:cubicBezTo>
                    <a:pt x="137" y="333"/>
                    <a:pt x="182" y="304"/>
                    <a:pt x="182" y="246"/>
                  </a:cubicBezTo>
                  <a:cubicBezTo>
                    <a:pt x="182" y="181"/>
                    <a:pt x="182" y="129"/>
                    <a:pt x="182" y="78"/>
                  </a:cubicBezTo>
                  <a:cubicBezTo>
                    <a:pt x="182" y="26"/>
                    <a:pt x="140" y="0"/>
                    <a:pt x="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27"/>
            <p:cNvSpPr/>
            <p:nvPr/>
          </p:nvSpPr>
          <p:spPr>
            <a:xfrm>
              <a:off x="3354132" y="4171769"/>
              <a:ext cx="34941" cy="63666"/>
            </a:xfrm>
            <a:custGeom>
              <a:avLst/>
              <a:gdLst/>
              <a:ahLst/>
              <a:cxnLst/>
              <a:rect l="l" t="t" r="r" b="b"/>
              <a:pathLst>
                <a:path w="208" h="379" extrusionOk="0">
                  <a:moveTo>
                    <a:pt x="122" y="0"/>
                  </a:moveTo>
                  <a:cubicBezTo>
                    <a:pt x="93" y="0"/>
                    <a:pt x="64" y="17"/>
                    <a:pt x="52" y="51"/>
                  </a:cubicBezTo>
                  <a:cubicBezTo>
                    <a:pt x="14" y="129"/>
                    <a:pt x="1" y="206"/>
                    <a:pt x="1" y="284"/>
                  </a:cubicBezTo>
                  <a:cubicBezTo>
                    <a:pt x="1" y="323"/>
                    <a:pt x="26" y="362"/>
                    <a:pt x="65" y="375"/>
                  </a:cubicBezTo>
                  <a:cubicBezTo>
                    <a:pt x="72" y="377"/>
                    <a:pt x="80" y="378"/>
                    <a:pt x="87" y="378"/>
                  </a:cubicBezTo>
                  <a:cubicBezTo>
                    <a:pt x="118" y="378"/>
                    <a:pt x="148" y="357"/>
                    <a:pt x="169" y="336"/>
                  </a:cubicBezTo>
                  <a:cubicBezTo>
                    <a:pt x="195" y="245"/>
                    <a:pt x="208" y="155"/>
                    <a:pt x="195" y="77"/>
                  </a:cubicBezTo>
                  <a:cubicBezTo>
                    <a:pt x="195" y="27"/>
                    <a:pt x="158" y="0"/>
                    <a:pt x="12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27"/>
            <p:cNvSpPr/>
            <p:nvPr/>
          </p:nvSpPr>
          <p:spPr>
            <a:xfrm>
              <a:off x="3251998" y="4202006"/>
              <a:ext cx="30573" cy="59971"/>
            </a:xfrm>
            <a:custGeom>
              <a:avLst/>
              <a:gdLst/>
              <a:ahLst/>
              <a:cxnLst/>
              <a:rect l="l" t="t" r="r" b="b"/>
              <a:pathLst>
                <a:path w="182" h="357" extrusionOk="0">
                  <a:moveTo>
                    <a:pt x="91" y="1"/>
                  </a:moveTo>
                  <a:cubicBezTo>
                    <a:pt x="53" y="1"/>
                    <a:pt x="14" y="26"/>
                    <a:pt x="14" y="78"/>
                  </a:cubicBezTo>
                  <a:cubicBezTo>
                    <a:pt x="1" y="156"/>
                    <a:pt x="1" y="233"/>
                    <a:pt x="14" y="298"/>
                  </a:cubicBezTo>
                  <a:cubicBezTo>
                    <a:pt x="27" y="337"/>
                    <a:pt x="59" y="356"/>
                    <a:pt x="91" y="356"/>
                  </a:cubicBezTo>
                  <a:cubicBezTo>
                    <a:pt x="124" y="356"/>
                    <a:pt x="156" y="337"/>
                    <a:pt x="169" y="298"/>
                  </a:cubicBezTo>
                  <a:cubicBezTo>
                    <a:pt x="182" y="233"/>
                    <a:pt x="182" y="156"/>
                    <a:pt x="169" y="78"/>
                  </a:cubicBezTo>
                  <a:cubicBezTo>
                    <a:pt x="169" y="26"/>
                    <a:pt x="130" y="1"/>
                    <a:pt x="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27"/>
            <p:cNvSpPr/>
            <p:nvPr/>
          </p:nvSpPr>
          <p:spPr>
            <a:xfrm>
              <a:off x="3191188" y="4070643"/>
              <a:ext cx="24022" cy="41324"/>
            </a:xfrm>
            <a:custGeom>
              <a:avLst/>
              <a:gdLst/>
              <a:ahLst/>
              <a:cxnLst/>
              <a:rect l="l" t="t" r="r" b="b"/>
              <a:pathLst>
                <a:path w="143" h="246" extrusionOk="0">
                  <a:moveTo>
                    <a:pt x="72" y="0"/>
                  </a:moveTo>
                  <a:cubicBezTo>
                    <a:pt x="40" y="0"/>
                    <a:pt x="7" y="20"/>
                    <a:pt x="1" y="58"/>
                  </a:cubicBezTo>
                  <a:cubicBezTo>
                    <a:pt x="1" y="97"/>
                    <a:pt x="1" y="149"/>
                    <a:pt x="1" y="188"/>
                  </a:cubicBezTo>
                  <a:cubicBezTo>
                    <a:pt x="7" y="227"/>
                    <a:pt x="40" y="246"/>
                    <a:pt x="72" y="246"/>
                  </a:cubicBezTo>
                  <a:cubicBezTo>
                    <a:pt x="104" y="246"/>
                    <a:pt x="137" y="227"/>
                    <a:pt x="143" y="188"/>
                  </a:cubicBezTo>
                  <a:cubicBezTo>
                    <a:pt x="143" y="149"/>
                    <a:pt x="143" y="97"/>
                    <a:pt x="143" y="58"/>
                  </a:cubicBezTo>
                  <a:cubicBezTo>
                    <a:pt x="137" y="20"/>
                    <a:pt x="104" y="0"/>
                    <a:pt x="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27"/>
            <p:cNvSpPr/>
            <p:nvPr/>
          </p:nvSpPr>
          <p:spPr>
            <a:xfrm>
              <a:off x="3399824" y="4470275"/>
              <a:ext cx="30573" cy="53419"/>
            </a:xfrm>
            <a:custGeom>
              <a:avLst/>
              <a:gdLst/>
              <a:ahLst/>
              <a:cxnLst/>
              <a:rect l="l" t="t" r="r" b="b"/>
              <a:pathLst>
                <a:path w="182" h="318" extrusionOk="0">
                  <a:moveTo>
                    <a:pt x="91" y="1"/>
                  </a:moveTo>
                  <a:cubicBezTo>
                    <a:pt x="58" y="1"/>
                    <a:pt x="26" y="20"/>
                    <a:pt x="13" y="59"/>
                  </a:cubicBezTo>
                  <a:cubicBezTo>
                    <a:pt x="0" y="111"/>
                    <a:pt x="0" y="175"/>
                    <a:pt x="0" y="240"/>
                  </a:cubicBezTo>
                  <a:cubicBezTo>
                    <a:pt x="7" y="292"/>
                    <a:pt x="49" y="318"/>
                    <a:pt x="91" y="318"/>
                  </a:cubicBezTo>
                  <a:cubicBezTo>
                    <a:pt x="133" y="318"/>
                    <a:pt x="175" y="292"/>
                    <a:pt x="181" y="240"/>
                  </a:cubicBezTo>
                  <a:cubicBezTo>
                    <a:pt x="181" y="175"/>
                    <a:pt x="181" y="111"/>
                    <a:pt x="168" y="59"/>
                  </a:cubicBezTo>
                  <a:cubicBezTo>
                    <a:pt x="155" y="20"/>
                    <a:pt x="123" y="1"/>
                    <a:pt x="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27"/>
            <p:cNvSpPr/>
            <p:nvPr/>
          </p:nvSpPr>
          <p:spPr>
            <a:xfrm>
              <a:off x="3312808" y="4385107"/>
              <a:ext cx="30573" cy="46196"/>
            </a:xfrm>
            <a:custGeom>
              <a:avLst/>
              <a:gdLst/>
              <a:ahLst/>
              <a:cxnLst/>
              <a:rect l="l" t="t" r="r" b="b"/>
              <a:pathLst>
                <a:path w="182" h="275" extrusionOk="0">
                  <a:moveTo>
                    <a:pt x="93" y="0"/>
                  </a:moveTo>
                  <a:cubicBezTo>
                    <a:pt x="62" y="0"/>
                    <a:pt x="33" y="16"/>
                    <a:pt x="27" y="49"/>
                  </a:cubicBezTo>
                  <a:cubicBezTo>
                    <a:pt x="14" y="100"/>
                    <a:pt x="1" y="165"/>
                    <a:pt x="14" y="217"/>
                  </a:cubicBezTo>
                  <a:cubicBezTo>
                    <a:pt x="27" y="256"/>
                    <a:pt x="62" y="275"/>
                    <a:pt x="96" y="275"/>
                  </a:cubicBezTo>
                  <a:cubicBezTo>
                    <a:pt x="130" y="275"/>
                    <a:pt x="163" y="256"/>
                    <a:pt x="169" y="217"/>
                  </a:cubicBezTo>
                  <a:cubicBezTo>
                    <a:pt x="182" y="165"/>
                    <a:pt x="182" y="100"/>
                    <a:pt x="169" y="49"/>
                  </a:cubicBezTo>
                  <a:cubicBezTo>
                    <a:pt x="156" y="16"/>
                    <a:pt x="124" y="0"/>
                    <a:pt x="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27"/>
            <p:cNvSpPr/>
            <p:nvPr/>
          </p:nvSpPr>
          <p:spPr>
            <a:xfrm>
              <a:off x="3208658" y="4483377"/>
              <a:ext cx="32757" cy="56611"/>
            </a:xfrm>
            <a:custGeom>
              <a:avLst/>
              <a:gdLst/>
              <a:ahLst/>
              <a:cxnLst/>
              <a:rect l="l" t="t" r="r" b="b"/>
              <a:pathLst>
                <a:path w="195" h="337" extrusionOk="0">
                  <a:moveTo>
                    <a:pt x="97" y="0"/>
                  </a:moveTo>
                  <a:cubicBezTo>
                    <a:pt x="62" y="0"/>
                    <a:pt x="26" y="20"/>
                    <a:pt x="13" y="58"/>
                  </a:cubicBezTo>
                  <a:cubicBezTo>
                    <a:pt x="0" y="110"/>
                    <a:pt x="0" y="175"/>
                    <a:pt x="0" y="240"/>
                  </a:cubicBezTo>
                  <a:cubicBezTo>
                    <a:pt x="0" y="304"/>
                    <a:pt x="49" y="337"/>
                    <a:pt x="97" y="337"/>
                  </a:cubicBezTo>
                  <a:cubicBezTo>
                    <a:pt x="146" y="337"/>
                    <a:pt x="194" y="304"/>
                    <a:pt x="194" y="240"/>
                  </a:cubicBezTo>
                  <a:cubicBezTo>
                    <a:pt x="194" y="175"/>
                    <a:pt x="194" y="110"/>
                    <a:pt x="181" y="58"/>
                  </a:cubicBezTo>
                  <a:cubicBezTo>
                    <a:pt x="168" y="20"/>
                    <a:pt x="133" y="0"/>
                    <a:pt x="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27"/>
            <p:cNvSpPr/>
            <p:nvPr/>
          </p:nvSpPr>
          <p:spPr>
            <a:xfrm>
              <a:off x="3193371" y="4688652"/>
              <a:ext cx="37125" cy="51235"/>
            </a:xfrm>
            <a:custGeom>
              <a:avLst/>
              <a:gdLst/>
              <a:ahLst/>
              <a:cxnLst/>
              <a:rect l="l" t="t" r="r" b="b"/>
              <a:pathLst>
                <a:path w="221" h="305" extrusionOk="0">
                  <a:moveTo>
                    <a:pt x="111" y="0"/>
                  </a:moveTo>
                  <a:cubicBezTo>
                    <a:pt x="88" y="0"/>
                    <a:pt x="65" y="13"/>
                    <a:pt x="52" y="39"/>
                  </a:cubicBezTo>
                  <a:cubicBezTo>
                    <a:pt x="14" y="91"/>
                    <a:pt x="1" y="168"/>
                    <a:pt x="27" y="246"/>
                  </a:cubicBezTo>
                  <a:cubicBezTo>
                    <a:pt x="39" y="285"/>
                    <a:pt x="75" y="304"/>
                    <a:pt x="111" y="304"/>
                  </a:cubicBezTo>
                  <a:cubicBezTo>
                    <a:pt x="146" y="304"/>
                    <a:pt x="182" y="285"/>
                    <a:pt x="195" y="246"/>
                  </a:cubicBezTo>
                  <a:cubicBezTo>
                    <a:pt x="220" y="168"/>
                    <a:pt x="208" y="91"/>
                    <a:pt x="169" y="39"/>
                  </a:cubicBezTo>
                  <a:cubicBezTo>
                    <a:pt x="156" y="13"/>
                    <a:pt x="133" y="0"/>
                    <a:pt x="11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27"/>
            <p:cNvSpPr/>
            <p:nvPr/>
          </p:nvSpPr>
          <p:spPr>
            <a:xfrm>
              <a:off x="3295842" y="4601637"/>
              <a:ext cx="36789" cy="53251"/>
            </a:xfrm>
            <a:custGeom>
              <a:avLst/>
              <a:gdLst/>
              <a:ahLst/>
              <a:cxnLst/>
              <a:rect l="l" t="t" r="r" b="b"/>
              <a:pathLst>
                <a:path w="219" h="317" extrusionOk="0">
                  <a:moveTo>
                    <a:pt x="120" y="1"/>
                  </a:moveTo>
                  <a:cubicBezTo>
                    <a:pt x="82" y="1"/>
                    <a:pt x="44" y="24"/>
                    <a:pt x="37" y="66"/>
                  </a:cubicBezTo>
                  <a:cubicBezTo>
                    <a:pt x="37" y="117"/>
                    <a:pt x="37" y="156"/>
                    <a:pt x="24" y="208"/>
                  </a:cubicBezTo>
                  <a:cubicBezTo>
                    <a:pt x="0" y="272"/>
                    <a:pt x="55" y="316"/>
                    <a:pt x="110" y="316"/>
                  </a:cubicBezTo>
                  <a:cubicBezTo>
                    <a:pt x="144" y="316"/>
                    <a:pt x="178" y="299"/>
                    <a:pt x="192" y="260"/>
                  </a:cubicBezTo>
                  <a:cubicBezTo>
                    <a:pt x="218" y="182"/>
                    <a:pt x="218" y="117"/>
                    <a:pt x="205" y="53"/>
                  </a:cubicBezTo>
                  <a:cubicBezTo>
                    <a:pt x="188" y="17"/>
                    <a:pt x="153" y="1"/>
                    <a:pt x="1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27"/>
            <p:cNvSpPr/>
            <p:nvPr/>
          </p:nvSpPr>
          <p:spPr>
            <a:xfrm>
              <a:off x="3388905" y="4701587"/>
              <a:ext cx="32757" cy="61650"/>
            </a:xfrm>
            <a:custGeom>
              <a:avLst/>
              <a:gdLst/>
              <a:ahLst/>
              <a:cxnLst/>
              <a:rect l="l" t="t" r="r" b="b"/>
              <a:pathLst>
                <a:path w="195" h="367" extrusionOk="0">
                  <a:moveTo>
                    <a:pt x="125" y="1"/>
                  </a:moveTo>
                  <a:cubicBezTo>
                    <a:pt x="95" y="1"/>
                    <a:pt x="64" y="17"/>
                    <a:pt x="52" y="53"/>
                  </a:cubicBezTo>
                  <a:cubicBezTo>
                    <a:pt x="39" y="117"/>
                    <a:pt x="13" y="182"/>
                    <a:pt x="13" y="260"/>
                  </a:cubicBezTo>
                  <a:cubicBezTo>
                    <a:pt x="1" y="298"/>
                    <a:pt x="26" y="350"/>
                    <a:pt x="65" y="363"/>
                  </a:cubicBezTo>
                  <a:cubicBezTo>
                    <a:pt x="74" y="365"/>
                    <a:pt x="83" y="366"/>
                    <a:pt x="92" y="366"/>
                  </a:cubicBezTo>
                  <a:cubicBezTo>
                    <a:pt x="134" y="366"/>
                    <a:pt x="171" y="341"/>
                    <a:pt x="182" y="298"/>
                  </a:cubicBezTo>
                  <a:cubicBezTo>
                    <a:pt x="195" y="221"/>
                    <a:pt x="195" y="143"/>
                    <a:pt x="195" y="66"/>
                  </a:cubicBezTo>
                  <a:cubicBezTo>
                    <a:pt x="195" y="24"/>
                    <a:pt x="160" y="1"/>
                    <a:pt x="1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27"/>
            <p:cNvSpPr/>
            <p:nvPr/>
          </p:nvSpPr>
          <p:spPr>
            <a:xfrm>
              <a:off x="3317176" y="4848236"/>
              <a:ext cx="30573" cy="57283"/>
            </a:xfrm>
            <a:custGeom>
              <a:avLst/>
              <a:gdLst/>
              <a:ahLst/>
              <a:cxnLst/>
              <a:rect l="l" t="t" r="r" b="b"/>
              <a:pathLst>
                <a:path w="182" h="341" extrusionOk="0">
                  <a:moveTo>
                    <a:pt x="93" y="1"/>
                  </a:moveTo>
                  <a:cubicBezTo>
                    <a:pt x="62" y="1"/>
                    <a:pt x="33" y="20"/>
                    <a:pt x="27" y="59"/>
                  </a:cubicBezTo>
                  <a:cubicBezTo>
                    <a:pt x="1" y="124"/>
                    <a:pt x="1" y="188"/>
                    <a:pt x="1" y="253"/>
                  </a:cubicBezTo>
                  <a:cubicBezTo>
                    <a:pt x="1" y="292"/>
                    <a:pt x="14" y="318"/>
                    <a:pt x="53" y="331"/>
                  </a:cubicBezTo>
                  <a:cubicBezTo>
                    <a:pt x="65" y="337"/>
                    <a:pt x="78" y="340"/>
                    <a:pt x="93" y="340"/>
                  </a:cubicBezTo>
                  <a:cubicBezTo>
                    <a:pt x="107" y="340"/>
                    <a:pt x="124" y="337"/>
                    <a:pt x="143" y="331"/>
                  </a:cubicBezTo>
                  <a:cubicBezTo>
                    <a:pt x="169" y="318"/>
                    <a:pt x="182" y="292"/>
                    <a:pt x="182" y="253"/>
                  </a:cubicBezTo>
                  <a:cubicBezTo>
                    <a:pt x="182" y="188"/>
                    <a:pt x="182" y="124"/>
                    <a:pt x="169" y="59"/>
                  </a:cubicBezTo>
                  <a:cubicBezTo>
                    <a:pt x="156" y="20"/>
                    <a:pt x="124" y="1"/>
                    <a:pt x="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27"/>
            <p:cNvSpPr/>
            <p:nvPr/>
          </p:nvSpPr>
          <p:spPr>
            <a:xfrm>
              <a:off x="3384537" y="4924668"/>
              <a:ext cx="37125" cy="47372"/>
            </a:xfrm>
            <a:custGeom>
              <a:avLst/>
              <a:gdLst/>
              <a:ahLst/>
              <a:cxnLst/>
              <a:rect l="l" t="t" r="r" b="b"/>
              <a:pathLst>
                <a:path w="221" h="282" extrusionOk="0">
                  <a:moveTo>
                    <a:pt x="129" y="0"/>
                  </a:moveTo>
                  <a:cubicBezTo>
                    <a:pt x="77" y="0"/>
                    <a:pt x="23" y="44"/>
                    <a:pt x="39" y="108"/>
                  </a:cubicBezTo>
                  <a:cubicBezTo>
                    <a:pt x="39" y="134"/>
                    <a:pt x="39" y="147"/>
                    <a:pt x="27" y="173"/>
                  </a:cubicBezTo>
                  <a:cubicBezTo>
                    <a:pt x="1" y="233"/>
                    <a:pt x="60" y="281"/>
                    <a:pt x="114" y="281"/>
                  </a:cubicBezTo>
                  <a:cubicBezTo>
                    <a:pt x="142" y="281"/>
                    <a:pt x="169" y="268"/>
                    <a:pt x="182" y="238"/>
                  </a:cubicBezTo>
                  <a:cubicBezTo>
                    <a:pt x="221" y="186"/>
                    <a:pt x="221" y="121"/>
                    <a:pt x="208" y="57"/>
                  </a:cubicBezTo>
                  <a:cubicBezTo>
                    <a:pt x="193" y="17"/>
                    <a:pt x="161" y="0"/>
                    <a:pt x="12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27"/>
            <p:cNvSpPr/>
            <p:nvPr/>
          </p:nvSpPr>
          <p:spPr>
            <a:xfrm>
              <a:off x="3204290" y="4924333"/>
              <a:ext cx="32757" cy="49052"/>
            </a:xfrm>
            <a:custGeom>
              <a:avLst/>
              <a:gdLst/>
              <a:ahLst/>
              <a:cxnLst/>
              <a:rect l="l" t="t" r="r" b="b"/>
              <a:pathLst>
                <a:path w="195" h="292" extrusionOk="0">
                  <a:moveTo>
                    <a:pt x="97" y="0"/>
                  </a:moveTo>
                  <a:cubicBezTo>
                    <a:pt x="62" y="0"/>
                    <a:pt x="26" y="20"/>
                    <a:pt x="13" y="59"/>
                  </a:cubicBezTo>
                  <a:cubicBezTo>
                    <a:pt x="0" y="110"/>
                    <a:pt x="0" y="162"/>
                    <a:pt x="0" y="214"/>
                  </a:cubicBezTo>
                  <a:cubicBezTo>
                    <a:pt x="7" y="266"/>
                    <a:pt x="52" y="291"/>
                    <a:pt x="97" y="291"/>
                  </a:cubicBezTo>
                  <a:cubicBezTo>
                    <a:pt x="143" y="291"/>
                    <a:pt x="188" y="266"/>
                    <a:pt x="194" y="214"/>
                  </a:cubicBezTo>
                  <a:cubicBezTo>
                    <a:pt x="194" y="162"/>
                    <a:pt x="181" y="110"/>
                    <a:pt x="181" y="59"/>
                  </a:cubicBezTo>
                  <a:cubicBezTo>
                    <a:pt x="168" y="20"/>
                    <a:pt x="133" y="0"/>
                    <a:pt x="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27"/>
            <p:cNvSpPr/>
            <p:nvPr/>
          </p:nvSpPr>
          <p:spPr>
            <a:xfrm>
              <a:off x="3247630" y="5033018"/>
              <a:ext cx="32757" cy="53251"/>
            </a:xfrm>
            <a:custGeom>
              <a:avLst/>
              <a:gdLst/>
              <a:ahLst/>
              <a:cxnLst/>
              <a:rect l="l" t="t" r="r" b="b"/>
              <a:pathLst>
                <a:path w="195" h="317" extrusionOk="0">
                  <a:moveTo>
                    <a:pt x="91" y="0"/>
                  </a:moveTo>
                  <a:cubicBezTo>
                    <a:pt x="59" y="0"/>
                    <a:pt x="27" y="19"/>
                    <a:pt x="14" y="58"/>
                  </a:cubicBezTo>
                  <a:cubicBezTo>
                    <a:pt x="1" y="136"/>
                    <a:pt x="1" y="201"/>
                    <a:pt x="14" y="278"/>
                  </a:cubicBezTo>
                  <a:cubicBezTo>
                    <a:pt x="33" y="304"/>
                    <a:pt x="62" y="317"/>
                    <a:pt x="90" y="317"/>
                  </a:cubicBezTo>
                  <a:cubicBezTo>
                    <a:pt x="117" y="317"/>
                    <a:pt x="143" y="304"/>
                    <a:pt x="156" y="278"/>
                  </a:cubicBezTo>
                  <a:cubicBezTo>
                    <a:pt x="182" y="213"/>
                    <a:pt x="195" y="136"/>
                    <a:pt x="169" y="58"/>
                  </a:cubicBezTo>
                  <a:cubicBezTo>
                    <a:pt x="156" y="19"/>
                    <a:pt x="124" y="0"/>
                    <a:pt x="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27"/>
            <p:cNvSpPr/>
            <p:nvPr/>
          </p:nvSpPr>
          <p:spPr>
            <a:xfrm>
              <a:off x="3393272" y="5044272"/>
              <a:ext cx="26206" cy="33429"/>
            </a:xfrm>
            <a:custGeom>
              <a:avLst/>
              <a:gdLst/>
              <a:ahLst/>
              <a:cxnLst/>
              <a:rect l="l" t="t" r="r" b="b"/>
              <a:pathLst>
                <a:path w="156" h="199" extrusionOk="0">
                  <a:moveTo>
                    <a:pt x="78" y="1"/>
                  </a:moveTo>
                  <a:cubicBezTo>
                    <a:pt x="42" y="1"/>
                    <a:pt x="7" y="24"/>
                    <a:pt x="0" y="69"/>
                  </a:cubicBezTo>
                  <a:cubicBezTo>
                    <a:pt x="0" y="82"/>
                    <a:pt x="0" y="95"/>
                    <a:pt x="0" y="121"/>
                  </a:cubicBezTo>
                  <a:cubicBezTo>
                    <a:pt x="0" y="172"/>
                    <a:pt x="39" y="198"/>
                    <a:pt x="78" y="198"/>
                  </a:cubicBezTo>
                  <a:cubicBezTo>
                    <a:pt x="117" y="198"/>
                    <a:pt x="156" y="172"/>
                    <a:pt x="156" y="121"/>
                  </a:cubicBezTo>
                  <a:cubicBezTo>
                    <a:pt x="156" y="95"/>
                    <a:pt x="156" y="82"/>
                    <a:pt x="156" y="69"/>
                  </a:cubicBezTo>
                  <a:cubicBezTo>
                    <a:pt x="149" y="24"/>
                    <a:pt x="114" y="1"/>
                    <a:pt x="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27"/>
            <p:cNvSpPr/>
            <p:nvPr/>
          </p:nvSpPr>
          <p:spPr>
            <a:xfrm>
              <a:off x="3690940" y="3595083"/>
              <a:ext cx="37461" cy="64170"/>
            </a:xfrm>
            <a:custGeom>
              <a:avLst/>
              <a:gdLst/>
              <a:ahLst/>
              <a:cxnLst/>
              <a:rect l="l" t="t" r="r" b="b"/>
              <a:pathLst>
                <a:path w="223" h="382" extrusionOk="0">
                  <a:moveTo>
                    <a:pt x="83" y="1"/>
                  </a:moveTo>
                  <a:cubicBezTo>
                    <a:pt x="42" y="1"/>
                    <a:pt x="0" y="32"/>
                    <a:pt x="0" y="83"/>
                  </a:cubicBezTo>
                  <a:cubicBezTo>
                    <a:pt x="0" y="174"/>
                    <a:pt x="13" y="238"/>
                    <a:pt x="26" y="316"/>
                  </a:cubicBezTo>
                  <a:cubicBezTo>
                    <a:pt x="31" y="362"/>
                    <a:pt x="64" y="382"/>
                    <a:pt x="101" y="382"/>
                  </a:cubicBezTo>
                  <a:cubicBezTo>
                    <a:pt x="158" y="382"/>
                    <a:pt x="223" y="335"/>
                    <a:pt x="207" y="264"/>
                  </a:cubicBezTo>
                  <a:cubicBezTo>
                    <a:pt x="207" y="200"/>
                    <a:pt x="181" y="122"/>
                    <a:pt x="155" y="57"/>
                  </a:cubicBezTo>
                  <a:cubicBezTo>
                    <a:pt x="144" y="18"/>
                    <a:pt x="114" y="1"/>
                    <a:pt x="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7"/>
            <p:cNvSpPr/>
            <p:nvPr/>
          </p:nvSpPr>
          <p:spPr>
            <a:xfrm>
              <a:off x="3758133" y="3712671"/>
              <a:ext cx="38637" cy="51403"/>
            </a:xfrm>
            <a:custGeom>
              <a:avLst/>
              <a:gdLst/>
              <a:ahLst/>
              <a:cxnLst/>
              <a:rect l="l" t="t" r="r" b="b"/>
              <a:pathLst>
                <a:path w="230" h="306" extrusionOk="0">
                  <a:moveTo>
                    <a:pt x="97" y="0"/>
                  </a:moveTo>
                  <a:cubicBezTo>
                    <a:pt x="73" y="0"/>
                    <a:pt x="50" y="13"/>
                    <a:pt x="40" y="43"/>
                  </a:cubicBezTo>
                  <a:cubicBezTo>
                    <a:pt x="1" y="107"/>
                    <a:pt x="1" y="185"/>
                    <a:pt x="40" y="263"/>
                  </a:cubicBezTo>
                  <a:cubicBezTo>
                    <a:pt x="53" y="293"/>
                    <a:pt x="80" y="306"/>
                    <a:pt x="109" y="306"/>
                  </a:cubicBezTo>
                  <a:cubicBezTo>
                    <a:pt x="166" y="306"/>
                    <a:pt x="229" y="254"/>
                    <a:pt x="195" y="185"/>
                  </a:cubicBezTo>
                  <a:cubicBezTo>
                    <a:pt x="182" y="146"/>
                    <a:pt x="182" y="107"/>
                    <a:pt x="182" y="81"/>
                  </a:cubicBezTo>
                  <a:cubicBezTo>
                    <a:pt x="182" y="34"/>
                    <a:pt x="138" y="0"/>
                    <a:pt x="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27"/>
            <p:cNvSpPr/>
            <p:nvPr/>
          </p:nvSpPr>
          <p:spPr>
            <a:xfrm>
              <a:off x="3802817" y="3522683"/>
              <a:ext cx="30573" cy="43004"/>
            </a:xfrm>
            <a:custGeom>
              <a:avLst/>
              <a:gdLst/>
              <a:ahLst/>
              <a:cxnLst/>
              <a:rect l="l" t="t" r="r" b="b"/>
              <a:pathLst>
                <a:path w="182" h="256" extrusionOk="0">
                  <a:moveTo>
                    <a:pt x="91" y="0"/>
                  </a:moveTo>
                  <a:cubicBezTo>
                    <a:pt x="61" y="0"/>
                    <a:pt x="32" y="16"/>
                    <a:pt x="19" y="49"/>
                  </a:cubicBezTo>
                  <a:cubicBezTo>
                    <a:pt x="19" y="87"/>
                    <a:pt x="7" y="139"/>
                    <a:pt x="7" y="178"/>
                  </a:cubicBezTo>
                  <a:cubicBezTo>
                    <a:pt x="0" y="230"/>
                    <a:pt x="45" y="256"/>
                    <a:pt x="91" y="256"/>
                  </a:cubicBezTo>
                  <a:cubicBezTo>
                    <a:pt x="136" y="256"/>
                    <a:pt x="181" y="230"/>
                    <a:pt x="175" y="178"/>
                  </a:cubicBezTo>
                  <a:cubicBezTo>
                    <a:pt x="175" y="139"/>
                    <a:pt x="162" y="87"/>
                    <a:pt x="162" y="49"/>
                  </a:cubicBezTo>
                  <a:cubicBezTo>
                    <a:pt x="149" y="16"/>
                    <a:pt x="120" y="0"/>
                    <a:pt x="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27"/>
            <p:cNvSpPr/>
            <p:nvPr/>
          </p:nvSpPr>
          <p:spPr>
            <a:xfrm>
              <a:off x="3647768" y="3882838"/>
              <a:ext cx="38973" cy="66018"/>
            </a:xfrm>
            <a:custGeom>
              <a:avLst/>
              <a:gdLst/>
              <a:ahLst/>
              <a:cxnLst/>
              <a:rect l="l" t="t" r="r" b="b"/>
              <a:pathLst>
                <a:path w="232" h="393" extrusionOk="0">
                  <a:moveTo>
                    <a:pt x="130" y="1"/>
                  </a:moveTo>
                  <a:cubicBezTo>
                    <a:pt x="86" y="1"/>
                    <a:pt x="43" y="34"/>
                    <a:pt x="50" y="90"/>
                  </a:cubicBezTo>
                  <a:cubicBezTo>
                    <a:pt x="50" y="155"/>
                    <a:pt x="50" y="219"/>
                    <a:pt x="24" y="284"/>
                  </a:cubicBezTo>
                  <a:cubicBezTo>
                    <a:pt x="0" y="348"/>
                    <a:pt x="70" y="392"/>
                    <a:pt x="130" y="392"/>
                  </a:cubicBezTo>
                  <a:cubicBezTo>
                    <a:pt x="167" y="392"/>
                    <a:pt x="200" y="375"/>
                    <a:pt x="205" y="336"/>
                  </a:cubicBezTo>
                  <a:cubicBezTo>
                    <a:pt x="231" y="245"/>
                    <a:pt x="231" y="155"/>
                    <a:pt x="218" y="77"/>
                  </a:cubicBezTo>
                  <a:cubicBezTo>
                    <a:pt x="206" y="24"/>
                    <a:pt x="168" y="1"/>
                    <a:pt x="1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27"/>
            <p:cNvSpPr/>
            <p:nvPr/>
          </p:nvSpPr>
          <p:spPr>
            <a:xfrm>
              <a:off x="3768044" y="3933233"/>
              <a:ext cx="42500" cy="54091"/>
            </a:xfrm>
            <a:custGeom>
              <a:avLst/>
              <a:gdLst/>
              <a:ahLst/>
              <a:cxnLst/>
              <a:rect l="l" t="t" r="r" b="b"/>
              <a:pathLst>
                <a:path w="253" h="322" extrusionOk="0">
                  <a:moveTo>
                    <a:pt x="141" y="1"/>
                  </a:moveTo>
                  <a:cubicBezTo>
                    <a:pt x="89" y="1"/>
                    <a:pt x="32" y="48"/>
                    <a:pt x="58" y="100"/>
                  </a:cubicBezTo>
                  <a:cubicBezTo>
                    <a:pt x="71" y="139"/>
                    <a:pt x="71" y="165"/>
                    <a:pt x="45" y="191"/>
                  </a:cubicBezTo>
                  <a:cubicBezTo>
                    <a:pt x="1" y="262"/>
                    <a:pt x="61" y="321"/>
                    <a:pt x="124" y="321"/>
                  </a:cubicBezTo>
                  <a:cubicBezTo>
                    <a:pt x="152" y="321"/>
                    <a:pt x="181" y="310"/>
                    <a:pt x="201" y="282"/>
                  </a:cubicBezTo>
                  <a:cubicBezTo>
                    <a:pt x="252" y="217"/>
                    <a:pt x="252" y="113"/>
                    <a:pt x="201" y="36"/>
                  </a:cubicBezTo>
                  <a:cubicBezTo>
                    <a:pt x="188" y="11"/>
                    <a:pt x="165" y="1"/>
                    <a:pt x="14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27"/>
            <p:cNvSpPr/>
            <p:nvPr/>
          </p:nvSpPr>
          <p:spPr>
            <a:xfrm>
              <a:off x="3660535" y="4066276"/>
              <a:ext cx="45692" cy="27550"/>
            </a:xfrm>
            <a:custGeom>
              <a:avLst/>
              <a:gdLst/>
              <a:ahLst/>
              <a:cxnLst/>
              <a:rect l="l" t="t" r="r" b="b"/>
              <a:pathLst>
                <a:path w="272" h="164" extrusionOk="0">
                  <a:moveTo>
                    <a:pt x="147" y="0"/>
                  </a:moveTo>
                  <a:cubicBezTo>
                    <a:pt x="120" y="0"/>
                    <a:pt x="91" y="7"/>
                    <a:pt x="65" y="20"/>
                  </a:cubicBezTo>
                  <a:cubicBezTo>
                    <a:pt x="0" y="33"/>
                    <a:pt x="0" y="136"/>
                    <a:pt x="65" y="149"/>
                  </a:cubicBezTo>
                  <a:cubicBezTo>
                    <a:pt x="87" y="160"/>
                    <a:pt x="111" y="164"/>
                    <a:pt x="134" y="164"/>
                  </a:cubicBezTo>
                  <a:cubicBezTo>
                    <a:pt x="166" y="164"/>
                    <a:pt x="197" y="157"/>
                    <a:pt x="220" y="149"/>
                  </a:cubicBezTo>
                  <a:cubicBezTo>
                    <a:pt x="272" y="123"/>
                    <a:pt x="272" y="46"/>
                    <a:pt x="220" y="20"/>
                  </a:cubicBezTo>
                  <a:cubicBezTo>
                    <a:pt x="200" y="7"/>
                    <a:pt x="175" y="0"/>
                    <a:pt x="14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27"/>
            <p:cNvSpPr/>
            <p:nvPr/>
          </p:nvSpPr>
          <p:spPr>
            <a:xfrm>
              <a:off x="3524132" y="3983124"/>
              <a:ext cx="62658" cy="29397"/>
            </a:xfrm>
            <a:custGeom>
              <a:avLst/>
              <a:gdLst/>
              <a:ahLst/>
              <a:cxnLst/>
              <a:rect l="l" t="t" r="r" b="b"/>
              <a:pathLst>
                <a:path w="373" h="175" extrusionOk="0">
                  <a:moveTo>
                    <a:pt x="199" y="1"/>
                  </a:moveTo>
                  <a:cubicBezTo>
                    <a:pt x="165" y="1"/>
                    <a:pt x="133" y="4"/>
                    <a:pt x="101" y="10"/>
                  </a:cubicBezTo>
                  <a:cubicBezTo>
                    <a:pt x="97" y="10"/>
                    <a:pt x="93" y="10"/>
                    <a:pt x="89" y="10"/>
                  </a:cubicBezTo>
                  <a:cubicBezTo>
                    <a:pt x="9" y="10"/>
                    <a:pt x="1" y="140"/>
                    <a:pt x="75" y="153"/>
                  </a:cubicBezTo>
                  <a:cubicBezTo>
                    <a:pt x="109" y="167"/>
                    <a:pt x="145" y="174"/>
                    <a:pt x="179" y="174"/>
                  </a:cubicBezTo>
                  <a:cubicBezTo>
                    <a:pt x="238" y="174"/>
                    <a:pt x="293" y="154"/>
                    <a:pt x="334" y="114"/>
                  </a:cubicBezTo>
                  <a:cubicBezTo>
                    <a:pt x="372" y="75"/>
                    <a:pt x="346" y="23"/>
                    <a:pt x="308" y="10"/>
                  </a:cubicBezTo>
                  <a:cubicBezTo>
                    <a:pt x="269" y="4"/>
                    <a:pt x="233" y="1"/>
                    <a:pt x="1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27"/>
            <p:cNvSpPr/>
            <p:nvPr/>
          </p:nvSpPr>
          <p:spPr>
            <a:xfrm>
              <a:off x="3473233" y="3009327"/>
              <a:ext cx="69378" cy="35949"/>
            </a:xfrm>
            <a:custGeom>
              <a:avLst/>
              <a:gdLst/>
              <a:ahLst/>
              <a:cxnLst/>
              <a:rect l="l" t="t" r="r" b="b"/>
              <a:pathLst>
                <a:path w="413" h="214" extrusionOk="0">
                  <a:moveTo>
                    <a:pt x="261" y="0"/>
                  </a:moveTo>
                  <a:cubicBezTo>
                    <a:pt x="257" y="0"/>
                    <a:pt x="253" y="0"/>
                    <a:pt x="249" y="1"/>
                  </a:cubicBezTo>
                  <a:cubicBezTo>
                    <a:pt x="197" y="14"/>
                    <a:pt x="145" y="27"/>
                    <a:pt x="93" y="53"/>
                  </a:cubicBezTo>
                  <a:cubicBezTo>
                    <a:pt x="1" y="76"/>
                    <a:pt x="22" y="214"/>
                    <a:pt x="102" y="214"/>
                  </a:cubicBezTo>
                  <a:cubicBezTo>
                    <a:pt x="112" y="214"/>
                    <a:pt x="122" y="212"/>
                    <a:pt x="132" y="208"/>
                  </a:cubicBezTo>
                  <a:cubicBezTo>
                    <a:pt x="197" y="195"/>
                    <a:pt x="262" y="182"/>
                    <a:pt x="326" y="156"/>
                  </a:cubicBezTo>
                  <a:cubicBezTo>
                    <a:pt x="412" y="119"/>
                    <a:pt x="346" y="0"/>
                    <a:pt x="26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7"/>
            <p:cNvSpPr/>
            <p:nvPr/>
          </p:nvSpPr>
          <p:spPr>
            <a:xfrm>
              <a:off x="3558400" y="3091974"/>
              <a:ext cx="47876" cy="28389"/>
            </a:xfrm>
            <a:custGeom>
              <a:avLst/>
              <a:gdLst/>
              <a:ahLst/>
              <a:cxnLst/>
              <a:rect l="l" t="t" r="r" b="b"/>
              <a:pathLst>
                <a:path w="285" h="169" extrusionOk="0">
                  <a:moveTo>
                    <a:pt x="104" y="0"/>
                  </a:moveTo>
                  <a:cubicBezTo>
                    <a:pt x="0" y="0"/>
                    <a:pt x="0" y="168"/>
                    <a:pt x="104" y="168"/>
                  </a:cubicBezTo>
                  <a:lnTo>
                    <a:pt x="181" y="168"/>
                  </a:lnTo>
                  <a:cubicBezTo>
                    <a:pt x="285" y="168"/>
                    <a:pt x="285" y="0"/>
                    <a:pt x="1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479;p27"/>
            <p:cNvSpPr/>
            <p:nvPr/>
          </p:nvSpPr>
          <p:spPr>
            <a:xfrm>
              <a:off x="3671286" y="2771463"/>
              <a:ext cx="34941" cy="41492"/>
            </a:xfrm>
            <a:custGeom>
              <a:avLst/>
              <a:gdLst/>
              <a:ahLst/>
              <a:cxnLst/>
              <a:rect l="l" t="t" r="r" b="b"/>
              <a:pathLst>
                <a:path w="208" h="247" extrusionOk="0">
                  <a:moveTo>
                    <a:pt x="104" y="1"/>
                  </a:moveTo>
                  <a:cubicBezTo>
                    <a:pt x="72" y="1"/>
                    <a:pt x="39" y="20"/>
                    <a:pt x="27" y="59"/>
                  </a:cubicBezTo>
                  <a:cubicBezTo>
                    <a:pt x="14" y="124"/>
                    <a:pt x="1" y="188"/>
                    <a:pt x="52" y="227"/>
                  </a:cubicBezTo>
                  <a:cubicBezTo>
                    <a:pt x="65" y="240"/>
                    <a:pt x="82" y="247"/>
                    <a:pt x="99" y="247"/>
                  </a:cubicBezTo>
                  <a:cubicBezTo>
                    <a:pt x="117" y="247"/>
                    <a:pt x="136" y="240"/>
                    <a:pt x="156" y="227"/>
                  </a:cubicBezTo>
                  <a:cubicBezTo>
                    <a:pt x="208" y="188"/>
                    <a:pt x="195" y="124"/>
                    <a:pt x="182" y="59"/>
                  </a:cubicBezTo>
                  <a:cubicBezTo>
                    <a:pt x="169" y="20"/>
                    <a:pt x="136" y="1"/>
                    <a:pt x="10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27"/>
            <p:cNvSpPr/>
            <p:nvPr/>
          </p:nvSpPr>
          <p:spPr>
            <a:xfrm>
              <a:off x="3757125" y="2848063"/>
              <a:ext cx="34941" cy="48044"/>
            </a:xfrm>
            <a:custGeom>
              <a:avLst/>
              <a:gdLst/>
              <a:ahLst/>
              <a:cxnLst/>
              <a:rect l="l" t="t" r="r" b="b"/>
              <a:pathLst>
                <a:path w="208" h="286" extrusionOk="0">
                  <a:moveTo>
                    <a:pt x="104" y="1"/>
                  </a:moveTo>
                  <a:cubicBezTo>
                    <a:pt x="68" y="1"/>
                    <a:pt x="33" y="23"/>
                    <a:pt x="20" y="69"/>
                  </a:cubicBezTo>
                  <a:cubicBezTo>
                    <a:pt x="7" y="107"/>
                    <a:pt x="7" y="146"/>
                    <a:pt x="7" y="198"/>
                  </a:cubicBezTo>
                  <a:cubicBezTo>
                    <a:pt x="0" y="256"/>
                    <a:pt x="52" y="285"/>
                    <a:pt x="104" y="285"/>
                  </a:cubicBezTo>
                  <a:cubicBezTo>
                    <a:pt x="156" y="285"/>
                    <a:pt x="207" y="256"/>
                    <a:pt x="201" y="198"/>
                  </a:cubicBezTo>
                  <a:cubicBezTo>
                    <a:pt x="201" y="146"/>
                    <a:pt x="201" y="107"/>
                    <a:pt x="188" y="69"/>
                  </a:cubicBezTo>
                  <a:cubicBezTo>
                    <a:pt x="175" y="23"/>
                    <a:pt x="140" y="1"/>
                    <a:pt x="10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481;p27"/>
            <p:cNvSpPr/>
            <p:nvPr/>
          </p:nvSpPr>
          <p:spPr>
            <a:xfrm>
              <a:off x="3684724" y="2996224"/>
              <a:ext cx="34605" cy="42332"/>
            </a:xfrm>
            <a:custGeom>
              <a:avLst/>
              <a:gdLst/>
              <a:ahLst/>
              <a:cxnLst/>
              <a:rect l="l" t="t" r="r" b="b"/>
              <a:pathLst>
                <a:path w="206" h="252" extrusionOk="0">
                  <a:moveTo>
                    <a:pt x="136" y="1"/>
                  </a:moveTo>
                  <a:cubicBezTo>
                    <a:pt x="123" y="1"/>
                    <a:pt x="111" y="5"/>
                    <a:pt x="102" y="14"/>
                  </a:cubicBezTo>
                  <a:cubicBezTo>
                    <a:pt x="76" y="53"/>
                    <a:pt x="50" y="92"/>
                    <a:pt x="24" y="144"/>
                  </a:cubicBezTo>
                  <a:cubicBezTo>
                    <a:pt x="0" y="208"/>
                    <a:pt x="65" y="252"/>
                    <a:pt x="121" y="252"/>
                  </a:cubicBezTo>
                  <a:cubicBezTo>
                    <a:pt x="156" y="252"/>
                    <a:pt x="187" y="235"/>
                    <a:pt x="192" y="195"/>
                  </a:cubicBezTo>
                  <a:cubicBezTo>
                    <a:pt x="205" y="144"/>
                    <a:pt x="205" y="92"/>
                    <a:pt x="192" y="40"/>
                  </a:cubicBezTo>
                  <a:cubicBezTo>
                    <a:pt x="184" y="15"/>
                    <a:pt x="159" y="1"/>
                    <a:pt x="1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482;p27"/>
            <p:cNvSpPr/>
            <p:nvPr/>
          </p:nvSpPr>
          <p:spPr>
            <a:xfrm>
              <a:off x="3790890" y="3053506"/>
              <a:ext cx="39141" cy="53755"/>
            </a:xfrm>
            <a:custGeom>
              <a:avLst/>
              <a:gdLst/>
              <a:ahLst/>
              <a:cxnLst/>
              <a:rect l="l" t="t" r="r" b="b"/>
              <a:pathLst>
                <a:path w="233" h="320" extrusionOk="0">
                  <a:moveTo>
                    <a:pt x="128" y="0"/>
                  </a:moveTo>
                  <a:cubicBezTo>
                    <a:pt x="78" y="0"/>
                    <a:pt x="29" y="39"/>
                    <a:pt x="52" y="100"/>
                  </a:cubicBezTo>
                  <a:cubicBezTo>
                    <a:pt x="52" y="139"/>
                    <a:pt x="39" y="165"/>
                    <a:pt x="26" y="191"/>
                  </a:cubicBezTo>
                  <a:cubicBezTo>
                    <a:pt x="1" y="266"/>
                    <a:pt x="57" y="320"/>
                    <a:pt x="114" y="320"/>
                  </a:cubicBezTo>
                  <a:cubicBezTo>
                    <a:pt x="145" y="320"/>
                    <a:pt x="176" y="304"/>
                    <a:pt x="194" y="268"/>
                  </a:cubicBezTo>
                  <a:cubicBezTo>
                    <a:pt x="220" y="203"/>
                    <a:pt x="233" y="126"/>
                    <a:pt x="207" y="61"/>
                  </a:cubicBezTo>
                  <a:cubicBezTo>
                    <a:pt x="196" y="19"/>
                    <a:pt x="162" y="0"/>
                    <a:pt x="1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27"/>
            <p:cNvSpPr/>
            <p:nvPr/>
          </p:nvSpPr>
          <p:spPr>
            <a:xfrm>
              <a:off x="3664734" y="3146233"/>
              <a:ext cx="54595" cy="33261"/>
            </a:xfrm>
            <a:custGeom>
              <a:avLst/>
              <a:gdLst/>
              <a:ahLst/>
              <a:cxnLst/>
              <a:rect l="l" t="t" r="r" b="b"/>
              <a:pathLst>
                <a:path w="325" h="198" extrusionOk="0">
                  <a:moveTo>
                    <a:pt x="208" y="1"/>
                  </a:moveTo>
                  <a:cubicBezTo>
                    <a:pt x="169" y="1"/>
                    <a:pt x="143" y="39"/>
                    <a:pt x="117" y="39"/>
                  </a:cubicBezTo>
                  <a:cubicBezTo>
                    <a:pt x="14" y="52"/>
                    <a:pt x="1" y="195"/>
                    <a:pt x="117" y="195"/>
                  </a:cubicBezTo>
                  <a:cubicBezTo>
                    <a:pt x="126" y="196"/>
                    <a:pt x="134" y="197"/>
                    <a:pt x="143" y="197"/>
                  </a:cubicBezTo>
                  <a:cubicBezTo>
                    <a:pt x="198" y="197"/>
                    <a:pt x="252" y="162"/>
                    <a:pt x="285" y="117"/>
                  </a:cubicBezTo>
                  <a:cubicBezTo>
                    <a:pt x="324" y="52"/>
                    <a:pt x="272"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484;p27"/>
            <p:cNvSpPr/>
            <p:nvPr/>
          </p:nvSpPr>
          <p:spPr>
            <a:xfrm>
              <a:off x="3784339" y="2546702"/>
              <a:ext cx="30573" cy="59971"/>
            </a:xfrm>
            <a:custGeom>
              <a:avLst/>
              <a:gdLst/>
              <a:ahLst/>
              <a:cxnLst/>
              <a:rect l="l" t="t" r="r" b="b"/>
              <a:pathLst>
                <a:path w="182" h="357" extrusionOk="0">
                  <a:moveTo>
                    <a:pt x="97" y="0"/>
                  </a:moveTo>
                  <a:cubicBezTo>
                    <a:pt x="55" y="0"/>
                    <a:pt x="13" y="26"/>
                    <a:pt x="13" y="78"/>
                  </a:cubicBezTo>
                  <a:cubicBezTo>
                    <a:pt x="0" y="156"/>
                    <a:pt x="0" y="233"/>
                    <a:pt x="13" y="298"/>
                  </a:cubicBezTo>
                  <a:cubicBezTo>
                    <a:pt x="26" y="337"/>
                    <a:pt x="58" y="356"/>
                    <a:pt x="91" y="356"/>
                  </a:cubicBezTo>
                  <a:cubicBezTo>
                    <a:pt x="123" y="356"/>
                    <a:pt x="155" y="337"/>
                    <a:pt x="168" y="298"/>
                  </a:cubicBezTo>
                  <a:cubicBezTo>
                    <a:pt x="181" y="233"/>
                    <a:pt x="181" y="156"/>
                    <a:pt x="181" y="78"/>
                  </a:cubicBezTo>
                  <a:cubicBezTo>
                    <a:pt x="181" y="26"/>
                    <a:pt x="139" y="0"/>
                    <a:pt x="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485;p27"/>
            <p:cNvSpPr/>
            <p:nvPr/>
          </p:nvSpPr>
          <p:spPr>
            <a:xfrm>
              <a:off x="3699507" y="2623806"/>
              <a:ext cx="28389" cy="35949"/>
            </a:xfrm>
            <a:custGeom>
              <a:avLst/>
              <a:gdLst/>
              <a:ahLst/>
              <a:cxnLst/>
              <a:rect l="l" t="t" r="r" b="b"/>
              <a:pathLst>
                <a:path w="169" h="214" extrusionOk="0">
                  <a:moveTo>
                    <a:pt x="91" y="1"/>
                  </a:moveTo>
                  <a:cubicBezTo>
                    <a:pt x="59" y="1"/>
                    <a:pt x="27" y="20"/>
                    <a:pt x="14" y="59"/>
                  </a:cubicBezTo>
                  <a:cubicBezTo>
                    <a:pt x="14" y="85"/>
                    <a:pt x="1" y="110"/>
                    <a:pt x="1" y="136"/>
                  </a:cubicBezTo>
                  <a:cubicBezTo>
                    <a:pt x="1" y="162"/>
                    <a:pt x="14" y="188"/>
                    <a:pt x="40" y="214"/>
                  </a:cubicBezTo>
                  <a:lnTo>
                    <a:pt x="130" y="214"/>
                  </a:lnTo>
                  <a:cubicBezTo>
                    <a:pt x="156" y="188"/>
                    <a:pt x="169" y="162"/>
                    <a:pt x="169" y="136"/>
                  </a:cubicBezTo>
                  <a:cubicBezTo>
                    <a:pt x="169" y="110"/>
                    <a:pt x="169" y="85"/>
                    <a:pt x="169" y="59"/>
                  </a:cubicBezTo>
                  <a:cubicBezTo>
                    <a:pt x="156" y="20"/>
                    <a:pt x="124" y="1"/>
                    <a:pt x="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486;p27"/>
            <p:cNvSpPr/>
            <p:nvPr/>
          </p:nvSpPr>
          <p:spPr>
            <a:xfrm>
              <a:off x="3740831" y="2382750"/>
              <a:ext cx="32757" cy="47876"/>
            </a:xfrm>
            <a:custGeom>
              <a:avLst/>
              <a:gdLst/>
              <a:ahLst/>
              <a:cxnLst/>
              <a:rect l="l" t="t" r="r" b="b"/>
              <a:pathLst>
                <a:path w="195" h="285" extrusionOk="0">
                  <a:moveTo>
                    <a:pt x="102" y="0"/>
                  </a:moveTo>
                  <a:cubicBezTo>
                    <a:pt x="72" y="0"/>
                    <a:pt x="39" y="19"/>
                    <a:pt x="26" y="58"/>
                  </a:cubicBezTo>
                  <a:cubicBezTo>
                    <a:pt x="13" y="110"/>
                    <a:pt x="1" y="162"/>
                    <a:pt x="13" y="226"/>
                  </a:cubicBezTo>
                  <a:cubicBezTo>
                    <a:pt x="26" y="265"/>
                    <a:pt x="62" y="285"/>
                    <a:pt x="97" y="285"/>
                  </a:cubicBezTo>
                  <a:cubicBezTo>
                    <a:pt x="133" y="285"/>
                    <a:pt x="169" y="265"/>
                    <a:pt x="182" y="226"/>
                  </a:cubicBezTo>
                  <a:cubicBezTo>
                    <a:pt x="194" y="162"/>
                    <a:pt x="194" y="110"/>
                    <a:pt x="169" y="58"/>
                  </a:cubicBezTo>
                  <a:cubicBezTo>
                    <a:pt x="162" y="19"/>
                    <a:pt x="133" y="0"/>
                    <a:pt x="1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487;p27"/>
            <p:cNvSpPr/>
            <p:nvPr/>
          </p:nvSpPr>
          <p:spPr>
            <a:xfrm>
              <a:off x="3658351" y="2352345"/>
              <a:ext cx="26206" cy="38133"/>
            </a:xfrm>
            <a:custGeom>
              <a:avLst/>
              <a:gdLst/>
              <a:ahLst/>
              <a:cxnLst/>
              <a:rect l="l" t="t" r="r" b="b"/>
              <a:pathLst>
                <a:path w="156" h="227" extrusionOk="0">
                  <a:moveTo>
                    <a:pt x="76" y="0"/>
                  </a:moveTo>
                  <a:cubicBezTo>
                    <a:pt x="42" y="0"/>
                    <a:pt x="7" y="19"/>
                    <a:pt x="0" y="58"/>
                  </a:cubicBezTo>
                  <a:cubicBezTo>
                    <a:pt x="0" y="84"/>
                    <a:pt x="0" y="123"/>
                    <a:pt x="0" y="149"/>
                  </a:cubicBezTo>
                  <a:cubicBezTo>
                    <a:pt x="0" y="200"/>
                    <a:pt x="39" y="226"/>
                    <a:pt x="78" y="226"/>
                  </a:cubicBezTo>
                  <a:cubicBezTo>
                    <a:pt x="116" y="226"/>
                    <a:pt x="155" y="200"/>
                    <a:pt x="155" y="149"/>
                  </a:cubicBezTo>
                  <a:cubicBezTo>
                    <a:pt x="155" y="123"/>
                    <a:pt x="155" y="84"/>
                    <a:pt x="142" y="58"/>
                  </a:cubicBezTo>
                  <a:cubicBezTo>
                    <a:pt x="142" y="19"/>
                    <a:pt x="110" y="0"/>
                    <a:pt x="7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27"/>
            <p:cNvSpPr/>
            <p:nvPr/>
          </p:nvSpPr>
          <p:spPr>
            <a:xfrm>
              <a:off x="3788706" y="2294391"/>
              <a:ext cx="41324" cy="70554"/>
            </a:xfrm>
            <a:custGeom>
              <a:avLst/>
              <a:gdLst/>
              <a:ahLst/>
              <a:cxnLst/>
              <a:rect l="l" t="t" r="r" b="b"/>
              <a:pathLst>
                <a:path w="246" h="420" extrusionOk="0">
                  <a:moveTo>
                    <a:pt x="150" y="1"/>
                  </a:moveTo>
                  <a:cubicBezTo>
                    <a:pt x="130" y="1"/>
                    <a:pt x="110" y="9"/>
                    <a:pt x="91" y="28"/>
                  </a:cubicBezTo>
                  <a:cubicBezTo>
                    <a:pt x="26" y="106"/>
                    <a:pt x="0" y="209"/>
                    <a:pt x="13" y="313"/>
                  </a:cubicBezTo>
                  <a:cubicBezTo>
                    <a:pt x="19" y="384"/>
                    <a:pt x="78" y="419"/>
                    <a:pt x="133" y="419"/>
                  </a:cubicBezTo>
                  <a:cubicBezTo>
                    <a:pt x="188" y="419"/>
                    <a:pt x="239" y="384"/>
                    <a:pt x="233" y="313"/>
                  </a:cubicBezTo>
                  <a:cubicBezTo>
                    <a:pt x="220" y="222"/>
                    <a:pt x="246" y="145"/>
                    <a:pt x="233" y="67"/>
                  </a:cubicBezTo>
                  <a:cubicBezTo>
                    <a:pt x="216" y="26"/>
                    <a:pt x="184" y="1"/>
                    <a:pt x="1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9" name="Google Shape;489;p27"/>
          <p:cNvGrpSpPr/>
          <p:nvPr/>
        </p:nvGrpSpPr>
        <p:grpSpPr>
          <a:xfrm>
            <a:off x="4300005" y="-76200"/>
            <a:ext cx="404517" cy="1071715"/>
            <a:chOff x="4300000" y="0"/>
            <a:chExt cx="543990" cy="1525944"/>
          </a:xfrm>
        </p:grpSpPr>
        <p:sp>
          <p:nvSpPr>
            <p:cNvPr id="490" name="Google Shape;490;p27"/>
            <p:cNvSpPr/>
            <p:nvPr/>
          </p:nvSpPr>
          <p:spPr>
            <a:xfrm>
              <a:off x="4300000" y="844430"/>
              <a:ext cx="244458" cy="500533"/>
            </a:xfrm>
            <a:custGeom>
              <a:avLst/>
              <a:gdLst/>
              <a:ahLst/>
              <a:cxnLst/>
              <a:rect l="l" t="t" r="r" b="b"/>
              <a:pathLst>
                <a:path w="3493" h="7152" extrusionOk="0">
                  <a:moveTo>
                    <a:pt x="3001" y="0"/>
                  </a:moveTo>
                  <a:cubicBezTo>
                    <a:pt x="2840" y="35"/>
                    <a:pt x="2576" y="121"/>
                    <a:pt x="2392" y="121"/>
                  </a:cubicBezTo>
                  <a:cubicBezTo>
                    <a:pt x="2370" y="121"/>
                    <a:pt x="2348" y="119"/>
                    <a:pt x="2329" y="116"/>
                  </a:cubicBezTo>
                  <a:lnTo>
                    <a:pt x="2329" y="116"/>
                  </a:lnTo>
                  <a:cubicBezTo>
                    <a:pt x="2497" y="867"/>
                    <a:pt x="2678" y="1630"/>
                    <a:pt x="2665" y="2405"/>
                  </a:cubicBezTo>
                  <a:cubicBezTo>
                    <a:pt x="2665" y="3181"/>
                    <a:pt x="2471" y="3983"/>
                    <a:pt x="1992" y="4552"/>
                  </a:cubicBezTo>
                  <a:cubicBezTo>
                    <a:pt x="1410" y="5238"/>
                    <a:pt x="492" y="5548"/>
                    <a:pt x="1" y="6298"/>
                  </a:cubicBezTo>
                  <a:cubicBezTo>
                    <a:pt x="14" y="6297"/>
                    <a:pt x="27" y="6297"/>
                    <a:pt x="40" y="6297"/>
                  </a:cubicBezTo>
                  <a:cubicBezTo>
                    <a:pt x="234" y="6297"/>
                    <a:pt x="428" y="6377"/>
                    <a:pt x="632" y="6377"/>
                  </a:cubicBezTo>
                  <a:cubicBezTo>
                    <a:pt x="646" y="6377"/>
                    <a:pt x="660" y="6376"/>
                    <a:pt x="673" y="6376"/>
                  </a:cubicBezTo>
                  <a:lnTo>
                    <a:pt x="673" y="6376"/>
                  </a:lnTo>
                  <a:cubicBezTo>
                    <a:pt x="647" y="6595"/>
                    <a:pt x="634" y="6932"/>
                    <a:pt x="609" y="7151"/>
                  </a:cubicBezTo>
                  <a:cubicBezTo>
                    <a:pt x="1152" y="6699"/>
                    <a:pt x="1656" y="6337"/>
                    <a:pt x="2199" y="5884"/>
                  </a:cubicBezTo>
                  <a:cubicBezTo>
                    <a:pt x="2535" y="5638"/>
                    <a:pt x="2820" y="5341"/>
                    <a:pt x="3066" y="4992"/>
                  </a:cubicBezTo>
                  <a:cubicBezTo>
                    <a:pt x="3441" y="4423"/>
                    <a:pt x="3492" y="3673"/>
                    <a:pt x="3479" y="2962"/>
                  </a:cubicBezTo>
                  <a:cubicBezTo>
                    <a:pt x="3454" y="1953"/>
                    <a:pt x="3298" y="957"/>
                    <a:pt x="30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27"/>
            <p:cNvSpPr/>
            <p:nvPr/>
          </p:nvSpPr>
          <p:spPr>
            <a:xfrm>
              <a:off x="4546205" y="852408"/>
              <a:ext cx="131292" cy="673536"/>
            </a:xfrm>
            <a:custGeom>
              <a:avLst/>
              <a:gdLst/>
              <a:ahLst/>
              <a:cxnLst/>
              <a:rect l="l" t="t" r="r" b="b"/>
              <a:pathLst>
                <a:path w="1876" h="9624" extrusionOk="0">
                  <a:moveTo>
                    <a:pt x="696" y="1"/>
                  </a:moveTo>
                  <a:cubicBezTo>
                    <a:pt x="544" y="1"/>
                    <a:pt x="407" y="66"/>
                    <a:pt x="324" y="196"/>
                  </a:cubicBezTo>
                  <a:cubicBezTo>
                    <a:pt x="298" y="222"/>
                    <a:pt x="285" y="248"/>
                    <a:pt x="285" y="274"/>
                  </a:cubicBezTo>
                  <a:cubicBezTo>
                    <a:pt x="246" y="442"/>
                    <a:pt x="427" y="869"/>
                    <a:pt x="466" y="1037"/>
                  </a:cubicBezTo>
                  <a:cubicBezTo>
                    <a:pt x="556" y="1554"/>
                    <a:pt x="608" y="2085"/>
                    <a:pt x="595" y="2615"/>
                  </a:cubicBezTo>
                  <a:cubicBezTo>
                    <a:pt x="569" y="4283"/>
                    <a:pt x="0" y="5912"/>
                    <a:pt x="91" y="7581"/>
                  </a:cubicBezTo>
                  <a:cubicBezTo>
                    <a:pt x="117" y="8292"/>
                    <a:pt x="311" y="9003"/>
                    <a:pt x="673" y="9624"/>
                  </a:cubicBezTo>
                  <a:cubicBezTo>
                    <a:pt x="724" y="9275"/>
                    <a:pt x="815" y="8951"/>
                    <a:pt x="867" y="8602"/>
                  </a:cubicBezTo>
                  <a:cubicBezTo>
                    <a:pt x="1100" y="8951"/>
                    <a:pt x="1462" y="9210"/>
                    <a:pt x="1875" y="9314"/>
                  </a:cubicBezTo>
                  <a:cubicBezTo>
                    <a:pt x="1125" y="8460"/>
                    <a:pt x="996" y="7270"/>
                    <a:pt x="1100" y="6106"/>
                  </a:cubicBezTo>
                  <a:cubicBezTo>
                    <a:pt x="1203" y="4930"/>
                    <a:pt x="1500" y="3792"/>
                    <a:pt x="1475" y="2615"/>
                  </a:cubicBezTo>
                  <a:cubicBezTo>
                    <a:pt x="1475" y="1955"/>
                    <a:pt x="1345" y="1296"/>
                    <a:pt x="1125" y="662"/>
                  </a:cubicBezTo>
                  <a:cubicBezTo>
                    <a:pt x="1048" y="442"/>
                    <a:pt x="970" y="54"/>
                    <a:pt x="737" y="2"/>
                  </a:cubicBezTo>
                  <a:cubicBezTo>
                    <a:pt x="723" y="1"/>
                    <a:pt x="709" y="1"/>
                    <a:pt x="6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27"/>
            <p:cNvSpPr/>
            <p:nvPr/>
          </p:nvSpPr>
          <p:spPr>
            <a:xfrm>
              <a:off x="4641243" y="838971"/>
              <a:ext cx="202747" cy="536785"/>
            </a:xfrm>
            <a:custGeom>
              <a:avLst/>
              <a:gdLst/>
              <a:ahLst/>
              <a:cxnLst/>
              <a:rect l="l" t="t" r="r" b="b"/>
              <a:pathLst>
                <a:path w="2897" h="7670" extrusionOk="0">
                  <a:moveTo>
                    <a:pt x="530" y="1"/>
                  </a:moveTo>
                  <a:cubicBezTo>
                    <a:pt x="336" y="65"/>
                    <a:pt x="155" y="156"/>
                    <a:pt x="0" y="298"/>
                  </a:cubicBezTo>
                  <a:cubicBezTo>
                    <a:pt x="569" y="945"/>
                    <a:pt x="737" y="1889"/>
                    <a:pt x="750" y="2781"/>
                  </a:cubicBezTo>
                  <a:cubicBezTo>
                    <a:pt x="763" y="3686"/>
                    <a:pt x="647" y="4578"/>
                    <a:pt x="763" y="5458"/>
                  </a:cubicBezTo>
                  <a:cubicBezTo>
                    <a:pt x="892" y="6350"/>
                    <a:pt x="1267" y="7255"/>
                    <a:pt x="2018" y="7669"/>
                  </a:cubicBezTo>
                  <a:cubicBezTo>
                    <a:pt x="2018" y="7411"/>
                    <a:pt x="1992" y="7191"/>
                    <a:pt x="1992" y="6932"/>
                  </a:cubicBezTo>
                  <a:lnTo>
                    <a:pt x="2897" y="6932"/>
                  </a:lnTo>
                  <a:cubicBezTo>
                    <a:pt x="2160" y="6596"/>
                    <a:pt x="1733" y="5742"/>
                    <a:pt x="1526" y="4915"/>
                  </a:cubicBezTo>
                  <a:cubicBezTo>
                    <a:pt x="1319" y="4100"/>
                    <a:pt x="1332" y="3246"/>
                    <a:pt x="1255" y="2393"/>
                  </a:cubicBezTo>
                  <a:cubicBezTo>
                    <a:pt x="1177" y="1552"/>
                    <a:pt x="1009" y="673"/>
                    <a:pt x="5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27"/>
            <p:cNvSpPr/>
            <p:nvPr/>
          </p:nvSpPr>
          <p:spPr>
            <a:xfrm>
              <a:off x="4380552" y="396391"/>
              <a:ext cx="427258" cy="498783"/>
            </a:xfrm>
            <a:custGeom>
              <a:avLst/>
              <a:gdLst/>
              <a:ahLst/>
              <a:cxnLst/>
              <a:rect l="l" t="t" r="r" b="b"/>
              <a:pathLst>
                <a:path w="6105" h="7127" extrusionOk="0">
                  <a:moveTo>
                    <a:pt x="1" y="1"/>
                  </a:moveTo>
                  <a:lnTo>
                    <a:pt x="790" y="6674"/>
                  </a:lnTo>
                  <a:cubicBezTo>
                    <a:pt x="790" y="6674"/>
                    <a:pt x="945" y="6725"/>
                    <a:pt x="1203" y="6803"/>
                  </a:cubicBezTo>
                  <a:cubicBezTo>
                    <a:pt x="1669" y="6932"/>
                    <a:pt x="2147" y="7036"/>
                    <a:pt x="2639" y="7087"/>
                  </a:cubicBezTo>
                  <a:cubicBezTo>
                    <a:pt x="2923" y="7113"/>
                    <a:pt x="3208" y="7126"/>
                    <a:pt x="3492" y="7126"/>
                  </a:cubicBezTo>
                  <a:cubicBezTo>
                    <a:pt x="3919" y="7113"/>
                    <a:pt x="4333" y="7049"/>
                    <a:pt x="4734" y="6919"/>
                  </a:cubicBezTo>
                  <a:cubicBezTo>
                    <a:pt x="4915" y="6855"/>
                    <a:pt x="5096" y="6777"/>
                    <a:pt x="5264" y="6674"/>
                  </a:cubicBezTo>
                  <a:lnTo>
                    <a:pt x="6105" y="246"/>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27"/>
            <p:cNvSpPr/>
            <p:nvPr/>
          </p:nvSpPr>
          <p:spPr>
            <a:xfrm>
              <a:off x="4380552" y="243475"/>
              <a:ext cx="427258" cy="214574"/>
            </a:xfrm>
            <a:custGeom>
              <a:avLst/>
              <a:gdLst/>
              <a:ahLst/>
              <a:cxnLst/>
              <a:rect l="l" t="t" r="r" b="b"/>
              <a:pathLst>
                <a:path w="6105" h="3066" extrusionOk="0">
                  <a:moveTo>
                    <a:pt x="1630" y="0"/>
                  </a:moveTo>
                  <a:lnTo>
                    <a:pt x="1" y="2186"/>
                  </a:lnTo>
                  <a:cubicBezTo>
                    <a:pt x="1" y="2186"/>
                    <a:pt x="259" y="2315"/>
                    <a:pt x="660" y="2483"/>
                  </a:cubicBezTo>
                  <a:cubicBezTo>
                    <a:pt x="1139" y="2677"/>
                    <a:pt x="1643" y="2845"/>
                    <a:pt x="2147" y="2962"/>
                  </a:cubicBezTo>
                  <a:cubicBezTo>
                    <a:pt x="2277" y="2988"/>
                    <a:pt x="2393" y="3013"/>
                    <a:pt x="2510" y="3039"/>
                  </a:cubicBezTo>
                  <a:cubicBezTo>
                    <a:pt x="2683" y="3057"/>
                    <a:pt x="2854" y="3066"/>
                    <a:pt x="3024" y="3066"/>
                  </a:cubicBezTo>
                  <a:cubicBezTo>
                    <a:pt x="3350" y="3066"/>
                    <a:pt x="3669" y="3034"/>
                    <a:pt x="3984" y="2975"/>
                  </a:cubicBezTo>
                  <a:cubicBezTo>
                    <a:pt x="4514" y="2871"/>
                    <a:pt x="5031" y="2755"/>
                    <a:pt x="5549" y="2600"/>
                  </a:cubicBezTo>
                  <a:cubicBezTo>
                    <a:pt x="5885" y="2496"/>
                    <a:pt x="6105" y="2431"/>
                    <a:pt x="6105" y="2431"/>
                  </a:cubicBezTo>
                  <a:lnTo>
                    <a:pt x="4721" y="0"/>
                  </a:lnTo>
                  <a:cubicBezTo>
                    <a:pt x="4721" y="0"/>
                    <a:pt x="4436" y="39"/>
                    <a:pt x="4023" y="78"/>
                  </a:cubicBezTo>
                  <a:cubicBezTo>
                    <a:pt x="3842" y="104"/>
                    <a:pt x="3635" y="117"/>
                    <a:pt x="3428" y="130"/>
                  </a:cubicBezTo>
                  <a:cubicBezTo>
                    <a:pt x="3182" y="143"/>
                    <a:pt x="2949" y="143"/>
                    <a:pt x="2704" y="143"/>
                  </a:cubicBezTo>
                  <a:cubicBezTo>
                    <a:pt x="2497" y="143"/>
                    <a:pt x="2303" y="130"/>
                    <a:pt x="2109" y="104"/>
                  </a:cubicBezTo>
                  <a:cubicBezTo>
                    <a:pt x="1941" y="91"/>
                    <a:pt x="1785" y="52"/>
                    <a:pt x="16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27"/>
            <p:cNvSpPr/>
            <p:nvPr/>
          </p:nvSpPr>
          <p:spPr>
            <a:xfrm>
              <a:off x="4426741" y="250684"/>
              <a:ext cx="143049" cy="200087"/>
            </a:xfrm>
            <a:custGeom>
              <a:avLst/>
              <a:gdLst/>
              <a:ahLst/>
              <a:cxnLst/>
              <a:rect l="l" t="t" r="r" b="b"/>
              <a:pathLst>
                <a:path w="2044" h="2859" extrusionOk="0">
                  <a:moveTo>
                    <a:pt x="1449" y="1"/>
                  </a:moveTo>
                  <a:lnTo>
                    <a:pt x="0" y="2380"/>
                  </a:lnTo>
                  <a:cubicBezTo>
                    <a:pt x="479" y="2574"/>
                    <a:pt x="983" y="2742"/>
                    <a:pt x="1487" y="2859"/>
                  </a:cubicBezTo>
                  <a:lnTo>
                    <a:pt x="2044" y="52"/>
                  </a:lnTo>
                  <a:cubicBezTo>
                    <a:pt x="1837" y="40"/>
                    <a:pt x="1643" y="27"/>
                    <a:pt x="14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27"/>
            <p:cNvSpPr/>
            <p:nvPr/>
          </p:nvSpPr>
          <p:spPr>
            <a:xfrm>
              <a:off x="4620388" y="249774"/>
              <a:ext cx="148508" cy="201907"/>
            </a:xfrm>
            <a:custGeom>
              <a:avLst/>
              <a:gdLst/>
              <a:ahLst/>
              <a:cxnLst/>
              <a:rect l="l" t="t" r="r" b="b"/>
              <a:pathLst>
                <a:path w="2122" h="2885" extrusionOk="0">
                  <a:moveTo>
                    <a:pt x="596" y="1"/>
                  </a:moveTo>
                  <a:cubicBezTo>
                    <a:pt x="415" y="14"/>
                    <a:pt x="221" y="40"/>
                    <a:pt x="1" y="53"/>
                  </a:cubicBezTo>
                  <a:lnTo>
                    <a:pt x="557" y="2885"/>
                  </a:lnTo>
                  <a:cubicBezTo>
                    <a:pt x="1087" y="2781"/>
                    <a:pt x="1604" y="2665"/>
                    <a:pt x="2122" y="2510"/>
                  </a:cubicBezTo>
                  <a:lnTo>
                    <a:pt x="59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27"/>
            <p:cNvSpPr/>
            <p:nvPr/>
          </p:nvSpPr>
          <p:spPr>
            <a:xfrm>
              <a:off x="4426741" y="417246"/>
              <a:ext cx="138500" cy="475198"/>
            </a:xfrm>
            <a:custGeom>
              <a:avLst/>
              <a:gdLst/>
              <a:ahLst/>
              <a:cxnLst/>
              <a:rect l="l" t="t" r="r" b="b"/>
              <a:pathLst>
                <a:path w="1979" h="6790" extrusionOk="0">
                  <a:moveTo>
                    <a:pt x="0" y="0"/>
                  </a:moveTo>
                  <a:lnTo>
                    <a:pt x="543" y="6505"/>
                  </a:lnTo>
                  <a:cubicBezTo>
                    <a:pt x="1009" y="6634"/>
                    <a:pt x="1487" y="6738"/>
                    <a:pt x="1979" y="6789"/>
                  </a:cubicBezTo>
                  <a:lnTo>
                    <a:pt x="1487" y="492"/>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498;p27"/>
            <p:cNvSpPr/>
            <p:nvPr/>
          </p:nvSpPr>
          <p:spPr>
            <a:xfrm>
              <a:off x="4624937" y="425364"/>
              <a:ext cx="143959" cy="469809"/>
            </a:xfrm>
            <a:custGeom>
              <a:avLst/>
              <a:gdLst/>
              <a:ahLst/>
              <a:cxnLst/>
              <a:rect l="l" t="t" r="r" b="b"/>
              <a:pathLst>
                <a:path w="2057" h="6713" extrusionOk="0">
                  <a:moveTo>
                    <a:pt x="2057" y="1"/>
                  </a:moveTo>
                  <a:lnTo>
                    <a:pt x="492" y="376"/>
                  </a:lnTo>
                  <a:lnTo>
                    <a:pt x="0" y="6712"/>
                  </a:lnTo>
                  <a:cubicBezTo>
                    <a:pt x="427" y="6699"/>
                    <a:pt x="841" y="6635"/>
                    <a:pt x="1242" y="6505"/>
                  </a:cubicBezTo>
                  <a:lnTo>
                    <a:pt x="205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499;p27"/>
            <p:cNvSpPr/>
            <p:nvPr/>
          </p:nvSpPr>
          <p:spPr>
            <a:xfrm>
              <a:off x="4494626" y="221360"/>
              <a:ext cx="217233" cy="38282"/>
            </a:xfrm>
            <a:custGeom>
              <a:avLst/>
              <a:gdLst/>
              <a:ahLst/>
              <a:cxnLst/>
              <a:rect l="l" t="t" r="r" b="b"/>
              <a:pathLst>
                <a:path w="3104" h="547" extrusionOk="0">
                  <a:moveTo>
                    <a:pt x="1495" y="0"/>
                  </a:moveTo>
                  <a:cubicBezTo>
                    <a:pt x="575" y="0"/>
                    <a:pt x="0" y="316"/>
                    <a:pt x="0" y="316"/>
                  </a:cubicBezTo>
                  <a:cubicBezTo>
                    <a:pt x="496" y="489"/>
                    <a:pt x="1006" y="546"/>
                    <a:pt x="1466" y="546"/>
                  </a:cubicBezTo>
                  <a:cubicBezTo>
                    <a:pt x="2385" y="546"/>
                    <a:pt x="3104" y="316"/>
                    <a:pt x="3104" y="316"/>
                  </a:cubicBezTo>
                  <a:cubicBezTo>
                    <a:pt x="2500" y="79"/>
                    <a:pt x="1954" y="0"/>
                    <a:pt x="14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27"/>
            <p:cNvSpPr/>
            <p:nvPr/>
          </p:nvSpPr>
          <p:spPr>
            <a:xfrm>
              <a:off x="4494626" y="65155"/>
              <a:ext cx="216324" cy="178392"/>
            </a:xfrm>
            <a:custGeom>
              <a:avLst/>
              <a:gdLst/>
              <a:ahLst/>
              <a:cxnLst/>
              <a:rect l="l" t="t" r="r" b="b"/>
              <a:pathLst>
                <a:path w="3091" h="2549" fill="none" extrusionOk="0">
                  <a:moveTo>
                    <a:pt x="0" y="2548"/>
                  </a:moveTo>
                  <a:lnTo>
                    <a:pt x="1410" y="1"/>
                  </a:lnTo>
                  <a:lnTo>
                    <a:pt x="3091" y="2548"/>
                  </a:lnTo>
                </a:path>
              </a:pathLst>
            </a:custGeom>
            <a:noFill/>
            <a:ln w="4200" cap="flat" cmpd="sng">
              <a:solidFill>
                <a:schemeClr val="dk1"/>
              </a:solidFill>
              <a:prstDash val="solid"/>
              <a:miter lim="1293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501;p27"/>
            <p:cNvSpPr/>
            <p:nvPr/>
          </p:nvSpPr>
          <p:spPr>
            <a:xfrm>
              <a:off x="4593234" y="0"/>
              <a:ext cx="70" cy="65226"/>
            </a:xfrm>
            <a:custGeom>
              <a:avLst/>
              <a:gdLst/>
              <a:ahLst/>
              <a:cxnLst/>
              <a:rect l="l" t="t" r="r" b="b"/>
              <a:pathLst>
                <a:path w="1" h="932" fill="none" extrusionOk="0">
                  <a:moveTo>
                    <a:pt x="1" y="932"/>
                  </a:moveTo>
                  <a:lnTo>
                    <a:pt x="1" y="1"/>
                  </a:lnTo>
                </a:path>
              </a:pathLst>
            </a:custGeom>
            <a:noFill/>
            <a:ln w="4200" cap="flat" cmpd="sng">
              <a:solidFill>
                <a:schemeClr val="dk1"/>
              </a:solidFill>
              <a:prstDash val="solid"/>
              <a:miter lim="1293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2" name="Google Shape;502;p27"/>
          <p:cNvGrpSpPr/>
          <p:nvPr/>
        </p:nvGrpSpPr>
        <p:grpSpPr>
          <a:xfrm>
            <a:off x="530261" y="286292"/>
            <a:ext cx="7942034" cy="4508739"/>
            <a:chOff x="530261" y="286292"/>
            <a:chExt cx="7942034" cy="4508739"/>
          </a:xfrm>
        </p:grpSpPr>
        <p:sp>
          <p:nvSpPr>
            <p:cNvPr id="503" name="Google Shape;503;p27"/>
            <p:cNvSpPr/>
            <p:nvPr/>
          </p:nvSpPr>
          <p:spPr>
            <a:xfrm>
              <a:off x="8008641" y="1992727"/>
              <a:ext cx="463654" cy="367943"/>
            </a:xfrm>
            <a:custGeom>
              <a:avLst/>
              <a:gdLst/>
              <a:ahLst/>
              <a:cxnLst/>
              <a:rect l="l" t="t" r="r" b="b"/>
              <a:pathLst>
                <a:path w="3260" h="2587" extrusionOk="0">
                  <a:moveTo>
                    <a:pt x="2135" y="0"/>
                  </a:moveTo>
                  <a:lnTo>
                    <a:pt x="1695" y="13"/>
                  </a:lnTo>
                  <a:cubicBezTo>
                    <a:pt x="1695" y="13"/>
                    <a:pt x="1695" y="1332"/>
                    <a:pt x="1" y="2043"/>
                  </a:cubicBezTo>
                  <a:lnTo>
                    <a:pt x="1268" y="1772"/>
                  </a:lnTo>
                  <a:lnTo>
                    <a:pt x="1178" y="2586"/>
                  </a:lnTo>
                  <a:cubicBezTo>
                    <a:pt x="1178" y="2586"/>
                    <a:pt x="3260" y="1280"/>
                    <a:pt x="2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27"/>
            <p:cNvSpPr/>
            <p:nvPr/>
          </p:nvSpPr>
          <p:spPr>
            <a:xfrm>
              <a:off x="8070262" y="286292"/>
              <a:ext cx="368072" cy="221793"/>
            </a:xfrm>
            <a:custGeom>
              <a:avLst/>
              <a:gdLst/>
              <a:ahLst/>
              <a:cxnLst/>
              <a:rect l="l" t="t" r="r" b="b"/>
              <a:pathLst>
                <a:path w="3764" h="2268" extrusionOk="0">
                  <a:moveTo>
                    <a:pt x="1088" y="1"/>
                  </a:moveTo>
                  <a:cubicBezTo>
                    <a:pt x="743" y="1"/>
                    <a:pt x="381" y="69"/>
                    <a:pt x="14" y="237"/>
                  </a:cubicBezTo>
                  <a:lnTo>
                    <a:pt x="1" y="625"/>
                  </a:lnTo>
                  <a:cubicBezTo>
                    <a:pt x="1" y="625"/>
                    <a:pt x="1954" y="728"/>
                    <a:pt x="2898" y="2267"/>
                  </a:cubicBezTo>
                  <a:lnTo>
                    <a:pt x="2574" y="1129"/>
                  </a:lnTo>
                  <a:lnTo>
                    <a:pt x="2574" y="1129"/>
                  </a:lnTo>
                  <a:lnTo>
                    <a:pt x="3764" y="1271"/>
                  </a:lnTo>
                  <a:cubicBezTo>
                    <a:pt x="3764" y="1271"/>
                    <a:pt x="2579" y="1"/>
                    <a:pt x="10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27"/>
            <p:cNvSpPr/>
            <p:nvPr/>
          </p:nvSpPr>
          <p:spPr>
            <a:xfrm>
              <a:off x="530261" y="286295"/>
              <a:ext cx="368081" cy="302918"/>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27"/>
            <p:cNvSpPr/>
            <p:nvPr/>
          </p:nvSpPr>
          <p:spPr>
            <a:xfrm rot="5554470">
              <a:off x="2866197" y="4454523"/>
              <a:ext cx="368077" cy="299843"/>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27"/>
            <p:cNvSpPr/>
            <p:nvPr/>
          </p:nvSpPr>
          <p:spPr>
            <a:xfrm rot="6207670">
              <a:off x="5832672" y="4318268"/>
              <a:ext cx="368080" cy="302917"/>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27"/>
            <p:cNvSpPr/>
            <p:nvPr/>
          </p:nvSpPr>
          <p:spPr>
            <a:xfrm>
              <a:off x="767230" y="2305729"/>
              <a:ext cx="368078" cy="255441"/>
            </a:xfrm>
            <a:custGeom>
              <a:avLst/>
              <a:gdLst/>
              <a:ahLst/>
              <a:cxnLst/>
              <a:rect l="l" t="t" r="r" b="b"/>
              <a:pathLst>
                <a:path w="2588" h="1796" extrusionOk="0">
                  <a:moveTo>
                    <a:pt x="712" y="1"/>
                  </a:moveTo>
                  <a:lnTo>
                    <a:pt x="829" y="828"/>
                  </a:lnTo>
                  <a:lnTo>
                    <a:pt x="1" y="608"/>
                  </a:lnTo>
                  <a:lnTo>
                    <a:pt x="1" y="608"/>
                  </a:lnTo>
                  <a:cubicBezTo>
                    <a:pt x="1" y="608"/>
                    <a:pt x="819" y="1795"/>
                    <a:pt x="2017" y="1795"/>
                  </a:cubicBezTo>
                  <a:cubicBezTo>
                    <a:pt x="2183" y="1795"/>
                    <a:pt x="2356" y="1772"/>
                    <a:pt x="2536" y="1721"/>
                  </a:cubicBezTo>
                  <a:lnTo>
                    <a:pt x="2587" y="1449"/>
                  </a:lnTo>
                  <a:cubicBezTo>
                    <a:pt x="2587" y="1449"/>
                    <a:pt x="1217" y="1177"/>
                    <a:pt x="7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29"/>
          <p:cNvSpPr/>
          <p:nvPr/>
        </p:nvSpPr>
        <p:spPr>
          <a:xfrm>
            <a:off x="3418865" y="1456046"/>
            <a:ext cx="788700" cy="7887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29"/>
          <p:cNvSpPr/>
          <p:nvPr/>
        </p:nvSpPr>
        <p:spPr>
          <a:xfrm>
            <a:off x="6575165" y="1437170"/>
            <a:ext cx="788700" cy="788700"/>
          </a:xfrm>
          <a:prstGeom prst="ellipse">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29"/>
          <p:cNvSpPr/>
          <p:nvPr/>
        </p:nvSpPr>
        <p:spPr>
          <a:xfrm>
            <a:off x="883536" y="1456046"/>
            <a:ext cx="788700" cy="7887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29"/>
          <p:cNvSpPr txBox="1">
            <a:spLocks noGrp="1"/>
          </p:cNvSpPr>
          <p:nvPr>
            <p:ph type="title"/>
          </p:nvPr>
        </p:nvSpPr>
        <p:spPr>
          <a:xfrm>
            <a:off x="794858" y="345971"/>
            <a:ext cx="7715400" cy="468000"/>
          </a:xfrm>
          <a:prstGeom prst="rect">
            <a:avLst/>
          </a:prstGeom>
        </p:spPr>
        <p:txBody>
          <a:bodyPr spcFirstLastPara="1" wrap="square" lIns="91425" tIns="91425" rIns="91425" bIns="91425" anchor="t" anchorCtr="0">
            <a:noAutofit/>
          </a:bodyPr>
          <a:lstStyle/>
          <a:p>
            <a:pPr lvl="0" algn="ctr"/>
            <a:r>
              <a:rPr lang="en" sz="4400" dirty="0"/>
              <a:t>Table of contents</a:t>
            </a:r>
            <a:endParaRPr sz="4400" dirty="0"/>
          </a:p>
        </p:txBody>
      </p:sp>
      <p:sp>
        <p:nvSpPr>
          <p:cNvPr id="530" name="Google Shape;530;p29"/>
          <p:cNvSpPr txBox="1">
            <a:spLocks noGrp="1"/>
          </p:cNvSpPr>
          <p:nvPr>
            <p:ph type="title" idx="2"/>
          </p:nvPr>
        </p:nvSpPr>
        <p:spPr>
          <a:xfrm>
            <a:off x="417150" y="2580942"/>
            <a:ext cx="2191500" cy="468000"/>
          </a:xfrm>
          <a:prstGeom prst="rect">
            <a:avLst/>
          </a:prstGeom>
        </p:spPr>
        <p:txBody>
          <a:bodyPr spcFirstLastPara="1" wrap="square" lIns="91425" tIns="91425" rIns="91425" bIns="91425" anchor="t" anchorCtr="0">
            <a:noAutofit/>
          </a:bodyPr>
          <a:lstStyle/>
          <a:p>
            <a:pPr lvl="0" algn="l"/>
            <a:r>
              <a:rPr lang="vi-VN" sz="3600" dirty="0"/>
              <a:t>Theory</a:t>
            </a:r>
          </a:p>
        </p:txBody>
      </p:sp>
      <p:sp>
        <p:nvSpPr>
          <p:cNvPr id="531" name="Google Shape;531;p29"/>
          <p:cNvSpPr txBox="1">
            <a:spLocks noGrp="1"/>
          </p:cNvSpPr>
          <p:nvPr>
            <p:ph type="title" idx="3"/>
          </p:nvPr>
        </p:nvSpPr>
        <p:spPr>
          <a:xfrm>
            <a:off x="933336" y="1685396"/>
            <a:ext cx="689100" cy="33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dirty="0"/>
              <a:t>01</a:t>
            </a:r>
            <a:endParaRPr sz="3600" dirty="0"/>
          </a:p>
        </p:txBody>
      </p:sp>
      <p:sp>
        <p:nvSpPr>
          <p:cNvPr id="533" name="Google Shape;533;p29"/>
          <p:cNvSpPr txBox="1">
            <a:spLocks noGrp="1"/>
          </p:cNvSpPr>
          <p:nvPr>
            <p:ph type="title" idx="4"/>
          </p:nvPr>
        </p:nvSpPr>
        <p:spPr>
          <a:xfrm>
            <a:off x="2733141" y="2571750"/>
            <a:ext cx="2565062" cy="468000"/>
          </a:xfrm>
          <a:prstGeom prst="rect">
            <a:avLst/>
          </a:prstGeom>
        </p:spPr>
        <p:txBody>
          <a:bodyPr spcFirstLastPara="1" wrap="square" lIns="91425" tIns="91425" rIns="91425" bIns="91425" anchor="t" anchorCtr="0">
            <a:noAutofit/>
          </a:bodyPr>
          <a:lstStyle/>
          <a:p>
            <a:pPr lvl="0" algn="l"/>
            <a:r>
              <a:rPr lang="vi-VN" sz="3600" dirty="0"/>
              <a:t>Language</a:t>
            </a:r>
          </a:p>
        </p:txBody>
      </p:sp>
      <p:sp>
        <p:nvSpPr>
          <p:cNvPr id="534" name="Google Shape;534;p29"/>
          <p:cNvSpPr txBox="1">
            <a:spLocks noGrp="1"/>
          </p:cNvSpPr>
          <p:nvPr>
            <p:ph type="title" idx="5"/>
          </p:nvPr>
        </p:nvSpPr>
        <p:spPr>
          <a:xfrm>
            <a:off x="3468665" y="1685396"/>
            <a:ext cx="689100" cy="33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dirty="0"/>
              <a:t>02</a:t>
            </a:r>
            <a:endParaRPr sz="3600" dirty="0"/>
          </a:p>
        </p:txBody>
      </p:sp>
      <p:sp>
        <p:nvSpPr>
          <p:cNvPr id="536" name="Google Shape;536;p29"/>
          <p:cNvSpPr txBox="1">
            <a:spLocks noGrp="1"/>
          </p:cNvSpPr>
          <p:nvPr>
            <p:ph type="title" idx="7"/>
          </p:nvPr>
        </p:nvSpPr>
        <p:spPr>
          <a:xfrm>
            <a:off x="5392046" y="2571750"/>
            <a:ext cx="3943638" cy="468000"/>
          </a:xfrm>
          <a:prstGeom prst="rect">
            <a:avLst/>
          </a:prstGeom>
        </p:spPr>
        <p:txBody>
          <a:bodyPr spcFirstLastPara="1" wrap="square" lIns="91425" tIns="91425" rIns="91425" bIns="91425" anchor="t" anchorCtr="0">
            <a:noAutofit/>
          </a:bodyPr>
          <a:lstStyle/>
          <a:p>
            <a:pPr lvl="0"/>
            <a:r>
              <a:rPr lang="vi-VN" sz="3600" dirty="0"/>
              <a:t>Communication Skills</a:t>
            </a:r>
          </a:p>
        </p:txBody>
      </p:sp>
      <p:sp>
        <p:nvSpPr>
          <p:cNvPr id="537" name="Google Shape;537;p29"/>
          <p:cNvSpPr txBox="1">
            <a:spLocks noGrp="1"/>
          </p:cNvSpPr>
          <p:nvPr>
            <p:ph type="title" idx="8"/>
          </p:nvPr>
        </p:nvSpPr>
        <p:spPr>
          <a:xfrm>
            <a:off x="6624965" y="1666520"/>
            <a:ext cx="689100" cy="33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dirty="0"/>
              <a:t>03</a:t>
            </a:r>
            <a:endParaRPr sz="3600" dirty="0"/>
          </a:p>
        </p:txBody>
      </p:sp>
      <p:grpSp>
        <p:nvGrpSpPr>
          <p:cNvPr id="539" name="Google Shape;539;p29"/>
          <p:cNvGrpSpPr/>
          <p:nvPr/>
        </p:nvGrpSpPr>
        <p:grpSpPr>
          <a:xfrm>
            <a:off x="417150" y="807225"/>
            <a:ext cx="8518997" cy="4048612"/>
            <a:chOff x="417150" y="807225"/>
            <a:chExt cx="8518997" cy="4048612"/>
          </a:xfrm>
        </p:grpSpPr>
        <p:sp>
          <p:nvSpPr>
            <p:cNvPr id="540" name="Google Shape;540;p29"/>
            <p:cNvSpPr/>
            <p:nvPr/>
          </p:nvSpPr>
          <p:spPr>
            <a:xfrm>
              <a:off x="417150" y="1335012"/>
              <a:ext cx="297158" cy="242068"/>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29"/>
            <p:cNvSpPr/>
            <p:nvPr/>
          </p:nvSpPr>
          <p:spPr>
            <a:xfrm>
              <a:off x="2435976" y="4558763"/>
              <a:ext cx="297165" cy="244557"/>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29"/>
            <p:cNvSpPr/>
            <p:nvPr/>
          </p:nvSpPr>
          <p:spPr>
            <a:xfrm>
              <a:off x="6709732" y="4558784"/>
              <a:ext cx="374321" cy="297052"/>
            </a:xfrm>
            <a:custGeom>
              <a:avLst/>
              <a:gdLst/>
              <a:ahLst/>
              <a:cxnLst/>
              <a:rect l="l" t="t" r="r" b="b"/>
              <a:pathLst>
                <a:path w="3260" h="2587" extrusionOk="0">
                  <a:moveTo>
                    <a:pt x="2135" y="0"/>
                  </a:moveTo>
                  <a:lnTo>
                    <a:pt x="1695" y="13"/>
                  </a:lnTo>
                  <a:cubicBezTo>
                    <a:pt x="1695" y="13"/>
                    <a:pt x="1695" y="1332"/>
                    <a:pt x="1" y="2043"/>
                  </a:cubicBezTo>
                  <a:lnTo>
                    <a:pt x="1268" y="1772"/>
                  </a:lnTo>
                  <a:lnTo>
                    <a:pt x="1178" y="2586"/>
                  </a:lnTo>
                  <a:cubicBezTo>
                    <a:pt x="1178" y="2586"/>
                    <a:pt x="3260" y="1280"/>
                    <a:pt x="2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29"/>
            <p:cNvSpPr/>
            <p:nvPr/>
          </p:nvSpPr>
          <p:spPr>
            <a:xfrm>
              <a:off x="8638988" y="1652461"/>
              <a:ext cx="297158" cy="179059"/>
            </a:xfrm>
            <a:custGeom>
              <a:avLst/>
              <a:gdLst/>
              <a:ahLst/>
              <a:cxnLst/>
              <a:rect l="l" t="t" r="r" b="b"/>
              <a:pathLst>
                <a:path w="3764" h="2268" extrusionOk="0">
                  <a:moveTo>
                    <a:pt x="1088" y="1"/>
                  </a:moveTo>
                  <a:cubicBezTo>
                    <a:pt x="743" y="1"/>
                    <a:pt x="381" y="69"/>
                    <a:pt x="14" y="237"/>
                  </a:cubicBezTo>
                  <a:lnTo>
                    <a:pt x="1" y="625"/>
                  </a:lnTo>
                  <a:cubicBezTo>
                    <a:pt x="1" y="625"/>
                    <a:pt x="1954" y="728"/>
                    <a:pt x="2898" y="2267"/>
                  </a:cubicBezTo>
                  <a:lnTo>
                    <a:pt x="2574" y="1129"/>
                  </a:lnTo>
                  <a:lnTo>
                    <a:pt x="2574" y="1129"/>
                  </a:lnTo>
                  <a:lnTo>
                    <a:pt x="3764" y="1271"/>
                  </a:lnTo>
                  <a:cubicBezTo>
                    <a:pt x="3764" y="1271"/>
                    <a:pt x="2579" y="1"/>
                    <a:pt x="10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29"/>
            <p:cNvSpPr/>
            <p:nvPr/>
          </p:nvSpPr>
          <p:spPr>
            <a:xfrm rot="6207643">
              <a:off x="8515181" y="4096267"/>
              <a:ext cx="297157" cy="244549"/>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29"/>
            <p:cNvSpPr/>
            <p:nvPr/>
          </p:nvSpPr>
          <p:spPr>
            <a:xfrm>
              <a:off x="5543995" y="807225"/>
              <a:ext cx="297161" cy="206226"/>
            </a:xfrm>
            <a:custGeom>
              <a:avLst/>
              <a:gdLst/>
              <a:ahLst/>
              <a:cxnLst/>
              <a:rect l="l" t="t" r="r" b="b"/>
              <a:pathLst>
                <a:path w="2588" h="1796" extrusionOk="0">
                  <a:moveTo>
                    <a:pt x="712" y="1"/>
                  </a:moveTo>
                  <a:lnTo>
                    <a:pt x="829" y="828"/>
                  </a:lnTo>
                  <a:lnTo>
                    <a:pt x="1" y="608"/>
                  </a:lnTo>
                  <a:lnTo>
                    <a:pt x="1" y="608"/>
                  </a:lnTo>
                  <a:cubicBezTo>
                    <a:pt x="1" y="608"/>
                    <a:pt x="819" y="1795"/>
                    <a:pt x="2017" y="1795"/>
                  </a:cubicBezTo>
                  <a:cubicBezTo>
                    <a:pt x="2183" y="1795"/>
                    <a:pt x="2356" y="1772"/>
                    <a:pt x="2536" y="1721"/>
                  </a:cubicBezTo>
                  <a:lnTo>
                    <a:pt x="2587" y="1449"/>
                  </a:lnTo>
                  <a:cubicBezTo>
                    <a:pt x="2587" y="1449"/>
                    <a:pt x="1217" y="1177"/>
                    <a:pt x="7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526"/>
                                        </p:tgtEl>
                                        <p:attrNameLst>
                                          <p:attrName>style.visibility</p:attrName>
                                        </p:attrNameLst>
                                      </p:cBhvr>
                                      <p:to>
                                        <p:strVal val="visible"/>
                                      </p:to>
                                    </p:set>
                                    <p:anim calcmode="lin" valueType="num">
                                      <p:cBhvr>
                                        <p:cTn id="7" dur="1000" fill="hold"/>
                                        <p:tgtEl>
                                          <p:spTgt spid="526"/>
                                        </p:tgtEl>
                                        <p:attrNameLst>
                                          <p:attrName>ppt_w</p:attrName>
                                        </p:attrNameLst>
                                      </p:cBhvr>
                                      <p:tavLst>
                                        <p:tav tm="0">
                                          <p:val>
                                            <p:strVal val="#ppt_w+.3"/>
                                          </p:val>
                                        </p:tav>
                                        <p:tav tm="100000">
                                          <p:val>
                                            <p:strVal val="#ppt_w"/>
                                          </p:val>
                                        </p:tav>
                                      </p:tavLst>
                                    </p:anim>
                                    <p:anim calcmode="lin" valueType="num">
                                      <p:cBhvr>
                                        <p:cTn id="8" dur="1000" fill="hold"/>
                                        <p:tgtEl>
                                          <p:spTgt spid="526"/>
                                        </p:tgtEl>
                                        <p:attrNameLst>
                                          <p:attrName>ppt_h</p:attrName>
                                        </p:attrNameLst>
                                      </p:cBhvr>
                                      <p:tavLst>
                                        <p:tav tm="0">
                                          <p:val>
                                            <p:strVal val="#ppt_h"/>
                                          </p:val>
                                        </p:tav>
                                        <p:tav tm="100000">
                                          <p:val>
                                            <p:strVal val="#ppt_h"/>
                                          </p:val>
                                        </p:tav>
                                      </p:tavLst>
                                    </p:anim>
                                    <p:animEffect transition="in" filter="fade">
                                      <p:cBhvr>
                                        <p:cTn id="9" dur="1000"/>
                                        <p:tgtEl>
                                          <p:spTgt spid="526"/>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527"/>
                                        </p:tgtEl>
                                        <p:attrNameLst>
                                          <p:attrName>style.visibility</p:attrName>
                                        </p:attrNameLst>
                                      </p:cBhvr>
                                      <p:to>
                                        <p:strVal val="visible"/>
                                      </p:to>
                                    </p:set>
                                    <p:anim calcmode="lin" valueType="num">
                                      <p:cBhvr>
                                        <p:cTn id="12" dur="1000" fill="hold"/>
                                        <p:tgtEl>
                                          <p:spTgt spid="527"/>
                                        </p:tgtEl>
                                        <p:attrNameLst>
                                          <p:attrName>ppt_w</p:attrName>
                                        </p:attrNameLst>
                                      </p:cBhvr>
                                      <p:tavLst>
                                        <p:tav tm="0">
                                          <p:val>
                                            <p:strVal val="#ppt_w+.3"/>
                                          </p:val>
                                        </p:tav>
                                        <p:tav tm="100000">
                                          <p:val>
                                            <p:strVal val="#ppt_w"/>
                                          </p:val>
                                        </p:tav>
                                      </p:tavLst>
                                    </p:anim>
                                    <p:anim calcmode="lin" valueType="num">
                                      <p:cBhvr>
                                        <p:cTn id="13" dur="1000" fill="hold"/>
                                        <p:tgtEl>
                                          <p:spTgt spid="527"/>
                                        </p:tgtEl>
                                        <p:attrNameLst>
                                          <p:attrName>ppt_h</p:attrName>
                                        </p:attrNameLst>
                                      </p:cBhvr>
                                      <p:tavLst>
                                        <p:tav tm="0">
                                          <p:val>
                                            <p:strVal val="#ppt_h"/>
                                          </p:val>
                                        </p:tav>
                                        <p:tav tm="100000">
                                          <p:val>
                                            <p:strVal val="#ppt_h"/>
                                          </p:val>
                                        </p:tav>
                                      </p:tavLst>
                                    </p:anim>
                                    <p:animEffect transition="in" filter="fade">
                                      <p:cBhvr>
                                        <p:cTn id="14" dur="1000"/>
                                        <p:tgtEl>
                                          <p:spTgt spid="5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528"/>
                                        </p:tgtEl>
                                        <p:attrNameLst>
                                          <p:attrName>style.visibility</p:attrName>
                                        </p:attrNameLst>
                                      </p:cBhvr>
                                      <p:to>
                                        <p:strVal val="visible"/>
                                      </p:to>
                                    </p:set>
                                    <p:anim calcmode="lin" valueType="num">
                                      <p:cBhvr>
                                        <p:cTn id="17" dur="1000" fill="hold"/>
                                        <p:tgtEl>
                                          <p:spTgt spid="528"/>
                                        </p:tgtEl>
                                        <p:attrNameLst>
                                          <p:attrName>ppt_w</p:attrName>
                                        </p:attrNameLst>
                                      </p:cBhvr>
                                      <p:tavLst>
                                        <p:tav tm="0">
                                          <p:val>
                                            <p:strVal val="#ppt_w+.3"/>
                                          </p:val>
                                        </p:tav>
                                        <p:tav tm="100000">
                                          <p:val>
                                            <p:strVal val="#ppt_w"/>
                                          </p:val>
                                        </p:tav>
                                      </p:tavLst>
                                    </p:anim>
                                    <p:anim calcmode="lin" valueType="num">
                                      <p:cBhvr>
                                        <p:cTn id="18" dur="1000" fill="hold"/>
                                        <p:tgtEl>
                                          <p:spTgt spid="528"/>
                                        </p:tgtEl>
                                        <p:attrNameLst>
                                          <p:attrName>ppt_h</p:attrName>
                                        </p:attrNameLst>
                                      </p:cBhvr>
                                      <p:tavLst>
                                        <p:tav tm="0">
                                          <p:val>
                                            <p:strVal val="#ppt_h"/>
                                          </p:val>
                                        </p:tav>
                                        <p:tav tm="100000">
                                          <p:val>
                                            <p:strVal val="#ppt_h"/>
                                          </p:val>
                                        </p:tav>
                                      </p:tavLst>
                                    </p:anim>
                                    <p:animEffect transition="in" filter="fade">
                                      <p:cBhvr>
                                        <p:cTn id="19" dur="1000"/>
                                        <p:tgtEl>
                                          <p:spTgt spid="528"/>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529"/>
                                        </p:tgtEl>
                                        <p:attrNameLst>
                                          <p:attrName>style.visibility</p:attrName>
                                        </p:attrNameLst>
                                      </p:cBhvr>
                                      <p:to>
                                        <p:strVal val="visible"/>
                                      </p:to>
                                    </p:set>
                                    <p:anim calcmode="lin" valueType="num">
                                      <p:cBhvr>
                                        <p:cTn id="22" dur="1000" fill="hold"/>
                                        <p:tgtEl>
                                          <p:spTgt spid="529"/>
                                        </p:tgtEl>
                                        <p:attrNameLst>
                                          <p:attrName>ppt_w</p:attrName>
                                        </p:attrNameLst>
                                      </p:cBhvr>
                                      <p:tavLst>
                                        <p:tav tm="0">
                                          <p:val>
                                            <p:strVal val="#ppt_w+.3"/>
                                          </p:val>
                                        </p:tav>
                                        <p:tav tm="100000">
                                          <p:val>
                                            <p:strVal val="#ppt_w"/>
                                          </p:val>
                                        </p:tav>
                                      </p:tavLst>
                                    </p:anim>
                                    <p:anim calcmode="lin" valueType="num">
                                      <p:cBhvr>
                                        <p:cTn id="23" dur="1000" fill="hold"/>
                                        <p:tgtEl>
                                          <p:spTgt spid="529"/>
                                        </p:tgtEl>
                                        <p:attrNameLst>
                                          <p:attrName>ppt_h</p:attrName>
                                        </p:attrNameLst>
                                      </p:cBhvr>
                                      <p:tavLst>
                                        <p:tav tm="0">
                                          <p:val>
                                            <p:strVal val="#ppt_h"/>
                                          </p:val>
                                        </p:tav>
                                        <p:tav tm="100000">
                                          <p:val>
                                            <p:strVal val="#ppt_h"/>
                                          </p:val>
                                        </p:tav>
                                      </p:tavLst>
                                    </p:anim>
                                    <p:animEffect transition="in" filter="fade">
                                      <p:cBhvr>
                                        <p:cTn id="24" dur="1000"/>
                                        <p:tgtEl>
                                          <p:spTgt spid="529"/>
                                        </p:tgtEl>
                                      </p:cBhvr>
                                    </p:animEffect>
                                  </p:childTnLst>
                                </p:cTn>
                              </p:par>
                              <p:par>
                                <p:cTn id="25" presetID="50" presetClass="entr" presetSubtype="0" decel="100000" fill="hold" grpId="0" nodeType="withEffect">
                                  <p:stCondLst>
                                    <p:cond delay="0"/>
                                  </p:stCondLst>
                                  <p:childTnLst>
                                    <p:set>
                                      <p:cBhvr>
                                        <p:cTn id="26" dur="1" fill="hold">
                                          <p:stCondLst>
                                            <p:cond delay="0"/>
                                          </p:stCondLst>
                                        </p:cTn>
                                        <p:tgtEl>
                                          <p:spTgt spid="530"/>
                                        </p:tgtEl>
                                        <p:attrNameLst>
                                          <p:attrName>style.visibility</p:attrName>
                                        </p:attrNameLst>
                                      </p:cBhvr>
                                      <p:to>
                                        <p:strVal val="visible"/>
                                      </p:to>
                                    </p:set>
                                    <p:anim calcmode="lin" valueType="num">
                                      <p:cBhvr>
                                        <p:cTn id="27" dur="1000" fill="hold"/>
                                        <p:tgtEl>
                                          <p:spTgt spid="530"/>
                                        </p:tgtEl>
                                        <p:attrNameLst>
                                          <p:attrName>ppt_w</p:attrName>
                                        </p:attrNameLst>
                                      </p:cBhvr>
                                      <p:tavLst>
                                        <p:tav tm="0">
                                          <p:val>
                                            <p:strVal val="#ppt_w+.3"/>
                                          </p:val>
                                        </p:tav>
                                        <p:tav tm="100000">
                                          <p:val>
                                            <p:strVal val="#ppt_w"/>
                                          </p:val>
                                        </p:tav>
                                      </p:tavLst>
                                    </p:anim>
                                    <p:anim calcmode="lin" valueType="num">
                                      <p:cBhvr>
                                        <p:cTn id="28" dur="1000" fill="hold"/>
                                        <p:tgtEl>
                                          <p:spTgt spid="530"/>
                                        </p:tgtEl>
                                        <p:attrNameLst>
                                          <p:attrName>ppt_h</p:attrName>
                                        </p:attrNameLst>
                                      </p:cBhvr>
                                      <p:tavLst>
                                        <p:tav tm="0">
                                          <p:val>
                                            <p:strVal val="#ppt_h"/>
                                          </p:val>
                                        </p:tav>
                                        <p:tav tm="100000">
                                          <p:val>
                                            <p:strVal val="#ppt_h"/>
                                          </p:val>
                                        </p:tav>
                                      </p:tavLst>
                                    </p:anim>
                                    <p:animEffect transition="in" filter="fade">
                                      <p:cBhvr>
                                        <p:cTn id="29" dur="1000"/>
                                        <p:tgtEl>
                                          <p:spTgt spid="530"/>
                                        </p:tgtEl>
                                      </p:cBhvr>
                                    </p:animEffect>
                                  </p:childTnLst>
                                </p:cTn>
                              </p:par>
                              <p:par>
                                <p:cTn id="30" presetID="50" presetClass="entr" presetSubtype="0" decel="100000" fill="hold" grpId="0" nodeType="withEffect">
                                  <p:stCondLst>
                                    <p:cond delay="0"/>
                                  </p:stCondLst>
                                  <p:childTnLst>
                                    <p:set>
                                      <p:cBhvr>
                                        <p:cTn id="31" dur="1" fill="hold">
                                          <p:stCondLst>
                                            <p:cond delay="0"/>
                                          </p:stCondLst>
                                        </p:cTn>
                                        <p:tgtEl>
                                          <p:spTgt spid="531"/>
                                        </p:tgtEl>
                                        <p:attrNameLst>
                                          <p:attrName>style.visibility</p:attrName>
                                        </p:attrNameLst>
                                      </p:cBhvr>
                                      <p:to>
                                        <p:strVal val="visible"/>
                                      </p:to>
                                    </p:set>
                                    <p:anim calcmode="lin" valueType="num">
                                      <p:cBhvr>
                                        <p:cTn id="32" dur="1000" fill="hold"/>
                                        <p:tgtEl>
                                          <p:spTgt spid="531"/>
                                        </p:tgtEl>
                                        <p:attrNameLst>
                                          <p:attrName>ppt_w</p:attrName>
                                        </p:attrNameLst>
                                      </p:cBhvr>
                                      <p:tavLst>
                                        <p:tav tm="0">
                                          <p:val>
                                            <p:strVal val="#ppt_w+.3"/>
                                          </p:val>
                                        </p:tav>
                                        <p:tav tm="100000">
                                          <p:val>
                                            <p:strVal val="#ppt_w"/>
                                          </p:val>
                                        </p:tav>
                                      </p:tavLst>
                                    </p:anim>
                                    <p:anim calcmode="lin" valueType="num">
                                      <p:cBhvr>
                                        <p:cTn id="33" dur="1000" fill="hold"/>
                                        <p:tgtEl>
                                          <p:spTgt spid="531"/>
                                        </p:tgtEl>
                                        <p:attrNameLst>
                                          <p:attrName>ppt_h</p:attrName>
                                        </p:attrNameLst>
                                      </p:cBhvr>
                                      <p:tavLst>
                                        <p:tav tm="0">
                                          <p:val>
                                            <p:strVal val="#ppt_h"/>
                                          </p:val>
                                        </p:tav>
                                        <p:tav tm="100000">
                                          <p:val>
                                            <p:strVal val="#ppt_h"/>
                                          </p:val>
                                        </p:tav>
                                      </p:tavLst>
                                    </p:anim>
                                    <p:animEffect transition="in" filter="fade">
                                      <p:cBhvr>
                                        <p:cTn id="34" dur="1000"/>
                                        <p:tgtEl>
                                          <p:spTgt spid="531"/>
                                        </p:tgtEl>
                                      </p:cBhvr>
                                    </p:animEffect>
                                  </p:childTnLst>
                                </p:cTn>
                              </p:par>
                              <p:par>
                                <p:cTn id="35" presetID="50" presetClass="entr" presetSubtype="0" decel="100000" fill="hold" grpId="0" nodeType="withEffect">
                                  <p:stCondLst>
                                    <p:cond delay="0"/>
                                  </p:stCondLst>
                                  <p:childTnLst>
                                    <p:set>
                                      <p:cBhvr>
                                        <p:cTn id="36" dur="1" fill="hold">
                                          <p:stCondLst>
                                            <p:cond delay="0"/>
                                          </p:stCondLst>
                                        </p:cTn>
                                        <p:tgtEl>
                                          <p:spTgt spid="533"/>
                                        </p:tgtEl>
                                        <p:attrNameLst>
                                          <p:attrName>style.visibility</p:attrName>
                                        </p:attrNameLst>
                                      </p:cBhvr>
                                      <p:to>
                                        <p:strVal val="visible"/>
                                      </p:to>
                                    </p:set>
                                    <p:anim calcmode="lin" valueType="num">
                                      <p:cBhvr>
                                        <p:cTn id="37" dur="1000" fill="hold"/>
                                        <p:tgtEl>
                                          <p:spTgt spid="533"/>
                                        </p:tgtEl>
                                        <p:attrNameLst>
                                          <p:attrName>ppt_w</p:attrName>
                                        </p:attrNameLst>
                                      </p:cBhvr>
                                      <p:tavLst>
                                        <p:tav tm="0">
                                          <p:val>
                                            <p:strVal val="#ppt_w+.3"/>
                                          </p:val>
                                        </p:tav>
                                        <p:tav tm="100000">
                                          <p:val>
                                            <p:strVal val="#ppt_w"/>
                                          </p:val>
                                        </p:tav>
                                      </p:tavLst>
                                    </p:anim>
                                    <p:anim calcmode="lin" valueType="num">
                                      <p:cBhvr>
                                        <p:cTn id="38" dur="1000" fill="hold"/>
                                        <p:tgtEl>
                                          <p:spTgt spid="533"/>
                                        </p:tgtEl>
                                        <p:attrNameLst>
                                          <p:attrName>ppt_h</p:attrName>
                                        </p:attrNameLst>
                                      </p:cBhvr>
                                      <p:tavLst>
                                        <p:tav tm="0">
                                          <p:val>
                                            <p:strVal val="#ppt_h"/>
                                          </p:val>
                                        </p:tav>
                                        <p:tav tm="100000">
                                          <p:val>
                                            <p:strVal val="#ppt_h"/>
                                          </p:val>
                                        </p:tav>
                                      </p:tavLst>
                                    </p:anim>
                                    <p:animEffect transition="in" filter="fade">
                                      <p:cBhvr>
                                        <p:cTn id="39" dur="1000"/>
                                        <p:tgtEl>
                                          <p:spTgt spid="533"/>
                                        </p:tgtEl>
                                      </p:cBhvr>
                                    </p:animEffect>
                                  </p:childTnLst>
                                </p:cTn>
                              </p:par>
                              <p:par>
                                <p:cTn id="40" presetID="50" presetClass="entr" presetSubtype="0" decel="100000" fill="hold" grpId="0" nodeType="withEffect">
                                  <p:stCondLst>
                                    <p:cond delay="0"/>
                                  </p:stCondLst>
                                  <p:childTnLst>
                                    <p:set>
                                      <p:cBhvr>
                                        <p:cTn id="41" dur="1" fill="hold">
                                          <p:stCondLst>
                                            <p:cond delay="0"/>
                                          </p:stCondLst>
                                        </p:cTn>
                                        <p:tgtEl>
                                          <p:spTgt spid="534"/>
                                        </p:tgtEl>
                                        <p:attrNameLst>
                                          <p:attrName>style.visibility</p:attrName>
                                        </p:attrNameLst>
                                      </p:cBhvr>
                                      <p:to>
                                        <p:strVal val="visible"/>
                                      </p:to>
                                    </p:set>
                                    <p:anim calcmode="lin" valueType="num">
                                      <p:cBhvr>
                                        <p:cTn id="42" dur="1000" fill="hold"/>
                                        <p:tgtEl>
                                          <p:spTgt spid="534"/>
                                        </p:tgtEl>
                                        <p:attrNameLst>
                                          <p:attrName>ppt_w</p:attrName>
                                        </p:attrNameLst>
                                      </p:cBhvr>
                                      <p:tavLst>
                                        <p:tav tm="0">
                                          <p:val>
                                            <p:strVal val="#ppt_w+.3"/>
                                          </p:val>
                                        </p:tav>
                                        <p:tav tm="100000">
                                          <p:val>
                                            <p:strVal val="#ppt_w"/>
                                          </p:val>
                                        </p:tav>
                                      </p:tavLst>
                                    </p:anim>
                                    <p:anim calcmode="lin" valueType="num">
                                      <p:cBhvr>
                                        <p:cTn id="43" dur="1000" fill="hold"/>
                                        <p:tgtEl>
                                          <p:spTgt spid="534"/>
                                        </p:tgtEl>
                                        <p:attrNameLst>
                                          <p:attrName>ppt_h</p:attrName>
                                        </p:attrNameLst>
                                      </p:cBhvr>
                                      <p:tavLst>
                                        <p:tav tm="0">
                                          <p:val>
                                            <p:strVal val="#ppt_h"/>
                                          </p:val>
                                        </p:tav>
                                        <p:tav tm="100000">
                                          <p:val>
                                            <p:strVal val="#ppt_h"/>
                                          </p:val>
                                        </p:tav>
                                      </p:tavLst>
                                    </p:anim>
                                    <p:animEffect transition="in" filter="fade">
                                      <p:cBhvr>
                                        <p:cTn id="44" dur="1000"/>
                                        <p:tgtEl>
                                          <p:spTgt spid="534"/>
                                        </p:tgtEl>
                                      </p:cBhvr>
                                    </p:animEffect>
                                  </p:childTnLst>
                                </p:cTn>
                              </p:par>
                              <p:par>
                                <p:cTn id="45" presetID="50" presetClass="entr" presetSubtype="0" decel="100000" fill="hold" grpId="0" nodeType="withEffect">
                                  <p:stCondLst>
                                    <p:cond delay="0"/>
                                  </p:stCondLst>
                                  <p:childTnLst>
                                    <p:set>
                                      <p:cBhvr>
                                        <p:cTn id="46" dur="1" fill="hold">
                                          <p:stCondLst>
                                            <p:cond delay="0"/>
                                          </p:stCondLst>
                                        </p:cTn>
                                        <p:tgtEl>
                                          <p:spTgt spid="536"/>
                                        </p:tgtEl>
                                        <p:attrNameLst>
                                          <p:attrName>style.visibility</p:attrName>
                                        </p:attrNameLst>
                                      </p:cBhvr>
                                      <p:to>
                                        <p:strVal val="visible"/>
                                      </p:to>
                                    </p:set>
                                    <p:anim calcmode="lin" valueType="num">
                                      <p:cBhvr>
                                        <p:cTn id="47" dur="1000" fill="hold"/>
                                        <p:tgtEl>
                                          <p:spTgt spid="536"/>
                                        </p:tgtEl>
                                        <p:attrNameLst>
                                          <p:attrName>ppt_w</p:attrName>
                                        </p:attrNameLst>
                                      </p:cBhvr>
                                      <p:tavLst>
                                        <p:tav tm="0">
                                          <p:val>
                                            <p:strVal val="#ppt_w+.3"/>
                                          </p:val>
                                        </p:tav>
                                        <p:tav tm="100000">
                                          <p:val>
                                            <p:strVal val="#ppt_w"/>
                                          </p:val>
                                        </p:tav>
                                      </p:tavLst>
                                    </p:anim>
                                    <p:anim calcmode="lin" valueType="num">
                                      <p:cBhvr>
                                        <p:cTn id="48" dur="1000" fill="hold"/>
                                        <p:tgtEl>
                                          <p:spTgt spid="536"/>
                                        </p:tgtEl>
                                        <p:attrNameLst>
                                          <p:attrName>ppt_h</p:attrName>
                                        </p:attrNameLst>
                                      </p:cBhvr>
                                      <p:tavLst>
                                        <p:tav tm="0">
                                          <p:val>
                                            <p:strVal val="#ppt_h"/>
                                          </p:val>
                                        </p:tav>
                                        <p:tav tm="100000">
                                          <p:val>
                                            <p:strVal val="#ppt_h"/>
                                          </p:val>
                                        </p:tav>
                                      </p:tavLst>
                                    </p:anim>
                                    <p:animEffect transition="in" filter="fade">
                                      <p:cBhvr>
                                        <p:cTn id="49" dur="1000"/>
                                        <p:tgtEl>
                                          <p:spTgt spid="536"/>
                                        </p:tgtEl>
                                      </p:cBhvr>
                                    </p:animEffect>
                                  </p:childTnLst>
                                </p:cTn>
                              </p:par>
                              <p:par>
                                <p:cTn id="50" presetID="50" presetClass="entr" presetSubtype="0" decel="100000" fill="hold" grpId="0" nodeType="withEffect">
                                  <p:stCondLst>
                                    <p:cond delay="0"/>
                                  </p:stCondLst>
                                  <p:childTnLst>
                                    <p:set>
                                      <p:cBhvr>
                                        <p:cTn id="51" dur="1" fill="hold">
                                          <p:stCondLst>
                                            <p:cond delay="0"/>
                                          </p:stCondLst>
                                        </p:cTn>
                                        <p:tgtEl>
                                          <p:spTgt spid="537"/>
                                        </p:tgtEl>
                                        <p:attrNameLst>
                                          <p:attrName>style.visibility</p:attrName>
                                        </p:attrNameLst>
                                      </p:cBhvr>
                                      <p:to>
                                        <p:strVal val="visible"/>
                                      </p:to>
                                    </p:set>
                                    <p:anim calcmode="lin" valueType="num">
                                      <p:cBhvr>
                                        <p:cTn id="52" dur="1000" fill="hold"/>
                                        <p:tgtEl>
                                          <p:spTgt spid="537"/>
                                        </p:tgtEl>
                                        <p:attrNameLst>
                                          <p:attrName>ppt_w</p:attrName>
                                        </p:attrNameLst>
                                      </p:cBhvr>
                                      <p:tavLst>
                                        <p:tav tm="0">
                                          <p:val>
                                            <p:strVal val="#ppt_w+.3"/>
                                          </p:val>
                                        </p:tav>
                                        <p:tav tm="100000">
                                          <p:val>
                                            <p:strVal val="#ppt_w"/>
                                          </p:val>
                                        </p:tav>
                                      </p:tavLst>
                                    </p:anim>
                                    <p:anim calcmode="lin" valueType="num">
                                      <p:cBhvr>
                                        <p:cTn id="53" dur="1000" fill="hold"/>
                                        <p:tgtEl>
                                          <p:spTgt spid="537"/>
                                        </p:tgtEl>
                                        <p:attrNameLst>
                                          <p:attrName>ppt_h</p:attrName>
                                        </p:attrNameLst>
                                      </p:cBhvr>
                                      <p:tavLst>
                                        <p:tav tm="0">
                                          <p:val>
                                            <p:strVal val="#ppt_h"/>
                                          </p:val>
                                        </p:tav>
                                        <p:tav tm="100000">
                                          <p:val>
                                            <p:strVal val="#ppt_h"/>
                                          </p:val>
                                        </p:tav>
                                      </p:tavLst>
                                    </p:anim>
                                    <p:animEffect transition="in" filter="fade">
                                      <p:cBhvr>
                                        <p:cTn id="54" dur="1000"/>
                                        <p:tgtEl>
                                          <p:spTgt spid="537"/>
                                        </p:tgtEl>
                                      </p:cBhvr>
                                    </p:animEffect>
                                  </p:childTnLst>
                                </p:cTn>
                              </p:par>
                              <p:par>
                                <p:cTn id="55" presetID="50" presetClass="entr" presetSubtype="0" decel="100000" fill="hold" nodeType="withEffect">
                                  <p:stCondLst>
                                    <p:cond delay="0"/>
                                  </p:stCondLst>
                                  <p:childTnLst>
                                    <p:set>
                                      <p:cBhvr>
                                        <p:cTn id="56" dur="1" fill="hold">
                                          <p:stCondLst>
                                            <p:cond delay="0"/>
                                          </p:stCondLst>
                                        </p:cTn>
                                        <p:tgtEl>
                                          <p:spTgt spid="539"/>
                                        </p:tgtEl>
                                        <p:attrNameLst>
                                          <p:attrName>style.visibility</p:attrName>
                                        </p:attrNameLst>
                                      </p:cBhvr>
                                      <p:to>
                                        <p:strVal val="visible"/>
                                      </p:to>
                                    </p:set>
                                    <p:anim calcmode="lin" valueType="num">
                                      <p:cBhvr>
                                        <p:cTn id="57" dur="1000" fill="hold"/>
                                        <p:tgtEl>
                                          <p:spTgt spid="539"/>
                                        </p:tgtEl>
                                        <p:attrNameLst>
                                          <p:attrName>ppt_w</p:attrName>
                                        </p:attrNameLst>
                                      </p:cBhvr>
                                      <p:tavLst>
                                        <p:tav tm="0">
                                          <p:val>
                                            <p:strVal val="#ppt_w+.3"/>
                                          </p:val>
                                        </p:tav>
                                        <p:tav tm="100000">
                                          <p:val>
                                            <p:strVal val="#ppt_w"/>
                                          </p:val>
                                        </p:tav>
                                      </p:tavLst>
                                    </p:anim>
                                    <p:anim calcmode="lin" valueType="num">
                                      <p:cBhvr>
                                        <p:cTn id="58" dur="1000" fill="hold"/>
                                        <p:tgtEl>
                                          <p:spTgt spid="539"/>
                                        </p:tgtEl>
                                        <p:attrNameLst>
                                          <p:attrName>ppt_h</p:attrName>
                                        </p:attrNameLst>
                                      </p:cBhvr>
                                      <p:tavLst>
                                        <p:tav tm="0">
                                          <p:val>
                                            <p:strVal val="#ppt_h"/>
                                          </p:val>
                                        </p:tav>
                                        <p:tav tm="100000">
                                          <p:val>
                                            <p:strVal val="#ppt_h"/>
                                          </p:val>
                                        </p:tav>
                                      </p:tavLst>
                                    </p:anim>
                                    <p:animEffect transition="in" filter="fade">
                                      <p:cBhvr>
                                        <p:cTn id="59" dur="1000"/>
                                        <p:tgtEl>
                                          <p:spTgt spid="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6" grpId="0" animBg="1"/>
      <p:bldP spid="527" grpId="0" animBg="1"/>
      <p:bldP spid="528" grpId="0" animBg="1"/>
      <p:bldP spid="529" grpId="0"/>
      <p:bldP spid="530" grpId="0"/>
      <p:bldP spid="531" grpId="0"/>
      <p:bldP spid="533" grpId="0"/>
      <p:bldP spid="534" grpId="0"/>
      <p:bldP spid="536" grpId="0"/>
      <p:bldP spid="53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65" name="Google Shape;465;p41"/>
          <p:cNvSpPr txBox="1">
            <a:spLocks noGrp="1"/>
          </p:cNvSpPr>
          <p:nvPr>
            <p:ph type="title"/>
          </p:nvPr>
        </p:nvSpPr>
        <p:spPr>
          <a:xfrm>
            <a:off x="1442855" y="2114550"/>
            <a:ext cx="5759701" cy="914400"/>
          </a:xfrm>
          <a:prstGeom prst="rect">
            <a:avLst/>
          </a:prstGeom>
        </p:spPr>
        <p:txBody>
          <a:bodyPr spcFirstLastPara="1" wrap="square" lIns="91425" tIns="91425" rIns="91425" bIns="91425" anchor="b" anchorCtr="0">
            <a:noAutofit/>
          </a:bodyPr>
          <a:lstStyle/>
          <a:p>
            <a:pPr algn="ctr"/>
            <a:r>
              <a:rPr lang="en-US" sz="9600" dirty="0"/>
              <a:t>PART </a:t>
            </a:r>
            <a:r>
              <a:rPr lang="en-US" sz="9600" dirty="0" smtClean="0"/>
              <a:t>1 </a:t>
            </a:r>
            <a:r>
              <a:rPr lang="en-US" sz="9600" dirty="0"/>
              <a:t>THEORY</a:t>
            </a:r>
          </a:p>
        </p:txBody>
      </p:sp>
      <p:grpSp>
        <p:nvGrpSpPr>
          <p:cNvPr id="467" name="Google Shape;467;p41"/>
          <p:cNvGrpSpPr/>
          <p:nvPr/>
        </p:nvGrpSpPr>
        <p:grpSpPr>
          <a:xfrm>
            <a:off x="6778517" y="720052"/>
            <a:ext cx="1657728" cy="2295177"/>
            <a:chOff x="6684733" y="813836"/>
            <a:chExt cx="1657728" cy="2295177"/>
          </a:xfrm>
        </p:grpSpPr>
        <p:sp>
          <p:nvSpPr>
            <p:cNvPr id="468" name="Google Shape;468;p41"/>
            <p:cNvSpPr/>
            <p:nvPr/>
          </p:nvSpPr>
          <p:spPr>
            <a:xfrm>
              <a:off x="8168734" y="2663365"/>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1"/>
            <p:cNvSpPr/>
            <p:nvPr/>
          </p:nvSpPr>
          <p:spPr>
            <a:xfrm>
              <a:off x="6684733" y="8138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1"/>
            <p:cNvSpPr/>
            <p:nvPr/>
          </p:nvSpPr>
          <p:spPr>
            <a:xfrm rot="1800110">
              <a:off x="7814456" y="2893151"/>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 name="Google Shape;471;p41"/>
          <p:cNvGrpSpPr/>
          <p:nvPr/>
        </p:nvGrpSpPr>
        <p:grpSpPr>
          <a:xfrm>
            <a:off x="804680" y="1576522"/>
            <a:ext cx="1108628" cy="1849010"/>
            <a:chOff x="804672" y="1486947"/>
            <a:chExt cx="1108628" cy="1849010"/>
          </a:xfrm>
        </p:grpSpPr>
        <p:sp>
          <p:nvSpPr>
            <p:cNvPr id="472" name="Google Shape;472;p41"/>
            <p:cNvSpPr/>
            <p:nvPr/>
          </p:nvSpPr>
          <p:spPr>
            <a:xfrm>
              <a:off x="981084" y="148694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1"/>
            <p:cNvSpPr/>
            <p:nvPr/>
          </p:nvSpPr>
          <p:spPr>
            <a:xfrm>
              <a:off x="1740969" y="3155922"/>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1"/>
            <p:cNvSpPr/>
            <p:nvPr/>
          </p:nvSpPr>
          <p:spPr>
            <a:xfrm>
              <a:off x="804672" y="191920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33" name="Google Shape;533;p41"/>
          <p:cNvCxnSpPr/>
          <p:nvPr/>
        </p:nvCxnSpPr>
        <p:spPr>
          <a:xfrm>
            <a:off x="3977700" y="2763596"/>
            <a:ext cx="1188600" cy="0"/>
          </a:xfrm>
          <a:prstGeom prst="straightConnector1">
            <a:avLst/>
          </a:prstGeom>
          <a:noFill/>
          <a:ln w="38100" cap="rnd" cmpd="sng">
            <a:solidFill>
              <a:schemeClr val="accent3"/>
            </a:solidFill>
            <a:prstDash val="dash"/>
            <a:round/>
            <a:headEnd type="none" w="med" len="med"/>
            <a:tailEnd type="none" w="med" len="med"/>
          </a:ln>
        </p:spPr>
      </p:cxnSp>
      <p:sp>
        <p:nvSpPr>
          <p:cNvPr id="2" name="Subtitle 1"/>
          <p:cNvSpPr>
            <a:spLocks noGrp="1"/>
          </p:cNvSpPr>
          <p:nvPr>
            <p:ph type="subTitle" idx="1"/>
          </p:nvPr>
        </p:nvSpPr>
        <p:spPr>
          <a:xfrm>
            <a:off x="1600878" y="3245497"/>
            <a:ext cx="6403028" cy="640200"/>
          </a:xfrm>
        </p:spPr>
        <p:txBody>
          <a:bodyPr/>
          <a:lstStyle/>
          <a:p>
            <a:r>
              <a:rPr lang="en-US" sz="6000" b="1" dirty="0">
                <a:solidFill>
                  <a:srgbClr val="FF0000"/>
                </a:solidFill>
                <a:latin typeface="Ink Free" panose="03080402000500000000" pitchFamily="66" charset="0"/>
              </a:rPr>
              <a:t>I. VOCABULARY</a:t>
            </a:r>
            <a:endParaRPr lang="en-US" sz="6000" dirty="0">
              <a:solidFill>
                <a:srgbClr val="FF0000"/>
              </a:solidFill>
              <a:latin typeface="Ink Free" panose="03080402000500000000" pitchFamily="66" charset="0"/>
            </a:endParaRPr>
          </a:p>
          <a:p>
            <a:endParaRPr lang="en-US" sz="6000" dirty="0">
              <a:solidFill>
                <a:srgbClr val="FF0000"/>
              </a:solidFill>
              <a:latin typeface="Ink Free" panose="03080402000500000000" pitchFamily="66" charset="0"/>
            </a:endParaRPr>
          </a:p>
        </p:txBody>
      </p:sp>
      <p:grpSp>
        <p:nvGrpSpPr>
          <p:cNvPr id="78" name="Google Shape;1316;p47"/>
          <p:cNvGrpSpPr/>
          <p:nvPr/>
        </p:nvGrpSpPr>
        <p:grpSpPr>
          <a:xfrm>
            <a:off x="7035864" y="1842023"/>
            <a:ext cx="1986170" cy="2373854"/>
            <a:chOff x="5342075" y="1219200"/>
            <a:chExt cx="2770629" cy="3181356"/>
          </a:xfrm>
        </p:grpSpPr>
        <p:sp>
          <p:nvSpPr>
            <p:cNvPr id="79" name="Google Shape;1317;p47"/>
            <p:cNvSpPr/>
            <p:nvPr/>
          </p:nvSpPr>
          <p:spPr>
            <a:xfrm>
              <a:off x="7621887" y="2649070"/>
              <a:ext cx="353162" cy="899534"/>
            </a:xfrm>
            <a:custGeom>
              <a:avLst/>
              <a:gdLst/>
              <a:ahLst/>
              <a:cxnLst/>
              <a:rect l="l" t="t" r="r" b="b"/>
              <a:pathLst>
                <a:path w="5575" h="14200" extrusionOk="0">
                  <a:moveTo>
                    <a:pt x="2212" y="0"/>
                  </a:moveTo>
                  <a:cubicBezTo>
                    <a:pt x="156" y="5031"/>
                    <a:pt x="1" y="13255"/>
                    <a:pt x="1" y="13255"/>
                  </a:cubicBezTo>
                  <a:lnTo>
                    <a:pt x="3092" y="14199"/>
                  </a:lnTo>
                  <a:cubicBezTo>
                    <a:pt x="3751" y="10436"/>
                    <a:pt x="5575" y="634"/>
                    <a:pt x="5575" y="634"/>
                  </a:cubicBezTo>
                  <a:lnTo>
                    <a:pt x="2212" y="0"/>
                  </a:ln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318;p47"/>
            <p:cNvSpPr/>
            <p:nvPr/>
          </p:nvSpPr>
          <p:spPr>
            <a:xfrm>
              <a:off x="7530984" y="3447433"/>
              <a:ext cx="554671" cy="291208"/>
            </a:xfrm>
            <a:custGeom>
              <a:avLst/>
              <a:gdLst/>
              <a:ahLst/>
              <a:cxnLst/>
              <a:rect l="l" t="t" r="r" b="b"/>
              <a:pathLst>
                <a:path w="8756" h="4597" extrusionOk="0">
                  <a:moveTo>
                    <a:pt x="4525" y="0"/>
                  </a:moveTo>
                  <a:cubicBezTo>
                    <a:pt x="4439" y="0"/>
                    <a:pt x="4365" y="23"/>
                    <a:pt x="4320" y="83"/>
                  </a:cubicBezTo>
                  <a:cubicBezTo>
                    <a:pt x="4113" y="355"/>
                    <a:pt x="4087" y="1299"/>
                    <a:pt x="4087" y="1299"/>
                  </a:cubicBezTo>
                  <a:lnTo>
                    <a:pt x="1436" y="652"/>
                  </a:lnTo>
                  <a:cubicBezTo>
                    <a:pt x="52" y="1803"/>
                    <a:pt x="0" y="3045"/>
                    <a:pt x="0" y="3045"/>
                  </a:cubicBezTo>
                  <a:cubicBezTo>
                    <a:pt x="0" y="3045"/>
                    <a:pt x="1837" y="3486"/>
                    <a:pt x="2353" y="3486"/>
                  </a:cubicBezTo>
                  <a:cubicBezTo>
                    <a:pt x="2367" y="3486"/>
                    <a:pt x="2381" y="3485"/>
                    <a:pt x="2393" y="3485"/>
                  </a:cubicBezTo>
                  <a:cubicBezTo>
                    <a:pt x="2858" y="3459"/>
                    <a:pt x="3272" y="3045"/>
                    <a:pt x="3272" y="3045"/>
                  </a:cubicBezTo>
                  <a:lnTo>
                    <a:pt x="3647" y="3717"/>
                  </a:lnTo>
                  <a:lnTo>
                    <a:pt x="8419" y="4597"/>
                  </a:lnTo>
                  <a:cubicBezTo>
                    <a:pt x="8419" y="4597"/>
                    <a:pt x="8755" y="3640"/>
                    <a:pt x="8277" y="3355"/>
                  </a:cubicBezTo>
                  <a:cubicBezTo>
                    <a:pt x="7798" y="3071"/>
                    <a:pt x="5328" y="2398"/>
                    <a:pt x="5134" y="1829"/>
                  </a:cubicBezTo>
                  <a:cubicBezTo>
                    <a:pt x="4940" y="1260"/>
                    <a:pt x="5238" y="252"/>
                    <a:pt x="5238" y="252"/>
                  </a:cubicBezTo>
                  <a:cubicBezTo>
                    <a:pt x="5238" y="252"/>
                    <a:pt x="4811" y="0"/>
                    <a:pt x="45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319;p47"/>
            <p:cNvSpPr/>
            <p:nvPr/>
          </p:nvSpPr>
          <p:spPr>
            <a:xfrm>
              <a:off x="6669965" y="3327327"/>
              <a:ext cx="739835" cy="776704"/>
            </a:xfrm>
            <a:custGeom>
              <a:avLst/>
              <a:gdLst/>
              <a:ahLst/>
              <a:cxnLst/>
              <a:rect l="l" t="t" r="r" b="b"/>
              <a:pathLst>
                <a:path w="11679" h="12261" extrusionOk="0">
                  <a:moveTo>
                    <a:pt x="2419" y="1"/>
                  </a:moveTo>
                  <a:lnTo>
                    <a:pt x="1" y="2406"/>
                  </a:lnTo>
                  <a:cubicBezTo>
                    <a:pt x="1" y="2406"/>
                    <a:pt x="6997" y="9519"/>
                    <a:pt x="9635" y="12260"/>
                  </a:cubicBezTo>
                  <a:lnTo>
                    <a:pt x="11679" y="9752"/>
                  </a:lnTo>
                  <a:cubicBezTo>
                    <a:pt x="11679" y="9752"/>
                    <a:pt x="6932" y="3027"/>
                    <a:pt x="2419" y="1"/>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320;p47"/>
            <p:cNvSpPr/>
            <p:nvPr/>
          </p:nvSpPr>
          <p:spPr>
            <a:xfrm>
              <a:off x="7131198" y="3945024"/>
              <a:ext cx="438365" cy="455532"/>
            </a:xfrm>
            <a:custGeom>
              <a:avLst/>
              <a:gdLst/>
              <a:ahLst/>
              <a:cxnLst/>
              <a:rect l="l" t="t" r="r" b="b"/>
              <a:pathLst>
                <a:path w="6920" h="7191" extrusionOk="0">
                  <a:moveTo>
                    <a:pt x="4398" y="1"/>
                  </a:moveTo>
                  <a:lnTo>
                    <a:pt x="2548" y="2031"/>
                  </a:lnTo>
                  <a:cubicBezTo>
                    <a:pt x="2548" y="2031"/>
                    <a:pt x="2005" y="1268"/>
                    <a:pt x="1682" y="1151"/>
                  </a:cubicBezTo>
                  <a:cubicBezTo>
                    <a:pt x="1662" y="1145"/>
                    <a:pt x="1642" y="1142"/>
                    <a:pt x="1621" y="1142"/>
                  </a:cubicBezTo>
                  <a:cubicBezTo>
                    <a:pt x="1328" y="1142"/>
                    <a:pt x="1022" y="1798"/>
                    <a:pt x="1022" y="1798"/>
                  </a:cubicBezTo>
                  <a:cubicBezTo>
                    <a:pt x="1022" y="1798"/>
                    <a:pt x="1824" y="2471"/>
                    <a:pt x="1992" y="3052"/>
                  </a:cubicBezTo>
                  <a:cubicBezTo>
                    <a:pt x="2147" y="3634"/>
                    <a:pt x="479" y="5574"/>
                    <a:pt x="246" y="6079"/>
                  </a:cubicBezTo>
                  <a:cubicBezTo>
                    <a:pt x="1" y="6583"/>
                    <a:pt x="815" y="7191"/>
                    <a:pt x="815" y="7191"/>
                  </a:cubicBezTo>
                  <a:lnTo>
                    <a:pt x="4281" y="3803"/>
                  </a:lnTo>
                  <a:lnTo>
                    <a:pt x="4216" y="3027"/>
                  </a:lnTo>
                  <a:lnTo>
                    <a:pt x="4216" y="3027"/>
                  </a:lnTo>
                  <a:cubicBezTo>
                    <a:pt x="4217" y="3027"/>
                    <a:pt x="4362" y="3056"/>
                    <a:pt x="4556" y="3056"/>
                  </a:cubicBezTo>
                  <a:cubicBezTo>
                    <a:pt x="4750" y="3056"/>
                    <a:pt x="4992" y="3027"/>
                    <a:pt x="5186" y="2910"/>
                  </a:cubicBezTo>
                  <a:cubicBezTo>
                    <a:pt x="5587" y="2677"/>
                    <a:pt x="6919" y="1203"/>
                    <a:pt x="6919" y="1203"/>
                  </a:cubicBezTo>
                  <a:cubicBezTo>
                    <a:pt x="6919" y="1203"/>
                    <a:pt x="6182" y="182"/>
                    <a:pt x="43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321;p47"/>
            <p:cNvSpPr/>
            <p:nvPr/>
          </p:nvSpPr>
          <p:spPr>
            <a:xfrm>
              <a:off x="6402132" y="2233767"/>
              <a:ext cx="1701514" cy="1789947"/>
            </a:xfrm>
            <a:custGeom>
              <a:avLst/>
              <a:gdLst/>
              <a:ahLst/>
              <a:cxnLst/>
              <a:rect l="l" t="t" r="r" b="b"/>
              <a:pathLst>
                <a:path w="26860" h="28256" extrusionOk="0">
                  <a:moveTo>
                    <a:pt x="25446" y="1"/>
                  </a:moveTo>
                  <a:cubicBezTo>
                    <a:pt x="23043" y="1"/>
                    <a:pt x="15971" y="2444"/>
                    <a:pt x="15971" y="2444"/>
                  </a:cubicBezTo>
                  <a:lnTo>
                    <a:pt x="11160" y="4112"/>
                  </a:lnTo>
                  <a:lnTo>
                    <a:pt x="10863" y="4215"/>
                  </a:lnTo>
                  <a:lnTo>
                    <a:pt x="9725" y="4616"/>
                  </a:lnTo>
                  <a:lnTo>
                    <a:pt x="9415" y="4720"/>
                  </a:lnTo>
                  <a:lnTo>
                    <a:pt x="5147" y="6207"/>
                  </a:lnTo>
                  <a:cubicBezTo>
                    <a:pt x="5147" y="6207"/>
                    <a:pt x="1759" y="14328"/>
                    <a:pt x="880" y="16113"/>
                  </a:cubicBezTo>
                  <a:cubicBezTo>
                    <a:pt x="0" y="17910"/>
                    <a:pt x="8561" y="28256"/>
                    <a:pt x="8561" y="28256"/>
                  </a:cubicBezTo>
                  <a:lnTo>
                    <a:pt x="15027" y="22656"/>
                  </a:lnTo>
                  <a:lnTo>
                    <a:pt x="7734" y="16527"/>
                  </a:lnTo>
                  <a:cubicBezTo>
                    <a:pt x="7734" y="16527"/>
                    <a:pt x="10139" y="12169"/>
                    <a:pt x="11471" y="10475"/>
                  </a:cubicBezTo>
                  <a:cubicBezTo>
                    <a:pt x="11587" y="10345"/>
                    <a:pt x="11691" y="10216"/>
                    <a:pt x="11781" y="10125"/>
                  </a:cubicBezTo>
                  <a:cubicBezTo>
                    <a:pt x="11859" y="10022"/>
                    <a:pt x="11962" y="9944"/>
                    <a:pt x="12079" y="9867"/>
                  </a:cubicBezTo>
                  <a:cubicBezTo>
                    <a:pt x="13074" y="9285"/>
                    <a:pt x="20678" y="6660"/>
                    <a:pt x="20678" y="6660"/>
                  </a:cubicBezTo>
                  <a:lnTo>
                    <a:pt x="20678" y="6660"/>
                  </a:lnTo>
                  <a:lnTo>
                    <a:pt x="17019" y="15091"/>
                  </a:lnTo>
                  <a:lnTo>
                    <a:pt x="25567" y="15466"/>
                  </a:lnTo>
                  <a:cubicBezTo>
                    <a:pt x="25567" y="15466"/>
                    <a:pt x="26860" y="1306"/>
                    <a:pt x="26200" y="219"/>
                  </a:cubicBezTo>
                  <a:cubicBezTo>
                    <a:pt x="26109" y="66"/>
                    <a:pt x="25841" y="1"/>
                    <a:pt x="25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322;p47"/>
            <p:cNvSpPr/>
            <p:nvPr/>
          </p:nvSpPr>
          <p:spPr>
            <a:xfrm>
              <a:off x="6634744" y="2387700"/>
              <a:ext cx="779174" cy="461296"/>
            </a:xfrm>
            <a:custGeom>
              <a:avLst/>
              <a:gdLst/>
              <a:ahLst/>
              <a:cxnLst/>
              <a:rect l="l" t="t" r="r" b="b"/>
              <a:pathLst>
                <a:path w="12300" h="7282" extrusionOk="0">
                  <a:moveTo>
                    <a:pt x="12299" y="1"/>
                  </a:moveTo>
                  <a:lnTo>
                    <a:pt x="1475" y="3764"/>
                  </a:lnTo>
                  <a:lnTo>
                    <a:pt x="1" y="7282"/>
                  </a:lnTo>
                  <a:cubicBezTo>
                    <a:pt x="11006" y="4424"/>
                    <a:pt x="12299" y="1"/>
                    <a:pt x="122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323;p47"/>
            <p:cNvSpPr/>
            <p:nvPr/>
          </p:nvSpPr>
          <p:spPr>
            <a:xfrm>
              <a:off x="6999308" y="2493426"/>
              <a:ext cx="245915" cy="403904"/>
            </a:xfrm>
            <a:custGeom>
              <a:avLst/>
              <a:gdLst/>
              <a:ahLst/>
              <a:cxnLst/>
              <a:rect l="l" t="t" r="r" b="b"/>
              <a:pathLst>
                <a:path w="3882" h="6376" extrusionOk="0">
                  <a:moveTo>
                    <a:pt x="1746" y="0"/>
                  </a:moveTo>
                  <a:lnTo>
                    <a:pt x="1436" y="104"/>
                  </a:lnTo>
                  <a:cubicBezTo>
                    <a:pt x="1656" y="1423"/>
                    <a:pt x="1811" y="2729"/>
                    <a:pt x="1927" y="4048"/>
                  </a:cubicBezTo>
                  <a:cubicBezTo>
                    <a:pt x="1721" y="4074"/>
                    <a:pt x="1501" y="4099"/>
                    <a:pt x="1294" y="4099"/>
                  </a:cubicBezTo>
                  <a:cubicBezTo>
                    <a:pt x="1181" y="4105"/>
                    <a:pt x="1069" y="4121"/>
                    <a:pt x="963" y="4121"/>
                  </a:cubicBezTo>
                  <a:cubicBezTo>
                    <a:pt x="813" y="4121"/>
                    <a:pt x="676" y="4088"/>
                    <a:pt x="570" y="3944"/>
                  </a:cubicBezTo>
                  <a:cubicBezTo>
                    <a:pt x="440" y="3776"/>
                    <a:pt x="544" y="3091"/>
                    <a:pt x="531" y="2858"/>
                  </a:cubicBezTo>
                  <a:cubicBezTo>
                    <a:pt x="492" y="2069"/>
                    <a:pt x="414" y="1280"/>
                    <a:pt x="298" y="504"/>
                  </a:cubicBezTo>
                  <a:lnTo>
                    <a:pt x="1" y="608"/>
                  </a:lnTo>
                  <a:cubicBezTo>
                    <a:pt x="156" y="1823"/>
                    <a:pt x="246" y="3039"/>
                    <a:pt x="259" y="4268"/>
                  </a:cubicBezTo>
                  <a:cubicBezTo>
                    <a:pt x="259" y="4358"/>
                    <a:pt x="324" y="4423"/>
                    <a:pt x="414" y="4423"/>
                  </a:cubicBezTo>
                  <a:cubicBezTo>
                    <a:pt x="504" y="4425"/>
                    <a:pt x="594" y="4426"/>
                    <a:pt x="684" y="4426"/>
                  </a:cubicBezTo>
                  <a:cubicBezTo>
                    <a:pt x="1102" y="4426"/>
                    <a:pt x="1525" y="4403"/>
                    <a:pt x="1940" y="4371"/>
                  </a:cubicBezTo>
                  <a:cubicBezTo>
                    <a:pt x="1992" y="5031"/>
                    <a:pt x="2031" y="5703"/>
                    <a:pt x="2044" y="6376"/>
                  </a:cubicBezTo>
                  <a:cubicBezTo>
                    <a:pt x="2160" y="6246"/>
                    <a:pt x="2264" y="6117"/>
                    <a:pt x="2354" y="6026"/>
                  </a:cubicBezTo>
                  <a:cubicBezTo>
                    <a:pt x="2328" y="5457"/>
                    <a:pt x="2302" y="4901"/>
                    <a:pt x="2264" y="4332"/>
                  </a:cubicBezTo>
                  <a:cubicBezTo>
                    <a:pt x="2742" y="4281"/>
                    <a:pt x="3221" y="4190"/>
                    <a:pt x="3699" y="4087"/>
                  </a:cubicBezTo>
                  <a:cubicBezTo>
                    <a:pt x="3881" y="4038"/>
                    <a:pt x="3813" y="3773"/>
                    <a:pt x="3643" y="3773"/>
                  </a:cubicBezTo>
                  <a:cubicBezTo>
                    <a:pt x="3632" y="3773"/>
                    <a:pt x="3620" y="3774"/>
                    <a:pt x="3609" y="3776"/>
                  </a:cubicBezTo>
                  <a:cubicBezTo>
                    <a:pt x="3156" y="3880"/>
                    <a:pt x="2703" y="3957"/>
                    <a:pt x="2251" y="4009"/>
                  </a:cubicBezTo>
                  <a:cubicBezTo>
                    <a:pt x="2134" y="2664"/>
                    <a:pt x="1966" y="1332"/>
                    <a:pt x="1746" y="0"/>
                  </a:cubicBezTo>
                  <a:close/>
                </a:path>
              </a:pathLst>
            </a:custGeom>
            <a:solidFill>
              <a:srgbClr val="F53E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324;p47"/>
            <p:cNvSpPr/>
            <p:nvPr/>
          </p:nvSpPr>
          <p:spPr>
            <a:xfrm>
              <a:off x="5768023" y="2035490"/>
              <a:ext cx="879897" cy="462310"/>
            </a:xfrm>
            <a:custGeom>
              <a:avLst/>
              <a:gdLst/>
              <a:ahLst/>
              <a:cxnLst/>
              <a:rect l="l" t="t" r="r" b="b"/>
              <a:pathLst>
                <a:path w="13890" h="7298" extrusionOk="0">
                  <a:moveTo>
                    <a:pt x="10450" y="0"/>
                  </a:moveTo>
                  <a:cubicBezTo>
                    <a:pt x="9183" y="1423"/>
                    <a:pt x="8135" y="3401"/>
                    <a:pt x="6648" y="3724"/>
                  </a:cubicBezTo>
                  <a:cubicBezTo>
                    <a:pt x="4941" y="4100"/>
                    <a:pt x="1" y="4500"/>
                    <a:pt x="1" y="4500"/>
                  </a:cubicBezTo>
                  <a:lnTo>
                    <a:pt x="182" y="6608"/>
                  </a:lnTo>
                  <a:cubicBezTo>
                    <a:pt x="182" y="6608"/>
                    <a:pt x="4275" y="7298"/>
                    <a:pt x="6708" y="7298"/>
                  </a:cubicBezTo>
                  <a:cubicBezTo>
                    <a:pt x="7255" y="7298"/>
                    <a:pt x="7718" y="7263"/>
                    <a:pt x="8032" y="7177"/>
                  </a:cubicBezTo>
                  <a:cubicBezTo>
                    <a:pt x="10256" y="6582"/>
                    <a:pt x="13890" y="2755"/>
                    <a:pt x="13890" y="2755"/>
                  </a:cubicBezTo>
                  <a:lnTo>
                    <a:pt x="10450" y="0"/>
                  </a:ln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325;p47"/>
            <p:cNvSpPr/>
            <p:nvPr/>
          </p:nvSpPr>
          <p:spPr>
            <a:xfrm>
              <a:off x="6324278" y="1718438"/>
              <a:ext cx="1089640" cy="911634"/>
            </a:xfrm>
            <a:custGeom>
              <a:avLst/>
              <a:gdLst/>
              <a:ahLst/>
              <a:cxnLst/>
              <a:rect l="l" t="t" r="r" b="b"/>
              <a:pathLst>
                <a:path w="17201" h="14391" extrusionOk="0">
                  <a:moveTo>
                    <a:pt x="7695" y="0"/>
                  </a:moveTo>
                  <a:cubicBezTo>
                    <a:pt x="6816" y="169"/>
                    <a:pt x="5975" y="414"/>
                    <a:pt x="5161" y="776"/>
                  </a:cubicBezTo>
                  <a:lnTo>
                    <a:pt x="5018" y="841"/>
                  </a:lnTo>
                  <a:cubicBezTo>
                    <a:pt x="4320" y="1177"/>
                    <a:pt x="3647" y="1630"/>
                    <a:pt x="3272" y="2212"/>
                  </a:cubicBezTo>
                  <a:cubicBezTo>
                    <a:pt x="3130" y="2445"/>
                    <a:pt x="2988" y="2664"/>
                    <a:pt x="2846" y="2871"/>
                  </a:cubicBezTo>
                  <a:lnTo>
                    <a:pt x="2678" y="3104"/>
                  </a:lnTo>
                  <a:lnTo>
                    <a:pt x="2639" y="3169"/>
                  </a:lnTo>
                  <a:cubicBezTo>
                    <a:pt x="2587" y="3246"/>
                    <a:pt x="2535" y="3311"/>
                    <a:pt x="2497" y="3376"/>
                  </a:cubicBezTo>
                  <a:cubicBezTo>
                    <a:pt x="1242" y="5186"/>
                    <a:pt x="1" y="6647"/>
                    <a:pt x="1" y="6647"/>
                  </a:cubicBezTo>
                  <a:cubicBezTo>
                    <a:pt x="1" y="6647"/>
                    <a:pt x="78" y="6712"/>
                    <a:pt x="208" y="6816"/>
                  </a:cubicBezTo>
                  <a:lnTo>
                    <a:pt x="350" y="6945"/>
                  </a:lnTo>
                  <a:cubicBezTo>
                    <a:pt x="945" y="7436"/>
                    <a:pt x="2199" y="8432"/>
                    <a:pt x="3337" y="9001"/>
                  </a:cubicBezTo>
                  <a:lnTo>
                    <a:pt x="3570" y="9105"/>
                  </a:lnTo>
                  <a:cubicBezTo>
                    <a:pt x="3609" y="9117"/>
                    <a:pt x="3609" y="9130"/>
                    <a:pt x="3673" y="9156"/>
                  </a:cubicBezTo>
                  <a:cubicBezTo>
                    <a:pt x="3725" y="9182"/>
                    <a:pt x="3790" y="9195"/>
                    <a:pt x="3841" y="9221"/>
                  </a:cubicBezTo>
                  <a:cubicBezTo>
                    <a:pt x="3971" y="9273"/>
                    <a:pt x="4113" y="9324"/>
                    <a:pt x="4242" y="9350"/>
                  </a:cubicBezTo>
                  <a:lnTo>
                    <a:pt x="4630" y="8833"/>
                  </a:lnTo>
                  <a:lnTo>
                    <a:pt x="4785" y="8626"/>
                  </a:lnTo>
                  <a:lnTo>
                    <a:pt x="5186" y="8083"/>
                  </a:lnTo>
                  <a:cubicBezTo>
                    <a:pt x="5186" y="8225"/>
                    <a:pt x="5199" y="8367"/>
                    <a:pt x="5212" y="8523"/>
                  </a:cubicBezTo>
                  <a:cubicBezTo>
                    <a:pt x="5212" y="8574"/>
                    <a:pt x="5225" y="8626"/>
                    <a:pt x="5225" y="8678"/>
                  </a:cubicBezTo>
                  <a:cubicBezTo>
                    <a:pt x="5355" y="9893"/>
                    <a:pt x="5561" y="11096"/>
                    <a:pt x="5859" y="12286"/>
                  </a:cubicBezTo>
                  <a:cubicBezTo>
                    <a:pt x="5872" y="12350"/>
                    <a:pt x="5885" y="12402"/>
                    <a:pt x="5898" y="12454"/>
                  </a:cubicBezTo>
                  <a:cubicBezTo>
                    <a:pt x="6156" y="13540"/>
                    <a:pt x="6389" y="14329"/>
                    <a:pt x="6389" y="14329"/>
                  </a:cubicBezTo>
                  <a:cubicBezTo>
                    <a:pt x="6891" y="14367"/>
                    <a:pt x="7393" y="14391"/>
                    <a:pt x="7894" y="14391"/>
                  </a:cubicBezTo>
                  <a:cubicBezTo>
                    <a:pt x="8078" y="14391"/>
                    <a:pt x="8262" y="14388"/>
                    <a:pt x="8445" y="14381"/>
                  </a:cubicBezTo>
                  <a:lnTo>
                    <a:pt x="8613" y="14381"/>
                  </a:lnTo>
                  <a:cubicBezTo>
                    <a:pt x="10023" y="14316"/>
                    <a:pt x="11433" y="14032"/>
                    <a:pt x="12765" y="13540"/>
                  </a:cubicBezTo>
                  <a:cubicBezTo>
                    <a:pt x="12816" y="13527"/>
                    <a:pt x="12868" y="13501"/>
                    <a:pt x="12907" y="13488"/>
                  </a:cubicBezTo>
                  <a:cubicBezTo>
                    <a:pt x="13877" y="13113"/>
                    <a:pt x="14782" y="12622"/>
                    <a:pt x="15622" y="12014"/>
                  </a:cubicBezTo>
                  <a:lnTo>
                    <a:pt x="15765" y="11911"/>
                  </a:lnTo>
                  <a:cubicBezTo>
                    <a:pt x="16295" y="11523"/>
                    <a:pt x="16773" y="11070"/>
                    <a:pt x="17200" y="10566"/>
                  </a:cubicBezTo>
                  <a:lnTo>
                    <a:pt x="16360" y="9906"/>
                  </a:lnTo>
                  <a:lnTo>
                    <a:pt x="16204" y="9777"/>
                  </a:lnTo>
                  <a:lnTo>
                    <a:pt x="14911" y="8755"/>
                  </a:lnTo>
                  <a:lnTo>
                    <a:pt x="14847" y="8691"/>
                  </a:lnTo>
                  <a:cubicBezTo>
                    <a:pt x="14859" y="8665"/>
                    <a:pt x="14859" y="8639"/>
                    <a:pt x="14872" y="8613"/>
                  </a:cubicBezTo>
                  <a:cubicBezTo>
                    <a:pt x="15170" y="7798"/>
                    <a:pt x="15390" y="6958"/>
                    <a:pt x="15519" y="6104"/>
                  </a:cubicBezTo>
                  <a:cubicBezTo>
                    <a:pt x="15532" y="6065"/>
                    <a:pt x="15545" y="6001"/>
                    <a:pt x="15545" y="5949"/>
                  </a:cubicBezTo>
                  <a:cubicBezTo>
                    <a:pt x="15674" y="5044"/>
                    <a:pt x="15648" y="4139"/>
                    <a:pt x="15480" y="3246"/>
                  </a:cubicBezTo>
                  <a:cubicBezTo>
                    <a:pt x="15467" y="3195"/>
                    <a:pt x="15454" y="3143"/>
                    <a:pt x="15441" y="3091"/>
                  </a:cubicBezTo>
                  <a:cubicBezTo>
                    <a:pt x="15144" y="1876"/>
                    <a:pt x="14523" y="1061"/>
                    <a:pt x="13877" y="699"/>
                  </a:cubicBezTo>
                  <a:lnTo>
                    <a:pt x="13786" y="647"/>
                  </a:lnTo>
                  <a:cubicBezTo>
                    <a:pt x="13709" y="608"/>
                    <a:pt x="13618" y="582"/>
                    <a:pt x="13540" y="544"/>
                  </a:cubicBezTo>
                  <a:cubicBezTo>
                    <a:pt x="13127" y="388"/>
                    <a:pt x="12713" y="272"/>
                    <a:pt x="12273" y="220"/>
                  </a:cubicBezTo>
                  <a:lnTo>
                    <a:pt x="12105" y="207"/>
                  </a:lnTo>
                  <a:cubicBezTo>
                    <a:pt x="11751" y="170"/>
                    <a:pt x="11397" y="150"/>
                    <a:pt x="11045" y="150"/>
                  </a:cubicBezTo>
                  <a:cubicBezTo>
                    <a:pt x="10793" y="150"/>
                    <a:pt x="10543" y="160"/>
                    <a:pt x="10295" y="181"/>
                  </a:cubicBezTo>
                  <a:lnTo>
                    <a:pt x="8911" y="91"/>
                  </a:lnTo>
                  <a:lnTo>
                    <a:pt x="8756" y="78"/>
                  </a:lnTo>
                  <a:lnTo>
                    <a:pt x="769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326;p47"/>
            <p:cNvSpPr/>
            <p:nvPr/>
          </p:nvSpPr>
          <p:spPr>
            <a:xfrm>
              <a:off x="6337391" y="1723316"/>
              <a:ext cx="1024076" cy="906123"/>
            </a:xfrm>
            <a:custGeom>
              <a:avLst/>
              <a:gdLst/>
              <a:ahLst/>
              <a:cxnLst/>
              <a:rect l="l" t="t" r="r" b="b"/>
              <a:pathLst>
                <a:path w="16166" h="14304" extrusionOk="0">
                  <a:moveTo>
                    <a:pt x="12144" y="854"/>
                  </a:moveTo>
                  <a:cubicBezTo>
                    <a:pt x="12441" y="1721"/>
                    <a:pt x="12726" y="2587"/>
                    <a:pt x="12997" y="3454"/>
                  </a:cubicBezTo>
                  <a:cubicBezTo>
                    <a:pt x="11937" y="3674"/>
                    <a:pt x="10889" y="3894"/>
                    <a:pt x="9842" y="4126"/>
                  </a:cubicBezTo>
                  <a:cubicBezTo>
                    <a:pt x="9596" y="3247"/>
                    <a:pt x="9350" y="2368"/>
                    <a:pt x="9118" y="1501"/>
                  </a:cubicBezTo>
                  <a:cubicBezTo>
                    <a:pt x="10113" y="1268"/>
                    <a:pt x="11135" y="1048"/>
                    <a:pt x="12144" y="854"/>
                  </a:cubicBezTo>
                  <a:close/>
                  <a:moveTo>
                    <a:pt x="8962" y="1527"/>
                  </a:moveTo>
                  <a:cubicBezTo>
                    <a:pt x="9195" y="2406"/>
                    <a:pt x="9441" y="3286"/>
                    <a:pt x="9687" y="4165"/>
                  </a:cubicBezTo>
                  <a:cubicBezTo>
                    <a:pt x="8393" y="4450"/>
                    <a:pt x="7100" y="4773"/>
                    <a:pt x="5820" y="5096"/>
                  </a:cubicBezTo>
                  <a:cubicBezTo>
                    <a:pt x="5626" y="4217"/>
                    <a:pt x="5445" y="3337"/>
                    <a:pt x="5277" y="2445"/>
                  </a:cubicBezTo>
                  <a:cubicBezTo>
                    <a:pt x="6505" y="2122"/>
                    <a:pt x="7734" y="1811"/>
                    <a:pt x="8962" y="1527"/>
                  </a:cubicBezTo>
                  <a:close/>
                  <a:moveTo>
                    <a:pt x="5122" y="2497"/>
                  </a:moveTo>
                  <a:cubicBezTo>
                    <a:pt x="5290" y="3376"/>
                    <a:pt x="5471" y="4256"/>
                    <a:pt x="5665" y="5135"/>
                  </a:cubicBezTo>
                  <a:cubicBezTo>
                    <a:pt x="5031" y="5303"/>
                    <a:pt x="4410" y="5471"/>
                    <a:pt x="3777" y="5639"/>
                  </a:cubicBezTo>
                  <a:lnTo>
                    <a:pt x="3078" y="5846"/>
                  </a:lnTo>
                  <a:cubicBezTo>
                    <a:pt x="2962" y="5238"/>
                    <a:pt x="2859" y="4644"/>
                    <a:pt x="2768" y="4036"/>
                  </a:cubicBezTo>
                  <a:cubicBezTo>
                    <a:pt x="2716" y="3751"/>
                    <a:pt x="2690" y="3480"/>
                    <a:pt x="2665" y="3195"/>
                  </a:cubicBezTo>
                  <a:cubicBezTo>
                    <a:pt x="3479" y="2949"/>
                    <a:pt x="4307" y="2717"/>
                    <a:pt x="5122" y="2497"/>
                  </a:cubicBezTo>
                  <a:close/>
                  <a:moveTo>
                    <a:pt x="13036" y="3596"/>
                  </a:moveTo>
                  <a:cubicBezTo>
                    <a:pt x="13321" y="4475"/>
                    <a:pt x="13592" y="5355"/>
                    <a:pt x="13851" y="6234"/>
                  </a:cubicBezTo>
                  <a:cubicBezTo>
                    <a:pt x="12790" y="6493"/>
                    <a:pt x="11743" y="6751"/>
                    <a:pt x="10682" y="7010"/>
                  </a:cubicBezTo>
                  <a:cubicBezTo>
                    <a:pt x="10411" y="6105"/>
                    <a:pt x="10139" y="5187"/>
                    <a:pt x="9881" y="4281"/>
                  </a:cubicBezTo>
                  <a:cubicBezTo>
                    <a:pt x="10941" y="4036"/>
                    <a:pt x="11989" y="3816"/>
                    <a:pt x="13036" y="3596"/>
                  </a:cubicBezTo>
                  <a:close/>
                  <a:moveTo>
                    <a:pt x="9738" y="4320"/>
                  </a:moveTo>
                  <a:cubicBezTo>
                    <a:pt x="9997" y="5238"/>
                    <a:pt x="10256" y="6144"/>
                    <a:pt x="10527" y="7062"/>
                  </a:cubicBezTo>
                  <a:cubicBezTo>
                    <a:pt x="9195" y="7385"/>
                    <a:pt x="7863" y="7721"/>
                    <a:pt x="6531" y="8058"/>
                  </a:cubicBezTo>
                  <a:cubicBezTo>
                    <a:pt x="6286" y="7127"/>
                    <a:pt x="6066" y="6195"/>
                    <a:pt x="5859" y="5264"/>
                  </a:cubicBezTo>
                  <a:cubicBezTo>
                    <a:pt x="7139" y="4928"/>
                    <a:pt x="8432" y="4618"/>
                    <a:pt x="9738" y="4320"/>
                  </a:cubicBezTo>
                  <a:close/>
                  <a:moveTo>
                    <a:pt x="5704" y="5303"/>
                  </a:moveTo>
                  <a:cubicBezTo>
                    <a:pt x="5910" y="6234"/>
                    <a:pt x="6143" y="7165"/>
                    <a:pt x="6376" y="8096"/>
                  </a:cubicBezTo>
                  <a:lnTo>
                    <a:pt x="5018" y="8433"/>
                  </a:lnTo>
                  <a:lnTo>
                    <a:pt x="4591" y="8549"/>
                  </a:lnTo>
                  <a:lnTo>
                    <a:pt x="4229" y="8640"/>
                  </a:lnTo>
                  <a:lnTo>
                    <a:pt x="3596" y="8795"/>
                  </a:lnTo>
                  <a:cubicBezTo>
                    <a:pt x="3570" y="8614"/>
                    <a:pt x="3531" y="8433"/>
                    <a:pt x="3492" y="8252"/>
                  </a:cubicBezTo>
                  <a:cubicBezTo>
                    <a:pt x="3363" y="7502"/>
                    <a:pt x="3234" y="6751"/>
                    <a:pt x="3104" y="6001"/>
                  </a:cubicBezTo>
                  <a:cubicBezTo>
                    <a:pt x="3958" y="5756"/>
                    <a:pt x="4824" y="5523"/>
                    <a:pt x="5704" y="5303"/>
                  </a:cubicBezTo>
                  <a:close/>
                  <a:moveTo>
                    <a:pt x="13890" y="6389"/>
                  </a:moveTo>
                  <a:cubicBezTo>
                    <a:pt x="14239" y="7579"/>
                    <a:pt x="14575" y="8756"/>
                    <a:pt x="14898" y="9946"/>
                  </a:cubicBezTo>
                  <a:cubicBezTo>
                    <a:pt x="13864" y="10166"/>
                    <a:pt x="12829" y="10398"/>
                    <a:pt x="11807" y="10644"/>
                  </a:cubicBezTo>
                  <a:cubicBezTo>
                    <a:pt x="11432" y="9493"/>
                    <a:pt x="11083" y="8329"/>
                    <a:pt x="10734" y="7165"/>
                  </a:cubicBezTo>
                  <a:cubicBezTo>
                    <a:pt x="11782" y="6907"/>
                    <a:pt x="12842" y="6648"/>
                    <a:pt x="13890" y="6389"/>
                  </a:cubicBezTo>
                  <a:close/>
                  <a:moveTo>
                    <a:pt x="10579" y="7204"/>
                  </a:moveTo>
                  <a:cubicBezTo>
                    <a:pt x="10928" y="8368"/>
                    <a:pt x="11277" y="9519"/>
                    <a:pt x="11652" y="10683"/>
                  </a:cubicBezTo>
                  <a:cubicBezTo>
                    <a:pt x="10281" y="11006"/>
                    <a:pt x="8924" y="11342"/>
                    <a:pt x="7566" y="11704"/>
                  </a:cubicBezTo>
                  <a:cubicBezTo>
                    <a:pt x="7204" y="10553"/>
                    <a:pt x="6867" y="9390"/>
                    <a:pt x="6570" y="8213"/>
                  </a:cubicBezTo>
                  <a:cubicBezTo>
                    <a:pt x="7902" y="7877"/>
                    <a:pt x="9234" y="7540"/>
                    <a:pt x="10579" y="7204"/>
                  </a:cubicBezTo>
                  <a:close/>
                  <a:moveTo>
                    <a:pt x="8549" y="1"/>
                  </a:moveTo>
                  <a:lnTo>
                    <a:pt x="8549" y="1"/>
                  </a:lnTo>
                  <a:cubicBezTo>
                    <a:pt x="8665" y="467"/>
                    <a:pt x="8794" y="919"/>
                    <a:pt x="8911" y="1385"/>
                  </a:cubicBezTo>
                  <a:cubicBezTo>
                    <a:pt x="7682" y="1669"/>
                    <a:pt x="6467" y="1980"/>
                    <a:pt x="5238" y="2303"/>
                  </a:cubicBezTo>
                  <a:cubicBezTo>
                    <a:pt x="5148" y="1773"/>
                    <a:pt x="5044" y="1242"/>
                    <a:pt x="4966" y="699"/>
                  </a:cubicBezTo>
                  <a:lnTo>
                    <a:pt x="4811" y="777"/>
                  </a:lnTo>
                  <a:cubicBezTo>
                    <a:pt x="4902" y="1294"/>
                    <a:pt x="4992" y="1824"/>
                    <a:pt x="5096" y="2342"/>
                  </a:cubicBezTo>
                  <a:cubicBezTo>
                    <a:pt x="4281" y="2562"/>
                    <a:pt x="3466" y="2794"/>
                    <a:pt x="2652" y="3040"/>
                  </a:cubicBezTo>
                  <a:lnTo>
                    <a:pt x="2639" y="2807"/>
                  </a:lnTo>
                  <a:lnTo>
                    <a:pt x="2471" y="3040"/>
                  </a:lnTo>
                  <a:lnTo>
                    <a:pt x="2471" y="3092"/>
                  </a:lnTo>
                  <a:cubicBezTo>
                    <a:pt x="2458" y="3092"/>
                    <a:pt x="2445" y="3092"/>
                    <a:pt x="2432" y="3105"/>
                  </a:cubicBezTo>
                  <a:cubicBezTo>
                    <a:pt x="2380" y="3169"/>
                    <a:pt x="2328" y="3247"/>
                    <a:pt x="2290" y="3312"/>
                  </a:cubicBezTo>
                  <a:lnTo>
                    <a:pt x="2496" y="3247"/>
                  </a:lnTo>
                  <a:cubicBezTo>
                    <a:pt x="2535" y="3622"/>
                    <a:pt x="2587" y="3984"/>
                    <a:pt x="2639" y="4346"/>
                  </a:cubicBezTo>
                  <a:cubicBezTo>
                    <a:pt x="2729" y="4863"/>
                    <a:pt x="2820" y="5381"/>
                    <a:pt x="2910" y="5898"/>
                  </a:cubicBezTo>
                  <a:cubicBezTo>
                    <a:pt x="1940" y="6170"/>
                    <a:pt x="970" y="6454"/>
                    <a:pt x="1" y="6751"/>
                  </a:cubicBezTo>
                  <a:lnTo>
                    <a:pt x="143" y="6868"/>
                  </a:lnTo>
                  <a:cubicBezTo>
                    <a:pt x="1074" y="6583"/>
                    <a:pt x="2005" y="6312"/>
                    <a:pt x="2936" y="6053"/>
                  </a:cubicBezTo>
                  <a:cubicBezTo>
                    <a:pt x="3065" y="6803"/>
                    <a:pt x="3208" y="7553"/>
                    <a:pt x="3337" y="8303"/>
                  </a:cubicBezTo>
                  <a:cubicBezTo>
                    <a:pt x="3363" y="8484"/>
                    <a:pt x="3402" y="8665"/>
                    <a:pt x="3428" y="8846"/>
                  </a:cubicBezTo>
                  <a:lnTo>
                    <a:pt x="3130" y="8924"/>
                  </a:lnTo>
                  <a:lnTo>
                    <a:pt x="3363" y="9040"/>
                  </a:lnTo>
                  <a:cubicBezTo>
                    <a:pt x="3402" y="9040"/>
                    <a:pt x="3428" y="9015"/>
                    <a:pt x="3453" y="9015"/>
                  </a:cubicBezTo>
                  <a:lnTo>
                    <a:pt x="3466" y="9079"/>
                  </a:lnTo>
                  <a:cubicBezTo>
                    <a:pt x="3531" y="9105"/>
                    <a:pt x="3583" y="9131"/>
                    <a:pt x="3647" y="9157"/>
                  </a:cubicBezTo>
                  <a:cubicBezTo>
                    <a:pt x="3634" y="9092"/>
                    <a:pt x="3622" y="9028"/>
                    <a:pt x="3609" y="8976"/>
                  </a:cubicBezTo>
                  <a:lnTo>
                    <a:pt x="4423" y="8756"/>
                  </a:lnTo>
                  <a:lnTo>
                    <a:pt x="5018" y="8614"/>
                  </a:lnTo>
                  <a:lnTo>
                    <a:pt x="6402" y="8252"/>
                  </a:lnTo>
                  <a:cubicBezTo>
                    <a:pt x="6712" y="9428"/>
                    <a:pt x="7049" y="10592"/>
                    <a:pt x="7398" y="11756"/>
                  </a:cubicBezTo>
                  <a:cubicBezTo>
                    <a:pt x="6816" y="11911"/>
                    <a:pt x="6234" y="12067"/>
                    <a:pt x="5639" y="12222"/>
                  </a:cubicBezTo>
                  <a:cubicBezTo>
                    <a:pt x="5652" y="12286"/>
                    <a:pt x="5665" y="12338"/>
                    <a:pt x="5678" y="12390"/>
                  </a:cubicBezTo>
                  <a:cubicBezTo>
                    <a:pt x="6273" y="12222"/>
                    <a:pt x="6855" y="12067"/>
                    <a:pt x="7449" y="11898"/>
                  </a:cubicBezTo>
                  <a:cubicBezTo>
                    <a:pt x="7695" y="12713"/>
                    <a:pt x="7954" y="13515"/>
                    <a:pt x="8238" y="14304"/>
                  </a:cubicBezTo>
                  <a:lnTo>
                    <a:pt x="8393" y="14304"/>
                  </a:lnTo>
                  <a:cubicBezTo>
                    <a:pt x="8122" y="13502"/>
                    <a:pt x="7850" y="12687"/>
                    <a:pt x="7605" y="11873"/>
                  </a:cubicBezTo>
                  <a:cubicBezTo>
                    <a:pt x="8962" y="11510"/>
                    <a:pt x="10320" y="11174"/>
                    <a:pt x="11691" y="10838"/>
                  </a:cubicBezTo>
                  <a:cubicBezTo>
                    <a:pt x="11976" y="11717"/>
                    <a:pt x="12260" y="12597"/>
                    <a:pt x="12545" y="13476"/>
                  </a:cubicBezTo>
                  <a:cubicBezTo>
                    <a:pt x="12596" y="13463"/>
                    <a:pt x="12648" y="13437"/>
                    <a:pt x="12700" y="13424"/>
                  </a:cubicBezTo>
                  <a:cubicBezTo>
                    <a:pt x="12402" y="12545"/>
                    <a:pt x="12118" y="11679"/>
                    <a:pt x="11846" y="10812"/>
                  </a:cubicBezTo>
                  <a:cubicBezTo>
                    <a:pt x="12868" y="10566"/>
                    <a:pt x="13890" y="10321"/>
                    <a:pt x="14924" y="10101"/>
                  </a:cubicBezTo>
                  <a:cubicBezTo>
                    <a:pt x="15092" y="10722"/>
                    <a:pt x="15247" y="11342"/>
                    <a:pt x="15403" y="11950"/>
                  </a:cubicBezTo>
                  <a:lnTo>
                    <a:pt x="15545" y="11847"/>
                  </a:lnTo>
                  <a:cubicBezTo>
                    <a:pt x="15403" y="11252"/>
                    <a:pt x="15247" y="10670"/>
                    <a:pt x="15092" y="10075"/>
                  </a:cubicBezTo>
                  <a:cubicBezTo>
                    <a:pt x="15441" y="9984"/>
                    <a:pt x="15803" y="9907"/>
                    <a:pt x="16166" y="9829"/>
                  </a:cubicBezTo>
                  <a:lnTo>
                    <a:pt x="16010" y="9713"/>
                  </a:lnTo>
                  <a:lnTo>
                    <a:pt x="15053" y="9907"/>
                  </a:lnTo>
                  <a:cubicBezTo>
                    <a:pt x="14937" y="9506"/>
                    <a:pt x="14834" y="9092"/>
                    <a:pt x="14717" y="8678"/>
                  </a:cubicBezTo>
                  <a:cubicBezTo>
                    <a:pt x="14704" y="8640"/>
                    <a:pt x="14691" y="8588"/>
                    <a:pt x="14678" y="8536"/>
                  </a:cubicBezTo>
                  <a:cubicBezTo>
                    <a:pt x="14471" y="7812"/>
                    <a:pt x="14265" y="7075"/>
                    <a:pt x="14045" y="6351"/>
                  </a:cubicBezTo>
                  <a:lnTo>
                    <a:pt x="15325" y="6040"/>
                  </a:lnTo>
                  <a:cubicBezTo>
                    <a:pt x="15325" y="5988"/>
                    <a:pt x="15338" y="5924"/>
                    <a:pt x="15338" y="5885"/>
                  </a:cubicBezTo>
                  <a:lnTo>
                    <a:pt x="15338" y="5885"/>
                  </a:lnTo>
                  <a:lnTo>
                    <a:pt x="14006" y="6208"/>
                  </a:lnTo>
                  <a:cubicBezTo>
                    <a:pt x="13734" y="5329"/>
                    <a:pt x="13476" y="4450"/>
                    <a:pt x="13191" y="3570"/>
                  </a:cubicBezTo>
                  <a:cubicBezTo>
                    <a:pt x="13851" y="3441"/>
                    <a:pt x="14510" y="3312"/>
                    <a:pt x="15170" y="3195"/>
                  </a:cubicBezTo>
                  <a:lnTo>
                    <a:pt x="15260" y="3169"/>
                  </a:lnTo>
                  <a:cubicBezTo>
                    <a:pt x="15260" y="3131"/>
                    <a:pt x="15247" y="3079"/>
                    <a:pt x="15234" y="3027"/>
                  </a:cubicBezTo>
                  <a:cubicBezTo>
                    <a:pt x="14536" y="3156"/>
                    <a:pt x="13838" y="3286"/>
                    <a:pt x="13139" y="3428"/>
                  </a:cubicBezTo>
                  <a:cubicBezTo>
                    <a:pt x="12868" y="2562"/>
                    <a:pt x="12583" y="1695"/>
                    <a:pt x="12299" y="829"/>
                  </a:cubicBezTo>
                  <a:cubicBezTo>
                    <a:pt x="12726" y="738"/>
                    <a:pt x="13152" y="661"/>
                    <a:pt x="13579" y="583"/>
                  </a:cubicBezTo>
                  <a:cubicBezTo>
                    <a:pt x="13502" y="544"/>
                    <a:pt x="13411" y="505"/>
                    <a:pt x="13333" y="467"/>
                  </a:cubicBezTo>
                  <a:cubicBezTo>
                    <a:pt x="12971" y="531"/>
                    <a:pt x="12609" y="609"/>
                    <a:pt x="12247" y="673"/>
                  </a:cubicBezTo>
                  <a:cubicBezTo>
                    <a:pt x="12182" y="492"/>
                    <a:pt x="12131" y="324"/>
                    <a:pt x="12066" y="143"/>
                  </a:cubicBezTo>
                  <a:lnTo>
                    <a:pt x="11885" y="117"/>
                  </a:lnTo>
                  <a:lnTo>
                    <a:pt x="11885" y="117"/>
                  </a:lnTo>
                  <a:cubicBezTo>
                    <a:pt x="11963" y="311"/>
                    <a:pt x="12027" y="505"/>
                    <a:pt x="12092" y="699"/>
                  </a:cubicBezTo>
                  <a:cubicBezTo>
                    <a:pt x="11070" y="906"/>
                    <a:pt x="10062" y="1113"/>
                    <a:pt x="9066" y="1346"/>
                  </a:cubicBezTo>
                  <a:cubicBezTo>
                    <a:pt x="8950" y="906"/>
                    <a:pt x="8820" y="467"/>
                    <a:pt x="8704" y="14"/>
                  </a:cubicBezTo>
                  <a:lnTo>
                    <a:pt x="854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327;p47"/>
            <p:cNvSpPr/>
            <p:nvPr/>
          </p:nvSpPr>
          <p:spPr>
            <a:xfrm>
              <a:off x="6652798" y="1930587"/>
              <a:ext cx="761120" cy="700053"/>
            </a:xfrm>
            <a:custGeom>
              <a:avLst/>
              <a:gdLst/>
              <a:ahLst/>
              <a:cxnLst/>
              <a:rect l="l" t="t" r="r" b="b"/>
              <a:pathLst>
                <a:path w="12015" h="11051" extrusionOk="0">
                  <a:moveTo>
                    <a:pt x="6790" y="1"/>
                  </a:moveTo>
                  <a:lnTo>
                    <a:pt x="6790" y="1"/>
                  </a:lnTo>
                  <a:cubicBezTo>
                    <a:pt x="6789" y="1"/>
                    <a:pt x="4578" y="4307"/>
                    <a:pt x="0" y="4734"/>
                  </a:cubicBezTo>
                  <a:cubicBezTo>
                    <a:pt x="78" y="7178"/>
                    <a:pt x="1190" y="10993"/>
                    <a:pt x="1190" y="10993"/>
                  </a:cubicBezTo>
                  <a:cubicBezTo>
                    <a:pt x="1676" y="11032"/>
                    <a:pt x="2145" y="11051"/>
                    <a:pt x="2596" y="11051"/>
                  </a:cubicBezTo>
                  <a:cubicBezTo>
                    <a:pt x="9108" y="11051"/>
                    <a:pt x="12014" y="7217"/>
                    <a:pt x="12014" y="7217"/>
                  </a:cubicBezTo>
                  <a:lnTo>
                    <a:pt x="9661" y="5342"/>
                  </a:lnTo>
                  <a:lnTo>
                    <a:pt x="6221" y="2587"/>
                  </a:lnTo>
                  <a:cubicBezTo>
                    <a:pt x="6479" y="1747"/>
                    <a:pt x="6673" y="880"/>
                    <a:pt x="6790" y="1"/>
                  </a:cubicBezTo>
                  <a:close/>
                </a:path>
              </a:pathLst>
            </a:custGeom>
            <a:solidFill>
              <a:srgbClr val="2A184D">
                <a:alpha val="370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328;p47"/>
            <p:cNvSpPr/>
            <p:nvPr/>
          </p:nvSpPr>
          <p:spPr>
            <a:xfrm>
              <a:off x="5446915" y="2151795"/>
              <a:ext cx="342520" cy="717664"/>
            </a:xfrm>
            <a:custGeom>
              <a:avLst/>
              <a:gdLst/>
              <a:ahLst/>
              <a:cxnLst/>
              <a:rect l="l" t="t" r="r" b="b"/>
              <a:pathLst>
                <a:path w="5407" h="11329" extrusionOk="0">
                  <a:moveTo>
                    <a:pt x="1489" y="0"/>
                  </a:moveTo>
                  <a:cubicBezTo>
                    <a:pt x="1488" y="0"/>
                    <a:pt x="1488" y="0"/>
                    <a:pt x="1488" y="0"/>
                  </a:cubicBezTo>
                  <a:cubicBezTo>
                    <a:pt x="1333" y="26"/>
                    <a:pt x="1" y="531"/>
                    <a:pt x="1" y="531"/>
                  </a:cubicBezTo>
                  <a:lnTo>
                    <a:pt x="4553" y="11329"/>
                  </a:lnTo>
                  <a:cubicBezTo>
                    <a:pt x="4889" y="11161"/>
                    <a:pt x="5406" y="10385"/>
                    <a:pt x="5406" y="10385"/>
                  </a:cubicBezTo>
                  <a:cubicBezTo>
                    <a:pt x="5406" y="10385"/>
                    <a:pt x="1644" y="0"/>
                    <a:pt x="148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329;p47"/>
            <p:cNvSpPr/>
            <p:nvPr/>
          </p:nvSpPr>
          <p:spPr>
            <a:xfrm>
              <a:off x="5452680" y="2127090"/>
              <a:ext cx="498925" cy="715383"/>
            </a:xfrm>
            <a:custGeom>
              <a:avLst/>
              <a:gdLst/>
              <a:ahLst/>
              <a:cxnLst/>
              <a:rect l="l" t="t" r="r" b="b"/>
              <a:pathLst>
                <a:path w="7876" h="11293" extrusionOk="0">
                  <a:moveTo>
                    <a:pt x="5705" y="1"/>
                  </a:moveTo>
                  <a:cubicBezTo>
                    <a:pt x="4981" y="1"/>
                    <a:pt x="4257" y="65"/>
                    <a:pt x="3543" y="196"/>
                  </a:cubicBezTo>
                  <a:cubicBezTo>
                    <a:pt x="2250" y="455"/>
                    <a:pt x="1035" y="1024"/>
                    <a:pt x="0" y="1852"/>
                  </a:cubicBezTo>
                  <a:lnTo>
                    <a:pt x="4048" y="11292"/>
                  </a:lnTo>
                  <a:cubicBezTo>
                    <a:pt x="4048" y="11292"/>
                    <a:pt x="5496" y="10415"/>
                    <a:pt x="6877" y="10415"/>
                  </a:cubicBezTo>
                  <a:cubicBezTo>
                    <a:pt x="7222" y="10415"/>
                    <a:pt x="7563" y="10470"/>
                    <a:pt x="7876" y="10607"/>
                  </a:cubicBezTo>
                  <a:lnTo>
                    <a:pt x="7811" y="183"/>
                  </a:lnTo>
                  <a:cubicBezTo>
                    <a:pt x="7115" y="62"/>
                    <a:pt x="6410" y="1"/>
                    <a:pt x="57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330;p47"/>
            <p:cNvSpPr/>
            <p:nvPr/>
          </p:nvSpPr>
          <p:spPr>
            <a:xfrm>
              <a:off x="5493602" y="2229586"/>
              <a:ext cx="249082" cy="566960"/>
            </a:xfrm>
            <a:custGeom>
              <a:avLst/>
              <a:gdLst/>
              <a:ahLst/>
              <a:cxnLst/>
              <a:rect l="l" t="t" r="r" b="b"/>
              <a:pathLst>
                <a:path w="3932" h="8950" extrusionOk="0">
                  <a:moveTo>
                    <a:pt x="1" y="1"/>
                  </a:moveTo>
                  <a:cubicBezTo>
                    <a:pt x="1" y="2"/>
                    <a:pt x="2018" y="5394"/>
                    <a:pt x="3932" y="8950"/>
                  </a:cubicBezTo>
                  <a:cubicBezTo>
                    <a:pt x="3932" y="8950"/>
                    <a:pt x="1501" y="2135"/>
                    <a:pt x="1" y="1"/>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331;p47"/>
            <p:cNvSpPr/>
            <p:nvPr/>
          </p:nvSpPr>
          <p:spPr>
            <a:xfrm>
              <a:off x="5590270" y="2191134"/>
              <a:ext cx="208160" cy="584951"/>
            </a:xfrm>
            <a:custGeom>
              <a:avLst/>
              <a:gdLst/>
              <a:ahLst/>
              <a:cxnLst/>
              <a:rect l="l" t="t" r="r" b="b"/>
              <a:pathLst>
                <a:path w="3286" h="9234" extrusionOk="0">
                  <a:moveTo>
                    <a:pt x="1" y="0"/>
                  </a:moveTo>
                  <a:cubicBezTo>
                    <a:pt x="1" y="1"/>
                    <a:pt x="1630" y="5548"/>
                    <a:pt x="3285" y="9234"/>
                  </a:cubicBezTo>
                  <a:cubicBezTo>
                    <a:pt x="3285" y="9234"/>
                    <a:pt x="1346" y="2237"/>
                    <a:pt x="1"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332;p47"/>
            <p:cNvSpPr/>
            <p:nvPr/>
          </p:nvSpPr>
          <p:spPr>
            <a:xfrm>
              <a:off x="5729572" y="2168202"/>
              <a:ext cx="112252" cy="612000"/>
            </a:xfrm>
            <a:custGeom>
              <a:avLst/>
              <a:gdLst/>
              <a:ahLst/>
              <a:cxnLst/>
              <a:rect l="l" t="t" r="r" b="b"/>
              <a:pathLst>
                <a:path w="1772" h="9661" extrusionOk="0">
                  <a:moveTo>
                    <a:pt x="0" y="0"/>
                  </a:moveTo>
                  <a:cubicBezTo>
                    <a:pt x="0" y="1"/>
                    <a:pt x="724" y="5729"/>
                    <a:pt x="1772" y="9660"/>
                  </a:cubicBezTo>
                  <a:cubicBezTo>
                    <a:pt x="1772" y="9660"/>
                    <a:pt x="970" y="2444"/>
                    <a:pt x="0"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333;p47"/>
            <p:cNvSpPr/>
            <p:nvPr/>
          </p:nvSpPr>
          <p:spPr>
            <a:xfrm>
              <a:off x="5854873" y="2141153"/>
              <a:ext cx="45103" cy="621819"/>
            </a:xfrm>
            <a:custGeom>
              <a:avLst/>
              <a:gdLst/>
              <a:ahLst/>
              <a:cxnLst/>
              <a:rect l="l" t="t" r="r" b="b"/>
              <a:pathLst>
                <a:path w="712" h="9816" extrusionOk="0">
                  <a:moveTo>
                    <a:pt x="91" y="0"/>
                  </a:moveTo>
                  <a:cubicBezTo>
                    <a:pt x="91" y="1"/>
                    <a:pt x="1" y="5781"/>
                    <a:pt x="492" y="9816"/>
                  </a:cubicBezTo>
                  <a:cubicBezTo>
                    <a:pt x="492" y="9816"/>
                    <a:pt x="712" y="2574"/>
                    <a:pt x="91"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334;p47"/>
            <p:cNvSpPr/>
            <p:nvPr/>
          </p:nvSpPr>
          <p:spPr>
            <a:xfrm>
              <a:off x="5915496" y="2066594"/>
              <a:ext cx="234386" cy="802866"/>
            </a:xfrm>
            <a:custGeom>
              <a:avLst/>
              <a:gdLst/>
              <a:ahLst/>
              <a:cxnLst/>
              <a:rect l="l" t="t" r="r" b="b"/>
              <a:pathLst>
                <a:path w="3700" h="12674" extrusionOk="0">
                  <a:moveTo>
                    <a:pt x="3479" y="0"/>
                  </a:moveTo>
                  <a:cubicBezTo>
                    <a:pt x="3479" y="0"/>
                    <a:pt x="945" y="233"/>
                    <a:pt x="1" y="802"/>
                  </a:cubicBezTo>
                  <a:cubicBezTo>
                    <a:pt x="1" y="802"/>
                    <a:pt x="26" y="8613"/>
                    <a:pt x="117" y="11691"/>
                  </a:cubicBezTo>
                  <a:cubicBezTo>
                    <a:pt x="1268" y="12169"/>
                    <a:pt x="2471" y="12506"/>
                    <a:pt x="3699" y="12674"/>
                  </a:cubicBezTo>
                  <a:lnTo>
                    <a:pt x="3673" y="11135"/>
                  </a:lnTo>
                  <a:lnTo>
                    <a:pt x="3505" y="1462"/>
                  </a:lnTo>
                  <a:lnTo>
                    <a:pt x="347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335;p47"/>
            <p:cNvSpPr/>
            <p:nvPr/>
          </p:nvSpPr>
          <p:spPr>
            <a:xfrm>
              <a:off x="6135882" y="2066594"/>
              <a:ext cx="231092" cy="803690"/>
            </a:xfrm>
            <a:custGeom>
              <a:avLst/>
              <a:gdLst/>
              <a:ahLst/>
              <a:cxnLst/>
              <a:rect l="l" t="t" r="r" b="b"/>
              <a:pathLst>
                <a:path w="3648" h="12687" extrusionOk="0">
                  <a:moveTo>
                    <a:pt x="0" y="0"/>
                  </a:moveTo>
                  <a:lnTo>
                    <a:pt x="207" y="12687"/>
                  </a:lnTo>
                  <a:cubicBezTo>
                    <a:pt x="207" y="12687"/>
                    <a:pt x="3350" y="11782"/>
                    <a:pt x="3492" y="11613"/>
                  </a:cubicBezTo>
                  <a:cubicBezTo>
                    <a:pt x="3647" y="11445"/>
                    <a:pt x="2600" y="1966"/>
                    <a:pt x="2444" y="1669"/>
                  </a:cubicBezTo>
                  <a:cubicBezTo>
                    <a:pt x="2289" y="1384"/>
                    <a:pt x="1" y="1"/>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336;p47"/>
            <p:cNvSpPr/>
            <p:nvPr/>
          </p:nvSpPr>
          <p:spPr>
            <a:xfrm>
              <a:off x="5342075" y="2185369"/>
              <a:ext cx="393261" cy="720451"/>
            </a:xfrm>
            <a:custGeom>
              <a:avLst/>
              <a:gdLst/>
              <a:ahLst/>
              <a:cxnLst/>
              <a:rect l="l" t="t" r="r" b="b"/>
              <a:pathLst>
                <a:path w="6208" h="11373" extrusionOk="0">
                  <a:moveTo>
                    <a:pt x="1656" y="1"/>
                  </a:moveTo>
                  <a:cubicBezTo>
                    <a:pt x="1656" y="1"/>
                    <a:pt x="0" y="1152"/>
                    <a:pt x="246" y="2160"/>
                  </a:cubicBezTo>
                  <a:cubicBezTo>
                    <a:pt x="349" y="2613"/>
                    <a:pt x="3776" y="11148"/>
                    <a:pt x="4022" y="11277"/>
                  </a:cubicBezTo>
                  <a:cubicBezTo>
                    <a:pt x="4141" y="11345"/>
                    <a:pt x="4288" y="11373"/>
                    <a:pt x="4449" y="11373"/>
                  </a:cubicBezTo>
                  <a:cubicBezTo>
                    <a:pt x="5182" y="11373"/>
                    <a:pt x="6208" y="10799"/>
                    <a:pt x="6208" y="10799"/>
                  </a:cubicBezTo>
                  <a:lnTo>
                    <a:pt x="165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337;p47"/>
            <p:cNvSpPr/>
            <p:nvPr/>
          </p:nvSpPr>
          <p:spPr>
            <a:xfrm>
              <a:off x="5985115" y="2159144"/>
              <a:ext cx="163120" cy="612824"/>
            </a:xfrm>
            <a:custGeom>
              <a:avLst/>
              <a:gdLst/>
              <a:ahLst/>
              <a:cxnLst/>
              <a:rect l="l" t="t" r="r" b="b"/>
              <a:pathLst>
                <a:path w="2575" h="9674" extrusionOk="0">
                  <a:moveTo>
                    <a:pt x="2406" y="1"/>
                  </a:moveTo>
                  <a:cubicBezTo>
                    <a:pt x="1747" y="221"/>
                    <a:pt x="350" y="725"/>
                    <a:pt x="208" y="816"/>
                  </a:cubicBezTo>
                  <a:cubicBezTo>
                    <a:pt x="1" y="945"/>
                    <a:pt x="130" y="8264"/>
                    <a:pt x="259" y="8743"/>
                  </a:cubicBezTo>
                  <a:cubicBezTo>
                    <a:pt x="350" y="9105"/>
                    <a:pt x="1785" y="9493"/>
                    <a:pt x="2574" y="9674"/>
                  </a:cubicBezTo>
                  <a:lnTo>
                    <a:pt x="240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338;p47"/>
            <p:cNvSpPr/>
            <p:nvPr/>
          </p:nvSpPr>
          <p:spPr>
            <a:xfrm>
              <a:off x="6137529" y="2159144"/>
              <a:ext cx="75384" cy="612824"/>
            </a:xfrm>
            <a:custGeom>
              <a:avLst/>
              <a:gdLst/>
              <a:ahLst/>
              <a:cxnLst/>
              <a:rect l="l" t="t" r="r" b="b"/>
              <a:pathLst>
                <a:path w="1190" h="9674" extrusionOk="0">
                  <a:moveTo>
                    <a:pt x="0" y="1"/>
                  </a:moveTo>
                  <a:lnTo>
                    <a:pt x="155" y="9674"/>
                  </a:lnTo>
                  <a:cubicBezTo>
                    <a:pt x="155" y="9674"/>
                    <a:pt x="996" y="9260"/>
                    <a:pt x="1099" y="9053"/>
                  </a:cubicBezTo>
                  <a:cubicBezTo>
                    <a:pt x="1190" y="8859"/>
                    <a:pt x="854" y="557"/>
                    <a:pt x="802" y="518"/>
                  </a:cubicBezTo>
                  <a:cubicBezTo>
                    <a:pt x="750" y="479"/>
                    <a:pt x="0" y="1"/>
                    <a:pt x="0" y="1"/>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339;p47"/>
            <p:cNvSpPr/>
            <p:nvPr/>
          </p:nvSpPr>
          <p:spPr>
            <a:xfrm>
              <a:off x="6385725" y="2095290"/>
              <a:ext cx="879073" cy="463070"/>
            </a:xfrm>
            <a:custGeom>
              <a:avLst/>
              <a:gdLst/>
              <a:ahLst/>
              <a:cxnLst/>
              <a:rect l="l" t="t" r="r" b="b"/>
              <a:pathLst>
                <a:path w="13877" h="7310" extrusionOk="0">
                  <a:moveTo>
                    <a:pt x="10437" y="0"/>
                  </a:moveTo>
                  <a:cubicBezTo>
                    <a:pt x="9182" y="1423"/>
                    <a:pt x="8135" y="3401"/>
                    <a:pt x="6635" y="3725"/>
                  </a:cubicBezTo>
                  <a:cubicBezTo>
                    <a:pt x="4928" y="4087"/>
                    <a:pt x="1" y="4500"/>
                    <a:pt x="1" y="4500"/>
                  </a:cubicBezTo>
                  <a:lnTo>
                    <a:pt x="182" y="6621"/>
                  </a:lnTo>
                  <a:cubicBezTo>
                    <a:pt x="182" y="6621"/>
                    <a:pt x="4242" y="7307"/>
                    <a:pt x="6673" y="7307"/>
                  </a:cubicBezTo>
                  <a:cubicBezTo>
                    <a:pt x="6730" y="7308"/>
                    <a:pt x="6787" y="7309"/>
                    <a:pt x="6843" y="7309"/>
                  </a:cubicBezTo>
                  <a:cubicBezTo>
                    <a:pt x="7239" y="7309"/>
                    <a:pt x="7634" y="7269"/>
                    <a:pt x="8018" y="7190"/>
                  </a:cubicBezTo>
                  <a:cubicBezTo>
                    <a:pt x="8406" y="7074"/>
                    <a:pt x="8781" y="6906"/>
                    <a:pt x="9143" y="6699"/>
                  </a:cubicBezTo>
                  <a:cubicBezTo>
                    <a:pt x="11290" y="5496"/>
                    <a:pt x="13877" y="2755"/>
                    <a:pt x="13877" y="2755"/>
                  </a:cubicBezTo>
                  <a:lnTo>
                    <a:pt x="10437" y="0"/>
                  </a:ln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340;p47"/>
            <p:cNvSpPr/>
            <p:nvPr/>
          </p:nvSpPr>
          <p:spPr>
            <a:xfrm>
              <a:off x="6088372" y="2270508"/>
              <a:ext cx="308059" cy="318701"/>
            </a:xfrm>
            <a:custGeom>
              <a:avLst/>
              <a:gdLst/>
              <a:ahLst/>
              <a:cxnLst/>
              <a:rect l="l" t="t" r="r" b="b"/>
              <a:pathLst>
                <a:path w="4863" h="5031" extrusionOk="0">
                  <a:moveTo>
                    <a:pt x="2746" y="0"/>
                  </a:moveTo>
                  <a:cubicBezTo>
                    <a:pt x="2473" y="0"/>
                    <a:pt x="2047" y="703"/>
                    <a:pt x="2677" y="1295"/>
                  </a:cubicBezTo>
                  <a:cubicBezTo>
                    <a:pt x="2677" y="1295"/>
                    <a:pt x="1250" y="1007"/>
                    <a:pt x="850" y="1007"/>
                  </a:cubicBezTo>
                  <a:cubicBezTo>
                    <a:pt x="826" y="1007"/>
                    <a:pt x="805" y="1008"/>
                    <a:pt x="789" y="1010"/>
                  </a:cubicBezTo>
                  <a:cubicBezTo>
                    <a:pt x="492" y="1062"/>
                    <a:pt x="0" y="1760"/>
                    <a:pt x="155" y="2006"/>
                  </a:cubicBezTo>
                  <a:cubicBezTo>
                    <a:pt x="192" y="2063"/>
                    <a:pt x="257" y="2088"/>
                    <a:pt x="336" y="2088"/>
                  </a:cubicBezTo>
                  <a:cubicBezTo>
                    <a:pt x="597" y="2088"/>
                    <a:pt x="1014" y="1826"/>
                    <a:pt x="1074" y="1618"/>
                  </a:cubicBezTo>
                  <a:lnTo>
                    <a:pt x="2018" y="2058"/>
                  </a:lnTo>
                  <a:cubicBezTo>
                    <a:pt x="2018" y="2058"/>
                    <a:pt x="737" y="2187"/>
                    <a:pt x="569" y="2329"/>
                  </a:cubicBezTo>
                  <a:cubicBezTo>
                    <a:pt x="401" y="2510"/>
                    <a:pt x="272" y="2743"/>
                    <a:pt x="194" y="2989"/>
                  </a:cubicBezTo>
                  <a:cubicBezTo>
                    <a:pt x="186" y="3082"/>
                    <a:pt x="263" y="3142"/>
                    <a:pt x="375" y="3142"/>
                  </a:cubicBezTo>
                  <a:cubicBezTo>
                    <a:pt x="450" y="3142"/>
                    <a:pt x="541" y="3116"/>
                    <a:pt x="634" y="3053"/>
                  </a:cubicBezTo>
                  <a:cubicBezTo>
                    <a:pt x="763" y="2963"/>
                    <a:pt x="880" y="2860"/>
                    <a:pt x="983" y="2743"/>
                  </a:cubicBezTo>
                  <a:lnTo>
                    <a:pt x="2108" y="2743"/>
                  </a:lnTo>
                  <a:cubicBezTo>
                    <a:pt x="2108" y="2743"/>
                    <a:pt x="1009" y="3118"/>
                    <a:pt x="970" y="3235"/>
                  </a:cubicBezTo>
                  <a:cubicBezTo>
                    <a:pt x="893" y="3403"/>
                    <a:pt x="686" y="3765"/>
                    <a:pt x="608" y="3933"/>
                  </a:cubicBezTo>
                  <a:cubicBezTo>
                    <a:pt x="567" y="4029"/>
                    <a:pt x="680" y="4100"/>
                    <a:pt x="828" y="4100"/>
                  </a:cubicBezTo>
                  <a:cubicBezTo>
                    <a:pt x="957" y="4100"/>
                    <a:pt x="1113" y="4046"/>
                    <a:pt x="1216" y="3907"/>
                  </a:cubicBezTo>
                  <a:cubicBezTo>
                    <a:pt x="1268" y="3829"/>
                    <a:pt x="1332" y="3765"/>
                    <a:pt x="1397" y="3700"/>
                  </a:cubicBezTo>
                  <a:lnTo>
                    <a:pt x="2095" y="3558"/>
                  </a:lnTo>
                  <a:lnTo>
                    <a:pt x="2095" y="3558"/>
                  </a:lnTo>
                  <a:cubicBezTo>
                    <a:pt x="1927" y="3765"/>
                    <a:pt x="1759" y="3972"/>
                    <a:pt x="1617" y="4192"/>
                  </a:cubicBezTo>
                  <a:cubicBezTo>
                    <a:pt x="1500" y="4385"/>
                    <a:pt x="1733" y="4851"/>
                    <a:pt x="1837" y="5006"/>
                  </a:cubicBezTo>
                  <a:cubicBezTo>
                    <a:pt x="1847" y="5023"/>
                    <a:pt x="1865" y="5030"/>
                    <a:pt x="1886" y="5030"/>
                  </a:cubicBezTo>
                  <a:cubicBezTo>
                    <a:pt x="2015" y="5030"/>
                    <a:pt x="2292" y="4741"/>
                    <a:pt x="2147" y="4385"/>
                  </a:cubicBezTo>
                  <a:lnTo>
                    <a:pt x="2742" y="3933"/>
                  </a:lnTo>
                  <a:cubicBezTo>
                    <a:pt x="2742" y="3933"/>
                    <a:pt x="3380" y="4284"/>
                    <a:pt x="3992" y="4284"/>
                  </a:cubicBezTo>
                  <a:cubicBezTo>
                    <a:pt x="4326" y="4284"/>
                    <a:pt x="4653" y="4180"/>
                    <a:pt x="4863" y="3855"/>
                  </a:cubicBezTo>
                  <a:lnTo>
                    <a:pt x="4682" y="1734"/>
                  </a:lnTo>
                  <a:cubicBezTo>
                    <a:pt x="4345" y="1463"/>
                    <a:pt x="3983" y="1243"/>
                    <a:pt x="3595" y="1088"/>
                  </a:cubicBezTo>
                  <a:cubicBezTo>
                    <a:pt x="3026" y="881"/>
                    <a:pt x="3026" y="27"/>
                    <a:pt x="2768" y="2"/>
                  </a:cubicBezTo>
                  <a:cubicBezTo>
                    <a:pt x="2761" y="1"/>
                    <a:pt x="2754" y="0"/>
                    <a:pt x="2746" y="0"/>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341;p47"/>
            <p:cNvSpPr/>
            <p:nvPr/>
          </p:nvSpPr>
          <p:spPr>
            <a:xfrm>
              <a:off x="6210442" y="2337719"/>
              <a:ext cx="85266" cy="219626"/>
            </a:xfrm>
            <a:custGeom>
              <a:avLst/>
              <a:gdLst/>
              <a:ahLst/>
              <a:cxnLst/>
              <a:rect l="l" t="t" r="r" b="b"/>
              <a:pathLst>
                <a:path w="1346" h="3467" extrusionOk="0">
                  <a:moveTo>
                    <a:pt x="0" y="1"/>
                  </a:moveTo>
                  <a:cubicBezTo>
                    <a:pt x="0" y="1"/>
                    <a:pt x="453" y="1217"/>
                    <a:pt x="414" y="3402"/>
                  </a:cubicBezTo>
                  <a:lnTo>
                    <a:pt x="1164" y="3467"/>
                  </a:lnTo>
                  <a:cubicBezTo>
                    <a:pt x="1164" y="3467"/>
                    <a:pt x="1345" y="1100"/>
                    <a:pt x="750" y="221"/>
                  </a:cubicBez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342;p47"/>
            <p:cNvSpPr/>
            <p:nvPr/>
          </p:nvSpPr>
          <p:spPr>
            <a:xfrm>
              <a:off x="7046819" y="2035490"/>
              <a:ext cx="285127" cy="234322"/>
            </a:xfrm>
            <a:custGeom>
              <a:avLst/>
              <a:gdLst/>
              <a:ahLst/>
              <a:cxnLst/>
              <a:rect l="l" t="t" r="r" b="b"/>
              <a:pathLst>
                <a:path w="4501" h="3699" extrusionOk="0">
                  <a:moveTo>
                    <a:pt x="259" y="0"/>
                  </a:moveTo>
                  <a:lnTo>
                    <a:pt x="1" y="944"/>
                  </a:lnTo>
                  <a:lnTo>
                    <a:pt x="3441" y="3699"/>
                  </a:lnTo>
                  <a:lnTo>
                    <a:pt x="4501" y="2341"/>
                  </a:lnTo>
                  <a:lnTo>
                    <a:pt x="25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343;p47"/>
            <p:cNvSpPr/>
            <p:nvPr/>
          </p:nvSpPr>
          <p:spPr>
            <a:xfrm>
              <a:off x="6325101" y="2033843"/>
              <a:ext cx="312176" cy="276955"/>
            </a:xfrm>
            <a:custGeom>
              <a:avLst/>
              <a:gdLst/>
              <a:ahLst/>
              <a:cxnLst/>
              <a:rect l="l" t="t" r="r" b="b"/>
              <a:pathLst>
                <a:path w="4928" h="4372" extrusionOk="0">
                  <a:moveTo>
                    <a:pt x="414" y="0"/>
                  </a:moveTo>
                  <a:lnTo>
                    <a:pt x="1" y="1668"/>
                  </a:lnTo>
                  <a:cubicBezTo>
                    <a:pt x="1" y="1668"/>
                    <a:pt x="2871" y="4113"/>
                    <a:pt x="4242" y="4371"/>
                  </a:cubicBezTo>
                  <a:lnTo>
                    <a:pt x="4928" y="3440"/>
                  </a:lnTo>
                  <a:lnTo>
                    <a:pt x="41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344;p47"/>
            <p:cNvSpPr/>
            <p:nvPr/>
          </p:nvSpPr>
          <p:spPr>
            <a:xfrm>
              <a:off x="6808442" y="2494123"/>
              <a:ext cx="156532" cy="64234"/>
            </a:xfrm>
            <a:custGeom>
              <a:avLst/>
              <a:gdLst/>
              <a:ahLst/>
              <a:cxnLst/>
              <a:rect l="l" t="t" r="r" b="b"/>
              <a:pathLst>
                <a:path w="2471" h="1014" extrusionOk="0">
                  <a:moveTo>
                    <a:pt x="1491" y="0"/>
                  </a:moveTo>
                  <a:cubicBezTo>
                    <a:pt x="1235" y="0"/>
                    <a:pt x="976" y="57"/>
                    <a:pt x="738" y="144"/>
                  </a:cubicBezTo>
                  <a:cubicBezTo>
                    <a:pt x="363" y="299"/>
                    <a:pt x="91" y="623"/>
                    <a:pt x="0" y="1011"/>
                  </a:cubicBezTo>
                  <a:cubicBezTo>
                    <a:pt x="57" y="1012"/>
                    <a:pt x="114" y="1013"/>
                    <a:pt x="170" y="1013"/>
                  </a:cubicBezTo>
                  <a:cubicBezTo>
                    <a:pt x="566" y="1013"/>
                    <a:pt x="961" y="973"/>
                    <a:pt x="1345" y="894"/>
                  </a:cubicBezTo>
                  <a:cubicBezTo>
                    <a:pt x="1733" y="778"/>
                    <a:pt x="2108" y="610"/>
                    <a:pt x="2470" y="403"/>
                  </a:cubicBezTo>
                  <a:cubicBezTo>
                    <a:pt x="2193" y="110"/>
                    <a:pt x="1845" y="0"/>
                    <a:pt x="1491" y="0"/>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345;p47"/>
            <p:cNvSpPr/>
            <p:nvPr/>
          </p:nvSpPr>
          <p:spPr>
            <a:xfrm>
              <a:off x="6739647" y="1664340"/>
              <a:ext cx="332638" cy="154124"/>
            </a:xfrm>
            <a:custGeom>
              <a:avLst/>
              <a:gdLst/>
              <a:ahLst/>
              <a:cxnLst/>
              <a:rect l="l" t="t" r="r" b="b"/>
              <a:pathLst>
                <a:path w="5251" h="2433" extrusionOk="0">
                  <a:moveTo>
                    <a:pt x="1112" y="1"/>
                  </a:moveTo>
                  <a:cubicBezTo>
                    <a:pt x="1112" y="1"/>
                    <a:pt x="543" y="221"/>
                    <a:pt x="401" y="363"/>
                  </a:cubicBezTo>
                  <a:cubicBezTo>
                    <a:pt x="272" y="505"/>
                    <a:pt x="0" y="2238"/>
                    <a:pt x="0" y="2238"/>
                  </a:cubicBezTo>
                  <a:lnTo>
                    <a:pt x="1293" y="1527"/>
                  </a:lnTo>
                  <a:lnTo>
                    <a:pt x="2768" y="2432"/>
                  </a:lnTo>
                  <a:lnTo>
                    <a:pt x="3789" y="1553"/>
                  </a:lnTo>
                  <a:lnTo>
                    <a:pt x="5251" y="2083"/>
                  </a:lnTo>
                  <a:cubicBezTo>
                    <a:pt x="5251" y="2083"/>
                    <a:pt x="4371" y="221"/>
                    <a:pt x="4345" y="143"/>
                  </a:cubicBezTo>
                  <a:cubicBezTo>
                    <a:pt x="4319" y="78"/>
                    <a:pt x="3466" y="27"/>
                    <a:pt x="3466" y="27"/>
                  </a:cubicBezTo>
                  <a:lnTo>
                    <a:pt x="11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346;p47"/>
            <p:cNvSpPr/>
            <p:nvPr/>
          </p:nvSpPr>
          <p:spPr>
            <a:xfrm>
              <a:off x="6689666" y="1366609"/>
              <a:ext cx="356393" cy="278982"/>
            </a:xfrm>
            <a:custGeom>
              <a:avLst/>
              <a:gdLst/>
              <a:ahLst/>
              <a:cxnLst/>
              <a:rect l="l" t="t" r="r" b="b"/>
              <a:pathLst>
                <a:path w="5626" h="4404" extrusionOk="0">
                  <a:moveTo>
                    <a:pt x="3327" y="1"/>
                  </a:moveTo>
                  <a:cubicBezTo>
                    <a:pt x="2998" y="1"/>
                    <a:pt x="2672" y="29"/>
                    <a:pt x="2380" y="97"/>
                  </a:cubicBezTo>
                  <a:cubicBezTo>
                    <a:pt x="1112" y="395"/>
                    <a:pt x="168" y="692"/>
                    <a:pt x="0" y="1791"/>
                  </a:cubicBezTo>
                  <a:cubicBezTo>
                    <a:pt x="0" y="1791"/>
                    <a:pt x="479" y="3576"/>
                    <a:pt x="854" y="3990"/>
                  </a:cubicBezTo>
                  <a:cubicBezTo>
                    <a:pt x="1207" y="4392"/>
                    <a:pt x="2101" y="4403"/>
                    <a:pt x="2202" y="4403"/>
                  </a:cubicBezTo>
                  <a:cubicBezTo>
                    <a:pt x="2208" y="4403"/>
                    <a:pt x="2212" y="4403"/>
                    <a:pt x="2212" y="4403"/>
                  </a:cubicBezTo>
                  <a:lnTo>
                    <a:pt x="1940" y="1403"/>
                  </a:lnTo>
                  <a:lnTo>
                    <a:pt x="4643" y="1959"/>
                  </a:lnTo>
                  <a:cubicBezTo>
                    <a:pt x="4643" y="1959"/>
                    <a:pt x="5199" y="1727"/>
                    <a:pt x="5406" y="1300"/>
                  </a:cubicBezTo>
                  <a:cubicBezTo>
                    <a:pt x="5626" y="886"/>
                    <a:pt x="5393" y="860"/>
                    <a:pt x="5393" y="860"/>
                  </a:cubicBezTo>
                  <a:cubicBezTo>
                    <a:pt x="5393" y="860"/>
                    <a:pt x="5626" y="679"/>
                    <a:pt x="5587" y="472"/>
                  </a:cubicBezTo>
                  <a:cubicBezTo>
                    <a:pt x="5557" y="313"/>
                    <a:pt x="4424" y="1"/>
                    <a:pt x="33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347;p47"/>
            <p:cNvSpPr/>
            <p:nvPr/>
          </p:nvSpPr>
          <p:spPr>
            <a:xfrm>
              <a:off x="6706009" y="1219200"/>
              <a:ext cx="259788" cy="173255"/>
            </a:xfrm>
            <a:custGeom>
              <a:avLst/>
              <a:gdLst/>
              <a:ahLst/>
              <a:cxnLst/>
              <a:rect l="l" t="t" r="r" b="b"/>
              <a:pathLst>
                <a:path w="4101" h="2735" extrusionOk="0">
                  <a:moveTo>
                    <a:pt x="1773" y="1"/>
                  </a:moveTo>
                  <a:cubicBezTo>
                    <a:pt x="1617" y="1"/>
                    <a:pt x="1462" y="24"/>
                    <a:pt x="1307" y="70"/>
                  </a:cubicBezTo>
                  <a:cubicBezTo>
                    <a:pt x="997" y="135"/>
                    <a:pt x="660" y="226"/>
                    <a:pt x="467" y="497"/>
                  </a:cubicBezTo>
                  <a:cubicBezTo>
                    <a:pt x="350" y="678"/>
                    <a:pt x="285" y="898"/>
                    <a:pt x="273" y="1118"/>
                  </a:cubicBezTo>
                  <a:cubicBezTo>
                    <a:pt x="156" y="1803"/>
                    <a:pt x="117" y="2036"/>
                    <a:pt x="1" y="2734"/>
                  </a:cubicBezTo>
                  <a:lnTo>
                    <a:pt x="4100" y="1428"/>
                  </a:lnTo>
                  <a:cubicBezTo>
                    <a:pt x="3738" y="1299"/>
                    <a:pt x="3415" y="1092"/>
                    <a:pt x="3143" y="833"/>
                  </a:cubicBezTo>
                  <a:cubicBezTo>
                    <a:pt x="2807" y="536"/>
                    <a:pt x="2510" y="135"/>
                    <a:pt x="2083" y="32"/>
                  </a:cubicBezTo>
                  <a:cubicBezTo>
                    <a:pt x="1980" y="11"/>
                    <a:pt x="1876" y="1"/>
                    <a:pt x="17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348;p47"/>
            <p:cNvSpPr/>
            <p:nvPr/>
          </p:nvSpPr>
          <p:spPr>
            <a:xfrm>
              <a:off x="6691313" y="1282990"/>
              <a:ext cx="288421" cy="111112"/>
            </a:xfrm>
            <a:custGeom>
              <a:avLst/>
              <a:gdLst/>
              <a:ahLst/>
              <a:cxnLst/>
              <a:rect l="l" t="t" r="r" b="b"/>
              <a:pathLst>
                <a:path w="4553" h="1754" extrusionOk="0">
                  <a:moveTo>
                    <a:pt x="3743" y="1"/>
                  </a:moveTo>
                  <a:cubicBezTo>
                    <a:pt x="2957" y="1"/>
                    <a:pt x="1868" y="273"/>
                    <a:pt x="1190" y="577"/>
                  </a:cubicBezTo>
                  <a:cubicBezTo>
                    <a:pt x="220" y="1016"/>
                    <a:pt x="0" y="1753"/>
                    <a:pt x="0" y="1753"/>
                  </a:cubicBezTo>
                  <a:lnTo>
                    <a:pt x="4552" y="189"/>
                  </a:lnTo>
                  <a:cubicBezTo>
                    <a:pt x="4388" y="56"/>
                    <a:pt x="4096" y="1"/>
                    <a:pt x="37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349;p47"/>
            <p:cNvSpPr/>
            <p:nvPr/>
          </p:nvSpPr>
          <p:spPr>
            <a:xfrm>
              <a:off x="6806795" y="1567672"/>
              <a:ext cx="169645" cy="191246"/>
            </a:xfrm>
            <a:custGeom>
              <a:avLst/>
              <a:gdLst/>
              <a:ahLst/>
              <a:cxnLst/>
              <a:rect l="l" t="t" r="r" b="b"/>
              <a:pathLst>
                <a:path w="2678" h="3019" extrusionOk="0">
                  <a:moveTo>
                    <a:pt x="1" y="1"/>
                  </a:moveTo>
                  <a:lnTo>
                    <a:pt x="1" y="1"/>
                  </a:lnTo>
                  <a:cubicBezTo>
                    <a:pt x="91" y="854"/>
                    <a:pt x="246" y="1721"/>
                    <a:pt x="78" y="2380"/>
                  </a:cubicBezTo>
                  <a:cubicBezTo>
                    <a:pt x="78" y="2380"/>
                    <a:pt x="742" y="3018"/>
                    <a:pt x="1565" y="3018"/>
                  </a:cubicBezTo>
                  <a:cubicBezTo>
                    <a:pt x="1920" y="3018"/>
                    <a:pt x="2304" y="2900"/>
                    <a:pt x="2678" y="2561"/>
                  </a:cubicBezTo>
                  <a:lnTo>
                    <a:pt x="2406" y="1553"/>
                  </a:lnTo>
                  <a:lnTo>
                    <a:pt x="2212" y="893"/>
                  </a:lnTo>
                  <a:lnTo>
                    <a:pt x="2083" y="441"/>
                  </a:lnTo>
                  <a:lnTo>
                    <a:pt x="1" y="1"/>
                  </a:ln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350;p47"/>
            <p:cNvSpPr/>
            <p:nvPr/>
          </p:nvSpPr>
          <p:spPr>
            <a:xfrm>
              <a:off x="6778922" y="1377694"/>
              <a:ext cx="224567" cy="263462"/>
            </a:xfrm>
            <a:custGeom>
              <a:avLst/>
              <a:gdLst/>
              <a:ahLst/>
              <a:cxnLst/>
              <a:rect l="l" t="t" r="r" b="b"/>
              <a:pathLst>
                <a:path w="3545" h="4159" extrusionOk="0">
                  <a:moveTo>
                    <a:pt x="1877" y="0"/>
                  </a:moveTo>
                  <a:cubicBezTo>
                    <a:pt x="1778" y="0"/>
                    <a:pt x="1678" y="9"/>
                    <a:pt x="1579" y="26"/>
                  </a:cubicBezTo>
                  <a:cubicBezTo>
                    <a:pt x="1488" y="38"/>
                    <a:pt x="1410" y="64"/>
                    <a:pt x="1333" y="77"/>
                  </a:cubicBezTo>
                  <a:lnTo>
                    <a:pt x="1281" y="90"/>
                  </a:lnTo>
                  <a:lnTo>
                    <a:pt x="1255" y="90"/>
                  </a:lnTo>
                  <a:lnTo>
                    <a:pt x="1204" y="103"/>
                  </a:lnTo>
                  <a:lnTo>
                    <a:pt x="1152" y="116"/>
                  </a:lnTo>
                  <a:cubicBezTo>
                    <a:pt x="1126" y="129"/>
                    <a:pt x="1100" y="142"/>
                    <a:pt x="1061" y="155"/>
                  </a:cubicBezTo>
                  <a:cubicBezTo>
                    <a:pt x="130" y="465"/>
                    <a:pt x="1" y="1099"/>
                    <a:pt x="79" y="1681"/>
                  </a:cubicBezTo>
                  <a:cubicBezTo>
                    <a:pt x="143" y="2030"/>
                    <a:pt x="221" y="2366"/>
                    <a:pt x="324" y="2702"/>
                  </a:cubicBezTo>
                  <a:cubicBezTo>
                    <a:pt x="337" y="2767"/>
                    <a:pt x="363" y="2845"/>
                    <a:pt x="376" y="2909"/>
                  </a:cubicBezTo>
                  <a:cubicBezTo>
                    <a:pt x="428" y="3052"/>
                    <a:pt x="505" y="3181"/>
                    <a:pt x="596" y="3297"/>
                  </a:cubicBezTo>
                  <a:cubicBezTo>
                    <a:pt x="751" y="3491"/>
                    <a:pt x="919" y="3659"/>
                    <a:pt x="1113" y="3828"/>
                  </a:cubicBezTo>
                  <a:cubicBezTo>
                    <a:pt x="1378" y="4045"/>
                    <a:pt x="1712" y="4159"/>
                    <a:pt x="2049" y="4159"/>
                  </a:cubicBezTo>
                  <a:cubicBezTo>
                    <a:pt x="2173" y="4159"/>
                    <a:pt x="2297" y="4143"/>
                    <a:pt x="2419" y="4112"/>
                  </a:cubicBezTo>
                  <a:cubicBezTo>
                    <a:pt x="3376" y="3931"/>
                    <a:pt x="3544" y="3362"/>
                    <a:pt x="3402" y="2521"/>
                  </a:cubicBezTo>
                  <a:cubicBezTo>
                    <a:pt x="3389" y="2418"/>
                    <a:pt x="3363" y="2302"/>
                    <a:pt x="3337" y="2185"/>
                  </a:cubicBezTo>
                  <a:cubicBezTo>
                    <a:pt x="3324" y="2133"/>
                    <a:pt x="3324" y="2108"/>
                    <a:pt x="3299" y="2043"/>
                  </a:cubicBezTo>
                  <a:cubicBezTo>
                    <a:pt x="3286" y="1965"/>
                    <a:pt x="3260" y="1888"/>
                    <a:pt x="3247" y="1823"/>
                  </a:cubicBezTo>
                  <a:lnTo>
                    <a:pt x="3247" y="1784"/>
                  </a:lnTo>
                  <a:cubicBezTo>
                    <a:pt x="3040" y="1047"/>
                    <a:pt x="3169" y="595"/>
                    <a:pt x="2924" y="336"/>
                  </a:cubicBezTo>
                  <a:lnTo>
                    <a:pt x="2872" y="297"/>
                  </a:lnTo>
                  <a:cubicBezTo>
                    <a:pt x="2579" y="105"/>
                    <a:pt x="2231" y="0"/>
                    <a:pt x="1877" y="0"/>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351;p47"/>
            <p:cNvSpPr/>
            <p:nvPr/>
          </p:nvSpPr>
          <p:spPr>
            <a:xfrm>
              <a:off x="6733882" y="1365342"/>
              <a:ext cx="274485" cy="176993"/>
            </a:xfrm>
            <a:custGeom>
              <a:avLst/>
              <a:gdLst/>
              <a:ahLst/>
              <a:cxnLst/>
              <a:rect l="l" t="t" r="r" b="b"/>
              <a:pathLst>
                <a:path w="4333" h="2794" extrusionOk="0">
                  <a:moveTo>
                    <a:pt x="3091" y="1"/>
                  </a:moveTo>
                  <a:cubicBezTo>
                    <a:pt x="1953" y="1"/>
                    <a:pt x="1" y="78"/>
                    <a:pt x="39" y="1617"/>
                  </a:cubicBezTo>
                  <a:cubicBezTo>
                    <a:pt x="65" y="2600"/>
                    <a:pt x="673" y="2794"/>
                    <a:pt x="673" y="2794"/>
                  </a:cubicBezTo>
                  <a:cubicBezTo>
                    <a:pt x="673" y="2794"/>
                    <a:pt x="1669" y="2742"/>
                    <a:pt x="1436" y="1928"/>
                  </a:cubicBezTo>
                  <a:cubicBezTo>
                    <a:pt x="1203" y="1100"/>
                    <a:pt x="1087" y="971"/>
                    <a:pt x="1087" y="971"/>
                  </a:cubicBezTo>
                  <a:lnTo>
                    <a:pt x="1087" y="971"/>
                  </a:lnTo>
                  <a:cubicBezTo>
                    <a:pt x="1087" y="971"/>
                    <a:pt x="2047" y="1058"/>
                    <a:pt x="2669" y="1058"/>
                  </a:cubicBezTo>
                  <a:cubicBezTo>
                    <a:pt x="2876" y="1058"/>
                    <a:pt x="3046" y="1048"/>
                    <a:pt x="3130" y="1022"/>
                  </a:cubicBezTo>
                  <a:cubicBezTo>
                    <a:pt x="3311" y="984"/>
                    <a:pt x="3415" y="790"/>
                    <a:pt x="3350" y="621"/>
                  </a:cubicBezTo>
                  <a:lnTo>
                    <a:pt x="3350" y="621"/>
                  </a:lnTo>
                  <a:cubicBezTo>
                    <a:pt x="3494" y="693"/>
                    <a:pt x="3655" y="733"/>
                    <a:pt x="3812" y="733"/>
                  </a:cubicBezTo>
                  <a:cubicBezTo>
                    <a:pt x="3852" y="733"/>
                    <a:pt x="3892" y="730"/>
                    <a:pt x="3932" y="725"/>
                  </a:cubicBezTo>
                  <a:cubicBezTo>
                    <a:pt x="4333" y="699"/>
                    <a:pt x="3932" y="609"/>
                    <a:pt x="3932" y="609"/>
                  </a:cubicBezTo>
                  <a:cubicBezTo>
                    <a:pt x="3932" y="609"/>
                    <a:pt x="4242" y="1"/>
                    <a:pt x="30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352;p47"/>
            <p:cNvSpPr/>
            <p:nvPr/>
          </p:nvSpPr>
          <p:spPr>
            <a:xfrm>
              <a:off x="6894468" y="1484941"/>
              <a:ext cx="13176" cy="14950"/>
            </a:xfrm>
            <a:custGeom>
              <a:avLst/>
              <a:gdLst/>
              <a:ahLst/>
              <a:cxnLst/>
              <a:rect l="l" t="t" r="r" b="b"/>
              <a:pathLst>
                <a:path w="208" h="236" extrusionOk="0">
                  <a:moveTo>
                    <a:pt x="91" y="1"/>
                  </a:moveTo>
                  <a:cubicBezTo>
                    <a:pt x="26" y="27"/>
                    <a:pt x="0" y="78"/>
                    <a:pt x="26" y="130"/>
                  </a:cubicBezTo>
                  <a:cubicBezTo>
                    <a:pt x="38" y="188"/>
                    <a:pt x="80" y="236"/>
                    <a:pt x="117" y="236"/>
                  </a:cubicBezTo>
                  <a:cubicBezTo>
                    <a:pt x="121" y="236"/>
                    <a:pt x="126" y="235"/>
                    <a:pt x="130" y="234"/>
                  </a:cubicBezTo>
                  <a:cubicBezTo>
                    <a:pt x="181" y="208"/>
                    <a:pt x="207" y="156"/>
                    <a:pt x="194" y="104"/>
                  </a:cubicBezTo>
                  <a:cubicBezTo>
                    <a:pt x="181" y="40"/>
                    <a:pt x="130" y="1"/>
                    <a:pt x="91" y="1"/>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353;p47"/>
            <p:cNvSpPr/>
            <p:nvPr/>
          </p:nvSpPr>
          <p:spPr>
            <a:xfrm>
              <a:off x="6944449" y="1474995"/>
              <a:ext cx="13176" cy="14253"/>
            </a:xfrm>
            <a:custGeom>
              <a:avLst/>
              <a:gdLst/>
              <a:ahLst/>
              <a:cxnLst/>
              <a:rect l="l" t="t" r="r" b="b"/>
              <a:pathLst>
                <a:path w="208" h="225" extrusionOk="0">
                  <a:moveTo>
                    <a:pt x="106" y="0"/>
                  </a:moveTo>
                  <a:cubicBezTo>
                    <a:pt x="101" y="0"/>
                    <a:pt x="96" y="1"/>
                    <a:pt x="91" y="3"/>
                  </a:cubicBezTo>
                  <a:cubicBezTo>
                    <a:pt x="26" y="16"/>
                    <a:pt x="0" y="80"/>
                    <a:pt x="26" y="132"/>
                  </a:cubicBezTo>
                  <a:cubicBezTo>
                    <a:pt x="37" y="188"/>
                    <a:pt x="78" y="225"/>
                    <a:pt x="114" y="225"/>
                  </a:cubicBezTo>
                  <a:cubicBezTo>
                    <a:pt x="119" y="225"/>
                    <a:pt x="124" y="224"/>
                    <a:pt x="129" y="222"/>
                  </a:cubicBezTo>
                  <a:cubicBezTo>
                    <a:pt x="181" y="209"/>
                    <a:pt x="207" y="145"/>
                    <a:pt x="194" y="93"/>
                  </a:cubicBezTo>
                  <a:cubicBezTo>
                    <a:pt x="183" y="37"/>
                    <a:pt x="142" y="0"/>
                    <a:pt x="106" y="0"/>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354;p47"/>
            <p:cNvSpPr/>
            <p:nvPr/>
          </p:nvSpPr>
          <p:spPr>
            <a:xfrm>
              <a:off x="6755167" y="1525926"/>
              <a:ext cx="59863" cy="59863"/>
            </a:xfrm>
            <a:custGeom>
              <a:avLst/>
              <a:gdLst/>
              <a:ahLst/>
              <a:cxnLst/>
              <a:rect l="l" t="t" r="r" b="b"/>
              <a:pathLst>
                <a:path w="945" h="945" extrusionOk="0">
                  <a:moveTo>
                    <a:pt x="466" y="0"/>
                  </a:moveTo>
                  <a:cubicBezTo>
                    <a:pt x="208" y="0"/>
                    <a:pt x="1" y="207"/>
                    <a:pt x="1" y="479"/>
                  </a:cubicBezTo>
                  <a:cubicBezTo>
                    <a:pt x="1" y="737"/>
                    <a:pt x="208" y="944"/>
                    <a:pt x="466" y="944"/>
                  </a:cubicBezTo>
                  <a:cubicBezTo>
                    <a:pt x="738" y="944"/>
                    <a:pt x="945" y="737"/>
                    <a:pt x="945" y="479"/>
                  </a:cubicBezTo>
                  <a:cubicBezTo>
                    <a:pt x="945" y="207"/>
                    <a:pt x="738" y="0"/>
                    <a:pt x="466" y="0"/>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355;p47"/>
            <p:cNvSpPr/>
            <p:nvPr/>
          </p:nvSpPr>
          <p:spPr>
            <a:xfrm>
              <a:off x="6768280" y="1539863"/>
              <a:ext cx="33638" cy="31990"/>
            </a:xfrm>
            <a:custGeom>
              <a:avLst/>
              <a:gdLst/>
              <a:ahLst/>
              <a:cxnLst/>
              <a:rect l="l" t="t" r="r" b="b"/>
              <a:pathLst>
                <a:path w="531" h="505" fill="none" extrusionOk="0">
                  <a:moveTo>
                    <a:pt x="14" y="233"/>
                  </a:moveTo>
                  <a:cubicBezTo>
                    <a:pt x="1" y="155"/>
                    <a:pt x="40" y="78"/>
                    <a:pt x="130" y="52"/>
                  </a:cubicBezTo>
                  <a:cubicBezTo>
                    <a:pt x="259" y="0"/>
                    <a:pt x="531" y="181"/>
                    <a:pt x="402" y="505"/>
                  </a:cubicBezTo>
                </a:path>
              </a:pathLst>
            </a:custGeom>
            <a:noFill/>
            <a:ln w="4200" cap="rnd" cmpd="sng">
              <a:solidFill>
                <a:srgbClr val="A83B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356;p47"/>
            <p:cNvSpPr/>
            <p:nvPr/>
          </p:nvSpPr>
          <p:spPr>
            <a:xfrm>
              <a:off x="6877238" y="1450543"/>
              <a:ext cx="25466" cy="25466"/>
            </a:xfrm>
            <a:custGeom>
              <a:avLst/>
              <a:gdLst/>
              <a:ahLst/>
              <a:cxnLst/>
              <a:rect l="l" t="t" r="r" b="b"/>
              <a:pathLst>
                <a:path w="402" h="402" fill="none" extrusionOk="0">
                  <a:moveTo>
                    <a:pt x="402" y="259"/>
                  </a:moveTo>
                  <a:cubicBezTo>
                    <a:pt x="156" y="1"/>
                    <a:pt x="1" y="402"/>
                    <a:pt x="52" y="311"/>
                  </a:cubicBezTo>
                </a:path>
              </a:pathLst>
            </a:custGeom>
            <a:noFill/>
            <a:ln w="4200" cap="rnd" cmpd="sng">
              <a:solidFill>
                <a:srgbClr val="1C26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357;p47"/>
            <p:cNvSpPr/>
            <p:nvPr/>
          </p:nvSpPr>
          <p:spPr>
            <a:xfrm>
              <a:off x="6932160" y="1440725"/>
              <a:ext cx="25466" cy="25466"/>
            </a:xfrm>
            <a:custGeom>
              <a:avLst/>
              <a:gdLst/>
              <a:ahLst/>
              <a:cxnLst/>
              <a:rect l="l" t="t" r="r" b="b"/>
              <a:pathLst>
                <a:path w="402" h="402" fill="none" extrusionOk="0">
                  <a:moveTo>
                    <a:pt x="401" y="259"/>
                  </a:moveTo>
                  <a:cubicBezTo>
                    <a:pt x="155" y="0"/>
                    <a:pt x="0" y="401"/>
                    <a:pt x="52" y="324"/>
                  </a:cubicBezTo>
                </a:path>
              </a:pathLst>
            </a:custGeom>
            <a:noFill/>
            <a:ln w="4200" cap="rnd" cmpd="sng">
              <a:solidFill>
                <a:srgbClr val="1C26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358;p47"/>
            <p:cNvSpPr/>
            <p:nvPr/>
          </p:nvSpPr>
          <p:spPr>
            <a:xfrm>
              <a:off x="6917400" y="1458715"/>
              <a:ext cx="31990" cy="65628"/>
            </a:xfrm>
            <a:custGeom>
              <a:avLst/>
              <a:gdLst/>
              <a:ahLst/>
              <a:cxnLst/>
              <a:rect l="l" t="t" r="r" b="b"/>
              <a:pathLst>
                <a:path w="505" h="1036" fill="none" extrusionOk="0">
                  <a:moveTo>
                    <a:pt x="0" y="1"/>
                  </a:moveTo>
                  <a:cubicBezTo>
                    <a:pt x="169" y="285"/>
                    <a:pt x="324" y="570"/>
                    <a:pt x="505" y="854"/>
                  </a:cubicBezTo>
                  <a:cubicBezTo>
                    <a:pt x="388" y="958"/>
                    <a:pt x="246" y="1023"/>
                    <a:pt x="104" y="1036"/>
                  </a:cubicBezTo>
                </a:path>
              </a:pathLst>
            </a:custGeom>
            <a:noFill/>
            <a:ln w="4200" cap="rnd" cmpd="sng">
              <a:solidFill>
                <a:srgbClr val="A83B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359;p47"/>
            <p:cNvSpPr/>
            <p:nvPr/>
          </p:nvSpPr>
          <p:spPr>
            <a:xfrm>
              <a:off x="6835492" y="1512180"/>
              <a:ext cx="46750" cy="28063"/>
            </a:xfrm>
            <a:custGeom>
              <a:avLst/>
              <a:gdLst/>
              <a:ahLst/>
              <a:cxnLst/>
              <a:rect l="l" t="t" r="r" b="b"/>
              <a:pathLst>
                <a:path w="738" h="443" extrusionOk="0">
                  <a:moveTo>
                    <a:pt x="469" y="1"/>
                  </a:moveTo>
                  <a:cubicBezTo>
                    <a:pt x="419" y="1"/>
                    <a:pt x="365" y="8"/>
                    <a:pt x="311" y="23"/>
                  </a:cubicBezTo>
                  <a:cubicBezTo>
                    <a:pt x="130" y="88"/>
                    <a:pt x="0" y="217"/>
                    <a:pt x="39" y="321"/>
                  </a:cubicBezTo>
                  <a:cubicBezTo>
                    <a:pt x="56" y="399"/>
                    <a:pt x="144" y="442"/>
                    <a:pt x="255" y="442"/>
                  </a:cubicBezTo>
                  <a:cubicBezTo>
                    <a:pt x="309" y="442"/>
                    <a:pt x="368" y="432"/>
                    <a:pt x="427" y="411"/>
                  </a:cubicBezTo>
                  <a:cubicBezTo>
                    <a:pt x="621" y="360"/>
                    <a:pt x="737" y="217"/>
                    <a:pt x="711" y="114"/>
                  </a:cubicBezTo>
                  <a:cubicBezTo>
                    <a:pt x="684" y="41"/>
                    <a:pt x="587" y="1"/>
                    <a:pt x="469" y="1"/>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360;p47"/>
            <p:cNvSpPr/>
            <p:nvPr/>
          </p:nvSpPr>
          <p:spPr>
            <a:xfrm>
              <a:off x="6964911" y="1490706"/>
              <a:ext cx="25466" cy="26353"/>
            </a:xfrm>
            <a:custGeom>
              <a:avLst/>
              <a:gdLst/>
              <a:ahLst/>
              <a:cxnLst/>
              <a:rect l="l" t="t" r="r" b="b"/>
              <a:pathLst>
                <a:path w="402" h="416" extrusionOk="0">
                  <a:moveTo>
                    <a:pt x="298" y="0"/>
                  </a:moveTo>
                  <a:cubicBezTo>
                    <a:pt x="117" y="65"/>
                    <a:pt x="0" y="207"/>
                    <a:pt x="39" y="298"/>
                  </a:cubicBezTo>
                  <a:cubicBezTo>
                    <a:pt x="68" y="375"/>
                    <a:pt x="162" y="416"/>
                    <a:pt x="277" y="416"/>
                  </a:cubicBezTo>
                  <a:cubicBezTo>
                    <a:pt x="316" y="416"/>
                    <a:pt x="358" y="411"/>
                    <a:pt x="401" y="401"/>
                  </a:cubicBezTo>
                  <a:cubicBezTo>
                    <a:pt x="388" y="349"/>
                    <a:pt x="375" y="324"/>
                    <a:pt x="363" y="259"/>
                  </a:cubicBezTo>
                  <a:cubicBezTo>
                    <a:pt x="337" y="181"/>
                    <a:pt x="324" y="117"/>
                    <a:pt x="298" y="39"/>
                  </a:cubicBezTo>
                  <a:lnTo>
                    <a:pt x="298" y="0"/>
                  </a:ln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361;p47"/>
            <p:cNvSpPr/>
            <p:nvPr/>
          </p:nvSpPr>
          <p:spPr>
            <a:xfrm>
              <a:off x="6807619" y="1561147"/>
              <a:ext cx="195047" cy="90714"/>
            </a:xfrm>
            <a:custGeom>
              <a:avLst/>
              <a:gdLst/>
              <a:ahLst/>
              <a:cxnLst/>
              <a:rect l="l" t="t" r="r" b="b"/>
              <a:pathLst>
                <a:path w="3079" h="1432" extrusionOk="0">
                  <a:moveTo>
                    <a:pt x="3001" y="0"/>
                  </a:moveTo>
                  <a:cubicBezTo>
                    <a:pt x="2962" y="181"/>
                    <a:pt x="2910" y="363"/>
                    <a:pt x="2833" y="544"/>
                  </a:cubicBezTo>
                  <a:cubicBezTo>
                    <a:pt x="2742" y="621"/>
                    <a:pt x="2639" y="686"/>
                    <a:pt x="2535" y="738"/>
                  </a:cubicBezTo>
                  <a:lnTo>
                    <a:pt x="2406" y="298"/>
                  </a:lnTo>
                  <a:lnTo>
                    <a:pt x="2199" y="363"/>
                  </a:lnTo>
                  <a:lnTo>
                    <a:pt x="2160" y="828"/>
                  </a:lnTo>
                  <a:cubicBezTo>
                    <a:pt x="1979" y="914"/>
                    <a:pt x="1777" y="965"/>
                    <a:pt x="1569" y="965"/>
                  </a:cubicBezTo>
                  <a:cubicBezTo>
                    <a:pt x="1495" y="965"/>
                    <a:pt x="1420" y="958"/>
                    <a:pt x="1345" y="944"/>
                  </a:cubicBezTo>
                  <a:cubicBezTo>
                    <a:pt x="958" y="841"/>
                    <a:pt x="1" y="220"/>
                    <a:pt x="1" y="220"/>
                  </a:cubicBezTo>
                  <a:lnTo>
                    <a:pt x="1" y="220"/>
                  </a:lnTo>
                  <a:cubicBezTo>
                    <a:pt x="169" y="518"/>
                    <a:pt x="388" y="776"/>
                    <a:pt x="647" y="983"/>
                  </a:cubicBezTo>
                  <a:cubicBezTo>
                    <a:pt x="943" y="1216"/>
                    <a:pt x="1291" y="1431"/>
                    <a:pt x="1769" y="1431"/>
                  </a:cubicBezTo>
                  <a:cubicBezTo>
                    <a:pt x="1875" y="1431"/>
                    <a:pt x="1988" y="1421"/>
                    <a:pt x="2108" y="1397"/>
                  </a:cubicBezTo>
                  <a:cubicBezTo>
                    <a:pt x="2755" y="1281"/>
                    <a:pt x="2962" y="996"/>
                    <a:pt x="3040" y="479"/>
                  </a:cubicBezTo>
                  <a:cubicBezTo>
                    <a:pt x="3078" y="324"/>
                    <a:pt x="3065" y="156"/>
                    <a:pt x="30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362;p47"/>
            <p:cNvSpPr/>
            <p:nvPr/>
          </p:nvSpPr>
          <p:spPr>
            <a:xfrm>
              <a:off x="6623278" y="1263036"/>
              <a:ext cx="470609" cy="217092"/>
            </a:xfrm>
            <a:custGeom>
              <a:avLst/>
              <a:gdLst/>
              <a:ahLst/>
              <a:cxnLst/>
              <a:rect l="l" t="t" r="r" b="b"/>
              <a:pathLst>
                <a:path w="7429" h="3427" extrusionOk="0">
                  <a:moveTo>
                    <a:pt x="6635" y="2107"/>
                  </a:moveTo>
                  <a:cubicBezTo>
                    <a:pt x="6635" y="2107"/>
                    <a:pt x="6635" y="2107"/>
                    <a:pt x="6635" y="2107"/>
                  </a:cubicBezTo>
                  <a:cubicBezTo>
                    <a:pt x="6635" y="2107"/>
                    <a:pt x="6635" y="2107"/>
                    <a:pt x="6635" y="2107"/>
                  </a:cubicBezTo>
                  <a:close/>
                  <a:moveTo>
                    <a:pt x="6380" y="0"/>
                  </a:moveTo>
                  <a:cubicBezTo>
                    <a:pt x="6367" y="0"/>
                    <a:pt x="6358" y="4"/>
                    <a:pt x="6350" y="12"/>
                  </a:cubicBezTo>
                  <a:cubicBezTo>
                    <a:pt x="6221" y="141"/>
                    <a:pt x="4889" y="504"/>
                    <a:pt x="3273" y="1176"/>
                  </a:cubicBezTo>
                  <a:cubicBezTo>
                    <a:pt x="1669" y="1836"/>
                    <a:pt x="221" y="1603"/>
                    <a:pt x="143" y="1810"/>
                  </a:cubicBezTo>
                  <a:cubicBezTo>
                    <a:pt x="1" y="2159"/>
                    <a:pt x="14" y="2547"/>
                    <a:pt x="169" y="2896"/>
                  </a:cubicBezTo>
                  <a:cubicBezTo>
                    <a:pt x="376" y="3297"/>
                    <a:pt x="1048" y="3426"/>
                    <a:pt x="1048" y="3426"/>
                  </a:cubicBezTo>
                  <a:cubicBezTo>
                    <a:pt x="2659" y="2202"/>
                    <a:pt x="4201" y="1929"/>
                    <a:pt x="5256" y="1929"/>
                  </a:cubicBezTo>
                  <a:cubicBezTo>
                    <a:pt x="6100" y="1929"/>
                    <a:pt x="6632" y="2104"/>
                    <a:pt x="6635" y="2107"/>
                  </a:cubicBezTo>
                  <a:lnTo>
                    <a:pt x="6635" y="2107"/>
                  </a:lnTo>
                  <a:cubicBezTo>
                    <a:pt x="7429" y="1106"/>
                    <a:pt x="6585" y="0"/>
                    <a:pt x="6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363;p47"/>
            <p:cNvSpPr/>
            <p:nvPr/>
          </p:nvSpPr>
          <p:spPr>
            <a:xfrm>
              <a:off x="6878061" y="1529221"/>
              <a:ext cx="106550" cy="62461"/>
            </a:xfrm>
            <a:custGeom>
              <a:avLst/>
              <a:gdLst/>
              <a:ahLst/>
              <a:cxnLst/>
              <a:rect l="l" t="t" r="r" b="b"/>
              <a:pathLst>
                <a:path w="1682" h="986" extrusionOk="0">
                  <a:moveTo>
                    <a:pt x="1475" y="0"/>
                  </a:moveTo>
                  <a:lnTo>
                    <a:pt x="1475" y="0"/>
                  </a:lnTo>
                  <a:cubicBezTo>
                    <a:pt x="1061" y="104"/>
                    <a:pt x="1" y="401"/>
                    <a:pt x="1" y="401"/>
                  </a:cubicBezTo>
                  <a:cubicBezTo>
                    <a:pt x="76" y="747"/>
                    <a:pt x="388" y="985"/>
                    <a:pt x="722" y="985"/>
                  </a:cubicBezTo>
                  <a:cubicBezTo>
                    <a:pt x="788" y="985"/>
                    <a:pt x="854" y="976"/>
                    <a:pt x="919" y="957"/>
                  </a:cubicBezTo>
                  <a:cubicBezTo>
                    <a:pt x="1682" y="776"/>
                    <a:pt x="1475" y="0"/>
                    <a:pt x="1475" y="0"/>
                  </a:cubicBezTo>
                  <a:close/>
                </a:path>
              </a:pathLst>
            </a:custGeom>
            <a:solidFill>
              <a:srgbClr val="F5F5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364;p47"/>
            <p:cNvSpPr/>
            <p:nvPr/>
          </p:nvSpPr>
          <p:spPr>
            <a:xfrm>
              <a:off x="6945273" y="3663193"/>
              <a:ext cx="556254" cy="513748"/>
            </a:xfrm>
            <a:custGeom>
              <a:avLst/>
              <a:gdLst/>
              <a:ahLst/>
              <a:cxnLst/>
              <a:rect l="l" t="t" r="r" b="b"/>
              <a:pathLst>
                <a:path w="8781" h="8110" extrusionOk="0">
                  <a:moveTo>
                    <a:pt x="8354" y="1"/>
                  </a:moveTo>
                  <a:lnTo>
                    <a:pt x="6466" y="91"/>
                  </a:lnTo>
                  <a:lnTo>
                    <a:pt x="0" y="5691"/>
                  </a:lnTo>
                  <a:lnTo>
                    <a:pt x="349" y="8109"/>
                  </a:lnTo>
                  <a:lnTo>
                    <a:pt x="1345" y="7799"/>
                  </a:lnTo>
                  <a:lnTo>
                    <a:pt x="983" y="6014"/>
                  </a:lnTo>
                  <a:lnTo>
                    <a:pt x="983" y="6014"/>
                  </a:lnTo>
                  <a:lnTo>
                    <a:pt x="2574" y="7773"/>
                  </a:lnTo>
                  <a:lnTo>
                    <a:pt x="3026" y="7333"/>
                  </a:lnTo>
                  <a:lnTo>
                    <a:pt x="1953" y="5639"/>
                  </a:lnTo>
                  <a:lnTo>
                    <a:pt x="4087" y="6790"/>
                  </a:lnTo>
                  <a:lnTo>
                    <a:pt x="4565" y="6363"/>
                  </a:lnTo>
                  <a:lnTo>
                    <a:pt x="3181" y="4695"/>
                  </a:lnTo>
                  <a:lnTo>
                    <a:pt x="5819" y="5523"/>
                  </a:lnTo>
                  <a:lnTo>
                    <a:pt x="6091" y="4838"/>
                  </a:lnTo>
                  <a:lnTo>
                    <a:pt x="4487" y="3635"/>
                  </a:lnTo>
                  <a:lnTo>
                    <a:pt x="6582" y="4178"/>
                  </a:lnTo>
                  <a:lnTo>
                    <a:pt x="6893" y="3751"/>
                  </a:lnTo>
                  <a:lnTo>
                    <a:pt x="5742" y="2820"/>
                  </a:lnTo>
                  <a:lnTo>
                    <a:pt x="5742" y="2820"/>
                  </a:lnTo>
                  <a:lnTo>
                    <a:pt x="7630" y="3454"/>
                  </a:lnTo>
                  <a:lnTo>
                    <a:pt x="8031" y="2975"/>
                  </a:lnTo>
                  <a:lnTo>
                    <a:pt x="6751" y="2096"/>
                  </a:lnTo>
                  <a:lnTo>
                    <a:pt x="8781" y="2031"/>
                  </a:lnTo>
                  <a:lnTo>
                    <a:pt x="8768" y="1475"/>
                  </a:lnTo>
                  <a:lnTo>
                    <a:pt x="7333" y="1152"/>
                  </a:lnTo>
                  <a:lnTo>
                    <a:pt x="8742" y="648"/>
                  </a:lnTo>
                  <a:lnTo>
                    <a:pt x="83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365;p47"/>
            <p:cNvSpPr/>
            <p:nvPr/>
          </p:nvSpPr>
          <p:spPr>
            <a:xfrm>
              <a:off x="7390922" y="3189737"/>
              <a:ext cx="721781" cy="245788"/>
            </a:xfrm>
            <a:custGeom>
              <a:avLst/>
              <a:gdLst/>
              <a:ahLst/>
              <a:cxnLst/>
              <a:rect l="l" t="t" r="r" b="b"/>
              <a:pathLst>
                <a:path w="11394" h="3880" extrusionOk="0">
                  <a:moveTo>
                    <a:pt x="1410" y="0"/>
                  </a:moveTo>
                  <a:lnTo>
                    <a:pt x="0" y="1992"/>
                  </a:lnTo>
                  <a:lnTo>
                    <a:pt x="944" y="2457"/>
                  </a:lnTo>
                  <a:lnTo>
                    <a:pt x="1914" y="918"/>
                  </a:lnTo>
                  <a:lnTo>
                    <a:pt x="1849" y="3272"/>
                  </a:lnTo>
                  <a:lnTo>
                    <a:pt x="2483" y="3272"/>
                  </a:lnTo>
                  <a:lnTo>
                    <a:pt x="2871" y="1306"/>
                  </a:lnTo>
                  <a:lnTo>
                    <a:pt x="3634" y="3608"/>
                  </a:lnTo>
                  <a:lnTo>
                    <a:pt x="4268" y="3634"/>
                  </a:lnTo>
                  <a:lnTo>
                    <a:pt x="4410" y="1462"/>
                  </a:lnTo>
                  <a:lnTo>
                    <a:pt x="5755" y="3880"/>
                  </a:lnTo>
                  <a:lnTo>
                    <a:pt x="6427" y="3582"/>
                  </a:lnTo>
                  <a:lnTo>
                    <a:pt x="6078" y="1604"/>
                  </a:lnTo>
                  <a:lnTo>
                    <a:pt x="6078" y="1604"/>
                  </a:lnTo>
                  <a:lnTo>
                    <a:pt x="7242" y="3427"/>
                  </a:lnTo>
                  <a:lnTo>
                    <a:pt x="7759" y="3337"/>
                  </a:lnTo>
                  <a:lnTo>
                    <a:pt x="7565" y="1862"/>
                  </a:lnTo>
                  <a:lnTo>
                    <a:pt x="8496" y="3621"/>
                  </a:lnTo>
                  <a:lnTo>
                    <a:pt x="9104" y="3557"/>
                  </a:lnTo>
                  <a:lnTo>
                    <a:pt x="8794" y="2031"/>
                  </a:lnTo>
                  <a:lnTo>
                    <a:pt x="8794" y="2031"/>
                  </a:lnTo>
                  <a:lnTo>
                    <a:pt x="10307" y="3388"/>
                  </a:lnTo>
                  <a:lnTo>
                    <a:pt x="10682" y="2975"/>
                  </a:lnTo>
                  <a:lnTo>
                    <a:pt x="9854" y="1746"/>
                  </a:lnTo>
                  <a:lnTo>
                    <a:pt x="11238" y="2354"/>
                  </a:lnTo>
                  <a:lnTo>
                    <a:pt x="11393" y="1617"/>
                  </a:lnTo>
                  <a:lnTo>
                    <a:pt x="9958" y="388"/>
                  </a:lnTo>
                  <a:lnTo>
                    <a:pt x="141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366;p47"/>
            <p:cNvSpPr/>
            <p:nvPr/>
          </p:nvSpPr>
          <p:spPr>
            <a:xfrm>
              <a:off x="5362536" y="2484367"/>
              <a:ext cx="256114" cy="250349"/>
            </a:xfrm>
            <a:custGeom>
              <a:avLst/>
              <a:gdLst/>
              <a:ahLst/>
              <a:cxnLst/>
              <a:rect l="l" t="t" r="r" b="b"/>
              <a:pathLst>
                <a:path w="4043" h="3952" extrusionOk="0">
                  <a:moveTo>
                    <a:pt x="906" y="1"/>
                  </a:moveTo>
                  <a:cubicBezTo>
                    <a:pt x="906" y="1"/>
                    <a:pt x="1" y="1294"/>
                    <a:pt x="156" y="1669"/>
                  </a:cubicBezTo>
                  <a:cubicBezTo>
                    <a:pt x="311" y="2044"/>
                    <a:pt x="699" y="3764"/>
                    <a:pt x="1475" y="3880"/>
                  </a:cubicBezTo>
                  <a:cubicBezTo>
                    <a:pt x="1738" y="3924"/>
                    <a:pt x="2043" y="3952"/>
                    <a:pt x="2335" y="3952"/>
                  </a:cubicBezTo>
                  <a:cubicBezTo>
                    <a:pt x="2904" y="3952"/>
                    <a:pt x="3424" y="3848"/>
                    <a:pt x="3492" y="3557"/>
                  </a:cubicBezTo>
                  <a:cubicBezTo>
                    <a:pt x="3531" y="3350"/>
                    <a:pt x="2510" y="3105"/>
                    <a:pt x="2509" y="3104"/>
                  </a:cubicBezTo>
                  <a:lnTo>
                    <a:pt x="2509" y="3104"/>
                  </a:lnTo>
                  <a:cubicBezTo>
                    <a:pt x="2545" y="3109"/>
                    <a:pt x="2582" y="3112"/>
                    <a:pt x="2619" y="3112"/>
                  </a:cubicBezTo>
                  <a:cubicBezTo>
                    <a:pt x="3268" y="3112"/>
                    <a:pt x="4043" y="2406"/>
                    <a:pt x="3746" y="2406"/>
                  </a:cubicBezTo>
                  <a:cubicBezTo>
                    <a:pt x="3743" y="2406"/>
                    <a:pt x="3741" y="2406"/>
                    <a:pt x="3738" y="2406"/>
                  </a:cubicBezTo>
                  <a:cubicBezTo>
                    <a:pt x="3478" y="2417"/>
                    <a:pt x="2843" y="2477"/>
                    <a:pt x="2603" y="2500"/>
                  </a:cubicBezTo>
                  <a:lnTo>
                    <a:pt x="2603" y="2500"/>
                  </a:lnTo>
                  <a:cubicBezTo>
                    <a:pt x="3316" y="2398"/>
                    <a:pt x="3947" y="1576"/>
                    <a:pt x="3712" y="1527"/>
                  </a:cubicBezTo>
                  <a:cubicBezTo>
                    <a:pt x="3704" y="1525"/>
                    <a:pt x="3694" y="1525"/>
                    <a:pt x="3684" y="1525"/>
                  </a:cubicBezTo>
                  <a:cubicBezTo>
                    <a:pt x="3393" y="1525"/>
                    <a:pt x="2380" y="2031"/>
                    <a:pt x="2380" y="2031"/>
                  </a:cubicBezTo>
                  <a:cubicBezTo>
                    <a:pt x="2380" y="2031"/>
                    <a:pt x="3246" y="1320"/>
                    <a:pt x="2794" y="1229"/>
                  </a:cubicBezTo>
                  <a:cubicBezTo>
                    <a:pt x="2780" y="1226"/>
                    <a:pt x="2764" y="1225"/>
                    <a:pt x="2745" y="1225"/>
                  </a:cubicBezTo>
                  <a:cubicBezTo>
                    <a:pt x="2469" y="1225"/>
                    <a:pt x="1644" y="1531"/>
                    <a:pt x="1538" y="1531"/>
                  </a:cubicBezTo>
                  <a:cubicBezTo>
                    <a:pt x="1530" y="1531"/>
                    <a:pt x="1527" y="1530"/>
                    <a:pt x="1527" y="1527"/>
                  </a:cubicBezTo>
                  <a:cubicBezTo>
                    <a:pt x="1514" y="1475"/>
                    <a:pt x="906" y="1"/>
                    <a:pt x="906" y="1"/>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367;p47"/>
            <p:cNvSpPr/>
            <p:nvPr/>
          </p:nvSpPr>
          <p:spPr>
            <a:xfrm>
              <a:off x="7935964" y="2283684"/>
              <a:ext cx="111998" cy="116116"/>
            </a:xfrm>
            <a:custGeom>
              <a:avLst/>
              <a:gdLst/>
              <a:ahLst/>
              <a:cxnLst/>
              <a:rect l="l" t="t" r="r" b="b"/>
              <a:pathLst>
                <a:path w="1768" h="1833" extrusionOk="0">
                  <a:moveTo>
                    <a:pt x="816" y="0"/>
                  </a:moveTo>
                  <a:cubicBezTo>
                    <a:pt x="161" y="0"/>
                    <a:pt x="1" y="1208"/>
                    <a:pt x="474" y="1682"/>
                  </a:cubicBezTo>
                  <a:cubicBezTo>
                    <a:pt x="582" y="1784"/>
                    <a:pt x="721" y="1833"/>
                    <a:pt x="860" y="1833"/>
                  </a:cubicBezTo>
                  <a:cubicBezTo>
                    <a:pt x="1019" y="1833"/>
                    <a:pt x="1178" y="1767"/>
                    <a:pt x="1289" y="1643"/>
                  </a:cubicBezTo>
                  <a:cubicBezTo>
                    <a:pt x="1768" y="1164"/>
                    <a:pt x="1561" y="26"/>
                    <a:pt x="836" y="0"/>
                  </a:cubicBezTo>
                  <a:cubicBezTo>
                    <a:pt x="829" y="0"/>
                    <a:pt x="822" y="0"/>
                    <a:pt x="8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68;p47"/>
            <p:cNvSpPr/>
            <p:nvPr/>
          </p:nvSpPr>
          <p:spPr>
            <a:xfrm>
              <a:off x="6491388" y="3203483"/>
              <a:ext cx="110795" cy="115736"/>
            </a:xfrm>
            <a:custGeom>
              <a:avLst/>
              <a:gdLst/>
              <a:ahLst/>
              <a:cxnLst/>
              <a:rect l="l" t="t" r="r" b="b"/>
              <a:pathLst>
                <a:path w="1749" h="1827" extrusionOk="0">
                  <a:moveTo>
                    <a:pt x="917" y="1"/>
                  </a:moveTo>
                  <a:cubicBezTo>
                    <a:pt x="901" y="1"/>
                    <a:pt x="884" y="1"/>
                    <a:pt x="867" y="3"/>
                  </a:cubicBezTo>
                  <a:cubicBezTo>
                    <a:pt x="143" y="68"/>
                    <a:pt x="1" y="1219"/>
                    <a:pt x="505" y="1658"/>
                  </a:cubicBezTo>
                  <a:cubicBezTo>
                    <a:pt x="618" y="1772"/>
                    <a:pt x="765" y="1827"/>
                    <a:pt x="911" y="1827"/>
                  </a:cubicBezTo>
                  <a:cubicBezTo>
                    <a:pt x="1066" y="1827"/>
                    <a:pt x="1220" y="1765"/>
                    <a:pt x="1333" y="1645"/>
                  </a:cubicBezTo>
                  <a:cubicBezTo>
                    <a:pt x="1749" y="1167"/>
                    <a:pt x="1538" y="1"/>
                    <a:pt x="9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69;p47"/>
            <p:cNvSpPr/>
            <p:nvPr/>
          </p:nvSpPr>
          <p:spPr>
            <a:xfrm>
              <a:off x="7550621" y="2553226"/>
              <a:ext cx="202395" cy="158939"/>
            </a:xfrm>
            <a:custGeom>
              <a:avLst/>
              <a:gdLst/>
              <a:ahLst/>
              <a:cxnLst/>
              <a:rect l="l" t="t" r="r" b="b"/>
              <a:pathLst>
                <a:path w="3195" h="2509" extrusionOk="0">
                  <a:moveTo>
                    <a:pt x="3195" y="0"/>
                  </a:moveTo>
                  <a:cubicBezTo>
                    <a:pt x="3195" y="0"/>
                    <a:pt x="1203" y="65"/>
                    <a:pt x="1" y="2509"/>
                  </a:cubicBezTo>
                  <a:lnTo>
                    <a:pt x="2548" y="1617"/>
                  </a:lnTo>
                  <a:lnTo>
                    <a:pt x="319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70;p47"/>
            <p:cNvSpPr/>
            <p:nvPr/>
          </p:nvSpPr>
          <p:spPr>
            <a:xfrm>
              <a:off x="6816614" y="3189547"/>
              <a:ext cx="125428" cy="91157"/>
            </a:xfrm>
            <a:custGeom>
              <a:avLst/>
              <a:gdLst/>
              <a:ahLst/>
              <a:cxnLst/>
              <a:rect l="l" t="t" r="r" b="b"/>
              <a:pathLst>
                <a:path w="1980" h="1439" extrusionOk="0">
                  <a:moveTo>
                    <a:pt x="1579" y="1"/>
                  </a:moveTo>
                  <a:cubicBezTo>
                    <a:pt x="758" y="1"/>
                    <a:pt x="1" y="327"/>
                    <a:pt x="1" y="327"/>
                  </a:cubicBezTo>
                  <a:lnTo>
                    <a:pt x="1191" y="1439"/>
                  </a:lnTo>
                  <a:lnTo>
                    <a:pt x="1979" y="29"/>
                  </a:lnTo>
                  <a:cubicBezTo>
                    <a:pt x="1846" y="9"/>
                    <a:pt x="1712" y="1"/>
                    <a:pt x="15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598919096"/>
      </p:ext>
    </p:extLst>
  </p:cSld>
  <p:clrMapOvr>
    <a:masterClrMapping/>
  </p:clrMapOvr>
  <p:transition spd="med">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430;p40"/>
          <p:cNvSpPr txBox="1">
            <a:spLocks noGrp="1"/>
          </p:cNvSpPr>
          <p:nvPr>
            <p:ph type="title"/>
          </p:nvPr>
        </p:nvSpPr>
        <p:spPr>
          <a:xfrm>
            <a:off x="166409" y="345510"/>
            <a:ext cx="3986680" cy="528600"/>
          </a:xfrm>
          <a:prstGeom prst="rect">
            <a:avLst/>
          </a:prstGeom>
        </p:spPr>
        <p:txBody>
          <a:bodyPr spcFirstLastPara="1" wrap="square" lIns="91425" tIns="91425" rIns="91425" bIns="91425" anchor="t" anchorCtr="0">
            <a:noAutofit/>
          </a:bodyPr>
          <a:lstStyle/>
          <a:p>
            <a:pPr lvl="0"/>
            <a:r>
              <a:rPr lang="vi-VN" sz="2800" dirty="0"/>
              <a:t>1. </a:t>
            </a:r>
            <a:r>
              <a:rPr lang="en-US" sz="2800" dirty="0"/>
              <a:t>April Fool’s Day</a:t>
            </a:r>
            <a:r>
              <a:rPr lang="vi-VN" sz="2800" dirty="0" smtClean="0"/>
              <a:t> </a:t>
            </a:r>
            <a:r>
              <a:rPr lang="vi-VN" sz="2800" dirty="0" smtClean="0">
                <a:ea typeface="Yu Gothic UI Semibold" panose="020B0700000000000000" pitchFamily="34" charset="-128"/>
              </a:rPr>
              <a:t>(n):</a:t>
            </a:r>
            <a:endParaRPr sz="2800" dirty="0"/>
          </a:p>
        </p:txBody>
      </p:sp>
      <p:sp>
        <p:nvSpPr>
          <p:cNvPr id="4" name="Google Shape;430;p40"/>
          <p:cNvSpPr txBox="1">
            <a:spLocks/>
          </p:cNvSpPr>
          <p:nvPr/>
        </p:nvSpPr>
        <p:spPr>
          <a:xfrm>
            <a:off x="2737945" y="345510"/>
            <a:ext cx="5175969"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eɪprəl</a:t>
            </a:r>
            <a:r>
              <a:rPr lang="en-US" sz="2800" b="0" dirty="0">
                <a:latin typeface="Times New Roman" panose="02020603050405020304" pitchFamily="18" charset="0"/>
                <a:cs typeface="Times New Roman" panose="02020603050405020304" pitchFamily="18" charset="0"/>
              </a:rPr>
              <a:t> </a:t>
            </a:r>
            <a:r>
              <a:rPr lang="en-US" sz="2800" b="0" dirty="0" err="1">
                <a:latin typeface="Times New Roman" panose="02020603050405020304" pitchFamily="18" charset="0"/>
                <a:cs typeface="Times New Roman" panose="02020603050405020304" pitchFamily="18" charset="0"/>
              </a:rPr>
              <a:t>fu:lz</a:t>
            </a:r>
            <a:r>
              <a:rPr lang="en-US" sz="2800" b="0" dirty="0">
                <a:latin typeface="Times New Roman" panose="02020603050405020304" pitchFamily="18" charset="0"/>
                <a:cs typeface="Times New Roman" panose="02020603050405020304" pitchFamily="18" charset="0"/>
              </a:rPr>
              <a:t> </a:t>
            </a:r>
            <a:r>
              <a:rPr lang="en-US" sz="2800" b="0" dirty="0" err="1">
                <a:latin typeface="Times New Roman" panose="02020603050405020304" pitchFamily="18" charset="0"/>
                <a:cs typeface="Times New Roman" panose="02020603050405020304" pitchFamily="18" charset="0"/>
              </a:rPr>
              <a:t>deɪ</a:t>
            </a:r>
            <a:r>
              <a:rPr lang="en-US" sz="2800" b="0" dirty="0" smtClean="0">
                <a:latin typeface="Times New Roman" panose="02020603050405020304" pitchFamily="18" charset="0"/>
                <a:cs typeface="Times New Roman" panose="02020603050405020304" pitchFamily="18" charset="0"/>
              </a:rPr>
              <a:t>/</a:t>
            </a:r>
            <a:r>
              <a:rPr lang="vi-VN" sz="2800" b="0" dirty="0" smtClean="0">
                <a:latin typeface="Times New Roman" panose="02020603050405020304" pitchFamily="18" charset="0"/>
                <a:cs typeface="Times New Roman" panose="02020603050405020304" pitchFamily="18" charset="0"/>
              </a:rPr>
              <a:t> </a:t>
            </a:r>
          </a:p>
          <a:p>
            <a:r>
              <a:rPr lang="en-US" sz="2800" b="0" i="1" dirty="0" err="1" smtClean="0">
                <a:latin typeface="Times New Roman" panose="02020603050405020304" pitchFamily="18" charset="0"/>
                <a:cs typeface="Times New Roman" panose="02020603050405020304" pitchFamily="18" charset="0"/>
              </a:rPr>
              <a:t>ngày</a:t>
            </a:r>
            <a:r>
              <a:rPr lang="en-US" sz="2800" b="0" i="1" dirty="0" smtClean="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Nói</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dối</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ngày</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Cá</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tháng</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tư</a:t>
            </a:r>
            <a:endParaRPr lang="vi-VN" sz="2800" b="0" dirty="0">
              <a:latin typeface="Times New Roman" panose="02020603050405020304" pitchFamily="18" charset="0"/>
              <a:cs typeface="Times New Roman" panose="02020603050405020304" pitchFamily="18" charset="0"/>
            </a:endParaRPr>
          </a:p>
        </p:txBody>
      </p:sp>
      <p:sp>
        <p:nvSpPr>
          <p:cNvPr id="5" name="Google Shape;430;p40"/>
          <p:cNvSpPr txBox="1">
            <a:spLocks noGrp="1"/>
          </p:cNvSpPr>
          <p:nvPr>
            <p:ph type="title"/>
          </p:nvPr>
        </p:nvSpPr>
        <p:spPr>
          <a:xfrm>
            <a:off x="166409" y="2307450"/>
            <a:ext cx="3986680" cy="528600"/>
          </a:xfrm>
          <a:prstGeom prst="rect">
            <a:avLst/>
          </a:prstGeom>
        </p:spPr>
        <p:txBody>
          <a:bodyPr spcFirstLastPara="1" wrap="square" lIns="91425" tIns="91425" rIns="91425" bIns="91425" anchor="t" anchorCtr="0">
            <a:noAutofit/>
          </a:bodyPr>
          <a:lstStyle/>
          <a:p>
            <a:pPr lvl="0"/>
            <a:r>
              <a:rPr lang="vi-VN" sz="2800" dirty="0"/>
              <a:t>2</a:t>
            </a:r>
            <a:r>
              <a:rPr lang="vi-VN" sz="2800" dirty="0" smtClean="0"/>
              <a:t>. </a:t>
            </a:r>
            <a:r>
              <a:rPr lang="vi-VN" sz="2800" dirty="0"/>
              <a:t>b</a:t>
            </a:r>
            <a:r>
              <a:rPr lang="en-US" sz="2800" dirty="0" err="1" smtClean="0"/>
              <a:t>alloon</a:t>
            </a:r>
            <a:r>
              <a:rPr lang="vi-VN" sz="2800" dirty="0" smtClean="0"/>
              <a:t> </a:t>
            </a:r>
            <a:r>
              <a:rPr lang="vi-VN" sz="2800" dirty="0" smtClean="0">
                <a:ea typeface="Yu Gothic UI Semibold" panose="020B0700000000000000" pitchFamily="34" charset="-128"/>
              </a:rPr>
              <a:t>(n):</a:t>
            </a:r>
            <a:endParaRPr sz="2800" dirty="0"/>
          </a:p>
        </p:txBody>
      </p:sp>
      <p:sp>
        <p:nvSpPr>
          <p:cNvPr id="6" name="Google Shape;430;p40"/>
          <p:cNvSpPr txBox="1">
            <a:spLocks/>
          </p:cNvSpPr>
          <p:nvPr/>
        </p:nvSpPr>
        <p:spPr>
          <a:xfrm>
            <a:off x="1322803" y="2307450"/>
            <a:ext cx="4424853"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bə'lu:n</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bóng</a:t>
            </a:r>
            <a:r>
              <a:rPr lang="en-US" sz="2800" b="0" i="1" dirty="0">
                <a:latin typeface="Times New Roman" panose="02020603050405020304" pitchFamily="18" charset="0"/>
                <a:cs typeface="Times New Roman" panose="02020603050405020304" pitchFamily="18" charset="0"/>
              </a:rPr>
              <a:t> bay</a:t>
            </a:r>
            <a:endParaRPr lang="vi-VN" sz="2800" b="0" dirty="0">
              <a:latin typeface="Times New Roman" panose="02020603050405020304" pitchFamily="18" charset="0"/>
              <a:cs typeface="Times New Roman" panose="02020603050405020304" pitchFamily="18" charset="0"/>
            </a:endParaRPr>
          </a:p>
        </p:txBody>
      </p:sp>
      <p:sp>
        <p:nvSpPr>
          <p:cNvPr id="7" name="Google Shape;430;p40"/>
          <p:cNvSpPr txBox="1">
            <a:spLocks noGrp="1"/>
          </p:cNvSpPr>
          <p:nvPr>
            <p:ph type="title"/>
          </p:nvPr>
        </p:nvSpPr>
        <p:spPr>
          <a:xfrm>
            <a:off x="4591262" y="2405421"/>
            <a:ext cx="3986680" cy="528600"/>
          </a:xfrm>
          <a:prstGeom prst="rect">
            <a:avLst/>
          </a:prstGeom>
        </p:spPr>
        <p:txBody>
          <a:bodyPr spcFirstLastPara="1" wrap="square" lIns="91425" tIns="91425" rIns="91425" bIns="91425" anchor="t" anchorCtr="0">
            <a:noAutofit/>
          </a:bodyPr>
          <a:lstStyle/>
          <a:p>
            <a:pPr lvl="0"/>
            <a:r>
              <a:rPr lang="vi-VN" sz="2800" dirty="0"/>
              <a:t>3</a:t>
            </a:r>
            <a:r>
              <a:rPr lang="vi-VN" sz="2800" dirty="0" smtClean="0"/>
              <a:t>. </a:t>
            </a:r>
            <a:r>
              <a:rPr lang="en-US" dirty="0"/>
              <a:t>candle</a:t>
            </a:r>
            <a:r>
              <a:rPr lang="vi-VN" sz="2800" dirty="0" smtClean="0"/>
              <a:t> </a:t>
            </a:r>
            <a:r>
              <a:rPr lang="vi-VN" sz="2800" dirty="0" smtClean="0">
                <a:ea typeface="Yu Gothic UI Semibold" panose="020B0700000000000000" pitchFamily="34" charset="-128"/>
              </a:rPr>
              <a:t>(n):</a:t>
            </a:r>
            <a:endParaRPr sz="2800" dirty="0"/>
          </a:p>
        </p:txBody>
      </p:sp>
      <p:sp>
        <p:nvSpPr>
          <p:cNvPr id="8" name="Google Shape;430;p40"/>
          <p:cNvSpPr txBox="1">
            <a:spLocks/>
          </p:cNvSpPr>
          <p:nvPr/>
        </p:nvSpPr>
        <p:spPr>
          <a:xfrm>
            <a:off x="5747656" y="2405421"/>
            <a:ext cx="4424853"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kændl</a:t>
            </a:r>
            <a:r>
              <a:rPr lang="en-US" sz="2800" b="0" dirty="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vi-VN" sz="2800" b="0" i="1" dirty="0">
                <a:latin typeface="Times New Roman" panose="02020603050405020304" pitchFamily="18" charset="0"/>
                <a:cs typeface="Times New Roman" panose="02020603050405020304" pitchFamily="18" charset="0"/>
              </a:rPr>
              <a:t>nến</a:t>
            </a:r>
            <a:endParaRPr lang="vi-VN" sz="2800" b="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8"/>
          <a:stretch>
            <a:fillRect/>
          </a:stretch>
        </p:blipFill>
        <p:spPr>
          <a:xfrm>
            <a:off x="1160800" y="865024"/>
            <a:ext cx="1344455" cy="1344455"/>
          </a:xfrm>
          <a:prstGeom prst="rect">
            <a:avLst/>
          </a:prstGeom>
        </p:spPr>
      </p:pic>
      <p:pic>
        <p:nvPicPr>
          <p:cNvPr id="6148" name="Picture 4" descr="https://o.remove.bg/downloads/6a49fbb8-8806-42c9-88dd-5e7f02656090/image-removebg-preview.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12832" y="3110954"/>
            <a:ext cx="1692423" cy="1730109"/>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s://o.remove.bg/downloads/2f6ce123-81e2-4e5d-b8a6-9e6d2c972c8d/image-removebg-preview.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642828" y="2937072"/>
            <a:ext cx="2261772" cy="2261773"/>
          </a:xfrm>
          <a:prstGeom prst="rect">
            <a:avLst/>
          </a:prstGeom>
          <a:noFill/>
          <a:extLst>
            <a:ext uri="{909E8E84-426E-40DD-AFC4-6F175D3DCCD1}">
              <a14:hiddenFill xmlns:a14="http://schemas.microsoft.com/office/drawing/2010/main">
                <a:solidFill>
                  <a:srgbClr val="FFFFFF"/>
                </a:solidFill>
              </a14:hiddenFill>
            </a:ext>
          </a:extLst>
        </p:spPr>
      </p:pic>
      <p:pic>
        <p:nvPicPr>
          <p:cNvPr id="9" name="April-Fool’s-Day-169672891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4572000" y="1233365"/>
            <a:ext cx="406400" cy="406400"/>
          </a:xfrm>
          <a:prstGeom prst="rect">
            <a:avLst/>
          </a:prstGeom>
        </p:spPr>
      </p:pic>
      <p:pic>
        <p:nvPicPr>
          <p:cNvPr id="10" name="balloon169672896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3332029" y="3544936"/>
            <a:ext cx="406400" cy="406400"/>
          </a:xfrm>
          <a:prstGeom prst="rect">
            <a:avLst/>
          </a:prstGeom>
        </p:spPr>
      </p:pic>
      <p:pic>
        <p:nvPicPr>
          <p:cNvPr id="11" name="candle1696729076">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6956166" y="3569608"/>
            <a:ext cx="406400" cy="406400"/>
          </a:xfrm>
          <a:prstGeom prst="rect">
            <a:avLst/>
          </a:prstGeom>
        </p:spPr>
      </p:pic>
    </p:spTree>
    <p:extLst>
      <p:ext uri="{BB962C8B-B14F-4D97-AF65-F5344CB8AC3E}">
        <p14:creationId xmlns:p14="http://schemas.microsoft.com/office/powerpoint/2010/main" val="79838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500" fill="hold"/>
                                        <p:tgtEl>
                                          <p:spTgt spid="9"/>
                                        </p:tgtEl>
                                        <p:attrNameLst>
                                          <p:attrName>ppt_x</p:attrName>
                                        </p:attrNameLst>
                                      </p:cBhvr>
                                      <p:tavLst>
                                        <p:tav tm="0">
                                          <p:val>
                                            <p:strVal val="#ppt_x"/>
                                          </p:val>
                                        </p:tav>
                                        <p:tav tm="100000">
                                          <p:val>
                                            <p:strVal val="#ppt_x"/>
                                          </p:val>
                                        </p:tav>
                                      </p:tavLst>
                                    </p:anim>
                                    <p:anim calcmode="lin" valueType="num">
                                      <p:cBhvr additive="base">
                                        <p:cTn id="2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6148"/>
                                        </p:tgtEl>
                                        <p:attrNameLst>
                                          <p:attrName>style.visibility</p:attrName>
                                        </p:attrNameLst>
                                      </p:cBhvr>
                                      <p:to>
                                        <p:strVal val="visible"/>
                                      </p:to>
                                    </p:set>
                                    <p:anim calcmode="lin" valueType="num">
                                      <p:cBhvr additive="base">
                                        <p:cTn id="31" dur="500" fill="hold"/>
                                        <p:tgtEl>
                                          <p:spTgt spid="6148"/>
                                        </p:tgtEl>
                                        <p:attrNameLst>
                                          <p:attrName>ppt_x</p:attrName>
                                        </p:attrNameLst>
                                      </p:cBhvr>
                                      <p:tavLst>
                                        <p:tav tm="0">
                                          <p:val>
                                            <p:strVal val="#ppt_x"/>
                                          </p:val>
                                        </p:tav>
                                        <p:tav tm="100000">
                                          <p:val>
                                            <p:strVal val="#ppt_x"/>
                                          </p:val>
                                        </p:tav>
                                      </p:tavLst>
                                    </p:anim>
                                    <p:anim calcmode="lin" valueType="num">
                                      <p:cBhvr additive="base">
                                        <p:cTn id="32" dur="500" fill="hold"/>
                                        <p:tgtEl>
                                          <p:spTgt spid="61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ppt_x"/>
                                          </p:val>
                                        </p:tav>
                                        <p:tav tm="100000">
                                          <p:val>
                                            <p:strVal val="#ppt_x"/>
                                          </p:val>
                                        </p:tav>
                                      </p:tavLst>
                                    </p:anim>
                                    <p:anim calcmode="lin" valueType="num">
                                      <p:cBhvr additive="base">
                                        <p:cTn id="48" dur="500" fill="hold"/>
                                        <p:tgtEl>
                                          <p:spTgt spid="7"/>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6150"/>
                                        </p:tgtEl>
                                        <p:attrNameLst>
                                          <p:attrName>style.visibility</p:attrName>
                                        </p:attrNameLst>
                                      </p:cBhvr>
                                      <p:to>
                                        <p:strVal val="visible"/>
                                      </p:to>
                                    </p:set>
                                    <p:anim calcmode="lin" valueType="num">
                                      <p:cBhvr additive="base">
                                        <p:cTn id="51" dur="500" fill="hold"/>
                                        <p:tgtEl>
                                          <p:spTgt spid="6150"/>
                                        </p:tgtEl>
                                        <p:attrNameLst>
                                          <p:attrName>ppt_x</p:attrName>
                                        </p:attrNameLst>
                                      </p:cBhvr>
                                      <p:tavLst>
                                        <p:tav tm="0">
                                          <p:val>
                                            <p:strVal val="#ppt_x"/>
                                          </p:val>
                                        </p:tav>
                                        <p:tav tm="100000">
                                          <p:val>
                                            <p:strVal val="#ppt_x"/>
                                          </p:val>
                                        </p:tav>
                                      </p:tavLst>
                                    </p:anim>
                                    <p:anim calcmode="lin" valueType="num">
                                      <p:cBhvr additive="base">
                                        <p:cTn id="52" dur="500" fill="hold"/>
                                        <p:tgtEl>
                                          <p:spTgt spid="6150"/>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ppt_x"/>
                                          </p:val>
                                        </p:tav>
                                        <p:tav tm="100000">
                                          <p:val>
                                            <p:strVal val="#ppt_x"/>
                                          </p:val>
                                        </p:tav>
                                      </p:tavLst>
                                    </p:anim>
                                    <p:anim calcmode="lin" valueType="num">
                                      <p:cBhvr additive="base">
                                        <p:cTn id="6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63" fill="hold" display="0">
                  <p:stCondLst>
                    <p:cond delay="indefinite"/>
                  </p:stCondLst>
                  <p:endCondLst>
                    <p:cond evt="onStopAudio" delay="0">
                      <p:tgtEl>
                        <p:sldTgt/>
                      </p:tgtEl>
                    </p:cond>
                  </p:endCondLst>
                </p:cTn>
                <p:tgtEl>
                  <p:spTgt spid="9"/>
                </p:tgtEl>
              </p:cMediaNode>
            </p:audio>
            <p:audio>
              <p:cMediaNode vol="80000">
                <p:cTn id="64" fill="hold" display="0">
                  <p:stCondLst>
                    <p:cond delay="indefinite"/>
                  </p:stCondLst>
                  <p:endCondLst>
                    <p:cond evt="onStopAudio" delay="0">
                      <p:tgtEl>
                        <p:sldTgt/>
                      </p:tgtEl>
                    </p:cond>
                  </p:endCondLst>
                </p:cTn>
                <p:tgtEl>
                  <p:spTgt spid="10"/>
                </p:tgtEl>
              </p:cMediaNode>
            </p:audio>
            <p:audio>
              <p:cMediaNode vol="80000">
                <p:cTn id="65" fill="hold" display="0">
                  <p:stCondLst>
                    <p:cond delay="indefinite"/>
                  </p:stCondLst>
                  <p:endCondLst>
                    <p:cond evt="onStopAudio" delay="0">
                      <p:tgtEl>
                        <p:sldTgt/>
                      </p:tgtEl>
                    </p:cond>
                  </p:endCondLst>
                </p:cTn>
                <p:tgtEl>
                  <p:spTgt spid="11"/>
                </p:tgtEl>
              </p:cMediaNode>
            </p:audio>
          </p:childTnLst>
        </p:cTn>
      </p:par>
    </p:tnLst>
    <p:bldLst>
      <p:bldP spid="3" grpId="0"/>
      <p:bldP spid="4" grpId="0"/>
      <p:bldP spid="5" grpId="0"/>
      <p:bldP spid="6" grpId="0"/>
      <p:bldP spid="7"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Google Shape;430;p40"/>
          <p:cNvSpPr txBox="1">
            <a:spLocks noGrp="1"/>
          </p:cNvSpPr>
          <p:nvPr>
            <p:ph type="title"/>
          </p:nvPr>
        </p:nvSpPr>
        <p:spPr>
          <a:xfrm>
            <a:off x="155524" y="82247"/>
            <a:ext cx="5178476" cy="528600"/>
          </a:xfrm>
          <a:prstGeom prst="rect">
            <a:avLst/>
          </a:prstGeom>
        </p:spPr>
        <p:txBody>
          <a:bodyPr spcFirstLastPara="1" wrap="square" lIns="91425" tIns="91425" rIns="91425" bIns="91425" anchor="t" anchorCtr="0">
            <a:noAutofit/>
          </a:bodyPr>
          <a:lstStyle/>
          <a:p>
            <a:pPr lvl="0"/>
            <a:r>
              <a:rPr lang="vi-VN" sz="2800" dirty="0"/>
              <a:t>4</a:t>
            </a:r>
            <a:r>
              <a:rPr lang="vi-VN" sz="2800" dirty="0" smtClean="0"/>
              <a:t>. </a:t>
            </a:r>
            <a:r>
              <a:rPr lang="en-US" sz="2800" dirty="0"/>
              <a:t>Cannes Film </a:t>
            </a:r>
            <a:r>
              <a:rPr lang="en-US" sz="2800" dirty="0" smtClean="0"/>
              <a:t>Festival</a:t>
            </a:r>
            <a:r>
              <a:rPr lang="vi-VN" sz="2800" dirty="0" smtClean="0"/>
              <a:t> </a:t>
            </a:r>
            <a:r>
              <a:rPr lang="vi-VN" sz="2800" dirty="0" smtClean="0">
                <a:ea typeface="Yu Gothic UI Semibold" panose="020B0700000000000000" pitchFamily="34" charset="-128"/>
              </a:rPr>
              <a:t>(n):</a:t>
            </a:r>
            <a:endParaRPr sz="2800" dirty="0"/>
          </a:p>
        </p:txBody>
      </p:sp>
      <p:sp>
        <p:nvSpPr>
          <p:cNvPr id="13" name="Google Shape;430;p40"/>
          <p:cNvSpPr txBox="1">
            <a:spLocks/>
          </p:cNvSpPr>
          <p:nvPr/>
        </p:nvSpPr>
        <p:spPr>
          <a:xfrm>
            <a:off x="3663232" y="66523"/>
            <a:ext cx="5175969"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smtClean="0">
                <a:latin typeface="Times New Roman" panose="02020603050405020304" pitchFamily="18" charset="0"/>
                <a:cs typeface="Times New Roman" panose="02020603050405020304" pitchFamily="18" charset="0"/>
              </a:rPr>
              <a:t>/</a:t>
            </a:r>
            <a:r>
              <a:rPr lang="en-US" sz="2800" b="0" dirty="0" err="1" smtClean="0">
                <a:latin typeface="Times New Roman" panose="02020603050405020304" pitchFamily="18" charset="0"/>
                <a:cs typeface="Times New Roman" panose="02020603050405020304" pitchFamily="18" charset="0"/>
              </a:rPr>
              <a:t>kæn</a:t>
            </a:r>
            <a:r>
              <a:rPr lang="en-US" sz="2800" b="0" dirty="0" smtClean="0">
                <a:latin typeface="Times New Roman" panose="02020603050405020304" pitchFamily="18" charset="0"/>
                <a:cs typeface="Times New Roman" panose="02020603050405020304" pitchFamily="18" charset="0"/>
              </a:rPr>
              <a:t> </a:t>
            </a:r>
            <a:r>
              <a:rPr lang="en-US" sz="2800" b="0" dirty="0" err="1" smtClean="0">
                <a:latin typeface="Times New Roman" panose="02020603050405020304" pitchFamily="18" charset="0"/>
                <a:cs typeface="Times New Roman" panose="02020603050405020304" pitchFamily="18" charset="0"/>
              </a:rPr>
              <a:t>fɪlm</a:t>
            </a:r>
            <a:r>
              <a:rPr lang="en-US" sz="2800" b="0" dirty="0" smtClean="0">
                <a:latin typeface="Times New Roman" panose="02020603050405020304" pitchFamily="18" charset="0"/>
                <a:cs typeface="Times New Roman" panose="02020603050405020304" pitchFamily="18" charset="0"/>
              </a:rPr>
              <a:t> '</a:t>
            </a:r>
            <a:r>
              <a:rPr lang="en-US" sz="2800" b="0" dirty="0" err="1" smtClean="0">
                <a:latin typeface="Times New Roman" panose="02020603050405020304" pitchFamily="18" charset="0"/>
                <a:cs typeface="Times New Roman" panose="02020603050405020304" pitchFamily="18" charset="0"/>
              </a:rPr>
              <a:t>festɪvl</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smtClean="0">
                <a:latin typeface="Times New Roman" panose="02020603050405020304" pitchFamily="18" charset="0"/>
                <a:cs typeface="Times New Roman" panose="02020603050405020304" pitchFamily="18" charset="0"/>
              </a:rPr>
              <a:t>Liên</a:t>
            </a:r>
            <a:r>
              <a:rPr lang="en-US" sz="2800" b="0" i="1" dirty="0" smtClean="0">
                <a:latin typeface="Times New Roman" panose="02020603050405020304" pitchFamily="18" charset="0"/>
                <a:cs typeface="Times New Roman" panose="02020603050405020304" pitchFamily="18" charset="0"/>
              </a:rPr>
              <a:t> </a:t>
            </a:r>
            <a:r>
              <a:rPr lang="en-US" sz="2800" b="0" i="1" dirty="0" err="1" smtClean="0">
                <a:latin typeface="Times New Roman" panose="02020603050405020304" pitchFamily="18" charset="0"/>
                <a:cs typeface="Times New Roman" panose="02020603050405020304" pitchFamily="18" charset="0"/>
              </a:rPr>
              <a:t>hoan</a:t>
            </a:r>
            <a:r>
              <a:rPr lang="en-US" sz="2800" b="0" i="1" dirty="0" smtClean="0">
                <a:latin typeface="Times New Roman" panose="02020603050405020304" pitchFamily="18" charset="0"/>
                <a:cs typeface="Times New Roman" panose="02020603050405020304" pitchFamily="18" charset="0"/>
              </a:rPr>
              <a:t> </a:t>
            </a:r>
            <a:r>
              <a:rPr lang="en-US" sz="2800" b="0" i="1" dirty="0" err="1" smtClean="0">
                <a:latin typeface="Times New Roman" panose="02020603050405020304" pitchFamily="18" charset="0"/>
                <a:cs typeface="Times New Roman" panose="02020603050405020304" pitchFamily="18" charset="0"/>
              </a:rPr>
              <a:t>phim</a:t>
            </a:r>
            <a:r>
              <a:rPr lang="en-US" sz="2800" b="0" i="1" dirty="0" smtClean="0">
                <a:latin typeface="Times New Roman" panose="02020603050405020304" pitchFamily="18" charset="0"/>
                <a:cs typeface="Times New Roman" panose="02020603050405020304" pitchFamily="18" charset="0"/>
              </a:rPr>
              <a:t> Cannes</a:t>
            </a:r>
            <a:endParaRPr lang="vi-VN" sz="2800" b="0" dirty="0">
              <a:latin typeface="Times New Roman" panose="02020603050405020304" pitchFamily="18" charset="0"/>
              <a:cs typeface="Times New Roman" panose="02020603050405020304" pitchFamily="18" charset="0"/>
            </a:endParaRPr>
          </a:p>
        </p:txBody>
      </p:sp>
      <p:sp>
        <p:nvSpPr>
          <p:cNvPr id="14" name="Google Shape;430;p40"/>
          <p:cNvSpPr txBox="1">
            <a:spLocks noGrp="1"/>
          </p:cNvSpPr>
          <p:nvPr>
            <p:ph type="title"/>
          </p:nvPr>
        </p:nvSpPr>
        <p:spPr>
          <a:xfrm>
            <a:off x="155524" y="2354352"/>
            <a:ext cx="5178476" cy="528600"/>
          </a:xfrm>
          <a:prstGeom prst="rect">
            <a:avLst/>
          </a:prstGeom>
        </p:spPr>
        <p:txBody>
          <a:bodyPr spcFirstLastPara="1" wrap="square" lIns="91425" tIns="91425" rIns="91425" bIns="91425" anchor="t" anchorCtr="0">
            <a:noAutofit/>
          </a:bodyPr>
          <a:lstStyle/>
          <a:p>
            <a:pPr lvl="0"/>
            <a:r>
              <a:rPr lang="vi-VN" sz="2800" dirty="0" smtClean="0"/>
              <a:t>5. </a:t>
            </a:r>
            <a:r>
              <a:rPr lang="en-US" sz="2800" dirty="0"/>
              <a:t>carnival</a:t>
            </a:r>
            <a:r>
              <a:rPr lang="vi-VN" sz="2800" dirty="0" smtClean="0"/>
              <a:t> </a:t>
            </a:r>
            <a:r>
              <a:rPr lang="vi-VN" sz="2800" dirty="0" smtClean="0">
                <a:ea typeface="Yu Gothic UI Semibold" panose="020B0700000000000000" pitchFamily="34" charset="-128"/>
              </a:rPr>
              <a:t>(n):</a:t>
            </a:r>
            <a:endParaRPr sz="2800" dirty="0"/>
          </a:p>
        </p:txBody>
      </p:sp>
      <p:sp>
        <p:nvSpPr>
          <p:cNvPr id="15" name="Google Shape;430;p40"/>
          <p:cNvSpPr txBox="1">
            <a:spLocks/>
          </p:cNvSpPr>
          <p:nvPr/>
        </p:nvSpPr>
        <p:spPr>
          <a:xfrm>
            <a:off x="930918" y="2307450"/>
            <a:ext cx="5175969"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kɑ:nɪvl</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ngày</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hội</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lễ</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hội</a:t>
            </a:r>
            <a:endParaRPr lang="vi-VN" sz="2000" b="0" dirty="0">
              <a:latin typeface="Times New Roman" panose="02020603050405020304" pitchFamily="18" charset="0"/>
              <a:cs typeface="Times New Roman" panose="02020603050405020304" pitchFamily="18" charset="0"/>
            </a:endParaRPr>
          </a:p>
        </p:txBody>
      </p:sp>
      <p:sp>
        <p:nvSpPr>
          <p:cNvPr id="16" name="Google Shape;430;p40"/>
          <p:cNvSpPr txBox="1">
            <a:spLocks noGrp="1"/>
          </p:cNvSpPr>
          <p:nvPr>
            <p:ph type="title"/>
          </p:nvPr>
        </p:nvSpPr>
        <p:spPr>
          <a:xfrm>
            <a:off x="5671458" y="2323174"/>
            <a:ext cx="5178476" cy="528600"/>
          </a:xfrm>
          <a:prstGeom prst="rect">
            <a:avLst/>
          </a:prstGeom>
        </p:spPr>
        <p:txBody>
          <a:bodyPr spcFirstLastPara="1" wrap="square" lIns="91425" tIns="91425" rIns="91425" bIns="91425" anchor="t" anchorCtr="0">
            <a:noAutofit/>
          </a:bodyPr>
          <a:lstStyle/>
          <a:p>
            <a:pPr lvl="0"/>
            <a:r>
              <a:rPr lang="vi-VN" sz="2800" dirty="0"/>
              <a:t>6</a:t>
            </a:r>
            <a:r>
              <a:rPr lang="vi-VN" sz="2800" dirty="0" smtClean="0"/>
              <a:t>. </a:t>
            </a:r>
            <a:r>
              <a:rPr lang="en-US" sz="2800" dirty="0"/>
              <a:t>celebration</a:t>
            </a:r>
            <a:r>
              <a:rPr lang="vi-VN" sz="2800" dirty="0" smtClean="0"/>
              <a:t> </a:t>
            </a:r>
            <a:r>
              <a:rPr lang="vi-VN" sz="2800" dirty="0" smtClean="0">
                <a:ea typeface="Yu Gothic UI Semibold" panose="020B0700000000000000" pitchFamily="34" charset="-128"/>
              </a:rPr>
              <a:t>(n):</a:t>
            </a:r>
            <a:endParaRPr sz="2800" dirty="0"/>
          </a:p>
        </p:txBody>
      </p:sp>
      <p:sp>
        <p:nvSpPr>
          <p:cNvPr id="17" name="Google Shape;430;p40"/>
          <p:cNvSpPr txBox="1">
            <a:spLocks/>
          </p:cNvSpPr>
          <p:nvPr/>
        </p:nvSpPr>
        <p:spPr>
          <a:xfrm>
            <a:off x="4223349" y="2729876"/>
            <a:ext cx="5864892"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smtClean="0">
                <a:latin typeface="Times New Roman" panose="02020603050405020304" pitchFamily="18" charset="0"/>
                <a:cs typeface="Times New Roman" panose="02020603050405020304" pitchFamily="18" charset="0"/>
              </a:rPr>
              <a:t>selɪ'breɪʃn</a:t>
            </a:r>
            <a:r>
              <a:rPr lang="en-US" sz="2800" b="0" dirty="0" smtClean="0">
                <a:latin typeface="Times New Roman" panose="02020603050405020304" pitchFamily="18" charset="0"/>
                <a:cs typeface="Times New Roman" panose="02020603050405020304" pitchFamily="18" charset="0"/>
              </a:rPr>
              <a:t>/</a:t>
            </a:r>
            <a:r>
              <a:rPr lang="vi-VN" sz="2800" b="0" dirty="0">
                <a:latin typeface="Times New Roman" panose="02020603050405020304" pitchFamily="18" charset="0"/>
                <a:cs typeface="Times New Roman" panose="02020603050405020304" pitchFamily="18" charset="0"/>
              </a:rPr>
              <a:t> </a:t>
            </a:r>
            <a:r>
              <a:rPr lang="en-US" sz="2800" b="0" i="1" dirty="0" err="1" smtClean="0">
                <a:latin typeface="Times New Roman" panose="02020603050405020304" pitchFamily="18" charset="0"/>
                <a:cs typeface="Times New Roman" panose="02020603050405020304" pitchFamily="18" charset="0"/>
              </a:rPr>
              <a:t>lễ</a:t>
            </a:r>
            <a:r>
              <a:rPr lang="en-US" sz="2800" b="0" i="1" dirty="0" smtClean="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kỷ</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niệm</a:t>
            </a:r>
            <a:endParaRPr lang="vi-VN" sz="2800" b="0" dirty="0">
              <a:latin typeface="Times New Roman" panose="02020603050405020304" pitchFamily="18" charset="0"/>
              <a:cs typeface="Times New Roman" panose="02020603050405020304" pitchFamily="18" charset="0"/>
            </a:endParaRPr>
          </a:p>
        </p:txBody>
      </p:sp>
      <p:pic>
        <p:nvPicPr>
          <p:cNvPr id="8" name="Picture 38" descr="Cannes Film Festival Cartoons and Comics - funny pictures from CartoonStock"/>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100000" l="1553" r="100000"/>
                    </a14:imgEffect>
                  </a14:imgLayer>
                </a14:imgProps>
              </a:ext>
              <a:ext uri="{28A0092B-C50C-407E-A947-70E740481C1C}">
                <a14:useLocalDpi xmlns:a14="http://schemas.microsoft.com/office/drawing/2010/main" val="0"/>
              </a:ext>
            </a:extLst>
          </a:blip>
          <a:srcRect/>
          <a:stretch>
            <a:fillRect/>
          </a:stretch>
        </p:blipFill>
        <p:spPr bwMode="auto">
          <a:xfrm>
            <a:off x="1411262" y="418363"/>
            <a:ext cx="133350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10"/>
          <a:stretch>
            <a:fillRect/>
          </a:stretch>
        </p:blipFill>
        <p:spPr>
          <a:xfrm>
            <a:off x="569982" y="3332904"/>
            <a:ext cx="2469846" cy="1643133"/>
          </a:xfrm>
          <a:prstGeom prst="rect">
            <a:avLst/>
          </a:prstGeom>
        </p:spPr>
      </p:pic>
      <p:pic>
        <p:nvPicPr>
          <p:cNvPr id="3" name="Picture 2"/>
          <p:cNvPicPr>
            <a:picLocks noChangeAspect="1"/>
          </p:cNvPicPr>
          <p:nvPr/>
        </p:nvPicPr>
        <p:blipFill>
          <a:blip r:embed="rId11">
            <a:extLst>
              <a:ext uri="{BEBA8EAE-BF5A-486C-A8C5-ECC9F3942E4B}">
                <a14:imgProps xmlns:a14="http://schemas.microsoft.com/office/drawing/2010/main">
                  <a14:imgLayer r:embed="rId12">
                    <a14:imgEffect>
                      <a14:backgroundRemoval t="0" b="100000" l="2350" r="100000"/>
                    </a14:imgEffect>
                  </a14:imgLayer>
                </a14:imgProps>
              </a:ext>
            </a:extLst>
          </a:blip>
          <a:stretch>
            <a:fillRect/>
          </a:stretch>
        </p:blipFill>
        <p:spPr>
          <a:xfrm>
            <a:off x="5334000" y="3238067"/>
            <a:ext cx="3089724" cy="1737970"/>
          </a:xfrm>
          <a:prstGeom prst="rect">
            <a:avLst/>
          </a:prstGeom>
        </p:spPr>
      </p:pic>
      <p:pic>
        <p:nvPicPr>
          <p:cNvPr id="4" name="Cannes-Film-Festival169672922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4832263" y="1240224"/>
            <a:ext cx="406400" cy="406400"/>
          </a:xfrm>
          <a:prstGeom prst="rect">
            <a:avLst/>
          </a:prstGeom>
        </p:spPr>
      </p:pic>
      <p:pic>
        <p:nvPicPr>
          <p:cNvPr id="5" name="carnival169672936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3663232" y="3795489"/>
            <a:ext cx="406400" cy="406400"/>
          </a:xfrm>
          <a:prstGeom prst="rect">
            <a:avLst/>
          </a:prstGeom>
        </p:spPr>
      </p:pic>
      <p:pic>
        <p:nvPicPr>
          <p:cNvPr id="6" name="celebration1696729455">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8057496" y="3710856"/>
            <a:ext cx="406400" cy="406400"/>
          </a:xfrm>
          <a:prstGeom prst="rect">
            <a:avLst/>
          </a:prstGeom>
        </p:spPr>
      </p:pic>
    </p:spTree>
    <p:extLst>
      <p:ext uri="{BB962C8B-B14F-4D97-AF65-F5344CB8AC3E}">
        <p14:creationId xmlns:p14="http://schemas.microsoft.com/office/powerpoint/2010/main" val="386413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inVertical)">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additive="base">
                                        <p:cTn id="34" dur="500" fill="hold"/>
                                        <p:tgtEl>
                                          <p:spTgt spid="2"/>
                                        </p:tgtEl>
                                        <p:attrNameLst>
                                          <p:attrName>ppt_x</p:attrName>
                                        </p:attrNameLst>
                                      </p:cBhvr>
                                      <p:tavLst>
                                        <p:tav tm="0">
                                          <p:val>
                                            <p:strVal val="#ppt_x"/>
                                          </p:val>
                                        </p:tav>
                                        <p:tav tm="100000">
                                          <p:val>
                                            <p:strVal val="#ppt_x"/>
                                          </p:val>
                                        </p:tav>
                                      </p:tavLst>
                                    </p:anim>
                                    <p:anim calcmode="lin" valueType="num">
                                      <p:cBhvr additive="base">
                                        <p:cTn id="35" dur="500" fill="hold"/>
                                        <p:tgtEl>
                                          <p:spTgt spid="2"/>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fill="hold"/>
                                        <p:tgtEl>
                                          <p:spTgt spid="5"/>
                                        </p:tgtEl>
                                        <p:attrNameLst>
                                          <p:attrName>ppt_x</p:attrName>
                                        </p:attrNameLst>
                                      </p:cBhvr>
                                      <p:tavLst>
                                        <p:tav tm="0">
                                          <p:val>
                                            <p:strVal val="#ppt_x"/>
                                          </p:val>
                                        </p:tav>
                                        <p:tav tm="100000">
                                          <p:val>
                                            <p:strVal val="#ppt_x"/>
                                          </p:val>
                                        </p:tav>
                                      </p:tavLst>
                                    </p:anim>
                                    <p:anim calcmode="lin" valueType="num">
                                      <p:cBhvr additive="base">
                                        <p:cTn id="3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additive="base">
                                        <p:cTn id="44" dur="500" fill="hold"/>
                                        <p:tgtEl>
                                          <p:spTgt spid="3"/>
                                        </p:tgtEl>
                                        <p:attrNameLst>
                                          <p:attrName>ppt_x</p:attrName>
                                        </p:attrNameLst>
                                      </p:cBhvr>
                                      <p:tavLst>
                                        <p:tav tm="0">
                                          <p:val>
                                            <p:strVal val="#ppt_x"/>
                                          </p:val>
                                        </p:tav>
                                        <p:tav tm="100000">
                                          <p:val>
                                            <p:strVal val="#ppt_x"/>
                                          </p:val>
                                        </p:tav>
                                      </p:tavLst>
                                    </p:anim>
                                    <p:anim calcmode="lin" valueType="num">
                                      <p:cBhvr additive="base">
                                        <p:cTn id="45" dur="500" fill="hold"/>
                                        <p:tgtEl>
                                          <p:spTgt spid="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nodeType="click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additive="base">
                                        <p:cTn id="54" dur="500" fill="hold"/>
                                        <p:tgtEl>
                                          <p:spTgt spid="6"/>
                                        </p:tgtEl>
                                        <p:attrNameLst>
                                          <p:attrName>ppt_x</p:attrName>
                                        </p:attrNameLst>
                                      </p:cBhvr>
                                      <p:tavLst>
                                        <p:tav tm="0">
                                          <p:val>
                                            <p:strVal val="#ppt_x"/>
                                          </p:val>
                                        </p:tav>
                                        <p:tav tm="100000">
                                          <p:val>
                                            <p:strVal val="#ppt_x"/>
                                          </p:val>
                                        </p:tav>
                                      </p:tavLst>
                                    </p:anim>
                                    <p:anim calcmode="lin" valueType="num">
                                      <p:cBhvr additive="base">
                                        <p:cTn id="55" dur="500" fill="hold"/>
                                        <p:tgtEl>
                                          <p:spTgt spid="6"/>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500" fill="hold"/>
                                        <p:tgtEl>
                                          <p:spTgt spid="17"/>
                                        </p:tgtEl>
                                        <p:attrNameLst>
                                          <p:attrName>ppt_x</p:attrName>
                                        </p:attrNameLst>
                                      </p:cBhvr>
                                      <p:tavLst>
                                        <p:tav tm="0">
                                          <p:val>
                                            <p:strVal val="#ppt_x"/>
                                          </p:val>
                                        </p:tav>
                                        <p:tav tm="100000">
                                          <p:val>
                                            <p:strVal val="#ppt_x"/>
                                          </p:val>
                                        </p:tav>
                                      </p:tavLst>
                                    </p:anim>
                                    <p:anim calcmode="lin" valueType="num">
                                      <p:cBhvr additive="base">
                                        <p:cTn id="5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60" fill="hold" display="0">
                  <p:stCondLst>
                    <p:cond delay="indefinite"/>
                  </p:stCondLst>
                  <p:endCondLst>
                    <p:cond evt="onStopAudio" delay="0">
                      <p:tgtEl>
                        <p:sldTgt/>
                      </p:tgtEl>
                    </p:cond>
                  </p:endCondLst>
                </p:cTn>
                <p:tgtEl>
                  <p:spTgt spid="4"/>
                </p:tgtEl>
              </p:cMediaNode>
            </p:audio>
            <p:audio>
              <p:cMediaNode vol="80000">
                <p:cTn id="61" fill="hold" display="0">
                  <p:stCondLst>
                    <p:cond delay="indefinite"/>
                  </p:stCondLst>
                  <p:endCondLst>
                    <p:cond evt="onStopAudio" delay="0">
                      <p:tgtEl>
                        <p:sldTgt/>
                      </p:tgtEl>
                    </p:cond>
                  </p:endCondLst>
                </p:cTn>
                <p:tgtEl>
                  <p:spTgt spid="5"/>
                </p:tgtEl>
              </p:cMediaNode>
            </p:audio>
            <p:audio>
              <p:cMediaNode vol="80000">
                <p:cTn id="62" fill="hold" display="0">
                  <p:stCondLst>
                    <p:cond delay="indefinite"/>
                  </p:stCondLst>
                  <p:endCondLst>
                    <p:cond evt="onStopAudio" delay="0">
                      <p:tgtEl>
                        <p:sldTgt/>
                      </p:tgtEl>
                    </p:cond>
                  </p:endCondLst>
                </p:cTn>
                <p:tgtEl>
                  <p:spTgt spid="6"/>
                </p:tgtEl>
              </p:cMediaNode>
            </p:audio>
          </p:childTnLst>
        </p:cTn>
      </p:par>
    </p:tnLst>
    <p:bldLst>
      <p:bldP spid="12" grpId="0"/>
      <p:bldP spid="13" grpId="0"/>
      <p:bldP spid="14" grpId="0"/>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430;p40"/>
          <p:cNvSpPr txBox="1">
            <a:spLocks noGrp="1"/>
          </p:cNvSpPr>
          <p:nvPr>
            <p:ph type="title"/>
          </p:nvPr>
        </p:nvSpPr>
        <p:spPr>
          <a:xfrm>
            <a:off x="155524" y="82247"/>
            <a:ext cx="5178476" cy="528600"/>
          </a:xfrm>
          <a:prstGeom prst="rect">
            <a:avLst/>
          </a:prstGeom>
        </p:spPr>
        <p:txBody>
          <a:bodyPr spcFirstLastPara="1" wrap="square" lIns="91425" tIns="91425" rIns="91425" bIns="91425" anchor="t" anchorCtr="0">
            <a:noAutofit/>
          </a:bodyPr>
          <a:lstStyle/>
          <a:p>
            <a:pPr lvl="0"/>
            <a:r>
              <a:rPr lang="vi-VN" sz="2800" dirty="0"/>
              <a:t>7</a:t>
            </a:r>
            <a:r>
              <a:rPr lang="vi-VN" sz="2800" dirty="0" smtClean="0"/>
              <a:t>. </a:t>
            </a:r>
            <a:r>
              <a:rPr lang="vi-VN" dirty="0"/>
              <a:t>c</a:t>
            </a:r>
            <a:r>
              <a:rPr lang="en-US" dirty="0" err="1" smtClean="0"/>
              <a:t>elebratory</a:t>
            </a:r>
            <a:r>
              <a:rPr lang="vi-VN" dirty="0" smtClean="0"/>
              <a:t> </a:t>
            </a:r>
            <a:r>
              <a:rPr lang="vi-VN" sz="2800" dirty="0" smtClean="0">
                <a:ea typeface="Yu Gothic UI Semibold" panose="020B0700000000000000" pitchFamily="34" charset="-128"/>
              </a:rPr>
              <a:t>(n):</a:t>
            </a:r>
            <a:endParaRPr sz="2800" dirty="0"/>
          </a:p>
        </p:txBody>
      </p:sp>
      <p:sp>
        <p:nvSpPr>
          <p:cNvPr id="4" name="Google Shape;430;p40"/>
          <p:cNvSpPr txBox="1">
            <a:spLocks/>
          </p:cNvSpPr>
          <p:nvPr/>
        </p:nvSpPr>
        <p:spPr>
          <a:xfrm>
            <a:off x="2106575" y="99180"/>
            <a:ext cx="5175969"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selə'breɪtərɪ</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sự</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kỷ</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niệm</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tổ</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chức</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lễ</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để</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kỷ</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niệm</a:t>
            </a:r>
            <a:endParaRPr lang="vi-VN" sz="2800" b="0" dirty="0">
              <a:latin typeface="Times New Roman" panose="02020603050405020304" pitchFamily="18" charset="0"/>
              <a:cs typeface="Times New Roman" panose="02020603050405020304" pitchFamily="18" charset="0"/>
            </a:endParaRPr>
          </a:p>
        </p:txBody>
      </p:sp>
      <p:sp>
        <p:nvSpPr>
          <p:cNvPr id="5" name="Google Shape;430;p40"/>
          <p:cNvSpPr txBox="1">
            <a:spLocks noGrp="1"/>
          </p:cNvSpPr>
          <p:nvPr>
            <p:ph type="title"/>
          </p:nvPr>
        </p:nvSpPr>
        <p:spPr>
          <a:xfrm>
            <a:off x="155524" y="1409002"/>
            <a:ext cx="5178476" cy="528600"/>
          </a:xfrm>
          <a:prstGeom prst="rect">
            <a:avLst/>
          </a:prstGeom>
        </p:spPr>
        <p:txBody>
          <a:bodyPr spcFirstLastPara="1" wrap="square" lIns="91425" tIns="91425" rIns="91425" bIns="91425" anchor="t" anchorCtr="0">
            <a:noAutofit/>
          </a:bodyPr>
          <a:lstStyle/>
          <a:p>
            <a:pPr lvl="0"/>
            <a:r>
              <a:rPr lang="vi-VN" sz="2800" dirty="0"/>
              <a:t>8</a:t>
            </a:r>
            <a:r>
              <a:rPr lang="vi-VN" sz="2800" dirty="0" smtClean="0"/>
              <a:t>. </a:t>
            </a:r>
            <a:r>
              <a:rPr lang="en-US" dirty="0" smtClean="0"/>
              <a:t>Christmas</a:t>
            </a:r>
            <a:r>
              <a:rPr lang="vi-VN" dirty="0" smtClean="0"/>
              <a:t> </a:t>
            </a:r>
            <a:r>
              <a:rPr lang="vi-VN" sz="2800" dirty="0" smtClean="0">
                <a:ea typeface="Yu Gothic UI Semibold" panose="020B0700000000000000" pitchFamily="34" charset="-128"/>
              </a:rPr>
              <a:t>(n):</a:t>
            </a:r>
            <a:endParaRPr sz="2800" dirty="0"/>
          </a:p>
        </p:txBody>
      </p:sp>
      <p:sp>
        <p:nvSpPr>
          <p:cNvPr id="6" name="Google Shape;430;p40"/>
          <p:cNvSpPr txBox="1">
            <a:spLocks/>
          </p:cNvSpPr>
          <p:nvPr/>
        </p:nvSpPr>
        <p:spPr>
          <a:xfrm>
            <a:off x="1605832" y="1425935"/>
            <a:ext cx="5175969"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krɪsməs</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Giáng</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sinh</a:t>
            </a:r>
            <a:endParaRPr lang="vi-VN" sz="2800" b="0" dirty="0">
              <a:latin typeface="Times New Roman" panose="02020603050405020304" pitchFamily="18" charset="0"/>
              <a:cs typeface="Times New Roman" panose="02020603050405020304" pitchFamily="18" charset="0"/>
            </a:endParaRPr>
          </a:p>
        </p:txBody>
      </p:sp>
      <p:sp>
        <p:nvSpPr>
          <p:cNvPr id="7" name="Google Shape;430;p40"/>
          <p:cNvSpPr txBox="1">
            <a:spLocks noGrp="1"/>
          </p:cNvSpPr>
          <p:nvPr>
            <p:ph type="title"/>
          </p:nvPr>
        </p:nvSpPr>
        <p:spPr>
          <a:xfrm>
            <a:off x="5530731" y="1442868"/>
            <a:ext cx="5178476" cy="528600"/>
          </a:xfrm>
          <a:prstGeom prst="rect">
            <a:avLst/>
          </a:prstGeom>
        </p:spPr>
        <p:txBody>
          <a:bodyPr spcFirstLastPara="1" wrap="square" lIns="91425" tIns="91425" rIns="91425" bIns="91425" anchor="t" anchorCtr="0">
            <a:noAutofit/>
          </a:bodyPr>
          <a:lstStyle/>
          <a:p>
            <a:pPr lvl="0"/>
            <a:r>
              <a:rPr lang="vi-VN" sz="2800" dirty="0"/>
              <a:t>9</a:t>
            </a:r>
            <a:r>
              <a:rPr lang="vi-VN" sz="2800" dirty="0" smtClean="0"/>
              <a:t>. </a:t>
            </a:r>
            <a:r>
              <a:rPr lang="en-US" dirty="0"/>
              <a:t>common</a:t>
            </a:r>
            <a:r>
              <a:rPr lang="vi-VN" dirty="0" smtClean="0"/>
              <a:t> </a:t>
            </a:r>
            <a:r>
              <a:rPr lang="vi-VN" sz="2800" dirty="0" smtClean="0">
                <a:ea typeface="Yu Gothic UI Semibold" panose="020B0700000000000000" pitchFamily="34" charset="-128"/>
              </a:rPr>
              <a:t>(adj):</a:t>
            </a:r>
            <a:endParaRPr sz="2800" dirty="0"/>
          </a:p>
        </p:txBody>
      </p:sp>
      <p:sp>
        <p:nvSpPr>
          <p:cNvPr id="8" name="Google Shape;430;p40"/>
          <p:cNvSpPr txBox="1">
            <a:spLocks/>
          </p:cNvSpPr>
          <p:nvPr/>
        </p:nvSpPr>
        <p:spPr>
          <a:xfrm>
            <a:off x="5389026" y="1840802"/>
            <a:ext cx="3918858"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smtClean="0">
                <a:latin typeface="Times New Roman" panose="02020603050405020304" pitchFamily="18" charset="0"/>
                <a:cs typeface="Times New Roman" panose="02020603050405020304" pitchFamily="18" charset="0"/>
              </a:rPr>
              <a:t>'</a:t>
            </a:r>
            <a:r>
              <a:rPr lang="en-US" sz="2800" b="0" dirty="0" err="1" smtClean="0">
                <a:latin typeface="Times New Roman" panose="02020603050405020304" pitchFamily="18" charset="0"/>
                <a:cs typeface="Times New Roman" panose="02020603050405020304" pitchFamily="18" charset="0"/>
              </a:rPr>
              <a:t>kɒrmən</a:t>
            </a:r>
            <a:r>
              <a:rPr lang="en-US" sz="2800" b="0" dirty="0" smtClean="0">
                <a:latin typeface="Times New Roman" panose="02020603050405020304" pitchFamily="18" charset="0"/>
                <a:cs typeface="Times New Roman" panose="02020603050405020304" pitchFamily="18" charset="0"/>
              </a:rPr>
              <a:t>/</a:t>
            </a:r>
            <a:r>
              <a:rPr lang="vi-VN" sz="2800" b="0" dirty="0">
                <a:latin typeface="Times New Roman" panose="02020603050405020304" pitchFamily="18" charset="0"/>
                <a:cs typeface="Times New Roman" panose="02020603050405020304" pitchFamily="18" charset="0"/>
              </a:rPr>
              <a:t> </a:t>
            </a:r>
            <a:r>
              <a:rPr lang="en-US" sz="2800" b="0" i="1" dirty="0" err="1" smtClean="0">
                <a:latin typeface="Times New Roman" panose="02020603050405020304" pitchFamily="18" charset="0"/>
                <a:cs typeface="Times New Roman" panose="02020603050405020304" pitchFamily="18" charset="0"/>
              </a:rPr>
              <a:t>thông</a:t>
            </a:r>
            <a:r>
              <a:rPr lang="en-US" sz="2800" b="0" i="1" dirty="0" smtClean="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thường</a:t>
            </a:r>
            <a:endParaRPr lang="vi-VN" sz="2800" b="0" dirty="0">
              <a:latin typeface="Times New Roman" panose="02020603050405020304" pitchFamily="18" charset="0"/>
              <a:cs typeface="Times New Roman" panose="02020603050405020304" pitchFamily="18" charset="0"/>
            </a:endParaRPr>
          </a:p>
        </p:txBody>
      </p:sp>
      <p:sp>
        <p:nvSpPr>
          <p:cNvPr id="9" name="Google Shape;430;p40"/>
          <p:cNvSpPr txBox="1">
            <a:spLocks noGrp="1"/>
          </p:cNvSpPr>
          <p:nvPr>
            <p:ph type="title"/>
          </p:nvPr>
        </p:nvSpPr>
        <p:spPr>
          <a:xfrm>
            <a:off x="5555783" y="2481586"/>
            <a:ext cx="3338790" cy="528600"/>
          </a:xfrm>
          <a:prstGeom prst="rect">
            <a:avLst/>
          </a:prstGeom>
        </p:spPr>
        <p:txBody>
          <a:bodyPr spcFirstLastPara="1" wrap="square" lIns="91425" tIns="91425" rIns="91425" bIns="91425" anchor="t" anchorCtr="0">
            <a:noAutofit/>
          </a:bodyPr>
          <a:lstStyle/>
          <a:p>
            <a:pPr lvl="0"/>
            <a:r>
              <a:rPr lang="vi-VN" sz="2800" dirty="0"/>
              <a:t>10</a:t>
            </a:r>
            <a:r>
              <a:rPr lang="vi-VN" sz="2800" dirty="0" smtClean="0"/>
              <a:t>. </a:t>
            </a:r>
            <a:r>
              <a:rPr lang="vi-VN" dirty="0"/>
              <a:t>c</a:t>
            </a:r>
            <a:r>
              <a:rPr lang="en-US" dirty="0" err="1" smtClean="0"/>
              <a:t>ostume</a:t>
            </a:r>
            <a:r>
              <a:rPr lang="vi-VN" dirty="0" smtClean="0"/>
              <a:t> </a:t>
            </a:r>
            <a:r>
              <a:rPr lang="vi-VN" sz="2800" dirty="0" smtClean="0">
                <a:ea typeface="Yu Gothic UI Semibold" panose="020B0700000000000000" pitchFamily="34" charset="-128"/>
              </a:rPr>
              <a:t>(n):</a:t>
            </a:r>
            <a:endParaRPr sz="2800" dirty="0"/>
          </a:p>
        </p:txBody>
      </p:sp>
      <p:sp>
        <p:nvSpPr>
          <p:cNvPr id="10" name="Google Shape;430;p40"/>
          <p:cNvSpPr txBox="1">
            <a:spLocks/>
          </p:cNvSpPr>
          <p:nvPr/>
        </p:nvSpPr>
        <p:spPr>
          <a:xfrm>
            <a:off x="5155040" y="3010186"/>
            <a:ext cx="4255007"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smtClean="0">
                <a:latin typeface="Times New Roman" panose="02020603050405020304" pitchFamily="18" charset="0"/>
                <a:cs typeface="Times New Roman" panose="02020603050405020304" pitchFamily="18" charset="0"/>
              </a:rPr>
              <a:t>'</a:t>
            </a:r>
            <a:r>
              <a:rPr lang="en-US" sz="2800" b="0" dirty="0" err="1" smtClean="0">
                <a:latin typeface="Times New Roman" panose="02020603050405020304" pitchFamily="18" charset="0"/>
                <a:cs typeface="Times New Roman" panose="02020603050405020304" pitchFamily="18" charset="0"/>
              </a:rPr>
              <a:t>kɒstju:m</a:t>
            </a:r>
            <a:r>
              <a:rPr lang="en-US" sz="2800" b="0" dirty="0" smtClean="0">
                <a:latin typeface="Times New Roman" panose="02020603050405020304" pitchFamily="18" charset="0"/>
                <a:cs typeface="Times New Roman" panose="02020603050405020304" pitchFamily="18" charset="0"/>
              </a:rPr>
              <a:t>/</a:t>
            </a:r>
            <a:r>
              <a:rPr lang="vi-VN" sz="2800" b="0" dirty="0">
                <a:latin typeface="Times New Roman" panose="02020603050405020304" pitchFamily="18" charset="0"/>
                <a:cs typeface="Times New Roman" panose="02020603050405020304" pitchFamily="18" charset="0"/>
              </a:rPr>
              <a:t> </a:t>
            </a:r>
            <a:r>
              <a:rPr lang="en-US" sz="2800" b="0" i="1" dirty="0" err="1" smtClean="0">
                <a:latin typeface="Times New Roman" panose="02020603050405020304" pitchFamily="18" charset="0"/>
                <a:cs typeface="Times New Roman" panose="02020603050405020304" pitchFamily="18" charset="0"/>
              </a:rPr>
              <a:t>trang</a:t>
            </a:r>
            <a:r>
              <a:rPr lang="en-US" sz="2800" b="0" i="1" dirty="0" smtClean="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phục</a:t>
            </a:r>
            <a:endParaRPr lang="vi-VN" sz="2800" b="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10"/>
          <a:stretch>
            <a:fillRect/>
          </a:stretch>
        </p:blipFill>
        <p:spPr>
          <a:xfrm>
            <a:off x="948529" y="1954535"/>
            <a:ext cx="2548900" cy="3205585"/>
          </a:xfrm>
          <a:prstGeom prst="rect">
            <a:avLst/>
          </a:prstGeom>
        </p:spPr>
      </p:pic>
      <p:pic>
        <p:nvPicPr>
          <p:cNvPr id="11" name="Picture 10"/>
          <p:cNvPicPr>
            <a:picLocks noChangeAspect="1"/>
          </p:cNvPicPr>
          <p:nvPr/>
        </p:nvPicPr>
        <p:blipFill>
          <a:blip r:embed="rId11"/>
          <a:stretch>
            <a:fillRect/>
          </a:stretch>
        </p:blipFill>
        <p:spPr>
          <a:xfrm>
            <a:off x="5389026" y="3557327"/>
            <a:ext cx="3345524" cy="1507237"/>
          </a:xfrm>
          <a:prstGeom prst="rect">
            <a:avLst/>
          </a:prstGeom>
        </p:spPr>
      </p:pic>
      <p:pic>
        <p:nvPicPr>
          <p:cNvPr id="12" name="celebratory-169672971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6375401" y="74272"/>
            <a:ext cx="406400" cy="406400"/>
          </a:xfrm>
          <a:prstGeom prst="rect">
            <a:avLst/>
          </a:prstGeom>
        </p:spPr>
      </p:pic>
      <p:pic>
        <p:nvPicPr>
          <p:cNvPr id="13" name="Christmas169672972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3348766" y="2476500"/>
            <a:ext cx="406400" cy="406400"/>
          </a:xfrm>
          <a:prstGeom prst="rect">
            <a:avLst/>
          </a:prstGeom>
        </p:spPr>
      </p:pic>
      <p:pic>
        <p:nvPicPr>
          <p:cNvPr id="17" name="common1696729939">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8339104" y="1123705"/>
            <a:ext cx="406400" cy="406400"/>
          </a:xfrm>
          <a:prstGeom prst="rect">
            <a:avLst/>
          </a:prstGeom>
        </p:spPr>
      </p:pic>
      <p:pic>
        <p:nvPicPr>
          <p:cNvPr id="18" name="costume1696729973">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8542304" y="3976370"/>
            <a:ext cx="406400" cy="406400"/>
          </a:xfrm>
          <a:prstGeom prst="rect">
            <a:avLst/>
          </a:prstGeom>
        </p:spPr>
      </p:pic>
    </p:spTree>
    <p:extLst>
      <p:ext uri="{BB962C8B-B14F-4D97-AF65-F5344CB8AC3E}">
        <p14:creationId xmlns:p14="http://schemas.microsoft.com/office/powerpoint/2010/main" val="871385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1000"/>
                                        <p:tgtEl>
                                          <p:spTgt spid="13"/>
                                        </p:tgtEl>
                                      </p:cBhvr>
                                    </p:animEffect>
                                    <p:anim calcmode="lin" valueType="num">
                                      <p:cBhvr>
                                        <p:cTn id="35" dur="1000" fill="hold"/>
                                        <p:tgtEl>
                                          <p:spTgt spid="13"/>
                                        </p:tgtEl>
                                        <p:attrNameLst>
                                          <p:attrName>ppt_x</p:attrName>
                                        </p:attrNameLst>
                                      </p:cBhvr>
                                      <p:tavLst>
                                        <p:tav tm="0">
                                          <p:val>
                                            <p:strVal val="#ppt_x"/>
                                          </p:val>
                                        </p:tav>
                                        <p:tav tm="100000">
                                          <p:val>
                                            <p:strVal val="#ppt_x"/>
                                          </p:val>
                                        </p:tav>
                                      </p:tavLst>
                                    </p:anim>
                                    <p:anim calcmode="lin" valueType="num">
                                      <p:cBhvr>
                                        <p:cTn id="36" dur="1000" fill="hold"/>
                                        <p:tgtEl>
                                          <p:spTgt spid="13"/>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1000"/>
                                        <p:tgtEl>
                                          <p:spTgt spid="2"/>
                                        </p:tgtEl>
                                      </p:cBhvr>
                                    </p:animEffect>
                                    <p:anim calcmode="lin" valueType="num">
                                      <p:cBhvr>
                                        <p:cTn id="40" dur="1000" fill="hold"/>
                                        <p:tgtEl>
                                          <p:spTgt spid="2"/>
                                        </p:tgtEl>
                                        <p:attrNameLst>
                                          <p:attrName>ppt_x</p:attrName>
                                        </p:attrNameLst>
                                      </p:cBhvr>
                                      <p:tavLst>
                                        <p:tav tm="0">
                                          <p:val>
                                            <p:strVal val="#ppt_x"/>
                                          </p:val>
                                        </p:tav>
                                        <p:tav tm="100000">
                                          <p:val>
                                            <p:strVal val="#ppt_x"/>
                                          </p:val>
                                        </p:tav>
                                      </p:tavLst>
                                    </p:anim>
                                    <p:anim calcmode="lin" valueType="num">
                                      <p:cBhvr>
                                        <p:cTn id="4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1000"/>
                                        <p:tgtEl>
                                          <p:spTgt spid="8"/>
                                        </p:tgtEl>
                                      </p:cBhvr>
                                    </p:animEffect>
                                    <p:anim calcmode="lin" valueType="num">
                                      <p:cBhvr>
                                        <p:cTn id="47" dur="1000" fill="hold"/>
                                        <p:tgtEl>
                                          <p:spTgt spid="8"/>
                                        </p:tgtEl>
                                        <p:attrNameLst>
                                          <p:attrName>ppt_x</p:attrName>
                                        </p:attrNameLst>
                                      </p:cBhvr>
                                      <p:tavLst>
                                        <p:tav tm="0">
                                          <p:val>
                                            <p:strVal val="#ppt_x"/>
                                          </p:val>
                                        </p:tav>
                                        <p:tav tm="100000">
                                          <p:val>
                                            <p:strVal val="#ppt_x"/>
                                          </p:val>
                                        </p:tav>
                                      </p:tavLst>
                                    </p:anim>
                                    <p:anim calcmode="lin" valueType="num">
                                      <p:cBhvr>
                                        <p:cTn id="48" dur="1000" fill="hold"/>
                                        <p:tgtEl>
                                          <p:spTgt spid="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1000"/>
                                        <p:tgtEl>
                                          <p:spTgt spid="7"/>
                                        </p:tgtEl>
                                      </p:cBhvr>
                                    </p:animEffect>
                                    <p:anim calcmode="lin" valueType="num">
                                      <p:cBhvr>
                                        <p:cTn id="52" dur="1000" fill="hold"/>
                                        <p:tgtEl>
                                          <p:spTgt spid="7"/>
                                        </p:tgtEl>
                                        <p:attrNameLst>
                                          <p:attrName>ppt_x</p:attrName>
                                        </p:attrNameLst>
                                      </p:cBhvr>
                                      <p:tavLst>
                                        <p:tav tm="0">
                                          <p:val>
                                            <p:strVal val="#ppt_x"/>
                                          </p:val>
                                        </p:tav>
                                        <p:tav tm="100000">
                                          <p:val>
                                            <p:strVal val="#ppt_x"/>
                                          </p:val>
                                        </p:tav>
                                      </p:tavLst>
                                    </p:anim>
                                    <p:anim calcmode="lin" valueType="num">
                                      <p:cBhvr>
                                        <p:cTn id="53" dur="1000" fill="hold"/>
                                        <p:tgtEl>
                                          <p:spTgt spid="7"/>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1000"/>
                                        <p:tgtEl>
                                          <p:spTgt spid="17"/>
                                        </p:tgtEl>
                                      </p:cBhvr>
                                    </p:animEffect>
                                    <p:anim calcmode="lin" valueType="num">
                                      <p:cBhvr>
                                        <p:cTn id="57" dur="1000" fill="hold"/>
                                        <p:tgtEl>
                                          <p:spTgt spid="17"/>
                                        </p:tgtEl>
                                        <p:attrNameLst>
                                          <p:attrName>ppt_x</p:attrName>
                                        </p:attrNameLst>
                                      </p:cBhvr>
                                      <p:tavLst>
                                        <p:tav tm="0">
                                          <p:val>
                                            <p:strVal val="#ppt_x"/>
                                          </p:val>
                                        </p:tav>
                                        <p:tav tm="100000">
                                          <p:val>
                                            <p:strVal val="#ppt_x"/>
                                          </p:val>
                                        </p:tav>
                                      </p:tavLst>
                                    </p:anim>
                                    <p:anim calcmode="lin" valueType="num">
                                      <p:cBhvr>
                                        <p:cTn id="5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1000"/>
                                        <p:tgtEl>
                                          <p:spTgt spid="9"/>
                                        </p:tgtEl>
                                      </p:cBhvr>
                                    </p:animEffect>
                                    <p:anim calcmode="lin" valueType="num">
                                      <p:cBhvr>
                                        <p:cTn id="64" dur="1000" fill="hold"/>
                                        <p:tgtEl>
                                          <p:spTgt spid="9"/>
                                        </p:tgtEl>
                                        <p:attrNameLst>
                                          <p:attrName>ppt_x</p:attrName>
                                        </p:attrNameLst>
                                      </p:cBhvr>
                                      <p:tavLst>
                                        <p:tav tm="0">
                                          <p:val>
                                            <p:strVal val="#ppt_x"/>
                                          </p:val>
                                        </p:tav>
                                        <p:tav tm="100000">
                                          <p:val>
                                            <p:strVal val="#ppt_x"/>
                                          </p:val>
                                        </p:tav>
                                      </p:tavLst>
                                    </p:anim>
                                    <p:anim calcmode="lin" valueType="num">
                                      <p:cBhvr>
                                        <p:cTn id="65" dur="1000" fill="hold"/>
                                        <p:tgtEl>
                                          <p:spTgt spid="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fade">
                                      <p:cBhvr>
                                        <p:cTn id="68" dur="1000"/>
                                        <p:tgtEl>
                                          <p:spTgt spid="10"/>
                                        </p:tgtEl>
                                      </p:cBhvr>
                                    </p:animEffect>
                                    <p:anim calcmode="lin" valueType="num">
                                      <p:cBhvr>
                                        <p:cTn id="69" dur="1000" fill="hold"/>
                                        <p:tgtEl>
                                          <p:spTgt spid="10"/>
                                        </p:tgtEl>
                                        <p:attrNameLst>
                                          <p:attrName>ppt_x</p:attrName>
                                        </p:attrNameLst>
                                      </p:cBhvr>
                                      <p:tavLst>
                                        <p:tav tm="0">
                                          <p:val>
                                            <p:strVal val="#ppt_x"/>
                                          </p:val>
                                        </p:tav>
                                        <p:tav tm="100000">
                                          <p:val>
                                            <p:strVal val="#ppt_x"/>
                                          </p:val>
                                        </p:tav>
                                      </p:tavLst>
                                    </p:anim>
                                    <p:anim calcmode="lin" valueType="num">
                                      <p:cBhvr>
                                        <p:cTn id="70" dur="1000" fill="hold"/>
                                        <p:tgtEl>
                                          <p:spTgt spid="10"/>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fade">
                                      <p:cBhvr>
                                        <p:cTn id="73" dur="1000"/>
                                        <p:tgtEl>
                                          <p:spTgt spid="11"/>
                                        </p:tgtEl>
                                      </p:cBhvr>
                                    </p:animEffect>
                                    <p:anim calcmode="lin" valueType="num">
                                      <p:cBhvr>
                                        <p:cTn id="74" dur="1000" fill="hold"/>
                                        <p:tgtEl>
                                          <p:spTgt spid="11"/>
                                        </p:tgtEl>
                                        <p:attrNameLst>
                                          <p:attrName>ppt_x</p:attrName>
                                        </p:attrNameLst>
                                      </p:cBhvr>
                                      <p:tavLst>
                                        <p:tav tm="0">
                                          <p:val>
                                            <p:strVal val="#ppt_x"/>
                                          </p:val>
                                        </p:tav>
                                        <p:tav tm="100000">
                                          <p:val>
                                            <p:strVal val="#ppt_x"/>
                                          </p:val>
                                        </p:tav>
                                      </p:tavLst>
                                    </p:anim>
                                    <p:anim calcmode="lin" valueType="num">
                                      <p:cBhvr>
                                        <p:cTn id="75" dur="1000" fill="hold"/>
                                        <p:tgtEl>
                                          <p:spTgt spid="11"/>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fade">
                                      <p:cBhvr>
                                        <p:cTn id="78" dur="1000"/>
                                        <p:tgtEl>
                                          <p:spTgt spid="18"/>
                                        </p:tgtEl>
                                      </p:cBhvr>
                                    </p:animEffect>
                                    <p:anim calcmode="lin" valueType="num">
                                      <p:cBhvr>
                                        <p:cTn id="79" dur="1000" fill="hold"/>
                                        <p:tgtEl>
                                          <p:spTgt spid="18"/>
                                        </p:tgtEl>
                                        <p:attrNameLst>
                                          <p:attrName>ppt_x</p:attrName>
                                        </p:attrNameLst>
                                      </p:cBhvr>
                                      <p:tavLst>
                                        <p:tav tm="0">
                                          <p:val>
                                            <p:strVal val="#ppt_x"/>
                                          </p:val>
                                        </p:tav>
                                        <p:tav tm="100000">
                                          <p:val>
                                            <p:strVal val="#ppt_x"/>
                                          </p:val>
                                        </p:tav>
                                      </p:tavLst>
                                    </p:anim>
                                    <p:anim calcmode="lin" valueType="num">
                                      <p:cBhvr>
                                        <p:cTn id="8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81" fill="hold" display="0">
                  <p:stCondLst>
                    <p:cond delay="indefinite"/>
                  </p:stCondLst>
                  <p:endCondLst>
                    <p:cond evt="onStopAudio" delay="0">
                      <p:tgtEl>
                        <p:sldTgt/>
                      </p:tgtEl>
                    </p:cond>
                  </p:endCondLst>
                </p:cTn>
                <p:tgtEl>
                  <p:spTgt spid="12"/>
                </p:tgtEl>
              </p:cMediaNode>
            </p:audio>
            <p:audio>
              <p:cMediaNode vol="80000">
                <p:cTn id="82" fill="hold" display="0">
                  <p:stCondLst>
                    <p:cond delay="indefinite"/>
                  </p:stCondLst>
                  <p:endCondLst>
                    <p:cond evt="onStopAudio" delay="0">
                      <p:tgtEl>
                        <p:sldTgt/>
                      </p:tgtEl>
                    </p:cond>
                  </p:endCondLst>
                </p:cTn>
                <p:tgtEl>
                  <p:spTgt spid="13"/>
                </p:tgtEl>
              </p:cMediaNode>
            </p:audio>
            <p:audio>
              <p:cMediaNode vol="80000">
                <p:cTn id="83" fill="hold" display="0">
                  <p:stCondLst>
                    <p:cond delay="indefinite"/>
                  </p:stCondLst>
                  <p:endCondLst>
                    <p:cond evt="onStopAudio" delay="0">
                      <p:tgtEl>
                        <p:sldTgt/>
                      </p:tgtEl>
                    </p:cond>
                  </p:endCondLst>
                </p:cTn>
                <p:tgtEl>
                  <p:spTgt spid="17"/>
                </p:tgtEl>
              </p:cMediaNode>
            </p:audio>
            <p:audio>
              <p:cMediaNode vol="80000">
                <p:cTn id="84" fill="hold" display="0">
                  <p:stCondLst>
                    <p:cond delay="indefinite"/>
                  </p:stCondLst>
                  <p:endCondLst>
                    <p:cond evt="onStopAudio" delay="0">
                      <p:tgtEl>
                        <p:sldTgt/>
                      </p:tgtEl>
                    </p:cond>
                  </p:endCondLst>
                </p:cTn>
                <p:tgtEl>
                  <p:spTgt spid="18"/>
                </p:tgtEl>
              </p:cMediaNode>
            </p:audio>
          </p:childTnLst>
        </p:cTn>
      </p:par>
    </p:tnLst>
    <p:bldLst>
      <p:bldP spid="3" grpId="0"/>
      <p:bldP spid="4" grpId="0"/>
      <p:bldP spid="5" grpId="0"/>
      <p:bldP spid="6" grpId="0"/>
      <p:bldP spid="7" grpId="0"/>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430;p40"/>
          <p:cNvSpPr txBox="1">
            <a:spLocks noGrp="1"/>
          </p:cNvSpPr>
          <p:nvPr>
            <p:ph type="title"/>
          </p:nvPr>
        </p:nvSpPr>
        <p:spPr>
          <a:xfrm>
            <a:off x="250372" y="146842"/>
            <a:ext cx="3338790" cy="528600"/>
          </a:xfrm>
          <a:prstGeom prst="rect">
            <a:avLst/>
          </a:prstGeom>
        </p:spPr>
        <p:txBody>
          <a:bodyPr spcFirstLastPara="1" wrap="square" lIns="91425" tIns="91425" rIns="91425" bIns="91425" anchor="t" anchorCtr="0">
            <a:noAutofit/>
          </a:bodyPr>
          <a:lstStyle/>
          <a:p>
            <a:pPr lvl="0"/>
            <a:r>
              <a:rPr lang="vi-VN" sz="2800" dirty="0" smtClean="0"/>
              <a:t>11. </a:t>
            </a:r>
            <a:r>
              <a:rPr lang="vi-VN" dirty="0"/>
              <a:t>d</a:t>
            </a:r>
            <a:r>
              <a:rPr lang="en-US" dirty="0" err="1" smtClean="0"/>
              <a:t>ance</a:t>
            </a:r>
            <a:r>
              <a:rPr lang="vi-VN" dirty="0" smtClean="0"/>
              <a:t> </a:t>
            </a:r>
            <a:r>
              <a:rPr lang="vi-VN" sz="2800" dirty="0" smtClean="0">
                <a:ea typeface="Yu Gothic UI Semibold" panose="020B0700000000000000" pitchFamily="34" charset="-128"/>
              </a:rPr>
              <a:t>(v):</a:t>
            </a:r>
            <a:endParaRPr sz="2800" dirty="0"/>
          </a:p>
        </p:txBody>
      </p:sp>
      <p:sp>
        <p:nvSpPr>
          <p:cNvPr id="6" name="Google Shape;430;p40"/>
          <p:cNvSpPr txBox="1">
            <a:spLocks/>
          </p:cNvSpPr>
          <p:nvPr/>
        </p:nvSpPr>
        <p:spPr>
          <a:xfrm>
            <a:off x="1758235" y="189421"/>
            <a:ext cx="2900853"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dɑ:ns</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khiêu</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vũ</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múa</a:t>
            </a:r>
            <a:endParaRPr lang="vi-VN" sz="2800" b="0" dirty="0">
              <a:latin typeface="Times New Roman" panose="02020603050405020304" pitchFamily="18" charset="0"/>
              <a:cs typeface="Times New Roman" panose="02020603050405020304" pitchFamily="18" charset="0"/>
            </a:endParaRPr>
          </a:p>
        </p:txBody>
      </p:sp>
      <p:sp>
        <p:nvSpPr>
          <p:cNvPr id="7" name="Google Shape;430;p40"/>
          <p:cNvSpPr txBox="1">
            <a:spLocks noGrp="1"/>
          </p:cNvSpPr>
          <p:nvPr>
            <p:ph type="title"/>
          </p:nvPr>
        </p:nvSpPr>
        <p:spPr>
          <a:xfrm>
            <a:off x="4062138" y="1147394"/>
            <a:ext cx="3338790" cy="528600"/>
          </a:xfrm>
          <a:prstGeom prst="rect">
            <a:avLst/>
          </a:prstGeom>
        </p:spPr>
        <p:txBody>
          <a:bodyPr spcFirstLastPara="1" wrap="square" lIns="91425" tIns="91425" rIns="91425" bIns="91425" anchor="t" anchorCtr="0">
            <a:noAutofit/>
          </a:bodyPr>
          <a:lstStyle/>
          <a:p>
            <a:pPr lvl="0"/>
            <a:r>
              <a:rPr lang="vi-VN" sz="2800" dirty="0" smtClean="0"/>
              <a:t>12. </a:t>
            </a:r>
            <a:r>
              <a:rPr lang="vi-VN" dirty="0" smtClean="0"/>
              <a:t>dancer </a:t>
            </a:r>
            <a:r>
              <a:rPr lang="vi-VN" sz="2800" dirty="0" smtClean="0">
                <a:ea typeface="Yu Gothic UI Semibold" panose="020B0700000000000000" pitchFamily="34" charset="-128"/>
              </a:rPr>
              <a:t>(n):</a:t>
            </a:r>
            <a:endParaRPr sz="2800" dirty="0"/>
          </a:p>
        </p:txBody>
      </p:sp>
      <p:sp>
        <p:nvSpPr>
          <p:cNvPr id="8" name="Google Shape;430;p40"/>
          <p:cNvSpPr txBox="1">
            <a:spLocks/>
          </p:cNvSpPr>
          <p:nvPr/>
        </p:nvSpPr>
        <p:spPr>
          <a:xfrm>
            <a:off x="4982341" y="1117816"/>
            <a:ext cx="5219511"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dɑ:nsə</a:t>
            </a:r>
            <a:r>
              <a:rPr lang="en-US" sz="2800" b="0" dirty="0">
                <a:latin typeface="Times New Roman" panose="02020603050405020304" pitchFamily="18" charset="0"/>
                <a:cs typeface="Times New Roman" panose="02020603050405020304" pitchFamily="18" charset="0"/>
              </a:rPr>
              <a:t>(r</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smtClean="0">
                <a:latin typeface="Times New Roman" panose="02020603050405020304" pitchFamily="18" charset="0"/>
                <a:cs typeface="Times New Roman" panose="02020603050405020304" pitchFamily="18" charset="0"/>
              </a:rPr>
              <a:t>Vũ</a:t>
            </a:r>
            <a:r>
              <a:rPr lang="vi-VN" sz="2800" b="0" i="1" dirty="0" smtClean="0">
                <a:latin typeface="Times New Roman" panose="02020603050405020304" pitchFamily="18" charset="0"/>
                <a:cs typeface="Times New Roman" panose="02020603050405020304" pitchFamily="18" charset="0"/>
              </a:rPr>
              <a:t> công</a:t>
            </a:r>
            <a:endParaRPr lang="vi-VN" sz="2800" b="0" dirty="0">
              <a:latin typeface="Times New Roman" panose="02020603050405020304" pitchFamily="18" charset="0"/>
              <a:cs typeface="Times New Roman" panose="02020603050405020304" pitchFamily="18" charset="0"/>
            </a:endParaRPr>
          </a:p>
        </p:txBody>
      </p:sp>
      <p:sp>
        <p:nvSpPr>
          <p:cNvPr id="9" name="Google Shape;430;p40"/>
          <p:cNvSpPr txBox="1">
            <a:spLocks noGrp="1"/>
          </p:cNvSpPr>
          <p:nvPr>
            <p:ph type="title"/>
          </p:nvPr>
        </p:nvSpPr>
        <p:spPr>
          <a:xfrm>
            <a:off x="2163772" y="2323819"/>
            <a:ext cx="3338790" cy="528600"/>
          </a:xfrm>
          <a:prstGeom prst="rect">
            <a:avLst/>
          </a:prstGeom>
        </p:spPr>
        <p:txBody>
          <a:bodyPr spcFirstLastPara="1" wrap="square" lIns="91425" tIns="91425" rIns="91425" bIns="91425" anchor="t" anchorCtr="0">
            <a:noAutofit/>
          </a:bodyPr>
          <a:lstStyle/>
          <a:p>
            <a:pPr lvl="0"/>
            <a:r>
              <a:rPr lang="vi-VN" sz="2800" dirty="0" smtClean="0"/>
              <a:t>13. </a:t>
            </a:r>
            <a:r>
              <a:rPr lang="en-US" dirty="0"/>
              <a:t>decorate</a:t>
            </a:r>
            <a:r>
              <a:rPr lang="vi-VN" dirty="0" smtClean="0"/>
              <a:t> </a:t>
            </a:r>
            <a:r>
              <a:rPr lang="vi-VN" sz="2800" dirty="0" smtClean="0">
                <a:ea typeface="Yu Gothic UI Semibold" panose="020B0700000000000000" pitchFamily="34" charset="-128"/>
              </a:rPr>
              <a:t>(v):</a:t>
            </a:r>
            <a:endParaRPr sz="2800" dirty="0"/>
          </a:p>
        </p:txBody>
      </p:sp>
      <p:sp>
        <p:nvSpPr>
          <p:cNvPr id="10" name="Google Shape;430;p40"/>
          <p:cNvSpPr txBox="1">
            <a:spLocks/>
          </p:cNvSpPr>
          <p:nvPr/>
        </p:nvSpPr>
        <p:spPr>
          <a:xfrm>
            <a:off x="4793427" y="2347033"/>
            <a:ext cx="3754225"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smtClean="0">
                <a:latin typeface="Times New Roman" panose="02020603050405020304" pitchFamily="18" charset="0"/>
                <a:cs typeface="Times New Roman" panose="02020603050405020304" pitchFamily="18" charset="0"/>
              </a:rPr>
              <a:t>'</a:t>
            </a:r>
            <a:r>
              <a:rPr lang="en-US" sz="2800" b="0" dirty="0" err="1" smtClean="0">
                <a:latin typeface="Times New Roman" panose="02020603050405020304" pitchFamily="18" charset="0"/>
                <a:cs typeface="Times New Roman" panose="02020603050405020304" pitchFamily="18" charset="0"/>
              </a:rPr>
              <a:t>dekəreit</a:t>
            </a:r>
            <a:r>
              <a:rPr lang="en-US" sz="2800" b="0" dirty="0" smtClean="0">
                <a:latin typeface="Times New Roman" panose="02020603050405020304" pitchFamily="18" charset="0"/>
                <a:cs typeface="Times New Roman" panose="02020603050405020304" pitchFamily="18" charset="0"/>
              </a:rPr>
              <a:t>/</a:t>
            </a:r>
            <a:r>
              <a:rPr lang="vi-VN" sz="2800" b="0" dirty="0">
                <a:latin typeface="Times New Roman" panose="02020603050405020304" pitchFamily="18" charset="0"/>
                <a:cs typeface="Times New Roman" panose="02020603050405020304" pitchFamily="18" charset="0"/>
              </a:rPr>
              <a:t> </a:t>
            </a:r>
            <a:r>
              <a:rPr lang="vi-VN" sz="2800" b="0" dirty="0" smtClean="0">
                <a:latin typeface="Times New Roman" panose="02020603050405020304" pitchFamily="18" charset="0"/>
                <a:cs typeface="Times New Roman" panose="02020603050405020304" pitchFamily="18" charset="0"/>
              </a:rPr>
              <a:t> </a:t>
            </a:r>
            <a:r>
              <a:rPr lang="en-US" sz="2800" b="0" i="1" dirty="0" err="1" smtClean="0">
                <a:latin typeface="Times New Roman" panose="02020603050405020304" pitchFamily="18" charset="0"/>
                <a:cs typeface="Times New Roman" panose="02020603050405020304" pitchFamily="18" charset="0"/>
              </a:rPr>
              <a:t>trang</a:t>
            </a:r>
            <a:r>
              <a:rPr lang="en-US" sz="2800" b="0" i="1" dirty="0" smtClean="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trí</a:t>
            </a:r>
            <a:endParaRPr lang="vi-VN" sz="2800" b="0" dirty="0">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8"/>
          <a:stretch>
            <a:fillRect/>
          </a:stretch>
        </p:blipFill>
        <p:spPr>
          <a:xfrm>
            <a:off x="846979" y="1096292"/>
            <a:ext cx="1518037" cy="1518037"/>
          </a:xfrm>
          <a:prstGeom prst="rect">
            <a:avLst/>
          </a:prstGeom>
        </p:spPr>
      </p:pic>
      <p:pic>
        <p:nvPicPr>
          <p:cNvPr id="3" name="Picture 2"/>
          <p:cNvPicPr>
            <a:picLocks noChangeAspect="1"/>
          </p:cNvPicPr>
          <p:nvPr/>
        </p:nvPicPr>
        <p:blipFill>
          <a:blip r:embed="rId9"/>
          <a:stretch>
            <a:fillRect/>
          </a:stretch>
        </p:blipFill>
        <p:spPr>
          <a:xfrm>
            <a:off x="2163772" y="2941010"/>
            <a:ext cx="3049822" cy="2033215"/>
          </a:xfrm>
          <a:prstGeom prst="rect">
            <a:avLst/>
          </a:prstGeom>
        </p:spPr>
      </p:pic>
      <p:pic>
        <p:nvPicPr>
          <p:cNvPr id="4" name="dance169673632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726252" y="1147394"/>
            <a:ext cx="406400" cy="406400"/>
          </a:xfrm>
          <a:prstGeom prst="rect">
            <a:avLst/>
          </a:prstGeom>
        </p:spPr>
      </p:pic>
      <p:pic>
        <p:nvPicPr>
          <p:cNvPr id="11" name="dancer169673647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6264139" y="1705572"/>
            <a:ext cx="406400" cy="406400"/>
          </a:xfrm>
          <a:prstGeom prst="rect">
            <a:avLst/>
          </a:prstGeom>
        </p:spPr>
      </p:pic>
      <p:pic>
        <p:nvPicPr>
          <p:cNvPr id="12" name="decorate1696746314">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5857739" y="3169850"/>
            <a:ext cx="406400" cy="406400"/>
          </a:xfrm>
          <a:prstGeom prst="rect">
            <a:avLst/>
          </a:prstGeom>
        </p:spPr>
      </p:pic>
    </p:spTree>
    <p:extLst>
      <p:ext uri="{BB962C8B-B14F-4D97-AF65-F5344CB8AC3E}">
        <p14:creationId xmlns:p14="http://schemas.microsoft.com/office/powerpoint/2010/main" val="3161684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500" fill="hold"/>
                                        <p:tgtEl>
                                          <p:spTgt spid="9"/>
                                        </p:tgtEl>
                                        <p:attrNameLst>
                                          <p:attrName>ppt_x</p:attrName>
                                        </p:attrNameLst>
                                      </p:cBhvr>
                                      <p:tavLst>
                                        <p:tav tm="0">
                                          <p:val>
                                            <p:strVal val="#ppt_x"/>
                                          </p:val>
                                        </p:tav>
                                        <p:tav tm="100000">
                                          <p:val>
                                            <p:strVal val="#ppt_x"/>
                                          </p:val>
                                        </p:tav>
                                      </p:tavLst>
                                    </p:anim>
                                    <p:anim calcmode="lin" valueType="num">
                                      <p:cBhvr additive="base">
                                        <p:cTn id="45" dur="500" fill="hold"/>
                                        <p:tgtEl>
                                          <p:spTgt spid="9"/>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3"/>
                                        </p:tgtEl>
                                        <p:attrNameLst>
                                          <p:attrName>style.visibility</p:attrName>
                                        </p:attrNameLst>
                                      </p:cBhvr>
                                      <p:to>
                                        <p:strVal val="visible"/>
                                      </p:to>
                                    </p:set>
                                    <p:anim calcmode="lin" valueType="num">
                                      <p:cBhvr additive="base">
                                        <p:cTn id="48" dur="500" fill="hold"/>
                                        <p:tgtEl>
                                          <p:spTgt spid="3"/>
                                        </p:tgtEl>
                                        <p:attrNameLst>
                                          <p:attrName>ppt_x</p:attrName>
                                        </p:attrNameLst>
                                      </p:cBhvr>
                                      <p:tavLst>
                                        <p:tav tm="0">
                                          <p:val>
                                            <p:strVal val="#ppt_x"/>
                                          </p:val>
                                        </p:tav>
                                        <p:tav tm="100000">
                                          <p:val>
                                            <p:strVal val="#ppt_x"/>
                                          </p:val>
                                        </p:tav>
                                      </p:tavLst>
                                    </p:anim>
                                    <p:anim calcmode="lin" valueType="num">
                                      <p:cBhvr additive="base">
                                        <p:cTn id="4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1000"/>
                                        <p:tgtEl>
                                          <p:spTgt spid="10"/>
                                        </p:tgtEl>
                                      </p:cBhvr>
                                    </p:animEffect>
                                    <p:anim calcmode="lin" valueType="num">
                                      <p:cBhvr>
                                        <p:cTn id="60" dur="1000" fill="hold"/>
                                        <p:tgtEl>
                                          <p:spTgt spid="10"/>
                                        </p:tgtEl>
                                        <p:attrNameLst>
                                          <p:attrName>ppt_x</p:attrName>
                                        </p:attrNameLst>
                                      </p:cBhvr>
                                      <p:tavLst>
                                        <p:tav tm="0">
                                          <p:val>
                                            <p:strVal val="#ppt_x"/>
                                          </p:val>
                                        </p:tav>
                                        <p:tav tm="100000">
                                          <p:val>
                                            <p:strVal val="#ppt_x"/>
                                          </p:val>
                                        </p:tav>
                                      </p:tavLst>
                                    </p:anim>
                                    <p:anim calcmode="lin" valueType="num">
                                      <p:cBhvr>
                                        <p:cTn id="6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62" fill="hold" display="0">
                  <p:stCondLst>
                    <p:cond delay="indefinite"/>
                  </p:stCondLst>
                  <p:endCondLst>
                    <p:cond evt="onStopAudio" delay="0">
                      <p:tgtEl>
                        <p:sldTgt/>
                      </p:tgtEl>
                    </p:cond>
                  </p:endCondLst>
                </p:cTn>
                <p:tgtEl>
                  <p:spTgt spid="4"/>
                </p:tgtEl>
              </p:cMediaNode>
            </p:audio>
            <p:audio>
              <p:cMediaNode vol="80000">
                <p:cTn id="63" fill="hold" display="0">
                  <p:stCondLst>
                    <p:cond delay="indefinite"/>
                  </p:stCondLst>
                  <p:endCondLst>
                    <p:cond evt="onStopAudio" delay="0">
                      <p:tgtEl>
                        <p:sldTgt/>
                      </p:tgtEl>
                    </p:cond>
                  </p:endCondLst>
                </p:cTn>
                <p:tgtEl>
                  <p:spTgt spid="11"/>
                </p:tgtEl>
              </p:cMediaNode>
            </p:audio>
            <p:audio>
              <p:cMediaNode vol="80000">
                <p:cTn id="64" fill="hold" display="0">
                  <p:stCondLst>
                    <p:cond delay="indefinite"/>
                  </p:stCondLst>
                  <p:endCondLst>
                    <p:cond evt="onStopAudio" delay="0">
                      <p:tgtEl>
                        <p:sldTgt/>
                      </p:tgtEl>
                    </p:cond>
                  </p:endCondLst>
                </p:cTn>
                <p:tgtEl>
                  <p:spTgt spid="12"/>
                </p:tgtEl>
              </p:cMediaNode>
            </p:audio>
          </p:childTnLst>
        </p:cTn>
      </p:par>
    </p:tnLst>
    <p:bldLst>
      <p:bldP spid="5" grpId="0"/>
      <p:bldP spid="6" grpId="0"/>
      <p:bldP spid="7" grpId="0"/>
      <p:bldP spid="8"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430;p40"/>
          <p:cNvSpPr txBox="1">
            <a:spLocks noGrp="1"/>
          </p:cNvSpPr>
          <p:nvPr>
            <p:ph type="title"/>
          </p:nvPr>
        </p:nvSpPr>
        <p:spPr>
          <a:xfrm>
            <a:off x="808074" y="406014"/>
            <a:ext cx="3338790" cy="528600"/>
          </a:xfrm>
          <a:prstGeom prst="rect">
            <a:avLst/>
          </a:prstGeom>
        </p:spPr>
        <p:txBody>
          <a:bodyPr spcFirstLastPara="1" wrap="square" lIns="91425" tIns="91425" rIns="91425" bIns="91425" anchor="t" anchorCtr="0">
            <a:noAutofit/>
          </a:bodyPr>
          <a:lstStyle/>
          <a:p>
            <a:pPr lvl="0"/>
            <a:r>
              <a:rPr lang="vi-VN" sz="3600" dirty="0" smtClean="0"/>
              <a:t>14. </a:t>
            </a:r>
            <a:r>
              <a:rPr lang="en-US" sz="4000" dirty="0"/>
              <a:t>Diwali</a:t>
            </a:r>
            <a:r>
              <a:rPr lang="vi-VN" sz="4000" dirty="0" smtClean="0"/>
              <a:t> </a:t>
            </a:r>
            <a:r>
              <a:rPr lang="vi-VN" sz="3600" dirty="0" smtClean="0">
                <a:ea typeface="Yu Gothic UI Semibold" panose="020B0700000000000000" pitchFamily="34" charset="-128"/>
              </a:rPr>
              <a:t>(n):</a:t>
            </a:r>
            <a:endParaRPr sz="3600" dirty="0"/>
          </a:p>
        </p:txBody>
      </p:sp>
      <p:sp>
        <p:nvSpPr>
          <p:cNvPr id="4" name="Google Shape;430;p40"/>
          <p:cNvSpPr txBox="1">
            <a:spLocks/>
          </p:cNvSpPr>
          <p:nvPr/>
        </p:nvSpPr>
        <p:spPr>
          <a:xfrm>
            <a:off x="3447371" y="406014"/>
            <a:ext cx="5771057"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3600" b="0" dirty="0">
                <a:latin typeface="Times New Roman" panose="02020603050405020304" pitchFamily="18" charset="0"/>
                <a:cs typeface="Times New Roman" panose="02020603050405020304" pitchFamily="18" charset="0"/>
              </a:rPr>
              <a:t>/di:</a:t>
            </a:r>
            <a:r>
              <a:rPr lang="en-US" sz="3600" b="0" dirty="0" smtClean="0">
                <a:latin typeface="Times New Roman" panose="02020603050405020304" pitchFamily="18" charset="0"/>
                <a:cs typeface="Times New Roman" panose="02020603050405020304" pitchFamily="18" charset="0"/>
              </a:rPr>
              <a:t>'</a:t>
            </a:r>
            <a:r>
              <a:rPr lang="en-US" sz="3600" b="0" dirty="0" err="1" smtClean="0">
                <a:latin typeface="Times New Roman" panose="02020603050405020304" pitchFamily="18" charset="0"/>
                <a:cs typeface="Times New Roman" panose="02020603050405020304" pitchFamily="18" charset="0"/>
              </a:rPr>
              <a:t>wɑ:lɪ</a:t>
            </a:r>
            <a:r>
              <a:rPr lang="en-US" sz="3600" b="0" dirty="0" smtClean="0">
                <a:latin typeface="Times New Roman" panose="02020603050405020304" pitchFamily="18" charset="0"/>
                <a:cs typeface="Times New Roman" panose="02020603050405020304" pitchFamily="18" charset="0"/>
              </a:rPr>
              <a:t>/</a:t>
            </a:r>
            <a:r>
              <a:rPr lang="vi-VN" sz="3600" b="0" dirty="0">
                <a:latin typeface="Times New Roman" panose="02020603050405020304" pitchFamily="18" charset="0"/>
                <a:cs typeface="Times New Roman" panose="02020603050405020304" pitchFamily="18" charset="0"/>
              </a:rPr>
              <a:t> </a:t>
            </a:r>
            <a:r>
              <a:rPr lang="en-US" sz="3600" b="0" i="1" dirty="0" err="1" smtClean="0">
                <a:latin typeface="Times New Roman" panose="02020603050405020304" pitchFamily="18" charset="0"/>
                <a:cs typeface="Times New Roman" panose="02020603050405020304" pitchFamily="18" charset="0"/>
              </a:rPr>
              <a:t>lễ</a:t>
            </a:r>
            <a:r>
              <a:rPr lang="en-US" sz="3600" b="0" i="1" dirty="0" smtClean="0">
                <a:latin typeface="Times New Roman" panose="02020603050405020304" pitchFamily="18" charset="0"/>
                <a:cs typeface="Times New Roman" panose="02020603050405020304" pitchFamily="18" charset="0"/>
              </a:rPr>
              <a:t> </a:t>
            </a:r>
            <a:r>
              <a:rPr lang="en-US" sz="3600" b="0" i="1" dirty="0" err="1">
                <a:latin typeface="Times New Roman" panose="02020603050405020304" pitchFamily="18" charset="0"/>
                <a:cs typeface="Times New Roman" panose="02020603050405020304" pitchFamily="18" charset="0"/>
              </a:rPr>
              <a:t>hội</a:t>
            </a:r>
            <a:r>
              <a:rPr lang="en-US" sz="3600" b="0" i="1" dirty="0">
                <a:latin typeface="Times New Roman" panose="02020603050405020304" pitchFamily="18" charset="0"/>
                <a:cs typeface="Times New Roman" panose="02020603050405020304" pitchFamily="18" charset="0"/>
              </a:rPr>
              <a:t> Diwali</a:t>
            </a:r>
            <a:endParaRPr lang="vi-VN" sz="3600" b="0" dirty="0">
              <a:latin typeface="Times New Roman" panose="02020603050405020304" pitchFamily="18" charset="0"/>
              <a:cs typeface="Times New Roman" panose="02020603050405020304" pitchFamily="18" charset="0"/>
            </a:endParaRPr>
          </a:p>
        </p:txBody>
      </p:sp>
      <p:pic>
        <p:nvPicPr>
          <p:cNvPr id="14" name="Picture 13"/>
          <p:cNvPicPr>
            <a:picLocks noChangeAspect="1"/>
          </p:cNvPicPr>
          <p:nvPr/>
        </p:nvPicPr>
        <p:blipFill>
          <a:blip r:embed="rId4"/>
          <a:stretch>
            <a:fillRect/>
          </a:stretch>
        </p:blipFill>
        <p:spPr>
          <a:xfrm>
            <a:off x="2557297" y="2679700"/>
            <a:ext cx="3179133" cy="2119422"/>
          </a:xfrm>
          <a:prstGeom prst="rect">
            <a:avLst/>
          </a:prstGeom>
        </p:spPr>
      </p:pic>
      <p:sp>
        <p:nvSpPr>
          <p:cNvPr id="15" name="Rectangle 14"/>
          <p:cNvSpPr/>
          <p:nvPr/>
        </p:nvSpPr>
        <p:spPr>
          <a:xfrm>
            <a:off x="406695" y="1088715"/>
            <a:ext cx="8628321" cy="1401730"/>
          </a:xfrm>
          <a:prstGeom prst="rect">
            <a:avLst/>
          </a:prstGeom>
        </p:spPr>
        <p:txBody>
          <a:bodyPr wrap="square">
            <a:spAutoFit/>
          </a:bodyPr>
          <a:lstStyle/>
          <a:p>
            <a:pPr algn="ctr">
              <a:lnSpc>
                <a:spcPct val="150000"/>
              </a:lnSpc>
            </a:pPr>
            <a:r>
              <a:rPr lang="en-US" sz="3000" dirty="0">
                <a:solidFill>
                  <a:srgbClr val="0070C0"/>
                </a:solidFill>
                <a:latin typeface="Agency FB" panose="020B0503020202020204" pitchFamily="34" charset="0"/>
              </a:rPr>
              <a:t>("</a:t>
            </a:r>
            <a:r>
              <a:rPr lang="en-US" sz="3000" dirty="0" err="1">
                <a:solidFill>
                  <a:srgbClr val="0070C0"/>
                </a:solidFill>
                <a:latin typeface="Agency FB" panose="020B0503020202020204" pitchFamily="34" charset="0"/>
              </a:rPr>
              <a:t>Lễ</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hội</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đèn</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tiếng</a:t>
            </a:r>
            <a:r>
              <a:rPr lang="en-US" sz="3000" dirty="0">
                <a:solidFill>
                  <a:srgbClr val="0070C0"/>
                </a:solidFill>
                <a:latin typeface="Agency FB" panose="020B0503020202020204" pitchFamily="34" charset="0"/>
              </a:rPr>
              <a:t> Sanskrit </a:t>
            </a:r>
            <a:r>
              <a:rPr lang="en-US" sz="3000" dirty="0" err="1">
                <a:solidFill>
                  <a:srgbClr val="0070C0"/>
                </a:solidFill>
                <a:latin typeface="Agency FB" panose="020B0503020202020204" pitchFamily="34" charset="0"/>
              </a:rPr>
              <a:t>nghĩa</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là</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hàng</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đèn</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là</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một</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lễ</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hội</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quan</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trọng</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trong</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văn</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hóa</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Ấn</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Độ</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Giáo</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Đây</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là</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một</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lễ</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hội</a:t>
            </a:r>
            <a:r>
              <a:rPr lang="en-US" sz="3000" dirty="0">
                <a:solidFill>
                  <a:srgbClr val="0070C0"/>
                </a:solidFill>
                <a:latin typeface="Agency FB" panose="020B0503020202020204" pitchFamily="34" charset="0"/>
              </a:rPr>
              <a:t> Hindu </a:t>
            </a:r>
            <a:r>
              <a:rPr lang="en-US" sz="3000" dirty="0" err="1">
                <a:solidFill>
                  <a:srgbClr val="0070C0"/>
                </a:solidFill>
                <a:latin typeface="Agency FB" panose="020B0503020202020204" pitchFamily="34" charset="0"/>
              </a:rPr>
              <a:t>cổ</a:t>
            </a:r>
            <a:r>
              <a:rPr lang="en-US" sz="3000" dirty="0">
                <a:solidFill>
                  <a:srgbClr val="0070C0"/>
                </a:solidFill>
                <a:latin typeface="Agency FB" panose="020B0503020202020204" pitchFamily="34" charset="0"/>
              </a:rPr>
              <a:t> </a:t>
            </a:r>
            <a:r>
              <a:rPr lang="en-US" sz="3000" dirty="0" err="1">
                <a:solidFill>
                  <a:srgbClr val="0070C0"/>
                </a:solidFill>
                <a:latin typeface="Agency FB" panose="020B0503020202020204" pitchFamily="34" charset="0"/>
              </a:rPr>
              <a:t>đại</a:t>
            </a:r>
            <a:r>
              <a:rPr lang="en-US" sz="3000" dirty="0">
                <a:solidFill>
                  <a:srgbClr val="0070C0"/>
                </a:solidFill>
                <a:latin typeface="Agency FB" panose="020B0503020202020204" pitchFamily="34" charset="0"/>
              </a:rPr>
              <a:t>.</a:t>
            </a:r>
          </a:p>
        </p:txBody>
      </p:sp>
      <p:pic>
        <p:nvPicPr>
          <p:cNvPr id="16" name="Diwali169674723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88717" y="2788832"/>
            <a:ext cx="406400" cy="406400"/>
          </a:xfrm>
          <a:prstGeom prst="rect">
            <a:avLst/>
          </a:prstGeom>
        </p:spPr>
      </p:pic>
    </p:spTree>
    <p:extLst>
      <p:ext uri="{BB962C8B-B14F-4D97-AF65-F5344CB8AC3E}">
        <p14:creationId xmlns:p14="http://schemas.microsoft.com/office/powerpoint/2010/main" val="377481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16"/>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1176" fill="hold"/>
                                        <p:tgtEl>
                                          <p:spTgt spid="16"/>
                                        </p:tgtEl>
                                      </p:cBhvr>
                                    </p:cmd>
                                  </p:childTnLst>
                                </p:cTn>
                              </p:par>
                            </p:childTnLst>
                          </p:cTn>
                        </p:par>
                      </p:childTnLst>
                    </p:cTn>
                  </p:par>
                </p:childTnLst>
              </p:cTn>
              <p:nextCondLst>
                <p:cond evt="onClick" delay="0">
                  <p:tgtEl>
                    <p:spTgt spid="16"/>
                  </p:tgtEl>
                </p:cond>
              </p:nextCondLst>
            </p:seq>
            <p:audio>
              <p:cMediaNode vol="80000">
                <p:cTn id="26" fill="hold" display="0">
                  <p:stCondLst>
                    <p:cond delay="indefinite"/>
                  </p:stCondLst>
                  <p:endCondLst>
                    <p:cond evt="onStopAudio" delay="0">
                      <p:tgtEl>
                        <p:sldTgt/>
                      </p:tgtEl>
                    </p:cond>
                  </p:endCondLst>
                </p:cTn>
                <p:tgtEl>
                  <p:spTgt spid="16"/>
                </p:tgtEl>
              </p:cMediaNode>
            </p:audio>
          </p:childTnLst>
        </p:cTn>
      </p:par>
    </p:tnLst>
    <p:bldLst>
      <p:bldP spid="3" grpId="0"/>
      <p:bldP spid="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430;p40"/>
          <p:cNvSpPr txBox="1">
            <a:spLocks noGrp="1"/>
          </p:cNvSpPr>
          <p:nvPr>
            <p:ph type="title"/>
          </p:nvPr>
        </p:nvSpPr>
        <p:spPr>
          <a:xfrm>
            <a:off x="571406" y="231103"/>
            <a:ext cx="3338790" cy="528600"/>
          </a:xfrm>
          <a:prstGeom prst="rect">
            <a:avLst/>
          </a:prstGeom>
        </p:spPr>
        <p:txBody>
          <a:bodyPr spcFirstLastPara="1" wrap="square" lIns="91425" tIns="91425" rIns="91425" bIns="91425" anchor="t" anchorCtr="0">
            <a:noAutofit/>
          </a:bodyPr>
          <a:lstStyle/>
          <a:p>
            <a:pPr lvl="0"/>
            <a:r>
              <a:rPr lang="vi-VN" sz="2800" dirty="0" smtClean="0"/>
              <a:t>15. </a:t>
            </a:r>
            <a:r>
              <a:rPr lang="vi-VN" dirty="0" smtClean="0"/>
              <a:t>Dutch </a:t>
            </a:r>
            <a:r>
              <a:rPr lang="vi-VN" sz="2800" dirty="0" smtClean="0">
                <a:ea typeface="Yu Gothic UI Semibold" panose="020B0700000000000000" pitchFamily="34" charset="-128"/>
              </a:rPr>
              <a:t>(n):</a:t>
            </a:r>
            <a:endParaRPr sz="2800" dirty="0"/>
          </a:p>
        </p:txBody>
      </p:sp>
      <p:sp>
        <p:nvSpPr>
          <p:cNvPr id="6" name="Google Shape;430;p40"/>
          <p:cNvSpPr txBox="1">
            <a:spLocks/>
          </p:cNvSpPr>
          <p:nvPr/>
        </p:nvSpPr>
        <p:spPr>
          <a:xfrm>
            <a:off x="2422935" y="249554"/>
            <a:ext cx="4548312"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smtClean="0">
                <a:latin typeface="Times New Roman" panose="02020603050405020304" pitchFamily="18" charset="0"/>
                <a:cs typeface="Times New Roman" panose="02020603050405020304" pitchFamily="18" charset="0"/>
              </a:rPr>
              <a:t>dʌtʃ</a:t>
            </a:r>
            <a:r>
              <a:rPr lang="en-US" sz="2800" b="0" dirty="0" smtClean="0">
                <a:latin typeface="Times New Roman" panose="02020603050405020304" pitchFamily="18" charset="0"/>
                <a:cs typeface="Times New Roman" panose="02020603050405020304" pitchFamily="18" charset="0"/>
              </a:rPr>
              <a:t>/</a:t>
            </a:r>
            <a:r>
              <a:rPr lang="vi-VN" sz="2800" b="0" dirty="0">
                <a:latin typeface="Times New Roman" panose="02020603050405020304" pitchFamily="18" charset="0"/>
                <a:cs typeface="Times New Roman" panose="02020603050405020304" pitchFamily="18" charset="0"/>
              </a:rPr>
              <a:t> </a:t>
            </a:r>
            <a:r>
              <a:rPr lang="vi-VN" sz="2800" b="0" dirty="0" smtClean="0">
                <a:latin typeface="Times New Roman" panose="02020603050405020304" pitchFamily="18" charset="0"/>
                <a:cs typeface="Times New Roman" panose="02020603050405020304" pitchFamily="18" charset="0"/>
              </a:rPr>
              <a:t> </a:t>
            </a:r>
            <a:r>
              <a:rPr lang="en-US" sz="2800" b="0" i="1" dirty="0" err="1" smtClean="0">
                <a:latin typeface="Times New Roman" panose="02020603050405020304" pitchFamily="18" charset="0"/>
                <a:cs typeface="Times New Roman" panose="02020603050405020304" pitchFamily="18" charset="0"/>
              </a:rPr>
              <a:t>người</a:t>
            </a:r>
            <a:r>
              <a:rPr lang="en-US" sz="2800" b="0" i="1" dirty="0" smtClean="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Hà</a:t>
            </a:r>
            <a:r>
              <a:rPr lang="en-US" sz="2800" b="0" i="1" dirty="0">
                <a:latin typeface="Times New Roman" panose="02020603050405020304" pitchFamily="18" charset="0"/>
                <a:cs typeface="Times New Roman" panose="02020603050405020304" pitchFamily="18" charset="0"/>
              </a:rPr>
              <a:t> Lan</a:t>
            </a:r>
            <a:endParaRPr lang="vi-VN" sz="2800" b="0" dirty="0">
              <a:latin typeface="Times New Roman" panose="02020603050405020304" pitchFamily="18" charset="0"/>
              <a:cs typeface="Times New Roman" panose="02020603050405020304" pitchFamily="18" charset="0"/>
            </a:endParaRPr>
          </a:p>
        </p:txBody>
      </p:sp>
      <p:sp>
        <p:nvSpPr>
          <p:cNvPr id="7" name="Google Shape;430;p40"/>
          <p:cNvSpPr txBox="1">
            <a:spLocks noGrp="1"/>
          </p:cNvSpPr>
          <p:nvPr>
            <p:ph type="title"/>
          </p:nvPr>
        </p:nvSpPr>
        <p:spPr>
          <a:xfrm>
            <a:off x="0" y="2290517"/>
            <a:ext cx="3338790" cy="528600"/>
          </a:xfrm>
          <a:prstGeom prst="rect">
            <a:avLst/>
          </a:prstGeom>
        </p:spPr>
        <p:txBody>
          <a:bodyPr spcFirstLastPara="1" wrap="square" lIns="91425" tIns="91425" rIns="91425" bIns="91425" anchor="t" anchorCtr="0">
            <a:noAutofit/>
          </a:bodyPr>
          <a:lstStyle/>
          <a:p>
            <a:pPr lvl="0"/>
            <a:r>
              <a:rPr lang="vi-VN" sz="2800" dirty="0" smtClean="0"/>
              <a:t>16. </a:t>
            </a:r>
            <a:r>
              <a:rPr lang="en-US" dirty="0"/>
              <a:t>Easter</a:t>
            </a:r>
            <a:r>
              <a:rPr lang="vi-VN" dirty="0" smtClean="0"/>
              <a:t> </a:t>
            </a:r>
            <a:r>
              <a:rPr lang="vi-VN" sz="2800" dirty="0" smtClean="0">
                <a:ea typeface="Yu Gothic UI Semibold" panose="020B0700000000000000" pitchFamily="34" charset="-128"/>
              </a:rPr>
              <a:t>(n):</a:t>
            </a:r>
            <a:endParaRPr sz="2800" dirty="0"/>
          </a:p>
        </p:txBody>
      </p:sp>
      <p:sp>
        <p:nvSpPr>
          <p:cNvPr id="8" name="Google Shape;430;p40"/>
          <p:cNvSpPr txBox="1">
            <a:spLocks/>
          </p:cNvSpPr>
          <p:nvPr/>
        </p:nvSpPr>
        <p:spPr>
          <a:xfrm>
            <a:off x="2203362" y="2307450"/>
            <a:ext cx="2118455"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i:stə</a:t>
            </a:r>
            <a:r>
              <a:rPr lang="en-US" sz="2800" b="0" dirty="0">
                <a:latin typeface="Times New Roman" panose="02020603050405020304" pitchFamily="18" charset="0"/>
                <a:cs typeface="Times New Roman" panose="02020603050405020304" pitchFamily="18" charset="0"/>
              </a:rPr>
              <a:t>(r</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lễ</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Phục</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sinh</a:t>
            </a:r>
            <a:endParaRPr lang="vi-VN" sz="2000" b="0" dirty="0">
              <a:latin typeface="Times New Roman" panose="02020603050405020304" pitchFamily="18" charset="0"/>
              <a:cs typeface="Times New Roman" panose="02020603050405020304" pitchFamily="18" charset="0"/>
            </a:endParaRPr>
          </a:p>
        </p:txBody>
      </p:sp>
      <p:pic>
        <p:nvPicPr>
          <p:cNvPr id="1026" name="Picture 2" descr="https://o.remove.bg/downloads/930d5ffb-9a86-486e-a35d-fe310cbda317/image-removebg-preview.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5416" y="742757"/>
            <a:ext cx="2306130" cy="1546242"/>
          </a:xfrm>
          <a:prstGeom prst="rect">
            <a:avLst/>
          </a:prstGeom>
          <a:noFill/>
          <a:extLst>
            <a:ext uri="{909E8E84-426E-40DD-AFC4-6F175D3DCCD1}">
              <a14:hiddenFill xmlns:a14="http://schemas.microsoft.com/office/drawing/2010/main">
                <a:solidFill>
                  <a:srgbClr val="FFFFFF"/>
                </a:solidFill>
              </a14:hiddenFill>
            </a:ext>
          </a:extLst>
        </p:spPr>
      </p:pic>
      <p:pic>
        <p:nvPicPr>
          <p:cNvPr id="11" name="Dutch169674757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915417" y="933202"/>
            <a:ext cx="406400" cy="406400"/>
          </a:xfrm>
          <a:prstGeom prst="rect">
            <a:avLst/>
          </a:prstGeom>
        </p:spPr>
      </p:pic>
      <p:pic>
        <p:nvPicPr>
          <p:cNvPr id="12" name="Picture 11"/>
          <p:cNvPicPr>
            <a:picLocks noChangeAspect="1"/>
          </p:cNvPicPr>
          <p:nvPr/>
        </p:nvPicPr>
        <p:blipFill>
          <a:blip r:embed="rId8"/>
          <a:stretch>
            <a:fillRect/>
          </a:stretch>
        </p:blipFill>
        <p:spPr>
          <a:xfrm>
            <a:off x="730021" y="3066327"/>
            <a:ext cx="1688379" cy="1688379"/>
          </a:xfrm>
          <a:prstGeom prst="rect">
            <a:avLst/>
          </a:prstGeom>
        </p:spPr>
      </p:pic>
      <p:sp>
        <p:nvSpPr>
          <p:cNvPr id="14" name="Rectangle 13"/>
          <p:cNvSpPr/>
          <p:nvPr/>
        </p:nvSpPr>
        <p:spPr>
          <a:xfrm>
            <a:off x="4321817" y="2815714"/>
            <a:ext cx="4822183" cy="1938992"/>
          </a:xfrm>
          <a:prstGeom prst="rect">
            <a:avLst/>
          </a:prstGeom>
        </p:spPr>
        <p:txBody>
          <a:bodyPr wrap="square">
            <a:spAutoFit/>
          </a:bodyPr>
          <a:lstStyle/>
          <a:p>
            <a:pPr algn="just"/>
            <a:r>
              <a:rPr lang="vi-VN" sz="2000" dirty="0">
                <a:solidFill>
                  <a:srgbClr val="0070C0"/>
                </a:solidFill>
                <a:latin typeface="arial" panose="020B0604020202020204" pitchFamily="34" charset="0"/>
              </a:rPr>
              <a:t>Lễ Phục sinh (hay còn được gọi là Easter Day, ngày Chúa sống lại, ngày Chúa phục sinh...) chính là một ngày lễ rất quan trọng đối với những người theo Kitô giáo (bao gồm Công giáo, Đạo Tin lành, Anh giáo, Chính thống giáo).</a:t>
            </a:r>
            <a:endParaRPr lang="en-US" sz="2000" dirty="0">
              <a:solidFill>
                <a:srgbClr val="0070C0"/>
              </a:solidFill>
              <a:latin typeface="Agency FB" panose="020B0503020202020204" pitchFamily="34" charset="0"/>
            </a:endParaRPr>
          </a:p>
        </p:txBody>
      </p:sp>
      <p:pic>
        <p:nvPicPr>
          <p:cNvPr id="15" name="Easter169674849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4368800" y="2368550"/>
            <a:ext cx="406400" cy="406400"/>
          </a:xfrm>
          <a:prstGeom prst="rect">
            <a:avLst/>
          </a:prstGeom>
        </p:spPr>
      </p:pic>
    </p:spTree>
    <p:extLst>
      <p:ext uri="{BB962C8B-B14F-4D97-AF65-F5344CB8AC3E}">
        <p14:creationId xmlns:p14="http://schemas.microsoft.com/office/powerpoint/2010/main" val="2767313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additive="base">
                                        <p:cTn id="17" dur="500" fill="hold"/>
                                        <p:tgtEl>
                                          <p:spTgt spid="1026"/>
                                        </p:tgtEl>
                                        <p:attrNameLst>
                                          <p:attrName>ppt_x</p:attrName>
                                        </p:attrNameLst>
                                      </p:cBhvr>
                                      <p:tavLst>
                                        <p:tav tm="0">
                                          <p:val>
                                            <p:strVal val="#ppt_x"/>
                                          </p:val>
                                        </p:tav>
                                        <p:tav tm="100000">
                                          <p:val>
                                            <p:strVal val="#ppt_x"/>
                                          </p:val>
                                        </p:tav>
                                      </p:tavLst>
                                    </p:anim>
                                    <p:anim calcmode="lin" valueType="num">
                                      <p:cBhvr additive="base">
                                        <p:cTn id="1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500" fill="hold"/>
                                        <p:tgtEl>
                                          <p:spTgt spid="14"/>
                                        </p:tgtEl>
                                        <p:attrNameLst>
                                          <p:attrName>ppt_x</p:attrName>
                                        </p:attrNameLst>
                                      </p:cBhvr>
                                      <p:tavLst>
                                        <p:tav tm="0">
                                          <p:val>
                                            <p:strVal val="#ppt_x"/>
                                          </p:val>
                                        </p:tav>
                                        <p:tav tm="100000">
                                          <p:val>
                                            <p:strVal val="#ppt_x"/>
                                          </p:val>
                                        </p:tav>
                                      </p:tavLst>
                                    </p:anim>
                                    <p:anim calcmode="lin" valueType="num">
                                      <p:cBhvr additive="base">
                                        <p:cTn id="4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11"/>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1008" fill="hold"/>
                                        <p:tgtEl>
                                          <p:spTgt spid="11"/>
                                        </p:tgtEl>
                                      </p:cBhvr>
                                    </p:cmd>
                                  </p:childTnLst>
                                </p:cTn>
                              </p:par>
                            </p:childTnLst>
                          </p:cTn>
                        </p:par>
                      </p:childTnLst>
                    </p:cTn>
                  </p:par>
                </p:childTnLst>
              </p:cTn>
              <p:nextCondLst>
                <p:cond evt="onClick" delay="0">
                  <p:tgtEl>
                    <p:spTgt spid="11"/>
                  </p:tgtEl>
                </p:cond>
              </p:nextCondLst>
            </p:seq>
            <p:audio>
              <p:cMediaNode vol="80000">
                <p:cTn id="48" fill="hold" display="0">
                  <p:stCondLst>
                    <p:cond delay="indefinite"/>
                  </p:stCondLst>
                  <p:endCondLst>
                    <p:cond evt="onStopAudio" delay="0">
                      <p:tgtEl>
                        <p:sldTgt/>
                      </p:tgtEl>
                    </p:cond>
                  </p:endCondLst>
                </p:cTn>
                <p:tgtEl>
                  <p:spTgt spid="11"/>
                </p:tgtEl>
              </p:cMediaNode>
            </p:audio>
            <p:audio>
              <p:cMediaNode vol="80000">
                <p:cTn id="49" fill="hold" display="0">
                  <p:stCondLst>
                    <p:cond delay="indefinite"/>
                  </p:stCondLst>
                  <p:endCondLst>
                    <p:cond evt="onStopAudio" delay="0">
                      <p:tgtEl>
                        <p:sldTgt/>
                      </p:tgtEl>
                    </p:cond>
                  </p:endCondLst>
                </p:cTn>
                <p:tgtEl>
                  <p:spTgt spid="15"/>
                </p:tgtEl>
              </p:cMediaNode>
            </p:audio>
          </p:childTnLst>
        </p:cTn>
      </p:par>
    </p:tnLst>
    <p:bldLst>
      <p:bldP spid="5" grpId="0"/>
      <p:bldP spid="6" grpId="0"/>
      <p:bldP spid="7" grpId="0"/>
      <p:bldP spid="8"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430;p40"/>
          <p:cNvSpPr txBox="1">
            <a:spLocks noGrp="1"/>
          </p:cNvSpPr>
          <p:nvPr>
            <p:ph type="title"/>
          </p:nvPr>
        </p:nvSpPr>
        <p:spPr>
          <a:xfrm>
            <a:off x="105898" y="596296"/>
            <a:ext cx="3602151" cy="692423"/>
          </a:xfrm>
          <a:prstGeom prst="rect">
            <a:avLst/>
          </a:prstGeom>
        </p:spPr>
        <p:txBody>
          <a:bodyPr spcFirstLastPara="1" wrap="square" lIns="91425" tIns="91425" rIns="91425" bIns="91425" anchor="t" anchorCtr="0">
            <a:noAutofit/>
          </a:bodyPr>
          <a:lstStyle/>
          <a:p>
            <a:pPr lvl="0"/>
            <a:r>
              <a:rPr lang="vi-VN" dirty="0" smtClean="0"/>
              <a:t>17. </a:t>
            </a:r>
            <a:r>
              <a:rPr lang="en-US" sz="3600" dirty="0"/>
              <a:t>feast</a:t>
            </a:r>
            <a:r>
              <a:rPr lang="vi-VN" sz="3600" dirty="0" smtClean="0"/>
              <a:t> </a:t>
            </a:r>
            <a:r>
              <a:rPr lang="vi-VN" dirty="0" smtClean="0">
                <a:ea typeface="Yu Gothic UI Semibold" panose="020B0700000000000000" pitchFamily="34" charset="-128"/>
              </a:rPr>
              <a:t>(n):</a:t>
            </a:r>
            <a:endParaRPr dirty="0"/>
          </a:p>
        </p:txBody>
      </p:sp>
      <p:sp>
        <p:nvSpPr>
          <p:cNvPr id="10" name="Google Shape;430;p40"/>
          <p:cNvSpPr txBox="1">
            <a:spLocks/>
          </p:cNvSpPr>
          <p:nvPr/>
        </p:nvSpPr>
        <p:spPr>
          <a:xfrm>
            <a:off x="2286443" y="628954"/>
            <a:ext cx="2285557" cy="69242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3200" b="0" dirty="0">
                <a:latin typeface="Times New Roman" panose="02020603050405020304" pitchFamily="18" charset="0"/>
                <a:cs typeface="Times New Roman" panose="02020603050405020304" pitchFamily="18" charset="0"/>
              </a:rPr>
              <a:t>/</a:t>
            </a:r>
            <a:r>
              <a:rPr lang="en-US" sz="3200" b="0" dirty="0" err="1">
                <a:latin typeface="Times New Roman" panose="02020603050405020304" pitchFamily="18" charset="0"/>
                <a:cs typeface="Times New Roman" panose="02020603050405020304" pitchFamily="18" charset="0"/>
              </a:rPr>
              <a:t>fi:st</a:t>
            </a:r>
            <a:r>
              <a:rPr lang="en-US" sz="3200" b="0" dirty="0" smtClean="0">
                <a:latin typeface="Times New Roman" panose="02020603050405020304" pitchFamily="18" charset="0"/>
                <a:cs typeface="Times New Roman" panose="02020603050405020304" pitchFamily="18" charset="0"/>
              </a:rPr>
              <a:t>/</a:t>
            </a:r>
            <a:endParaRPr lang="vi-VN" sz="3200" b="0" dirty="0" smtClean="0">
              <a:latin typeface="Times New Roman" panose="02020603050405020304" pitchFamily="18" charset="0"/>
              <a:cs typeface="Times New Roman" panose="02020603050405020304" pitchFamily="18" charset="0"/>
            </a:endParaRPr>
          </a:p>
          <a:p>
            <a:r>
              <a:rPr lang="en-US" sz="3200" b="0" i="1" dirty="0" err="1">
                <a:latin typeface="Times New Roman" panose="02020603050405020304" pitchFamily="18" charset="0"/>
                <a:cs typeface="Times New Roman" panose="02020603050405020304" pitchFamily="18" charset="0"/>
              </a:rPr>
              <a:t>bữa</a:t>
            </a:r>
            <a:r>
              <a:rPr lang="en-US" sz="3200" b="0" i="1" dirty="0">
                <a:latin typeface="Times New Roman" panose="02020603050405020304" pitchFamily="18" charset="0"/>
                <a:cs typeface="Times New Roman" panose="02020603050405020304" pitchFamily="18" charset="0"/>
              </a:rPr>
              <a:t> </a:t>
            </a:r>
            <a:r>
              <a:rPr lang="en-US" sz="3200" b="0" i="1" dirty="0" err="1">
                <a:latin typeface="Times New Roman" panose="02020603050405020304" pitchFamily="18" charset="0"/>
                <a:cs typeface="Times New Roman" panose="02020603050405020304" pitchFamily="18" charset="0"/>
              </a:rPr>
              <a:t>tiệc</a:t>
            </a:r>
            <a:r>
              <a:rPr lang="en-US" sz="3200" b="0" i="1" dirty="0">
                <a:latin typeface="Times New Roman" panose="02020603050405020304" pitchFamily="18" charset="0"/>
                <a:cs typeface="Times New Roman" panose="02020603050405020304" pitchFamily="18" charset="0"/>
              </a:rPr>
              <a:t> </a:t>
            </a:r>
            <a:r>
              <a:rPr lang="en-US" sz="3200" b="0" i="1" dirty="0" err="1">
                <a:latin typeface="Times New Roman" panose="02020603050405020304" pitchFamily="18" charset="0"/>
                <a:cs typeface="Times New Roman" panose="02020603050405020304" pitchFamily="18" charset="0"/>
              </a:rPr>
              <a:t>lớn</a:t>
            </a:r>
            <a:endParaRPr lang="vi-VN" sz="1800" b="0" dirty="0">
              <a:latin typeface="Times New Roman" panose="02020603050405020304" pitchFamily="18" charset="0"/>
              <a:cs typeface="Times New Roman" panose="02020603050405020304" pitchFamily="18" charset="0"/>
            </a:endParaRPr>
          </a:p>
        </p:txBody>
      </p:sp>
      <p:pic>
        <p:nvPicPr>
          <p:cNvPr id="2050" name="Picture 2" descr="family dinner clip art - Clip Art Library"/>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2040" y="1851566"/>
            <a:ext cx="3223010" cy="1931249"/>
          </a:xfrm>
          <a:prstGeom prst="rect">
            <a:avLst/>
          </a:prstGeom>
          <a:noFill/>
          <a:extLst>
            <a:ext uri="{909E8E84-426E-40DD-AFC4-6F175D3DCCD1}">
              <a14:hiddenFill xmlns:a14="http://schemas.microsoft.com/office/drawing/2010/main">
                <a:solidFill>
                  <a:srgbClr val="FFFFFF"/>
                </a:solidFill>
              </a14:hiddenFill>
            </a:ext>
          </a:extLst>
        </p:spPr>
      </p:pic>
      <p:sp>
        <p:nvSpPr>
          <p:cNvPr id="14" name="Google Shape;430;p40"/>
          <p:cNvSpPr txBox="1">
            <a:spLocks noGrp="1"/>
          </p:cNvSpPr>
          <p:nvPr>
            <p:ph type="title"/>
          </p:nvPr>
        </p:nvSpPr>
        <p:spPr>
          <a:xfrm>
            <a:off x="4546438" y="446566"/>
            <a:ext cx="3338790" cy="528600"/>
          </a:xfrm>
          <a:prstGeom prst="rect">
            <a:avLst/>
          </a:prstGeom>
        </p:spPr>
        <p:txBody>
          <a:bodyPr spcFirstLastPara="1" wrap="square" lIns="91425" tIns="91425" rIns="91425" bIns="91425" anchor="t" anchorCtr="0">
            <a:noAutofit/>
          </a:bodyPr>
          <a:lstStyle/>
          <a:p>
            <a:pPr lvl="0"/>
            <a:r>
              <a:rPr lang="vi-VN" dirty="0" smtClean="0"/>
              <a:t>18. </a:t>
            </a:r>
            <a:r>
              <a:rPr lang="en-US" dirty="0"/>
              <a:t>festival</a:t>
            </a:r>
            <a:r>
              <a:rPr lang="vi-VN" dirty="0" smtClean="0"/>
              <a:t> </a:t>
            </a:r>
            <a:r>
              <a:rPr lang="vi-VN" dirty="0" smtClean="0">
                <a:ea typeface="Yu Gothic UI Semibold" panose="020B0700000000000000" pitchFamily="34" charset="-128"/>
              </a:rPr>
              <a:t>(n):</a:t>
            </a:r>
            <a:endParaRPr dirty="0"/>
          </a:p>
        </p:txBody>
      </p:sp>
      <p:sp>
        <p:nvSpPr>
          <p:cNvPr id="15" name="Google Shape;430;p40"/>
          <p:cNvSpPr txBox="1">
            <a:spLocks/>
          </p:cNvSpPr>
          <p:nvPr/>
        </p:nvSpPr>
        <p:spPr>
          <a:xfrm>
            <a:off x="7245893" y="446566"/>
            <a:ext cx="2118455"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3200" b="0" dirty="0">
                <a:latin typeface="Times New Roman" panose="02020603050405020304" pitchFamily="18" charset="0"/>
                <a:cs typeface="Times New Roman" panose="02020603050405020304" pitchFamily="18" charset="0"/>
              </a:rPr>
              <a:t>/'</a:t>
            </a:r>
            <a:r>
              <a:rPr lang="en-US" sz="3200" b="0" dirty="0" err="1">
                <a:latin typeface="Times New Roman" panose="02020603050405020304" pitchFamily="18" charset="0"/>
                <a:cs typeface="Times New Roman" panose="02020603050405020304" pitchFamily="18" charset="0"/>
              </a:rPr>
              <a:t>festivl</a:t>
            </a:r>
            <a:r>
              <a:rPr lang="en-US" sz="3200" b="0" dirty="0" smtClean="0">
                <a:latin typeface="Times New Roman" panose="02020603050405020304" pitchFamily="18" charset="0"/>
                <a:cs typeface="Times New Roman" panose="02020603050405020304" pitchFamily="18" charset="0"/>
              </a:rPr>
              <a:t>/</a:t>
            </a:r>
            <a:endParaRPr lang="vi-VN" sz="3200" b="0" dirty="0" smtClean="0">
              <a:latin typeface="Times New Roman" panose="02020603050405020304" pitchFamily="18" charset="0"/>
              <a:cs typeface="Times New Roman" panose="02020603050405020304" pitchFamily="18" charset="0"/>
            </a:endParaRPr>
          </a:p>
          <a:p>
            <a:r>
              <a:rPr lang="en-US" sz="3200" b="0" i="1" dirty="0" err="1">
                <a:latin typeface="Times New Roman" panose="02020603050405020304" pitchFamily="18" charset="0"/>
                <a:cs typeface="Times New Roman" panose="02020603050405020304" pitchFamily="18" charset="0"/>
              </a:rPr>
              <a:t>lễ</a:t>
            </a:r>
            <a:r>
              <a:rPr lang="en-US" sz="3200" b="0" i="1" dirty="0">
                <a:latin typeface="Times New Roman" panose="02020603050405020304" pitchFamily="18" charset="0"/>
                <a:cs typeface="Times New Roman" panose="02020603050405020304" pitchFamily="18" charset="0"/>
              </a:rPr>
              <a:t> </a:t>
            </a:r>
            <a:r>
              <a:rPr lang="en-US" sz="3200" b="0" i="1" dirty="0" err="1">
                <a:latin typeface="Times New Roman" panose="02020603050405020304" pitchFamily="18" charset="0"/>
                <a:cs typeface="Times New Roman" panose="02020603050405020304" pitchFamily="18" charset="0"/>
              </a:rPr>
              <a:t>hội</a:t>
            </a:r>
            <a:endParaRPr lang="vi-VN" sz="3200" b="0" dirty="0">
              <a:latin typeface="Times New Roman" panose="02020603050405020304" pitchFamily="18" charset="0"/>
              <a:cs typeface="Times New Roman" panose="02020603050405020304" pitchFamily="18" charset="0"/>
            </a:endParaRPr>
          </a:p>
        </p:txBody>
      </p:sp>
      <p:pic>
        <p:nvPicPr>
          <p:cNvPr id="2052" name="Picture 4" descr="https://o.remove.bg/downloads/2dbdeb1f-f6b6-4e45-bfe0-1951014000df/image-removebg-preview.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69231" y="1499771"/>
            <a:ext cx="2942611" cy="2109702"/>
          </a:xfrm>
          <a:prstGeom prst="rect">
            <a:avLst/>
          </a:prstGeom>
          <a:noFill/>
          <a:extLst>
            <a:ext uri="{909E8E84-426E-40DD-AFC4-6F175D3DCCD1}">
              <a14:hiddenFill xmlns:a14="http://schemas.microsoft.com/office/drawing/2010/main">
                <a:solidFill>
                  <a:srgbClr val="FFFFFF"/>
                </a:solidFill>
              </a14:hiddenFill>
            </a:ext>
          </a:extLst>
        </p:spPr>
      </p:pic>
      <p:pic>
        <p:nvPicPr>
          <p:cNvPr id="4" name="feast169674865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2047145" y="4313004"/>
            <a:ext cx="406400" cy="406400"/>
          </a:xfrm>
          <a:prstGeom prst="rect">
            <a:avLst/>
          </a:prstGeom>
        </p:spPr>
      </p:pic>
      <p:pic>
        <p:nvPicPr>
          <p:cNvPr id="13" name="festival169674870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6840536" y="4145815"/>
            <a:ext cx="406400" cy="406400"/>
          </a:xfrm>
          <a:prstGeom prst="rect">
            <a:avLst/>
          </a:prstGeom>
        </p:spPr>
      </p:pic>
    </p:spTree>
    <p:extLst>
      <p:ext uri="{BB962C8B-B14F-4D97-AF65-F5344CB8AC3E}">
        <p14:creationId xmlns:p14="http://schemas.microsoft.com/office/powerpoint/2010/main" val="279676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050"/>
                                        </p:tgtEl>
                                        <p:attrNameLst>
                                          <p:attrName>style.visibility</p:attrName>
                                        </p:attrNameLst>
                                      </p:cBhvr>
                                      <p:to>
                                        <p:strVal val="visible"/>
                                      </p:to>
                                    </p:set>
                                    <p:anim calcmode="lin" valueType="num">
                                      <p:cBhvr additive="base">
                                        <p:cTn id="15" dur="500" fill="hold"/>
                                        <p:tgtEl>
                                          <p:spTgt spid="2050"/>
                                        </p:tgtEl>
                                        <p:attrNameLst>
                                          <p:attrName>ppt_x</p:attrName>
                                        </p:attrNameLst>
                                      </p:cBhvr>
                                      <p:tavLst>
                                        <p:tav tm="0">
                                          <p:val>
                                            <p:strVal val="#ppt_x"/>
                                          </p:val>
                                        </p:tav>
                                        <p:tav tm="100000">
                                          <p:val>
                                            <p:strVal val="#ppt_x"/>
                                          </p:val>
                                        </p:tav>
                                      </p:tavLst>
                                    </p:anim>
                                    <p:anim calcmode="lin" valueType="num">
                                      <p:cBhvr additive="base">
                                        <p:cTn id="16" dur="500" fill="hold"/>
                                        <p:tgtEl>
                                          <p:spTgt spid="205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2052"/>
                                        </p:tgtEl>
                                        <p:attrNameLst>
                                          <p:attrName>style.visibility</p:attrName>
                                        </p:attrNameLst>
                                      </p:cBhvr>
                                      <p:to>
                                        <p:strVal val="visible"/>
                                      </p:to>
                                    </p:set>
                                    <p:animEffect transition="in" filter="fade">
                                      <p:cBhvr>
                                        <p:cTn id="37" dur="1000"/>
                                        <p:tgtEl>
                                          <p:spTgt spid="2052"/>
                                        </p:tgtEl>
                                      </p:cBhvr>
                                    </p:animEffect>
                                    <p:anim calcmode="lin" valueType="num">
                                      <p:cBhvr>
                                        <p:cTn id="38" dur="1000" fill="hold"/>
                                        <p:tgtEl>
                                          <p:spTgt spid="2052"/>
                                        </p:tgtEl>
                                        <p:attrNameLst>
                                          <p:attrName>ppt_x</p:attrName>
                                        </p:attrNameLst>
                                      </p:cBhvr>
                                      <p:tavLst>
                                        <p:tav tm="0">
                                          <p:val>
                                            <p:strVal val="#ppt_x"/>
                                          </p:val>
                                        </p:tav>
                                        <p:tav tm="100000">
                                          <p:val>
                                            <p:strVal val="#ppt_x"/>
                                          </p:val>
                                        </p:tav>
                                      </p:tavLst>
                                    </p:anim>
                                    <p:anim calcmode="lin" valueType="num">
                                      <p:cBhvr>
                                        <p:cTn id="39" dur="1000" fill="hold"/>
                                        <p:tgtEl>
                                          <p:spTgt spid="2052"/>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45" fill="hold" display="0">
                  <p:stCondLst>
                    <p:cond delay="indefinite"/>
                  </p:stCondLst>
                  <p:endCondLst>
                    <p:cond evt="onStopAudio" delay="0">
                      <p:tgtEl>
                        <p:sldTgt/>
                      </p:tgtEl>
                    </p:cond>
                  </p:endCondLst>
                </p:cTn>
                <p:tgtEl>
                  <p:spTgt spid="4"/>
                </p:tgtEl>
              </p:cMediaNode>
            </p:audio>
            <p:audio>
              <p:cMediaNode vol="80000">
                <p:cTn id="46" fill="hold" display="0">
                  <p:stCondLst>
                    <p:cond delay="indefinite"/>
                  </p:stCondLst>
                  <p:endCondLst>
                    <p:cond evt="onStopAudio" delay="0">
                      <p:tgtEl>
                        <p:sldTgt/>
                      </p:tgtEl>
                    </p:cond>
                  </p:endCondLst>
                </p:cTn>
                <p:tgtEl>
                  <p:spTgt spid="13"/>
                </p:tgtEl>
              </p:cMediaNode>
            </p:audio>
          </p:childTnLst>
        </p:cTn>
      </p:par>
    </p:tnLst>
    <p:bldLst>
      <p:bldP spid="9" grpId="0"/>
      <p:bldP spid="10" grpId="0"/>
      <p:bldP spid="1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430;p40"/>
          <p:cNvSpPr txBox="1">
            <a:spLocks noGrp="1"/>
          </p:cNvSpPr>
          <p:nvPr>
            <p:ph type="title"/>
          </p:nvPr>
        </p:nvSpPr>
        <p:spPr>
          <a:xfrm>
            <a:off x="1127627" y="56461"/>
            <a:ext cx="3338790" cy="528600"/>
          </a:xfrm>
          <a:prstGeom prst="rect">
            <a:avLst/>
          </a:prstGeom>
        </p:spPr>
        <p:txBody>
          <a:bodyPr spcFirstLastPara="1" wrap="square" lIns="91425" tIns="91425" rIns="91425" bIns="91425" anchor="t" anchorCtr="0">
            <a:noAutofit/>
          </a:bodyPr>
          <a:lstStyle/>
          <a:p>
            <a:pPr lvl="0"/>
            <a:r>
              <a:rPr lang="vi-VN" sz="2800" dirty="0" smtClean="0"/>
              <a:t>19. </a:t>
            </a:r>
            <a:r>
              <a:rPr lang="en-US" sz="2800" dirty="0"/>
              <a:t>firework</a:t>
            </a:r>
            <a:r>
              <a:rPr lang="vi-VN" sz="2800" dirty="0" smtClean="0"/>
              <a:t> </a:t>
            </a:r>
            <a:r>
              <a:rPr lang="vi-VN" sz="2800" dirty="0" smtClean="0">
                <a:ea typeface="Yu Gothic UI Semibold" panose="020B0700000000000000" pitchFamily="34" charset="-128"/>
              </a:rPr>
              <a:t>(n):</a:t>
            </a:r>
            <a:endParaRPr sz="2800" dirty="0"/>
          </a:p>
        </p:txBody>
      </p:sp>
      <p:sp>
        <p:nvSpPr>
          <p:cNvPr id="6" name="Google Shape;430;p40"/>
          <p:cNvSpPr txBox="1">
            <a:spLocks/>
          </p:cNvSpPr>
          <p:nvPr/>
        </p:nvSpPr>
        <p:spPr>
          <a:xfrm>
            <a:off x="3462802" y="42587"/>
            <a:ext cx="4109072" cy="54247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smtClean="0">
                <a:latin typeface="Times New Roman" panose="02020603050405020304" pitchFamily="18" charset="0"/>
                <a:cs typeface="Times New Roman" panose="02020603050405020304" pitchFamily="18" charset="0"/>
              </a:rPr>
              <a:t>'</a:t>
            </a:r>
            <a:r>
              <a:rPr lang="en-US" sz="2800" b="0" dirty="0" err="1" smtClean="0">
                <a:latin typeface="Times New Roman" panose="02020603050405020304" pitchFamily="18" charset="0"/>
                <a:cs typeface="Times New Roman" panose="02020603050405020304" pitchFamily="18" charset="0"/>
              </a:rPr>
              <a:t>faɪəwɜ:k</a:t>
            </a:r>
            <a:r>
              <a:rPr lang="en-US" sz="2800" b="0" dirty="0" smtClean="0">
                <a:latin typeface="Times New Roman" panose="02020603050405020304" pitchFamily="18" charset="0"/>
                <a:cs typeface="Times New Roman" panose="02020603050405020304" pitchFamily="18" charset="0"/>
              </a:rPr>
              <a:t>/</a:t>
            </a:r>
            <a:r>
              <a:rPr lang="vi-VN" sz="2800" b="0" dirty="0">
                <a:latin typeface="Times New Roman" panose="02020603050405020304" pitchFamily="18" charset="0"/>
                <a:cs typeface="Times New Roman" panose="02020603050405020304" pitchFamily="18" charset="0"/>
              </a:rPr>
              <a:t> </a:t>
            </a:r>
            <a:r>
              <a:rPr lang="vi-VN" sz="2800" b="0" dirty="0" smtClean="0">
                <a:latin typeface="Times New Roman" panose="02020603050405020304" pitchFamily="18" charset="0"/>
                <a:cs typeface="Times New Roman" panose="02020603050405020304" pitchFamily="18" charset="0"/>
              </a:rPr>
              <a:t> </a:t>
            </a:r>
            <a:r>
              <a:rPr lang="en-US" sz="2800" b="0" i="1" dirty="0" err="1" smtClean="0">
                <a:latin typeface="Times New Roman" panose="02020603050405020304" pitchFamily="18" charset="0"/>
                <a:cs typeface="Times New Roman" panose="02020603050405020304" pitchFamily="18" charset="0"/>
              </a:rPr>
              <a:t>pháo</a:t>
            </a:r>
            <a:r>
              <a:rPr lang="en-US" sz="2800" b="0" i="1" dirty="0" smtClean="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hoa</a:t>
            </a:r>
            <a:endParaRPr lang="vi-VN" sz="2000" b="0" dirty="0">
              <a:latin typeface="Times New Roman" panose="02020603050405020304" pitchFamily="18" charset="0"/>
              <a:cs typeface="Times New Roman" panose="02020603050405020304" pitchFamily="18" charset="0"/>
            </a:endParaRPr>
          </a:p>
        </p:txBody>
      </p:sp>
      <p:sp>
        <p:nvSpPr>
          <p:cNvPr id="7" name="Google Shape;430;p40"/>
          <p:cNvSpPr txBox="1">
            <a:spLocks noGrp="1"/>
          </p:cNvSpPr>
          <p:nvPr>
            <p:ph type="title"/>
          </p:nvPr>
        </p:nvSpPr>
        <p:spPr>
          <a:xfrm>
            <a:off x="0" y="2290517"/>
            <a:ext cx="4572000" cy="528600"/>
          </a:xfrm>
          <a:prstGeom prst="rect">
            <a:avLst/>
          </a:prstGeom>
        </p:spPr>
        <p:txBody>
          <a:bodyPr spcFirstLastPara="1" wrap="square" lIns="91425" tIns="91425" rIns="91425" bIns="91425" anchor="t" anchorCtr="0">
            <a:noAutofit/>
          </a:bodyPr>
          <a:lstStyle/>
          <a:p>
            <a:pPr lvl="0"/>
            <a:r>
              <a:rPr lang="vi-VN" sz="2800" dirty="0"/>
              <a:t>20</a:t>
            </a:r>
            <a:r>
              <a:rPr lang="vi-VN" sz="2800" dirty="0" smtClean="0"/>
              <a:t>. </a:t>
            </a:r>
            <a:r>
              <a:rPr lang="en-US" dirty="0"/>
              <a:t>Flower Festival</a:t>
            </a:r>
            <a:r>
              <a:rPr lang="vi-VN" dirty="0" smtClean="0"/>
              <a:t> </a:t>
            </a:r>
            <a:r>
              <a:rPr lang="vi-VN" sz="2800" dirty="0" smtClean="0">
                <a:ea typeface="Yu Gothic UI Semibold" panose="020B0700000000000000" pitchFamily="34" charset="-128"/>
              </a:rPr>
              <a:t>(n):</a:t>
            </a:r>
            <a:endParaRPr sz="2800" dirty="0"/>
          </a:p>
        </p:txBody>
      </p:sp>
      <p:sp>
        <p:nvSpPr>
          <p:cNvPr id="8" name="Google Shape;430;p40"/>
          <p:cNvSpPr txBox="1">
            <a:spLocks/>
          </p:cNvSpPr>
          <p:nvPr/>
        </p:nvSpPr>
        <p:spPr>
          <a:xfrm>
            <a:off x="37431" y="2670006"/>
            <a:ext cx="4746170"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flaʊə</a:t>
            </a:r>
            <a:r>
              <a:rPr lang="en-US" sz="2800" b="0" dirty="0">
                <a:latin typeface="Times New Roman" panose="02020603050405020304" pitchFamily="18" charset="0"/>
                <a:cs typeface="Times New Roman" panose="02020603050405020304" pitchFamily="18" charset="0"/>
              </a:rPr>
              <a:t>(r) </a:t>
            </a:r>
            <a:r>
              <a:rPr lang="en-US" sz="2800" b="0" dirty="0" smtClean="0">
                <a:latin typeface="Times New Roman" panose="02020603050405020304" pitchFamily="18" charset="0"/>
                <a:cs typeface="Times New Roman" panose="02020603050405020304" pitchFamily="18" charset="0"/>
              </a:rPr>
              <a:t>'</a:t>
            </a:r>
            <a:r>
              <a:rPr lang="en-US" sz="2800" b="0" dirty="0" err="1" smtClean="0">
                <a:latin typeface="Times New Roman" panose="02020603050405020304" pitchFamily="18" charset="0"/>
                <a:cs typeface="Times New Roman" panose="02020603050405020304" pitchFamily="18" charset="0"/>
              </a:rPr>
              <a:t>festɪvl</a:t>
            </a:r>
            <a:r>
              <a:rPr lang="en-US" sz="2800" b="0" dirty="0" smtClean="0">
                <a:latin typeface="Times New Roman" panose="02020603050405020304" pitchFamily="18" charset="0"/>
                <a:cs typeface="Times New Roman" panose="02020603050405020304" pitchFamily="18" charset="0"/>
              </a:rPr>
              <a:t>/</a:t>
            </a:r>
            <a:r>
              <a:rPr lang="vi-VN" sz="2800" b="0" dirty="0">
                <a:latin typeface="Times New Roman" panose="02020603050405020304" pitchFamily="18" charset="0"/>
                <a:cs typeface="Times New Roman" panose="02020603050405020304" pitchFamily="18" charset="0"/>
              </a:rPr>
              <a:t> </a:t>
            </a:r>
            <a:r>
              <a:rPr lang="vi-VN" sz="2800" b="0" dirty="0" smtClean="0">
                <a:latin typeface="Times New Roman" panose="02020603050405020304" pitchFamily="18" charset="0"/>
                <a:cs typeface="Times New Roman" panose="02020603050405020304" pitchFamily="18" charset="0"/>
              </a:rPr>
              <a:t> </a:t>
            </a:r>
            <a:r>
              <a:rPr lang="en-US" sz="2800" b="0" i="1" dirty="0" err="1" smtClean="0">
                <a:latin typeface="Times New Roman" panose="02020603050405020304" pitchFamily="18" charset="0"/>
                <a:cs typeface="Times New Roman" panose="02020603050405020304" pitchFamily="18" charset="0"/>
              </a:rPr>
              <a:t>lễ</a:t>
            </a:r>
            <a:r>
              <a:rPr lang="en-US" sz="2800" b="0" i="1" dirty="0" smtClean="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hội</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Hoa</a:t>
            </a:r>
            <a:endParaRPr lang="vi-VN" sz="1800" b="0" dirty="0">
              <a:latin typeface="Times New Roman" panose="02020603050405020304" pitchFamily="18" charset="0"/>
              <a:cs typeface="Times New Roman" panose="02020603050405020304" pitchFamily="18" charset="0"/>
            </a:endParaRPr>
          </a:p>
        </p:txBody>
      </p:sp>
      <p:sp>
        <p:nvSpPr>
          <p:cNvPr id="9" name="Google Shape;430;p40"/>
          <p:cNvSpPr txBox="1">
            <a:spLocks noGrp="1"/>
          </p:cNvSpPr>
          <p:nvPr>
            <p:ph type="title"/>
          </p:nvPr>
        </p:nvSpPr>
        <p:spPr>
          <a:xfrm>
            <a:off x="4893034" y="2353697"/>
            <a:ext cx="3338790" cy="528600"/>
          </a:xfrm>
          <a:prstGeom prst="rect">
            <a:avLst/>
          </a:prstGeom>
        </p:spPr>
        <p:txBody>
          <a:bodyPr spcFirstLastPara="1" wrap="square" lIns="91425" tIns="91425" rIns="91425" bIns="91425" anchor="t" anchorCtr="0">
            <a:noAutofit/>
          </a:bodyPr>
          <a:lstStyle/>
          <a:p>
            <a:pPr lvl="0"/>
            <a:r>
              <a:rPr lang="vi-VN" sz="2800" dirty="0"/>
              <a:t>21</a:t>
            </a:r>
            <a:r>
              <a:rPr lang="vi-VN" sz="2800" dirty="0" smtClean="0"/>
              <a:t>. </a:t>
            </a:r>
            <a:r>
              <a:rPr lang="en-US" sz="2800" dirty="0"/>
              <a:t>folk </a:t>
            </a:r>
            <a:r>
              <a:rPr lang="en-US" sz="2800" dirty="0" smtClean="0"/>
              <a:t>dance</a:t>
            </a:r>
            <a:r>
              <a:rPr lang="vi-VN" sz="2800" dirty="0" smtClean="0"/>
              <a:t> </a:t>
            </a:r>
            <a:r>
              <a:rPr lang="vi-VN" sz="2800" dirty="0" smtClean="0">
                <a:ea typeface="Yu Gothic UI Semibold" panose="020B0700000000000000" pitchFamily="34" charset="-128"/>
              </a:rPr>
              <a:t>(n):</a:t>
            </a:r>
            <a:endParaRPr sz="2800" dirty="0"/>
          </a:p>
        </p:txBody>
      </p:sp>
      <p:sp>
        <p:nvSpPr>
          <p:cNvPr id="10" name="Google Shape;430;p40"/>
          <p:cNvSpPr txBox="1">
            <a:spLocks/>
          </p:cNvSpPr>
          <p:nvPr/>
        </p:nvSpPr>
        <p:spPr>
          <a:xfrm>
            <a:off x="4893034" y="2733506"/>
            <a:ext cx="3619593" cy="5286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fəʊk</a:t>
            </a:r>
            <a:r>
              <a:rPr lang="en-US" sz="2800" b="0" dirty="0">
                <a:latin typeface="Times New Roman" panose="02020603050405020304" pitchFamily="18" charset="0"/>
                <a:cs typeface="Times New Roman" panose="02020603050405020304" pitchFamily="18" charset="0"/>
              </a:rPr>
              <a:t> </a:t>
            </a:r>
            <a:r>
              <a:rPr lang="en-US" sz="2800" b="0" dirty="0" err="1">
                <a:latin typeface="Times New Roman" panose="02020603050405020304" pitchFamily="18" charset="0"/>
                <a:cs typeface="Times New Roman" panose="02020603050405020304" pitchFamily="18" charset="0"/>
              </a:rPr>
              <a:t>dæns</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điệu</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múa</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dân</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gian</a:t>
            </a:r>
            <a:endParaRPr lang="vi-VN" sz="2800" b="0" dirty="0">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a:blip r:embed="rId8"/>
          <a:stretch>
            <a:fillRect/>
          </a:stretch>
        </p:blipFill>
        <p:spPr>
          <a:xfrm>
            <a:off x="2790751" y="630088"/>
            <a:ext cx="2951871" cy="1660427"/>
          </a:xfrm>
          <a:prstGeom prst="rect">
            <a:avLst/>
          </a:prstGeom>
        </p:spPr>
      </p:pic>
      <p:pic>
        <p:nvPicPr>
          <p:cNvPr id="12" name="Picture 11"/>
          <p:cNvPicPr>
            <a:picLocks noChangeAspect="1"/>
          </p:cNvPicPr>
          <p:nvPr/>
        </p:nvPicPr>
        <p:blipFill rotWithShape="1">
          <a:blip r:embed="rId9"/>
          <a:srcRect r="21628" b="14116"/>
          <a:stretch/>
        </p:blipFill>
        <p:spPr>
          <a:xfrm>
            <a:off x="1046841" y="3296832"/>
            <a:ext cx="2291526" cy="1846668"/>
          </a:xfrm>
          <a:prstGeom prst="rect">
            <a:avLst/>
          </a:prstGeom>
        </p:spPr>
      </p:pic>
      <p:pic>
        <p:nvPicPr>
          <p:cNvPr id="13" name="Picture 12"/>
          <p:cNvPicPr>
            <a:picLocks noChangeAspect="1"/>
          </p:cNvPicPr>
          <p:nvPr/>
        </p:nvPicPr>
        <p:blipFill>
          <a:blip r:embed="rId10"/>
          <a:stretch>
            <a:fillRect/>
          </a:stretch>
        </p:blipFill>
        <p:spPr>
          <a:xfrm>
            <a:off x="5989229" y="3716298"/>
            <a:ext cx="1427202" cy="1427202"/>
          </a:xfrm>
          <a:prstGeom prst="rect">
            <a:avLst/>
          </a:prstGeom>
        </p:spPr>
      </p:pic>
      <p:pic>
        <p:nvPicPr>
          <p:cNvPr id="14" name="firework169674916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6499630" y="836052"/>
            <a:ext cx="406400" cy="406400"/>
          </a:xfrm>
          <a:prstGeom prst="rect">
            <a:avLst/>
          </a:prstGeom>
        </p:spPr>
      </p:pic>
      <p:pic>
        <p:nvPicPr>
          <p:cNvPr id="15" name="Flower-Festival-169674928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3727115" y="3513098"/>
            <a:ext cx="406400" cy="406400"/>
          </a:xfrm>
          <a:prstGeom prst="rect">
            <a:avLst/>
          </a:prstGeom>
        </p:spPr>
      </p:pic>
      <p:pic>
        <p:nvPicPr>
          <p:cNvPr id="16" name="folk-dance-1696749302">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8106227" y="2926357"/>
            <a:ext cx="406400" cy="406400"/>
          </a:xfrm>
          <a:prstGeom prst="rect">
            <a:avLst/>
          </a:prstGeom>
        </p:spPr>
      </p:pic>
    </p:spTree>
    <p:extLst>
      <p:ext uri="{BB962C8B-B14F-4D97-AF65-F5344CB8AC3E}">
        <p14:creationId xmlns:p14="http://schemas.microsoft.com/office/powerpoint/2010/main" val="2943893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ppt_x"/>
                                          </p:val>
                                        </p:tav>
                                        <p:tav tm="100000">
                                          <p:val>
                                            <p:strVal val="#ppt_x"/>
                                          </p:val>
                                        </p:tav>
                                      </p:tavLst>
                                    </p:anim>
                                    <p:anim calcmode="lin" valueType="num">
                                      <p:cBhvr additive="base">
                                        <p:cTn id="4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ppt_x"/>
                                          </p:val>
                                        </p:tav>
                                        <p:tav tm="100000">
                                          <p:val>
                                            <p:strVal val="#ppt_x"/>
                                          </p:val>
                                        </p:tav>
                                      </p:tavLst>
                                    </p:anim>
                                    <p:anim calcmode="lin" valueType="num">
                                      <p:cBhvr additive="base">
                                        <p:cTn id="58" dur="500" fill="hold"/>
                                        <p:tgtEl>
                                          <p:spTgt spid="16"/>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ppt_x"/>
                                          </p:val>
                                        </p:tav>
                                        <p:tav tm="100000">
                                          <p:val>
                                            <p:strVal val="#ppt_x"/>
                                          </p:val>
                                        </p:tav>
                                      </p:tavLst>
                                    </p:anim>
                                    <p:anim calcmode="lin" valueType="num">
                                      <p:cBhvr additive="base">
                                        <p:cTn id="6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63" fill="hold" display="0">
                  <p:stCondLst>
                    <p:cond delay="indefinite"/>
                  </p:stCondLst>
                  <p:endCondLst>
                    <p:cond evt="onStopAudio" delay="0">
                      <p:tgtEl>
                        <p:sldTgt/>
                      </p:tgtEl>
                    </p:cond>
                  </p:endCondLst>
                </p:cTn>
                <p:tgtEl>
                  <p:spTgt spid="14"/>
                </p:tgtEl>
              </p:cMediaNode>
            </p:audio>
            <p:audio>
              <p:cMediaNode vol="80000">
                <p:cTn id="64" fill="hold" display="0">
                  <p:stCondLst>
                    <p:cond delay="indefinite"/>
                  </p:stCondLst>
                  <p:endCondLst>
                    <p:cond evt="onStopAudio" delay="0">
                      <p:tgtEl>
                        <p:sldTgt/>
                      </p:tgtEl>
                    </p:cond>
                  </p:endCondLst>
                </p:cTn>
                <p:tgtEl>
                  <p:spTgt spid="15"/>
                </p:tgtEl>
              </p:cMediaNode>
            </p:audio>
            <p:audio>
              <p:cMediaNode vol="80000">
                <p:cTn id="65" fill="hold" display="0">
                  <p:stCondLst>
                    <p:cond delay="indefinite"/>
                  </p:stCondLst>
                  <p:endCondLst>
                    <p:cond evt="onStopAudio" delay="0">
                      <p:tgtEl>
                        <p:sldTgt/>
                      </p:tgtEl>
                    </p:cond>
                  </p:endCondLst>
                </p:cTn>
                <p:tgtEl>
                  <p:spTgt spid="16"/>
                </p:tgtEl>
              </p:cMediaNode>
            </p:audio>
          </p:childTnLst>
        </p:cTn>
      </p:par>
    </p:tnLst>
    <p:bldLst>
      <p:bldP spid="5" grpId="0"/>
      <p:bldP spid="6" grpId="0"/>
      <p:bldP spid="7"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0" y="222128"/>
            <a:ext cx="3841660" cy="724356"/>
          </a:xfrm>
        </p:spPr>
        <p:txBody>
          <a:bodyPr/>
          <a:lstStyle/>
          <a:p>
            <a:pPr lvl="0"/>
            <a:r>
              <a:rPr lang="vi-VN" sz="2800" dirty="0" smtClean="0"/>
              <a:t>22. </a:t>
            </a:r>
            <a:r>
              <a:rPr lang="en-US" sz="2800" dirty="0" smtClean="0"/>
              <a:t>Halloween</a:t>
            </a:r>
            <a:r>
              <a:rPr lang="vi-VN" sz="2800" dirty="0" smtClean="0"/>
              <a:t> </a:t>
            </a:r>
            <a:r>
              <a:rPr lang="vi-VN" sz="2800" dirty="0" smtClean="0">
                <a:ea typeface="Yu Gothic UI Semibold" panose="020B0700000000000000" pitchFamily="34" charset="-128"/>
              </a:rPr>
              <a:t>(</a:t>
            </a:r>
            <a:r>
              <a:rPr lang="vi-VN" sz="2800" dirty="0">
                <a:ea typeface="Yu Gothic UI Semibold" panose="020B0700000000000000" pitchFamily="34" charset="-128"/>
              </a:rPr>
              <a:t>n):</a:t>
            </a:r>
            <a:r>
              <a:rPr lang="vi-VN" sz="2800" dirty="0"/>
              <a:t/>
            </a:r>
            <a:br>
              <a:rPr lang="vi-VN" sz="2800" dirty="0"/>
            </a:br>
            <a:endParaRPr lang="en-US" sz="2800" dirty="0"/>
          </a:p>
        </p:txBody>
      </p:sp>
      <p:sp>
        <p:nvSpPr>
          <p:cNvPr id="14" name="Google Shape;430;p40"/>
          <p:cNvSpPr txBox="1">
            <a:spLocks/>
          </p:cNvSpPr>
          <p:nvPr/>
        </p:nvSpPr>
        <p:spPr>
          <a:xfrm>
            <a:off x="2101091" y="196121"/>
            <a:ext cx="3769894" cy="62933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hæləʊ'i:n</a:t>
            </a:r>
            <a:r>
              <a:rPr lang="en-US" sz="2800" b="0" dirty="0" smtClean="0">
                <a:latin typeface="Times New Roman" panose="02020603050405020304" pitchFamily="18" charset="0"/>
                <a:cs typeface="Times New Roman" panose="02020603050405020304" pitchFamily="18" charset="0"/>
              </a:rPr>
              <a:t>/</a:t>
            </a:r>
            <a:r>
              <a:rPr lang="vi-VN" sz="2800" b="0" dirty="0" smtClean="0">
                <a:latin typeface="Times New Roman" panose="02020603050405020304" pitchFamily="18" charset="0"/>
                <a:cs typeface="Times New Roman" panose="02020603050405020304" pitchFamily="18" charset="0"/>
              </a:rPr>
              <a:t> </a:t>
            </a:r>
          </a:p>
          <a:p>
            <a:r>
              <a:rPr lang="en-US" sz="2800" b="0" i="1" dirty="0" err="1" smtClean="0">
                <a:latin typeface="Times New Roman" panose="02020603050405020304" pitchFamily="18" charset="0"/>
                <a:cs typeface="Times New Roman" panose="02020603050405020304" pitchFamily="18" charset="0"/>
              </a:rPr>
              <a:t>lễ</a:t>
            </a:r>
            <a:r>
              <a:rPr lang="en-US" sz="2800" b="0" i="1" dirty="0" smtClean="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hội</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hóa</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trang</a:t>
            </a:r>
            <a:r>
              <a:rPr lang="vi-VN" sz="2800" b="0" dirty="0" smtClean="0">
                <a:latin typeface="Times New Roman" panose="02020603050405020304" pitchFamily="18" charset="0"/>
                <a:cs typeface="Times New Roman" panose="02020603050405020304" pitchFamily="18" charset="0"/>
              </a:rPr>
              <a:t> </a:t>
            </a:r>
            <a:endParaRPr lang="vi-VN" sz="1800" b="0" dirty="0">
              <a:latin typeface="Times New Roman" panose="02020603050405020304" pitchFamily="18" charset="0"/>
              <a:cs typeface="Times New Roman" panose="02020603050405020304" pitchFamily="18" charset="0"/>
            </a:endParaRPr>
          </a:p>
        </p:txBody>
      </p:sp>
      <p:pic>
        <p:nvPicPr>
          <p:cNvPr id="15" name="Picture 14"/>
          <p:cNvPicPr>
            <a:picLocks noChangeAspect="1"/>
          </p:cNvPicPr>
          <p:nvPr/>
        </p:nvPicPr>
        <p:blipFill>
          <a:blip r:embed="rId8"/>
          <a:stretch>
            <a:fillRect/>
          </a:stretch>
        </p:blipFill>
        <p:spPr>
          <a:xfrm>
            <a:off x="790994" y="1296988"/>
            <a:ext cx="2765424" cy="1382712"/>
          </a:xfrm>
          <a:prstGeom prst="rect">
            <a:avLst/>
          </a:prstGeom>
        </p:spPr>
      </p:pic>
      <p:sp>
        <p:nvSpPr>
          <p:cNvPr id="16" name="Title 12"/>
          <p:cNvSpPr>
            <a:spLocks noGrp="1"/>
          </p:cNvSpPr>
          <p:nvPr>
            <p:ph type="title"/>
          </p:nvPr>
        </p:nvSpPr>
        <p:spPr>
          <a:xfrm>
            <a:off x="4444088" y="1626166"/>
            <a:ext cx="2453592" cy="724356"/>
          </a:xfrm>
        </p:spPr>
        <p:txBody>
          <a:bodyPr/>
          <a:lstStyle/>
          <a:p>
            <a:pPr lvl="0"/>
            <a:r>
              <a:rPr lang="vi-VN" sz="2800" dirty="0" smtClean="0">
                <a:latin typeface="Grandstander" panose="020B0604020202020204" charset="0"/>
              </a:rPr>
              <a:t>23. </a:t>
            </a:r>
            <a:r>
              <a:rPr lang="en-US" sz="2800" dirty="0">
                <a:latin typeface="Grandstander" panose="020B0604020202020204" charset="0"/>
              </a:rPr>
              <a:t>hold</a:t>
            </a:r>
            <a:r>
              <a:rPr lang="vi-VN" sz="2800" dirty="0" smtClean="0">
                <a:latin typeface="Grandstander" panose="020B0604020202020204" charset="0"/>
              </a:rPr>
              <a:t> </a:t>
            </a:r>
            <a:r>
              <a:rPr lang="vi-VN" sz="2800" dirty="0" smtClean="0">
                <a:latin typeface="Grandstander" panose="020B0604020202020204" charset="0"/>
                <a:ea typeface="Yu Gothic UI Semibold" panose="020B0700000000000000" pitchFamily="34" charset="-128"/>
              </a:rPr>
              <a:t>(V):</a:t>
            </a:r>
            <a:r>
              <a:rPr lang="vi-VN" sz="2800" dirty="0">
                <a:latin typeface="Grandstander" panose="020B0604020202020204" charset="0"/>
              </a:rPr>
              <a:t/>
            </a:r>
            <a:br>
              <a:rPr lang="vi-VN" sz="2800" dirty="0">
                <a:latin typeface="Grandstander" panose="020B0604020202020204" charset="0"/>
              </a:rPr>
            </a:br>
            <a:endParaRPr lang="en-US" sz="2800" dirty="0">
              <a:latin typeface="Grandstander" panose="020B0604020202020204" charset="0"/>
            </a:endParaRPr>
          </a:p>
        </p:txBody>
      </p:sp>
      <p:sp>
        <p:nvSpPr>
          <p:cNvPr id="17" name="Google Shape;430;p40"/>
          <p:cNvSpPr txBox="1">
            <a:spLocks/>
          </p:cNvSpPr>
          <p:nvPr/>
        </p:nvSpPr>
        <p:spPr>
          <a:xfrm>
            <a:off x="5374106" y="1530582"/>
            <a:ext cx="3769894" cy="62933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həʊld</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tổ</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chức</a:t>
            </a:r>
            <a:endParaRPr lang="vi-VN" sz="2800" b="0" dirty="0">
              <a:latin typeface="Times New Roman" panose="02020603050405020304" pitchFamily="18" charset="0"/>
              <a:cs typeface="Times New Roman" panose="02020603050405020304" pitchFamily="18" charset="0"/>
            </a:endParaRPr>
          </a:p>
        </p:txBody>
      </p:sp>
      <p:sp>
        <p:nvSpPr>
          <p:cNvPr id="18" name="Title 12"/>
          <p:cNvSpPr>
            <a:spLocks noGrp="1"/>
          </p:cNvSpPr>
          <p:nvPr>
            <p:ph type="title"/>
          </p:nvPr>
        </p:nvSpPr>
        <p:spPr>
          <a:xfrm>
            <a:off x="2911642" y="2684945"/>
            <a:ext cx="3505200" cy="724356"/>
          </a:xfrm>
        </p:spPr>
        <p:txBody>
          <a:bodyPr/>
          <a:lstStyle/>
          <a:p>
            <a:pPr lvl="0"/>
            <a:r>
              <a:rPr lang="vi-VN" sz="2800" dirty="0" smtClean="0">
                <a:latin typeface="Grandstander" panose="020B0604020202020204" charset="0"/>
              </a:rPr>
              <a:t>24. </a:t>
            </a:r>
            <a:r>
              <a:rPr lang="en-US" dirty="0"/>
              <a:t>joyful</a:t>
            </a:r>
            <a:r>
              <a:rPr lang="vi-VN" sz="2800" dirty="0" smtClean="0">
                <a:latin typeface="Grandstander" panose="020B0604020202020204" charset="0"/>
              </a:rPr>
              <a:t> </a:t>
            </a:r>
            <a:r>
              <a:rPr lang="vi-VN" sz="2800" dirty="0" smtClean="0">
                <a:latin typeface="Grandstander" panose="020B0604020202020204" charset="0"/>
                <a:ea typeface="Yu Gothic UI Semibold" panose="020B0700000000000000" pitchFamily="34" charset="-128"/>
              </a:rPr>
              <a:t>(adj):</a:t>
            </a:r>
            <a:r>
              <a:rPr lang="vi-VN" sz="2800" dirty="0">
                <a:latin typeface="Grandstander" panose="020B0604020202020204" charset="0"/>
              </a:rPr>
              <a:t/>
            </a:r>
            <a:br>
              <a:rPr lang="vi-VN" sz="2800" dirty="0">
                <a:latin typeface="Grandstander" panose="020B0604020202020204" charset="0"/>
              </a:rPr>
            </a:br>
            <a:endParaRPr lang="en-US" sz="2800" dirty="0">
              <a:latin typeface="Grandstander" panose="020B0604020202020204" charset="0"/>
            </a:endParaRPr>
          </a:p>
        </p:txBody>
      </p:sp>
      <p:sp>
        <p:nvSpPr>
          <p:cNvPr id="19" name="Google Shape;430;p40"/>
          <p:cNvSpPr txBox="1">
            <a:spLocks/>
          </p:cNvSpPr>
          <p:nvPr/>
        </p:nvSpPr>
        <p:spPr>
          <a:xfrm>
            <a:off x="4531895" y="2732455"/>
            <a:ext cx="3769894" cy="62933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dʒɔɪfl</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vi-VN" sz="2800" b="0" dirty="0" smtClean="0">
                <a:latin typeface="Times New Roman" panose="02020603050405020304" pitchFamily="18" charset="0"/>
                <a:cs typeface="Times New Roman" panose="02020603050405020304" pitchFamily="18" charset="0"/>
              </a:rPr>
              <a:t>Vui vẻ</a:t>
            </a:r>
            <a:endParaRPr lang="vi-VN" sz="2800" b="0" dirty="0">
              <a:latin typeface="Times New Roman" panose="02020603050405020304" pitchFamily="18" charset="0"/>
              <a:cs typeface="Times New Roman" panose="02020603050405020304" pitchFamily="18" charset="0"/>
            </a:endParaRPr>
          </a:p>
        </p:txBody>
      </p:sp>
      <p:pic>
        <p:nvPicPr>
          <p:cNvPr id="20" name="Picture 19"/>
          <p:cNvPicPr>
            <a:picLocks noChangeAspect="1"/>
          </p:cNvPicPr>
          <p:nvPr/>
        </p:nvPicPr>
        <p:blipFill>
          <a:blip r:embed="rId9"/>
          <a:stretch>
            <a:fillRect/>
          </a:stretch>
        </p:blipFill>
        <p:spPr>
          <a:xfrm>
            <a:off x="3400109" y="3180833"/>
            <a:ext cx="2087957" cy="2087957"/>
          </a:xfrm>
          <a:prstGeom prst="rect">
            <a:avLst/>
          </a:prstGeom>
        </p:spPr>
      </p:pic>
      <p:pic>
        <p:nvPicPr>
          <p:cNvPr id="21" name="Halloween169674954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654842" y="311159"/>
            <a:ext cx="406400" cy="406400"/>
          </a:xfrm>
          <a:prstGeom prst="rect">
            <a:avLst/>
          </a:prstGeom>
        </p:spPr>
      </p:pic>
      <p:pic>
        <p:nvPicPr>
          <p:cNvPr id="22" name="hold1696749727">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098589" y="1801027"/>
            <a:ext cx="406400" cy="406400"/>
          </a:xfrm>
          <a:prstGeom prst="rect">
            <a:avLst/>
          </a:prstGeom>
        </p:spPr>
      </p:pic>
      <p:pic>
        <p:nvPicPr>
          <p:cNvPr id="23" name="joyful-1696749744">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6213642" y="4135845"/>
            <a:ext cx="406400" cy="406400"/>
          </a:xfrm>
          <a:prstGeom prst="rect">
            <a:avLst/>
          </a:prstGeom>
        </p:spPr>
      </p:pic>
    </p:spTree>
    <p:extLst>
      <p:ext uri="{BB962C8B-B14F-4D97-AF65-F5344CB8AC3E}">
        <p14:creationId xmlns:p14="http://schemas.microsoft.com/office/powerpoint/2010/main" val="3230203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1000"/>
                                        <p:tgtEl>
                                          <p:spTgt spid="15"/>
                                        </p:tgtEl>
                                      </p:cBhvr>
                                    </p:animEffect>
                                    <p:anim calcmode="lin" valueType="num">
                                      <p:cBhvr>
                                        <p:cTn id="13" dur="1000" fill="hold"/>
                                        <p:tgtEl>
                                          <p:spTgt spid="15"/>
                                        </p:tgtEl>
                                        <p:attrNameLst>
                                          <p:attrName>ppt_x</p:attrName>
                                        </p:attrNameLst>
                                      </p:cBhvr>
                                      <p:tavLst>
                                        <p:tav tm="0">
                                          <p:val>
                                            <p:strVal val="#ppt_x"/>
                                          </p:val>
                                        </p:tav>
                                        <p:tav tm="100000">
                                          <p:val>
                                            <p:strVal val="#ppt_x"/>
                                          </p:val>
                                        </p:tav>
                                      </p:tavLst>
                                    </p:anim>
                                    <p:anim calcmode="lin" valueType="num">
                                      <p:cBhvr>
                                        <p:cTn id="1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1000" fill="hold"/>
                                        <p:tgtEl>
                                          <p:spTgt spid="2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1000"/>
                                        <p:tgtEl>
                                          <p:spTgt spid="22"/>
                                        </p:tgtEl>
                                      </p:cBhvr>
                                    </p:animEffect>
                                    <p:anim calcmode="lin" valueType="num">
                                      <p:cBhvr>
                                        <p:cTn id="42" dur="1000" fill="hold"/>
                                        <p:tgtEl>
                                          <p:spTgt spid="22"/>
                                        </p:tgtEl>
                                        <p:attrNameLst>
                                          <p:attrName>ppt_x</p:attrName>
                                        </p:attrNameLst>
                                      </p:cBhvr>
                                      <p:tavLst>
                                        <p:tav tm="0">
                                          <p:val>
                                            <p:strVal val="#ppt_x"/>
                                          </p:val>
                                        </p:tav>
                                        <p:tav tm="100000">
                                          <p:val>
                                            <p:strVal val="#ppt_x"/>
                                          </p:val>
                                        </p:tav>
                                      </p:tavLst>
                                    </p:anim>
                                    <p:anim calcmode="lin" valueType="num">
                                      <p:cBhvr>
                                        <p:cTn id="4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anim calcmode="lin" valueType="num">
                                      <p:cBhvr>
                                        <p:cTn id="49" dur="1000" fill="hold"/>
                                        <p:tgtEl>
                                          <p:spTgt spid="18"/>
                                        </p:tgtEl>
                                        <p:attrNameLst>
                                          <p:attrName>ppt_x</p:attrName>
                                        </p:attrNameLst>
                                      </p:cBhvr>
                                      <p:tavLst>
                                        <p:tav tm="0">
                                          <p:val>
                                            <p:strVal val="#ppt_x"/>
                                          </p:val>
                                        </p:tav>
                                        <p:tav tm="100000">
                                          <p:val>
                                            <p:strVal val="#ppt_x"/>
                                          </p:val>
                                        </p:tav>
                                      </p:tavLst>
                                    </p:anim>
                                    <p:anim calcmode="lin" valueType="num">
                                      <p:cBhvr>
                                        <p:cTn id="50" dur="1000" fill="hold"/>
                                        <p:tgtEl>
                                          <p:spTgt spid="18"/>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1000"/>
                                        <p:tgtEl>
                                          <p:spTgt spid="20"/>
                                        </p:tgtEl>
                                      </p:cBhvr>
                                    </p:animEffect>
                                    <p:anim calcmode="lin" valueType="num">
                                      <p:cBhvr>
                                        <p:cTn id="54" dur="1000" fill="hold"/>
                                        <p:tgtEl>
                                          <p:spTgt spid="20"/>
                                        </p:tgtEl>
                                        <p:attrNameLst>
                                          <p:attrName>ppt_x</p:attrName>
                                        </p:attrNameLst>
                                      </p:cBhvr>
                                      <p:tavLst>
                                        <p:tav tm="0">
                                          <p:val>
                                            <p:strVal val="#ppt_x"/>
                                          </p:val>
                                        </p:tav>
                                        <p:tav tm="100000">
                                          <p:val>
                                            <p:strVal val="#ppt_x"/>
                                          </p:val>
                                        </p:tav>
                                      </p:tavLst>
                                    </p:anim>
                                    <p:anim calcmode="lin" valueType="num">
                                      <p:cBhvr>
                                        <p:cTn id="5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1000"/>
                                        <p:tgtEl>
                                          <p:spTgt spid="19"/>
                                        </p:tgtEl>
                                      </p:cBhvr>
                                    </p:animEffect>
                                    <p:anim calcmode="lin" valueType="num">
                                      <p:cBhvr>
                                        <p:cTn id="61" dur="1000" fill="hold"/>
                                        <p:tgtEl>
                                          <p:spTgt spid="19"/>
                                        </p:tgtEl>
                                        <p:attrNameLst>
                                          <p:attrName>ppt_x</p:attrName>
                                        </p:attrNameLst>
                                      </p:cBhvr>
                                      <p:tavLst>
                                        <p:tav tm="0">
                                          <p:val>
                                            <p:strVal val="#ppt_x"/>
                                          </p:val>
                                        </p:tav>
                                        <p:tav tm="100000">
                                          <p:val>
                                            <p:strVal val="#ppt_x"/>
                                          </p:val>
                                        </p:tav>
                                      </p:tavLst>
                                    </p:anim>
                                    <p:anim calcmode="lin" valueType="num">
                                      <p:cBhvr>
                                        <p:cTn id="62" dur="1000" fill="hold"/>
                                        <p:tgtEl>
                                          <p:spTgt spid="19"/>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fade">
                                      <p:cBhvr>
                                        <p:cTn id="65" dur="1000"/>
                                        <p:tgtEl>
                                          <p:spTgt spid="23"/>
                                        </p:tgtEl>
                                      </p:cBhvr>
                                    </p:animEffect>
                                    <p:anim calcmode="lin" valueType="num">
                                      <p:cBhvr>
                                        <p:cTn id="66" dur="1000" fill="hold"/>
                                        <p:tgtEl>
                                          <p:spTgt spid="23"/>
                                        </p:tgtEl>
                                        <p:attrNameLst>
                                          <p:attrName>ppt_x</p:attrName>
                                        </p:attrNameLst>
                                      </p:cBhvr>
                                      <p:tavLst>
                                        <p:tav tm="0">
                                          <p:val>
                                            <p:strVal val="#ppt_x"/>
                                          </p:val>
                                        </p:tav>
                                        <p:tav tm="100000">
                                          <p:val>
                                            <p:strVal val="#ppt_x"/>
                                          </p:val>
                                        </p:tav>
                                      </p:tavLst>
                                    </p:anim>
                                    <p:anim calcmode="lin" valueType="num">
                                      <p:cBhvr>
                                        <p:cTn id="6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68" fill="hold" display="0">
                  <p:stCondLst>
                    <p:cond delay="indefinite"/>
                  </p:stCondLst>
                  <p:endCondLst>
                    <p:cond evt="onStopAudio" delay="0">
                      <p:tgtEl>
                        <p:sldTgt/>
                      </p:tgtEl>
                    </p:cond>
                  </p:endCondLst>
                </p:cTn>
                <p:tgtEl>
                  <p:spTgt spid="21"/>
                </p:tgtEl>
              </p:cMediaNode>
            </p:audio>
            <p:audio>
              <p:cMediaNode vol="80000">
                <p:cTn id="69" fill="hold" display="0">
                  <p:stCondLst>
                    <p:cond delay="indefinite"/>
                  </p:stCondLst>
                  <p:endCondLst>
                    <p:cond evt="onStopAudio" delay="0">
                      <p:tgtEl>
                        <p:sldTgt/>
                      </p:tgtEl>
                    </p:cond>
                  </p:endCondLst>
                </p:cTn>
                <p:tgtEl>
                  <p:spTgt spid="22"/>
                </p:tgtEl>
              </p:cMediaNode>
            </p:audio>
            <p:audio>
              <p:cMediaNode vol="80000">
                <p:cTn id="70" fill="hold" display="0">
                  <p:stCondLst>
                    <p:cond delay="indefinite"/>
                  </p:stCondLst>
                  <p:endCondLst>
                    <p:cond evt="onStopAudio" delay="0">
                      <p:tgtEl>
                        <p:sldTgt/>
                      </p:tgtEl>
                    </p:cond>
                  </p:endCondLst>
                </p:cTn>
                <p:tgtEl>
                  <p:spTgt spid="23"/>
                </p:tgtEl>
              </p:cMediaNode>
            </p:audio>
          </p:childTnLst>
        </p:cTn>
      </p:par>
    </p:tnLst>
    <p:bldLst>
      <p:bldP spid="13" grpId="0"/>
      <p:bldP spid="14" grpId="0"/>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2"/>
          <p:cNvSpPr>
            <a:spLocks noGrp="1"/>
          </p:cNvSpPr>
          <p:nvPr>
            <p:ph type="title"/>
          </p:nvPr>
        </p:nvSpPr>
        <p:spPr>
          <a:xfrm>
            <a:off x="128337" y="222128"/>
            <a:ext cx="3841660" cy="724356"/>
          </a:xfrm>
        </p:spPr>
        <p:txBody>
          <a:bodyPr/>
          <a:lstStyle/>
          <a:p>
            <a:pPr lvl="0"/>
            <a:r>
              <a:rPr lang="vi-VN" sz="2800" dirty="0" smtClean="0"/>
              <a:t>25. </a:t>
            </a:r>
            <a:r>
              <a:rPr lang="en-US" sz="2800" dirty="0"/>
              <a:t>lantern</a:t>
            </a:r>
            <a:r>
              <a:rPr lang="vi-VN" sz="2800" dirty="0" smtClean="0"/>
              <a:t> </a:t>
            </a:r>
            <a:r>
              <a:rPr lang="vi-VN" sz="2800" dirty="0" smtClean="0">
                <a:ea typeface="Yu Gothic UI Semibold" panose="020B0700000000000000" pitchFamily="34" charset="-128"/>
              </a:rPr>
              <a:t>(</a:t>
            </a:r>
            <a:r>
              <a:rPr lang="vi-VN" sz="2800" dirty="0">
                <a:ea typeface="Yu Gothic UI Semibold" panose="020B0700000000000000" pitchFamily="34" charset="-128"/>
              </a:rPr>
              <a:t>n):</a:t>
            </a:r>
            <a:r>
              <a:rPr lang="vi-VN" sz="2800" dirty="0"/>
              <a:t/>
            </a:r>
            <a:br>
              <a:rPr lang="vi-VN" sz="2800" dirty="0"/>
            </a:br>
            <a:endParaRPr lang="en-US" sz="2800" dirty="0"/>
          </a:p>
        </p:txBody>
      </p:sp>
      <p:sp>
        <p:nvSpPr>
          <p:cNvPr id="4" name="Google Shape;430;p40"/>
          <p:cNvSpPr txBox="1">
            <a:spLocks/>
          </p:cNvSpPr>
          <p:nvPr/>
        </p:nvSpPr>
        <p:spPr>
          <a:xfrm>
            <a:off x="1658141" y="173073"/>
            <a:ext cx="3769894" cy="62933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læntən</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đèn</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lồng</a:t>
            </a:r>
            <a:endParaRPr lang="vi-VN" sz="2800" b="0" dirty="0">
              <a:latin typeface="Times New Roman" panose="02020603050405020304" pitchFamily="18" charset="0"/>
              <a:cs typeface="Times New Roman" panose="02020603050405020304" pitchFamily="18" charset="0"/>
            </a:endParaRPr>
          </a:p>
        </p:txBody>
      </p:sp>
      <p:pic>
        <p:nvPicPr>
          <p:cNvPr id="3074" name="Picture 2" descr="https://o.remove.bg/downloads/9cd784a0-00bf-480b-9647-94b07a4285ea/image-removebg-preview.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97260" y="685169"/>
            <a:ext cx="1496762" cy="1994531"/>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2"/>
          <p:cNvSpPr>
            <a:spLocks noGrp="1"/>
          </p:cNvSpPr>
          <p:nvPr>
            <p:ph type="title"/>
          </p:nvPr>
        </p:nvSpPr>
        <p:spPr>
          <a:xfrm>
            <a:off x="4638920" y="222128"/>
            <a:ext cx="3841660" cy="724356"/>
          </a:xfrm>
        </p:spPr>
        <p:txBody>
          <a:bodyPr/>
          <a:lstStyle/>
          <a:p>
            <a:pPr lvl="0"/>
            <a:r>
              <a:rPr lang="vi-VN" sz="2800" dirty="0" smtClean="0"/>
              <a:t>26. </a:t>
            </a:r>
            <a:r>
              <a:rPr lang="en-US" sz="2800" dirty="0"/>
              <a:t>Moon cake</a:t>
            </a:r>
            <a:r>
              <a:rPr lang="vi-VN" sz="2800" dirty="0" smtClean="0"/>
              <a:t> </a:t>
            </a:r>
            <a:r>
              <a:rPr lang="vi-VN" sz="2800" dirty="0" smtClean="0">
                <a:ea typeface="Yu Gothic UI Semibold" panose="020B0700000000000000" pitchFamily="34" charset="-128"/>
              </a:rPr>
              <a:t>(</a:t>
            </a:r>
            <a:r>
              <a:rPr lang="vi-VN" sz="2800" dirty="0">
                <a:ea typeface="Yu Gothic UI Semibold" panose="020B0700000000000000" pitchFamily="34" charset="-128"/>
              </a:rPr>
              <a:t>n):</a:t>
            </a:r>
            <a:r>
              <a:rPr lang="vi-VN" sz="2800" dirty="0"/>
              <a:t/>
            </a:r>
            <a:br>
              <a:rPr lang="vi-VN" sz="2800" dirty="0"/>
            </a:br>
            <a:endParaRPr lang="en-US" sz="2800" dirty="0"/>
          </a:p>
        </p:txBody>
      </p:sp>
      <p:sp>
        <p:nvSpPr>
          <p:cNvPr id="7" name="Google Shape;430;p40"/>
          <p:cNvSpPr txBox="1">
            <a:spLocks/>
          </p:cNvSpPr>
          <p:nvPr/>
        </p:nvSpPr>
        <p:spPr>
          <a:xfrm>
            <a:off x="4792154" y="644771"/>
            <a:ext cx="4462457" cy="60342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mu:n</a:t>
            </a:r>
            <a:r>
              <a:rPr lang="en-US" sz="2800" b="0" dirty="0">
                <a:latin typeface="Times New Roman" panose="02020603050405020304" pitchFamily="18" charset="0"/>
                <a:cs typeface="Times New Roman" panose="02020603050405020304" pitchFamily="18" charset="0"/>
              </a:rPr>
              <a:t> </a:t>
            </a:r>
            <a:r>
              <a:rPr lang="en-US" sz="2800" b="0" dirty="0" err="1">
                <a:latin typeface="Times New Roman" panose="02020603050405020304" pitchFamily="18" charset="0"/>
                <a:cs typeface="Times New Roman" panose="02020603050405020304" pitchFamily="18" charset="0"/>
              </a:rPr>
              <a:t>keɪk</a:t>
            </a:r>
            <a:r>
              <a:rPr lang="en-US" sz="2800" b="0" dirty="0" smtClean="0">
                <a:latin typeface="Times New Roman" panose="02020603050405020304" pitchFamily="18" charset="0"/>
                <a:cs typeface="Times New Roman" panose="02020603050405020304" pitchFamily="18" charset="0"/>
              </a:rPr>
              <a:t>/</a:t>
            </a:r>
            <a:r>
              <a:rPr lang="vi-VN" sz="2800" b="0" dirty="0" smtClean="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bánh</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Trung</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thu</a:t>
            </a:r>
            <a:endParaRPr lang="vi-VN" sz="2800" b="0" dirty="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11"/>
          <a:stretch>
            <a:fillRect/>
          </a:stretch>
        </p:blipFill>
        <p:spPr>
          <a:xfrm>
            <a:off x="5637951" y="851463"/>
            <a:ext cx="2268537" cy="2268537"/>
          </a:xfrm>
          <a:prstGeom prst="rect">
            <a:avLst/>
          </a:prstGeom>
        </p:spPr>
      </p:pic>
      <p:sp>
        <p:nvSpPr>
          <p:cNvPr id="10" name="Title 12"/>
          <p:cNvSpPr>
            <a:spLocks noGrp="1"/>
          </p:cNvSpPr>
          <p:nvPr>
            <p:ph type="title"/>
          </p:nvPr>
        </p:nvSpPr>
        <p:spPr>
          <a:xfrm>
            <a:off x="115457" y="2728755"/>
            <a:ext cx="4948402" cy="724356"/>
          </a:xfrm>
        </p:spPr>
        <p:txBody>
          <a:bodyPr/>
          <a:lstStyle/>
          <a:p>
            <a:pPr lvl="0"/>
            <a:r>
              <a:rPr lang="vi-VN" sz="2800" dirty="0" smtClean="0"/>
              <a:t>27. </a:t>
            </a:r>
            <a:r>
              <a:rPr lang="en-US" sz="2800" dirty="0"/>
              <a:t>Netherlands</a:t>
            </a:r>
            <a:r>
              <a:rPr lang="vi-VN" sz="2800" dirty="0" smtClean="0"/>
              <a:t> </a:t>
            </a:r>
            <a:r>
              <a:rPr lang="vi-VN" sz="2800" dirty="0" smtClean="0">
                <a:ea typeface="Yu Gothic UI Semibold" panose="020B0700000000000000" pitchFamily="34" charset="-128"/>
              </a:rPr>
              <a:t>(</a:t>
            </a:r>
            <a:r>
              <a:rPr lang="vi-VN" sz="2800" dirty="0">
                <a:ea typeface="Yu Gothic UI Semibold" panose="020B0700000000000000" pitchFamily="34" charset="-128"/>
              </a:rPr>
              <a:t>n):</a:t>
            </a:r>
            <a:r>
              <a:rPr lang="vi-VN" sz="2800" dirty="0"/>
              <a:t/>
            </a:r>
            <a:br>
              <a:rPr lang="vi-VN" sz="2800" dirty="0"/>
            </a:br>
            <a:endParaRPr lang="en-US" sz="2800" dirty="0"/>
          </a:p>
        </p:txBody>
      </p:sp>
      <p:sp>
        <p:nvSpPr>
          <p:cNvPr id="11" name="Google Shape;430;p40"/>
          <p:cNvSpPr txBox="1">
            <a:spLocks/>
          </p:cNvSpPr>
          <p:nvPr/>
        </p:nvSpPr>
        <p:spPr>
          <a:xfrm>
            <a:off x="1165920" y="3227929"/>
            <a:ext cx="5030635" cy="58239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neðələndz</a:t>
            </a:r>
            <a:r>
              <a:rPr lang="en-US" sz="2800" b="0" dirty="0" smtClean="0">
                <a:latin typeface="Times New Roman" panose="02020603050405020304" pitchFamily="18" charset="0"/>
                <a:cs typeface="Times New Roman" panose="02020603050405020304" pitchFamily="18" charset="0"/>
              </a:rPr>
              <a:t>/</a:t>
            </a:r>
            <a:r>
              <a:rPr lang="vi-VN" sz="2800" b="0" dirty="0" smtClean="0">
                <a:latin typeface="Times New Roman" panose="02020603050405020304" pitchFamily="18" charset="0"/>
                <a:cs typeface="Times New Roman" panose="02020603050405020304" pitchFamily="18" charset="0"/>
              </a:rPr>
              <a:t> </a:t>
            </a:r>
          </a:p>
          <a:p>
            <a:r>
              <a:rPr lang="en-US" sz="2800" b="0" i="1" dirty="0" err="1" smtClean="0">
                <a:latin typeface="Times New Roman" panose="02020603050405020304" pitchFamily="18" charset="0"/>
                <a:cs typeface="Times New Roman" panose="02020603050405020304" pitchFamily="18" charset="0"/>
              </a:rPr>
              <a:t>nước</a:t>
            </a:r>
            <a:r>
              <a:rPr lang="en-US" sz="2800" b="0" i="1" dirty="0" smtClean="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Hà</a:t>
            </a:r>
            <a:r>
              <a:rPr lang="en-US" sz="2800" b="0" i="1" dirty="0">
                <a:latin typeface="Times New Roman" panose="02020603050405020304" pitchFamily="18" charset="0"/>
                <a:cs typeface="Times New Roman" panose="02020603050405020304" pitchFamily="18" charset="0"/>
              </a:rPr>
              <a:t> Lan</a:t>
            </a:r>
            <a:endParaRPr lang="vi-VN" sz="2000" b="0" dirty="0">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12"/>
          <a:stretch>
            <a:fillRect/>
          </a:stretch>
        </p:blipFill>
        <p:spPr>
          <a:xfrm>
            <a:off x="598584" y="3213201"/>
            <a:ext cx="1894113" cy="1894113"/>
          </a:xfrm>
          <a:prstGeom prst="rect">
            <a:avLst/>
          </a:prstGeom>
        </p:spPr>
      </p:pic>
      <p:sp>
        <p:nvSpPr>
          <p:cNvPr id="13" name="Title 12"/>
          <p:cNvSpPr>
            <a:spLocks noGrp="1"/>
          </p:cNvSpPr>
          <p:nvPr>
            <p:ph type="title"/>
          </p:nvPr>
        </p:nvSpPr>
        <p:spPr>
          <a:xfrm>
            <a:off x="4630050" y="2714027"/>
            <a:ext cx="4948402" cy="724356"/>
          </a:xfrm>
        </p:spPr>
        <p:txBody>
          <a:bodyPr/>
          <a:lstStyle/>
          <a:p>
            <a:pPr lvl="0"/>
            <a:r>
              <a:rPr lang="vi-VN" sz="2800" dirty="0" smtClean="0"/>
              <a:t>28. </a:t>
            </a:r>
            <a:r>
              <a:rPr lang="en-US" sz="2800" dirty="0"/>
              <a:t>New Year</a:t>
            </a:r>
            <a:r>
              <a:rPr lang="vi-VN" sz="2800" dirty="0" smtClean="0"/>
              <a:t> </a:t>
            </a:r>
            <a:r>
              <a:rPr lang="vi-VN" sz="2800" dirty="0" smtClean="0">
                <a:ea typeface="Yu Gothic UI Semibold" panose="020B0700000000000000" pitchFamily="34" charset="-128"/>
              </a:rPr>
              <a:t>(</a:t>
            </a:r>
            <a:r>
              <a:rPr lang="vi-VN" sz="2800" dirty="0">
                <a:ea typeface="Yu Gothic UI Semibold" panose="020B0700000000000000" pitchFamily="34" charset="-128"/>
              </a:rPr>
              <a:t>n):</a:t>
            </a:r>
            <a:r>
              <a:rPr lang="vi-VN" sz="2800" dirty="0"/>
              <a:t/>
            </a:r>
            <a:br>
              <a:rPr lang="vi-VN" sz="2800" dirty="0"/>
            </a:br>
            <a:endParaRPr lang="en-US" sz="2800" dirty="0"/>
          </a:p>
        </p:txBody>
      </p:sp>
      <p:sp>
        <p:nvSpPr>
          <p:cNvPr id="14" name="Google Shape;430;p40"/>
          <p:cNvSpPr txBox="1">
            <a:spLocks/>
          </p:cNvSpPr>
          <p:nvPr/>
        </p:nvSpPr>
        <p:spPr>
          <a:xfrm>
            <a:off x="7229497" y="2684480"/>
            <a:ext cx="2356582" cy="59712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nju</a:t>
            </a:r>
            <a:r>
              <a:rPr lang="en-US" sz="2800" b="0" dirty="0">
                <a:latin typeface="Times New Roman" panose="02020603050405020304" pitchFamily="18" charset="0"/>
                <a:cs typeface="Times New Roman" panose="02020603050405020304" pitchFamily="18" charset="0"/>
              </a:rPr>
              <a:t>: </a:t>
            </a:r>
            <a:r>
              <a:rPr lang="en-US" sz="2800" b="0" dirty="0" err="1">
                <a:latin typeface="Times New Roman" panose="02020603050405020304" pitchFamily="18" charset="0"/>
                <a:cs typeface="Times New Roman" panose="02020603050405020304" pitchFamily="18" charset="0"/>
              </a:rPr>
              <a:t>jɪə</a:t>
            </a:r>
            <a:r>
              <a:rPr lang="en-US" sz="2800" b="0" dirty="0">
                <a:latin typeface="Times New Roman" panose="02020603050405020304" pitchFamily="18" charset="0"/>
                <a:cs typeface="Times New Roman" panose="02020603050405020304" pitchFamily="18" charset="0"/>
              </a:rPr>
              <a:t>(r</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vi-VN" sz="2800" b="0" i="1" dirty="0">
                <a:latin typeface="Times New Roman" panose="02020603050405020304" pitchFamily="18" charset="0"/>
                <a:cs typeface="Times New Roman" panose="02020603050405020304" pitchFamily="18" charset="0"/>
              </a:rPr>
              <a:t>n</a:t>
            </a:r>
            <a:r>
              <a:rPr lang="vi-VN" sz="2800" b="0" i="1" dirty="0" smtClean="0">
                <a:latin typeface="Times New Roman" panose="02020603050405020304" pitchFamily="18" charset="0"/>
                <a:cs typeface="Times New Roman" panose="02020603050405020304" pitchFamily="18" charset="0"/>
              </a:rPr>
              <a:t>ăm mới</a:t>
            </a:r>
            <a:endParaRPr lang="vi-VN" sz="2800" b="0" i="1" dirty="0">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a:blip r:embed="rId13"/>
          <a:stretch>
            <a:fillRect/>
          </a:stretch>
        </p:blipFill>
        <p:spPr>
          <a:xfrm>
            <a:off x="5428035" y="3467930"/>
            <a:ext cx="2200186" cy="1465619"/>
          </a:xfrm>
          <a:prstGeom prst="rect">
            <a:avLst/>
          </a:prstGeom>
        </p:spPr>
      </p:pic>
      <p:pic>
        <p:nvPicPr>
          <p:cNvPr id="16" name="lantern169674999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2764883" y="1318210"/>
            <a:ext cx="406400" cy="406400"/>
          </a:xfrm>
          <a:prstGeom prst="rect">
            <a:avLst/>
          </a:prstGeom>
        </p:spPr>
      </p:pic>
      <p:pic>
        <p:nvPicPr>
          <p:cNvPr id="17" name="Moon-cake-169675005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5224835" y="1443924"/>
            <a:ext cx="406400" cy="406400"/>
          </a:xfrm>
          <a:prstGeom prst="rect">
            <a:avLst/>
          </a:prstGeom>
        </p:spPr>
      </p:pic>
      <p:pic>
        <p:nvPicPr>
          <p:cNvPr id="18" name="Netherlands1696750140">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3136688" y="4457256"/>
            <a:ext cx="406400" cy="406400"/>
          </a:xfrm>
          <a:prstGeom prst="rect">
            <a:avLst/>
          </a:prstGeom>
        </p:spPr>
      </p:pic>
      <p:pic>
        <p:nvPicPr>
          <p:cNvPr id="19" name="new-year1696750280">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8074180" y="4098886"/>
            <a:ext cx="406400" cy="406400"/>
          </a:xfrm>
          <a:prstGeom prst="rect">
            <a:avLst/>
          </a:prstGeom>
        </p:spPr>
      </p:pic>
    </p:spTree>
    <p:extLst>
      <p:ext uri="{BB962C8B-B14F-4D97-AF65-F5344CB8AC3E}">
        <p14:creationId xmlns:p14="http://schemas.microsoft.com/office/powerpoint/2010/main" val="1364211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1000"/>
                                        <p:tgtEl>
                                          <p:spTgt spid="3074"/>
                                        </p:tgtEl>
                                      </p:cBhvr>
                                    </p:animEffect>
                                    <p:anim calcmode="lin" valueType="num">
                                      <p:cBhvr>
                                        <p:cTn id="13" dur="1000" fill="hold"/>
                                        <p:tgtEl>
                                          <p:spTgt spid="3074"/>
                                        </p:tgtEl>
                                        <p:attrNameLst>
                                          <p:attrName>ppt_x</p:attrName>
                                        </p:attrNameLst>
                                      </p:cBhvr>
                                      <p:tavLst>
                                        <p:tav tm="0">
                                          <p:val>
                                            <p:strVal val="#ppt_x"/>
                                          </p:val>
                                        </p:tav>
                                        <p:tav tm="100000">
                                          <p:val>
                                            <p:strVal val="#ppt_x"/>
                                          </p:val>
                                        </p:tav>
                                      </p:tavLst>
                                    </p:anim>
                                    <p:anim calcmode="lin" valueType="num">
                                      <p:cBhvr>
                                        <p:cTn id="14"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circle(in)">
                                      <p:cBhvr>
                                        <p:cTn id="19" dur="2000"/>
                                        <p:tgtEl>
                                          <p:spTgt spid="16"/>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in)">
                                      <p:cBhvr>
                                        <p:cTn id="22" dur="2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anim calcmode="lin" valueType="num">
                                      <p:cBhvr>
                                        <p:cTn id="40" dur="1000" fill="hold"/>
                                        <p:tgtEl>
                                          <p:spTgt spid="17"/>
                                        </p:tgtEl>
                                        <p:attrNameLst>
                                          <p:attrName>ppt_x</p:attrName>
                                        </p:attrNameLst>
                                      </p:cBhvr>
                                      <p:tavLst>
                                        <p:tav tm="0">
                                          <p:val>
                                            <p:strVal val="#ppt_x"/>
                                          </p:val>
                                        </p:tav>
                                        <p:tav tm="100000">
                                          <p:val>
                                            <p:strVal val="#ppt_x"/>
                                          </p:val>
                                        </p:tav>
                                      </p:tavLst>
                                    </p:anim>
                                    <p:anim calcmode="lin" valueType="num">
                                      <p:cBhvr>
                                        <p:cTn id="41" dur="1000" fill="hold"/>
                                        <p:tgtEl>
                                          <p:spTgt spid="1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fade">
                                      <p:cBhvr>
                                        <p:cTn id="44" dur="1000"/>
                                        <p:tgtEl>
                                          <p:spTgt spid="7"/>
                                        </p:tgtEl>
                                      </p:cBhvr>
                                    </p:animEffect>
                                    <p:anim calcmode="lin" valueType="num">
                                      <p:cBhvr>
                                        <p:cTn id="45" dur="1000" fill="hold"/>
                                        <p:tgtEl>
                                          <p:spTgt spid="7"/>
                                        </p:tgtEl>
                                        <p:attrNameLst>
                                          <p:attrName>ppt_x</p:attrName>
                                        </p:attrNameLst>
                                      </p:cBhvr>
                                      <p:tavLst>
                                        <p:tav tm="0">
                                          <p:val>
                                            <p:strVal val="#ppt_x"/>
                                          </p:val>
                                        </p:tav>
                                        <p:tav tm="100000">
                                          <p:val>
                                            <p:strVal val="#ppt_x"/>
                                          </p:val>
                                        </p:tav>
                                      </p:tavLst>
                                    </p:anim>
                                    <p:anim calcmode="lin" valueType="num">
                                      <p:cBhvr>
                                        <p:cTn id="4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1000"/>
                                        <p:tgtEl>
                                          <p:spTgt spid="9"/>
                                        </p:tgtEl>
                                      </p:cBhvr>
                                    </p:animEffect>
                                    <p:anim calcmode="lin" valueType="num">
                                      <p:cBhvr>
                                        <p:cTn id="52" dur="1000" fill="hold"/>
                                        <p:tgtEl>
                                          <p:spTgt spid="9"/>
                                        </p:tgtEl>
                                        <p:attrNameLst>
                                          <p:attrName>ppt_x</p:attrName>
                                        </p:attrNameLst>
                                      </p:cBhvr>
                                      <p:tavLst>
                                        <p:tav tm="0">
                                          <p:val>
                                            <p:strVal val="#ppt_x"/>
                                          </p:val>
                                        </p:tav>
                                        <p:tav tm="100000">
                                          <p:val>
                                            <p:strVal val="#ppt_x"/>
                                          </p:val>
                                        </p:tav>
                                      </p:tavLst>
                                    </p:anim>
                                    <p:anim calcmode="lin" valueType="num">
                                      <p:cBhvr>
                                        <p:cTn id="53" dur="1000" fill="hold"/>
                                        <p:tgtEl>
                                          <p:spTgt spid="9"/>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1000"/>
                                        <p:tgtEl>
                                          <p:spTgt spid="10"/>
                                        </p:tgtEl>
                                      </p:cBhvr>
                                    </p:animEffect>
                                    <p:anim calcmode="lin" valueType="num">
                                      <p:cBhvr>
                                        <p:cTn id="57" dur="1000" fill="hold"/>
                                        <p:tgtEl>
                                          <p:spTgt spid="10"/>
                                        </p:tgtEl>
                                        <p:attrNameLst>
                                          <p:attrName>ppt_x</p:attrName>
                                        </p:attrNameLst>
                                      </p:cBhvr>
                                      <p:tavLst>
                                        <p:tav tm="0">
                                          <p:val>
                                            <p:strVal val="#ppt_x"/>
                                          </p:val>
                                        </p:tav>
                                        <p:tav tm="100000">
                                          <p:val>
                                            <p:strVal val="#ppt_x"/>
                                          </p:val>
                                        </p:tav>
                                      </p:tavLst>
                                    </p:anim>
                                    <p:anim calcmode="lin" valueType="num">
                                      <p:cBhvr>
                                        <p:cTn id="5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ppt_x"/>
                                          </p:val>
                                        </p:tav>
                                        <p:tav tm="100000">
                                          <p:val>
                                            <p:strVal val="#ppt_x"/>
                                          </p:val>
                                        </p:tav>
                                      </p:tavLst>
                                    </p:anim>
                                    <p:anim calcmode="lin" valueType="num">
                                      <p:cBhvr additive="base">
                                        <p:cTn id="64" dur="500" fill="hold"/>
                                        <p:tgtEl>
                                          <p:spTgt spid="1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 calcmode="lin" valueType="num">
                                      <p:cBhvr additive="base">
                                        <p:cTn id="67" dur="500" fill="hold"/>
                                        <p:tgtEl>
                                          <p:spTgt spid="11"/>
                                        </p:tgtEl>
                                        <p:attrNameLst>
                                          <p:attrName>ppt_x</p:attrName>
                                        </p:attrNameLst>
                                      </p:cBhvr>
                                      <p:tavLst>
                                        <p:tav tm="0">
                                          <p:val>
                                            <p:strVal val="#ppt_x"/>
                                          </p:val>
                                        </p:tav>
                                        <p:tav tm="100000">
                                          <p:val>
                                            <p:strVal val="#ppt_x"/>
                                          </p:val>
                                        </p:tav>
                                      </p:tavLst>
                                    </p:anim>
                                    <p:anim calcmode="lin" valueType="num">
                                      <p:cBhvr additive="base">
                                        <p:cTn id="6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1000"/>
                                        <p:tgtEl>
                                          <p:spTgt spid="13"/>
                                        </p:tgtEl>
                                      </p:cBhvr>
                                    </p:animEffect>
                                    <p:anim calcmode="lin" valueType="num">
                                      <p:cBhvr>
                                        <p:cTn id="74" dur="1000" fill="hold"/>
                                        <p:tgtEl>
                                          <p:spTgt spid="13"/>
                                        </p:tgtEl>
                                        <p:attrNameLst>
                                          <p:attrName>ppt_x</p:attrName>
                                        </p:attrNameLst>
                                      </p:cBhvr>
                                      <p:tavLst>
                                        <p:tav tm="0">
                                          <p:val>
                                            <p:strVal val="#ppt_x"/>
                                          </p:val>
                                        </p:tav>
                                        <p:tav tm="100000">
                                          <p:val>
                                            <p:strVal val="#ppt_x"/>
                                          </p:val>
                                        </p:tav>
                                      </p:tavLst>
                                    </p:anim>
                                    <p:anim calcmode="lin" valueType="num">
                                      <p:cBhvr>
                                        <p:cTn id="75" dur="1000" fill="hold"/>
                                        <p:tgtEl>
                                          <p:spTgt spid="13"/>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Effect transition="in" filter="fade">
                                      <p:cBhvr>
                                        <p:cTn id="78" dur="1000"/>
                                        <p:tgtEl>
                                          <p:spTgt spid="12"/>
                                        </p:tgtEl>
                                      </p:cBhvr>
                                    </p:animEffect>
                                    <p:anim calcmode="lin" valueType="num">
                                      <p:cBhvr>
                                        <p:cTn id="79" dur="1000" fill="hold"/>
                                        <p:tgtEl>
                                          <p:spTgt spid="12"/>
                                        </p:tgtEl>
                                        <p:attrNameLst>
                                          <p:attrName>ppt_x</p:attrName>
                                        </p:attrNameLst>
                                      </p:cBhvr>
                                      <p:tavLst>
                                        <p:tav tm="0">
                                          <p:val>
                                            <p:strVal val="#ppt_x"/>
                                          </p:val>
                                        </p:tav>
                                        <p:tav tm="100000">
                                          <p:val>
                                            <p:strVal val="#ppt_x"/>
                                          </p:val>
                                        </p:tav>
                                      </p:tavLst>
                                    </p:anim>
                                    <p:anim calcmode="lin" valueType="num">
                                      <p:cBhvr>
                                        <p:cTn id="8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19"/>
                                        </p:tgtEl>
                                        <p:attrNameLst>
                                          <p:attrName>style.visibility</p:attrName>
                                        </p:attrNameLst>
                                      </p:cBhvr>
                                      <p:to>
                                        <p:strVal val="visible"/>
                                      </p:to>
                                    </p:set>
                                    <p:anim calcmode="lin" valueType="num">
                                      <p:cBhvr additive="base">
                                        <p:cTn id="85" dur="500" fill="hold"/>
                                        <p:tgtEl>
                                          <p:spTgt spid="19"/>
                                        </p:tgtEl>
                                        <p:attrNameLst>
                                          <p:attrName>ppt_x</p:attrName>
                                        </p:attrNameLst>
                                      </p:cBhvr>
                                      <p:tavLst>
                                        <p:tav tm="0">
                                          <p:val>
                                            <p:strVal val="#ppt_x"/>
                                          </p:val>
                                        </p:tav>
                                        <p:tav tm="100000">
                                          <p:val>
                                            <p:strVal val="#ppt_x"/>
                                          </p:val>
                                        </p:tav>
                                      </p:tavLst>
                                    </p:anim>
                                    <p:anim calcmode="lin" valueType="num">
                                      <p:cBhvr additive="base">
                                        <p:cTn id="86" dur="500" fill="hold"/>
                                        <p:tgtEl>
                                          <p:spTgt spid="19"/>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14"/>
                                        </p:tgtEl>
                                        <p:attrNameLst>
                                          <p:attrName>style.visibility</p:attrName>
                                        </p:attrNameLst>
                                      </p:cBhvr>
                                      <p:to>
                                        <p:strVal val="visible"/>
                                      </p:to>
                                    </p:set>
                                    <p:anim calcmode="lin" valueType="num">
                                      <p:cBhvr additive="base">
                                        <p:cTn id="89" dur="500" fill="hold"/>
                                        <p:tgtEl>
                                          <p:spTgt spid="14"/>
                                        </p:tgtEl>
                                        <p:attrNameLst>
                                          <p:attrName>ppt_x</p:attrName>
                                        </p:attrNameLst>
                                      </p:cBhvr>
                                      <p:tavLst>
                                        <p:tav tm="0">
                                          <p:val>
                                            <p:strVal val="#ppt_x"/>
                                          </p:val>
                                        </p:tav>
                                        <p:tav tm="100000">
                                          <p:val>
                                            <p:strVal val="#ppt_x"/>
                                          </p:val>
                                        </p:tav>
                                      </p:tavLst>
                                    </p:anim>
                                    <p:anim calcmode="lin" valueType="num">
                                      <p:cBhvr additive="base">
                                        <p:cTn id="9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91" fill="hold" display="0">
                  <p:stCondLst>
                    <p:cond delay="indefinite"/>
                  </p:stCondLst>
                  <p:endCondLst>
                    <p:cond evt="onStopAudio" delay="0">
                      <p:tgtEl>
                        <p:sldTgt/>
                      </p:tgtEl>
                    </p:cond>
                  </p:endCondLst>
                </p:cTn>
                <p:tgtEl>
                  <p:spTgt spid="16"/>
                </p:tgtEl>
              </p:cMediaNode>
            </p:audio>
            <p:audio>
              <p:cMediaNode vol="80000">
                <p:cTn id="92" fill="hold" display="0">
                  <p:stCondLst>
                    <p:cond delay="indefinite"/>
                  </p:stCondLst>
                  <p:endCondLst>
                    <p:cond evt="onStopAudio" delay="0">
                      <p:tgtEl>
                        <p:sldTgt/>
                      </p:tgtEl>
                    </p:cond>
                  </p:endCondLst>
                </p:cTn>
                <p:tgtEl>
                  <p:spTgt spid="17"/>
                </p:tgtEl>
              </p:cMediaNode>
            </p:audio>
            <p:audio>
              <p:cMediaNode vol="80000">
                <p:cTn id="93" fill="hold" display="0">
                  <p:stCondLst>
                    <p:cond delay="indefinite"/>
                  </p:stCondLst>
                  <p:endCondLst>
                    <p:cond evt="onStopAudio" delay="0">
                      <p:tgtEl>
                        <p:sldTgt/>
                      </p:tgtEl>
                    </p:cond>
                  </p:endCondLst>
                </p:cTn>
                <p:tgtEl>
                  <p:spTgt spid="18"/>
                </p:tgtEl>
              </p:cMediaNode>
            </p:audio>
            <p:audio>
              <p:cMediaNode vol="80000">
                <p:cTn id="94" fill="hold" display="0">
                  <p:stCondLst>
                    <p:cond delay="indefinite"/>
                  </p:stCondLst>
                  <p:endCondLst>
                    <p:cond evt="onStopAudio" delay="0">
                      <p:tgtEl>
                        <p:sldTgt/>
                      </p:tgtEl>
                    </p:cond>
                  </p:endCondLst>
                </p:cTn>
                <p:tgtEl>
                  <p:spTgt spid="19"/>
                </p:tgtEl>
              </p:cMediaNode>
            </p:audio>
          </p:childTnLst>
        </p:cTn>
      </p:par>
    </p:tnLst>
    <p:bldLst>
      <p:bldP spid="3" grpId="0"/>
      <p:bldP spid="4" grpId="0"/>
      <p:bldP spid="6" grpId="0"/>
      <p:bldP spid="7" grpId="0"/>
      <p:bldP spid="10" grpId="0"/>
      <p:bldP spid="11" grpId="0"/>
      <p:bldP spid="13"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2"/>
          <p:cNvSpPr>
            <a:spLocks noGrp="1"/>
          </p:cNvSpPr>
          <p:nvPr>
            <p:ph type="title"/>
          </p:nvPr>
        </p:nvSpPr>
        <p:spPr>
          <a:xfrm>
            <a:off x="128337" y="222128"/>
            <a:ext cx="3841660" cy="724356"/>
          </a:xfrm>
        </p:spPr>
        <p:txBody>
          <a:bodyPr/>
          <a:lstStyle/>
          <a:p>
            <a:pPr lvl="0"/>
            <a:r>
              <a:rPr lang="vi-VN" sz="2800" dirty="0" smtClean="0"/>
              <a:t>29. </a:t>
            </a:r>
            <a:r>
              <a:rPr lang="en-US" sz="2800" dirty="0"/>
              <a:t>parade</a:t>
            </a:r>
            <a:r>
              <a:rPr lang="vi-VN" sz="2800" dirty="0" smtClean="0"/>
              <a:t> </a:t>
            </a:r>
            <a:r>
              <a:rPr lang="vi-VN" sz="2800" dirty="0" smtClean="0">
                <a:ea typeface="Yu Gothic UI Semibold" panose="020B0700000000000000" pitchFamily="34" charset="-128"/>
              </a:rPr>
              <a:t>(</a:t>
            </a:r>
            <a:r>
              <a:rPr lang="vi-VN" sz="2800" dirty="0">
                <a:ea typeface="Yu Gothic UI Semibold" panose="020B0700000000000000" pitchFamily="34" charset="-128"/>
              </a:rPr>
              <a:t>n):</a:t>
            </a:r>
            <a:r>
              <a:rPr lang="vi-VN" sz="2800" dirty="0"/>
              <a:t/>
            </a:r>
            <a:br>
              <a:rPr lang="vi-VN" sz="2800" dirty="0"/>
            </a:br>
            <a:endParaRPr lang="en-US" sz="2800" dirty="0"/>
          </a:p>
        </p:txBody>
      </p:sp>
      <p:sp>
        <p:nvSpPr>
          <p:cNvPr id="4" name="Google Shape;430;p40"/>
          <p:cNvSpPr txBox="1">
            <a:spLocks/>
          </p:cNvSpPr>
          <p:nvPr/>
        </p:nvSpPr>
        <p:spPr>
          <a:xfrm>
            <a:off x="5192859" y="591782"/>
            <a:ext cx="3785936" cy="72413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pə'fɔ:mə</a:t>
            </a:r>
            <a:r>
              <a:rPr lang="en-US" sz="2800" b="0" dirty="0">
                <a:latin typeface="Times New Roman" panose="02020603050405020304" pitchFamily="18" charset="0"/>
                <a:cs typeface="Times New Roman" panose="02020603050405020304" pitchFamily="18" charset="0"/>
              </a:rPr>
              <a:t>(r</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người</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trình</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diễn</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người</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thể</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hiện</a:t>
            </a:r>
            <a:endParaRPr lang="vi-VN" sz="2800" b="0" dirty="0">
              <a:latin typeface="Times New Roman" panose="02020603050405020304" pitchFamily="18" charset="0"/>
              <a:cs typeface="Times New Roman" panose="02020603050405020304" pitchFamily="18" charset="0"/>
            </a:endParaRPr>
          </a:p>
        </p:txBody>
      </p:sp>
      <p:sp>
        <p:nvSpPr>
          <p:cNvPr id="6" name="Title 12"/>
          <p:cNvSpPr>
            <a:spLocks noGrp="1"/>
          </p:cNvSpPr>
          <p:nvPr>
            <p:ph type="title"/>
          </p:nvPr>
        </p:nvSpPr>
        <p:spPr>
          <a:xfrm>
            <a:off x="4638920" y="222128"/>
            <a:ext cx="3841660" cy="724356"/>
          </a:xfrm>
        </p:spPr>
        <p:txBody>
          <a:bodyPr/>
          <a:lstStyle/>
          <a:p>
            <a:pPr lvl="0"/>
            <a:r>
              <a:rPr lang="vi-VN" sz="2800" dirty="0"/>
              <a:t>30</a:t>
            </a:r>
            <a:r>
              <a:rPr lang="vi-VN" sz="2800" dirty="0" smtClean="0"/>
              <a:t>. </a:t>
            </a:r>
            <a:r>
              <a:rPr lang="en-US" sz="2800" dirty="0" smtClean="0"/>
              <a:t>Performer</a:t>
            </a:r>
            <a:r>
              <a:rPr lang="vi-VN" sz="2800" dirty="0" smtClean="0"/>
              <a:t> </a:t>
            </a:r>
            <a:r>
              <a:rPr lang="vi-VN" sz="2800" dirty="0" smtClean="0">
                <a:ea typeface="Yu Gothic UI Semibold" panose="020B0700000000000000" pitchFamily="34" charset="-128"/>
              </a:rPr>
              <a:t>(n</a:t>
            </a:r>
            <a:r>
              <a:rPr lang="vi-VN" sz="2800" dirty="0">
                <a:ea typeface="Yu Gothic UI Semibold" panose="020B0700000000000000" pitchFamily="34" charset="-128"/>
              </a:rPr>
              <a:t>):</a:t>
            </a:r>
            <a:r>
              <a:rPr lang="vi-VN" sz="2800" dirty="0"/>
              <a:t/>
            </a:r>
            <a:br>
              <a:rPr lang="vi-VN" sz="2800" dirty="0"/>
            </a:br>
            <a:endParaRPr lang="en-US" sz="2800" dirty="0"/>
          </a:p>
        </p:txBody>
      </p:sp>
      <p:sp>
        <p:nvSpPr>
          <p:cNvPr id="7" name="Google Shape;430;p40"/>
          <p:cNvSpPr txBox="1">
            <a:spLocks/>
          </p:cNvSpPr>
          <p:nvPr/>
        </p:nvSpPr>
        <p:spPr>
          <a:xfrm>
            <a:off x="1228617" y="227317"/>
            <a:ext cx="4462457" cy="60342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pə'reɪd</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cuộc</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diễu</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hành</a:t>
            </a:r>
            <a:endParaRPr lang="vi-VN" sz="2800" b="0" dirty="0">
              <a:latin typeface="Times New Roman" panose="02020603050405020304" pitchFamily="18" charset="0"/>
              <a:cs typeface="Times New Roman" panose="02020603050405020304" pitchFamily="18" charset="0"/>
            </a:endParaRPr>
          </a:p>
        </p:txBody>
      </p:sp>
      <p:sp>
        <p:nvSpPr>
          <p:cNvPr id="10" name="Title 12"/>
          <p:cNvSpPr>
            <a:spLocks noGrp="1"/>
          </p:cNvSpPr>
          <p:nvPr>
            <p:ph type="title"/>
          </p:nvPr>
        </p:nvSpPr>
        <p:spPr>
          <a:xfrm>
            <a:off x="115457" y="2728755"/>
            <a:ext cx="4948402" cy="724356"/>
          </a:xfrm>
        </p:spPr>
        <p:txBody>
          <a:bodyPr/>
          <a:lstStyle/>
          <a:p>
            <a:pPr lvl="0"/>
            <a:r>
              <a:rPr lang="vi-VN" sz="2800" dirty="0"/>
              <a:t>31</a:t>
            </a:r>
            <a:r>
              <a:rPr lang="vi-VN" sz="2800" dirty="0" smtClean="0"/>
              <a:t>. </a:t>
            </a:r>
            <a:r>
              <a:rPr lang="en-US" sz="2800" dirty="0"/>
              <a:t>photo</a:t>
            </a:r>
            <a:r>
              <a:rPr lang="vi-VN" sz="2800" dirty="0" smtClean="0"/>
              <a:t> </a:t>
            </a:r>
            <a:r>
              <a:rPr lang="vi-VN" sz="2800" dirty="0" smtClean="0">
                <a:ea typeface="Yu Gothic UI Semibold" panose="020B0700000000000000" pitchFamily="34" charset="-128"/>
              </a:rPr>
              <a:t>(</a:t>
            </a:r>
            <a:r>
              <a:rPr lang="vi-VN" sz="2800" dirty="0">
                <a:ea typeface="Yu Gothic UI Semibold" panose="020B0700000000000000" pitchFamily="34" charset="-128"/>
              </a:rPr>
              <a:t>n):</a:t>
            </a:r>
            <a:r>
              <a:rPr lang="vi-VN" sz="2800" dirty="0"/>
              <a:t/>
            </a:r>
            <a:br>
              <a:rPr lang="vi-VN" sz="2800" dirty="0"/>
            </a:br>
            <a:endParaRPr lang="en-US" sz="2800" dirty="0"/>
          </a:p>
        </p:txBody>
      </p:sp>
      <p:sp>
        <p:nvSpPr>
          <p:cNvPr id="11" name="Google Shape;430;p40"/>
          <p:cNvSpPr txBox="1">
            <a:spLocks/>
          </p:cNvSpPr>
          <p:nvPr/>
        </p:nvSpPr>
        <p:spPr>
          <a:xfrm>
            <a:off x="1919899" y="2752884"/>
            <a:ext cx="2331259" cy="94301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fəʊtəʊ</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vi-VN" sz="2800" b="0" dirty="0">
                <a:latin typeface="Times New Roman" panose="02020603050405020304" pitchFamily="18" charset="0"/>
                <a:cs typeface="Times New Roman" panose="02020603050405020304" pitchFamily="18" charset="0"/>
              </a:rPr>
              <a:t>ả</a:t>
            </a:r>
            <a:r>
              <a:rPr lang="vi-VN" sz="2800" b="0" dirty="0" smtClean="0">
                <a:latin typeface="Times New Roman" panose="02020603050405020304" pitchFamily="18" charset="0"/>
                <a:cs typeface="Times New Roman" panose="02020603050405020304" pitchFamily="18" charset="0"/>
              </a:rPr>
              <a:t>nh</a:t>
            </a:r>
            <a:endParaRPr lang="vi-VN" sz="2800" b="0" dirty="0">
              <a:latin typeface="Times New Roman" panose="02020603050405020304" pitchFamily="18" charset="0"/>
              <a:cs typeface="Times New Roman" panose="02020603050405020304" pitchFamily="18" charset="0"/>
            </a:endParaRPr>
          </a:p>
        </p:txBody>
      </p:sp>
      <p:sp>
        <p:nvSpPr>
          <p:cNvPr id="13" name="Title 12"/>
          <p:cNvSpPr>
            <a:spLocks noGrp="1"/>
          </p:cNvSpPr>
          <p:nvPr>
            <p:ph type="title"/>
          </p:nvPr>
        </p:nvSpPr>
        <p:spPr>
          <a:xfrm>
            <a:off x="4630050" y="2714027"/>
            <a:ext cx="4948402" cy="724356"/>
          </a:xfrm>
        </p:spPr>
        <p:txBody>
          <a:bodyPr/>
          <a:lstStyle/>
          <a:p>
            <a:pPr lvl="0"/>
            <a:r>
              <a:rPr lang="vi-VN" sz="2800" dirty="0"/>
              <a:t>32</a:t>
            </a:r>
            <a:r>
              <a:rPr lang="vi-VN" sz="2800" dirty="0" smtClean="0"/>
              <a:t>. </a:t>
            </a:r>
            <a:r>
              <a:rPr lang="en-US" sz="2800" dirty="0" smtClean="0"/>
              <a:t>Pumpkin</a:t>
            </a:r>
            <a:r>
              <a:rPr lang="vi-VN" sz="2800" dirty="0" smtClean="0"/>
              <a:t> </a:t>
            </a:r>
            <a:r>
              <a:rPr lang="vi-VN" sz="2800" dirty="0" smtClean="0">
                <a:ea typeface="Yu Gothic UI Semibold" panose="020B0700000000000000" pitchFamily="34" charset="-128"/>
              </a:rPr>
              <a:t>(n</a:t>
            </a:r>
            <a:r>
              <a:rPr lang="vi-VN" sz="2800" dirty="0">
                <a:ea typeface="Yu Gothic UI Semibold" panose="020B0700000000000000" pitchFamily="34" charset="-128"/>
              </a:rPr>
              <a:t>):</a:t>
            </a:r>
            <a:r>
              <a:rPr lang="vi-VN" sz="2800" dirty="0"/>
              <a:t/>
            </a:r>
            <a:br>
              <a:rPr lang="vi-VN" sz="2800" dirty="0"/>
            </a:br>
            <a:endParaRPr lang="en-US" sz="2800" dirty="0"/>
          </a:p>
        </p:txBody>
      </p:sp>
      <p:sp>
        <p:nvSpPr>
          <p:cNvPr id="14" name="Google Shape;430;p40"/>
          <p:cNvSpPr txBox="1">
            <a:spLocks/>
          </p:cNvSpPr>
          <p:nvPr/>
        </p:nvSpPr>
        <p:spPr>
          <a:xfrm>
            <a:off x="7085827" y="2642965"/>
            <a:ext cx="2356582" cy="59712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pʌmpkɪn</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vi-VN" sz="2800" b="0" i="1" dirty="0" smtClean="0">
                <a:latin typeface="Times New Roman" panose="02020603050405020304" pitchFamily="18" charset="0"/>
                <a:cs typeface="Times New Roman" panose="02020603050405020304" pitchFamily="18" charset="0"/>
              </a:rPr>
              <a:t>Bí ngô</a:t>
            </a:r>
            <a:endParaRPr lang="vi-VN" sz="2800" b="0" i="1" dirty="0">
              <a:latin typeface="Times New Roman" panose="02020603050405020304" pitchFamily="18" charset="0"/>
              <a:cs typeface="Times New Roman" panose="02020603050405020304" pitchFamily="18" charset="0"/>
            </a:endParaRPr>
          </a:p>
        </p:txBody>
      </p:sp>
      <p:pic>
        <p:nvPicPr>
          <p:cNvPr id="4098" name="Picture 2" descr="https://o.remove.bg/downloads/a02259dc-a8f0-4742-8fa7-cbff5c9d71e2/image-removebg-preview.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9603" y="995539"/>
            <a:ext cx="3538099" cy="150773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11"/>
          <a:stretch>
            <a:fillRect/>
          </a:stretch>
        </p:blipFill>
        <p:spPr>
          <a:xfrm>
            <a:off x="319603" y="3206313"/>
            <a:ext cx="2144809" cy="2144809"/>
          </a:xfrm>
          <a:prstGeom prst="rect">
            <a:avLst/>
          </a:prstGeom>
        </p:spPr>
      </p:pic>
      <p:pic>
        <p:nvPicPr>
          <p:cNvPr id="8" name="Picture 7"/>
          <p:cNvPicPr>
            <a:picLocks noChangeAspect="1"/>
          </p:cNvPicPr>
          <p:nvPr/>
        </p:nvPicPr>
        <p:blipFill>
          <a:blip r:embed="rId12"/>
          <a:stretch>
            <a:fillRect/>
          </a:stretch>
        </p:blipFill>
        <p:spPr>
          <a:xfrm>
            <a:off x="5392907" y="2881813"/>
            <a:ext cx="2126729" cy="2126729"/>
          </a:xfrm>
          <a:prstGeom prst="rect">
            <a:avLst/>
          </a:prstGeom>
        </p:spPr>
      </p:pic>
      <p:pic>
        <p:nvPicPr>
          <p:cNvPr id="15" name="parade169675043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4047958" y="1398416"/>
            <a:ext cx="406400" cy="406400"/>
          </a:xfrm>
          <a:prstGeom prst="rect">
            <a:avLst/>
          </a:prstGeom>
        </p:spPr>
      </p:pic>
      <p:pic>
        <p:nvPicPr>
          <p:cNvPr id="20" name="performer169675056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8264118" y="1569185"/>
            <a:ext cx="406400" cy="406400"/>
          </a:xfrm>
          <a:prstGeom prst="rect">
            <a:avLst/>
          </a:prstGeom>
        </p:spPr>
      </p:pic>
      <p:pic>
        <p:nvPicPr>
          <p:cNvPr id="21" name="photo1696752139">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2812915" y="3913912"/>
            <a:ext cx="406400" cy="406400"/>
          </a:xfrm>
          <a:prstGeom prst="rect">
            <a:avLst/>
          </a:prstGeom>
        </p:spPr>
      </p:pic>
      <p:pic>
        <p:nvPicPr>
          <p:cNvPr id="22" name="Pumpkin1696753071">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7939444" y="3907470"/>
            <a:ext cx="406400" cy="406400"/>
          </a:xfrm>
          <a:prstGeom prst="rect">
            <a:avLst/>
          </a:prstGeom>
        </p:spPr>
      </p:pic>
    </p:spTree>
    <p:extLst>
      <p:ext uri="{BB962C8B-B14F-4D97-AF65-F5344CB8AC3E}">
        <p14:creationId xmlns:p14="http://schemas.microsoft.com/office/powerpoint/2010/main" val="3739048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098"/>
                                        </p:tgtEl>
                                        <p:attrNameLst>
                                          <p:attrName>style.visibility</p:attrName>
                                        </p:attrNameLst>
                                      </p:cBhvr>
                                      <p:to>
                                        <p:strVal val="visible"/>
                                      </p:to>
                                    </p:set>
                                    <p:anim calcmode="lin" valueType="num">
                                      <p:cBhvr additive="base">
                                        <p:cTn id="11" dur="500" fill="hold"/>
                                        <p:tgtEl>
                                          <p:spTgt spid="4098"/>
                                        </p:tgtEl>
                                        <p:attrNameLst>
                                          <p:attrName>ppt_x</p:attrName>
                                        </p:attrNameLst>
                                      </p:cBhvr>
                                      <p:tavLst>
                                        <p:tav tm="0">
                                          <p:val>
                                            <p:strVal val="#ppt_x"/>
                                          </p:val>
                                        </p:tav>
                                        <p:tav tm="100000">
                                          <p:val>
                                            <p:strVal val="#ppt_x"/>
                                          </p:val>
                                        </p:tav>
                                      </p:tavLst>
                                    </p:anim>
                                    <p:anim calcmode="lin" valueType="num">
                                      <p:cBhvr additive="base">
                                        <p:cTn id="12" dur="500" fill="hold"/>
                                        <p:tgtEl>
                                          <p:spTgt spid="409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ppt_x"/>
                                          </p:val>
                                        </p:tav>
                                        <p:tav tm="100000">
                                          <p:val>
                                            <p:strVal val="#ppt_x"/>
                                          </p:val>
                                        </p:tav>
                                      </p:tavLst>
                                    </p:anim>
                                    <p:anim calcmode="lin" valueType="num">
                                      <p:cBhvr additive="base">
                                        <p:cTn id="3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fill="hold"/>
                                        <p:tgtEl>
                                          <p:spTgt spid="10"/>
                                        </p:tgtEl>
                                        <p:attrNameLst>
                                          <p:attrName>ppt_x</p:attrName>
                                        </p:attrNameLst>
                                      </p:cBhvr>
                                      <p:tavLst>
                                        <p:tav tm="0">
                                          <p:val>
                                            <p:strVal val="#ppt_x"/>
                                          </p:val>
                                        </p:tav>
                                        <p:tav tm="100000">
                                          <p:val>
                                            <p:strVal val="#ppt_x"/>
                                          </p:val>
                                        </p:tav>
                                      </p:tavLst>
                                    </p:anim>
                                    <p:anim calcmode="lin" valueType="num">
                                      <p:cBhvr additive="base">
                                        <p:cTn id="42" dur="500" fill="hold"/>
                                        <p:tgtEl>
                                          <p:spTgt spid="10"/>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
                                        </p:tgtEl>
                                        <p:attrNameLst>
                                          <p:attrName>style.visibility</p:attrName>
                                        </p:attrNameLst>
                                      </p:cBhvr>
                                      <p:to>
                                        <p:strVal val="visible"/>
                                      </p:to>
                                    </p:set>
                                    <p:anim calcmode="lin" valueType="num">
                                      <p:cBhvr additive="base">
                                        <p:cTn id="45" dur="500" fill="hold"/>
                                        <p:tgtEl>
                                          <p:spTgt spid="2"/>
                                        </p:tgtEl>
                                        <p:attrNameLst>
                                          <p:attrName>ppt_x</p:attrName>
                                        </p:attrNameLst>
                                      </p:cBhvr>
                                      <p:tavLst>
                                        <p:tav tm="0">
                                          <p:val>
                                            <p:strVal val="#ppt_x"/>
                                          </p:val>
                                        </p:tav>
                                        <p:tav tm="100000">
                                          <p:val>
                                            <p:strVal val="#ppt_x"/>
                                          </p:val>
                                        </p:tav>
                                      </p:tavLst>
                                    </p:anim>
                                    <p:anim calcmode="lin" valueType="num">
                                      <p:cBhvr additive="base">
                                        <p:cTn id="4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additive="base">
                                        <p:cTn id="51" dur="500" fill="hold"/>
                                        <p:tgtEl>
                                          <p:spTgt spid="11"/>
                                        </p:tgtEl>
                                        <p:attrNameLst>
                                          <p:attrName>ppt_x</p:attrName>
                                        </p:attrNameLst>
                                      </p:cBhvr>
                                      <p:tavLst>
                                        <p:tav tm="0">
                                          <p:val>
                                            <p:strVal val="#ppt_x"/>
                                          </p:val>
                                        </p:tav>
                                        <p:tav tm="100000">
                                          <p:val>
                                            <p:strVal val="#ppt_x"/>
                                          </p:val>
                                        </p:tav>
                                      </p:tavLst>
                                    </p:anim>
                                    <p:anim calcmode="lin" valueType="num">
                                      <p:cBhvr additive="base">
                                        <p:cTn id="52" dur="500" fill="hold"/>
                                        <p:tgtEl>
                                          <p:spTgt spid="11"/>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ppt_x"/>
                                          </p:val>
                                        </p:tav>
                                        <p:tav tm="100000">
                                          <p:val>
                                            <p:strVal val="#ppt_x"/>
                                          </p:val>
                                        </p:tav>
                                      </p:tavLst>
                                    </p:anim>
                                    <p:anim calcmode="lin" valueType="num">
                                      <p:cBhvr additive="base">
                                        <p:cTn id="62" dur="500" fill="hold"/>
                                        <p:tgtEl>
                                          <p:spTgt spid="8"/>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additive="base">
                                        <p:cTn id="65" dur="500" fill="hold"/>
                                        <p:tgtEl>
                                          <p:spTgt spid="13"/>
                                        </p:tgtEl>
                                        <p:attrNameLst>
                                          <p:attrName>ppt_x</p:attrName>
                                        </p:attrNameLst>
                                      </p:cBhvr>
                                      <p:tavLst>
                                        <p:tav tm="0">
                                          <p:val>
                                            <p:strVal val="#ppt_x"/>
                                          </p:val>
                                        </p:tav>
                                        <p:tav tm="100000">
                                          <p:val>
                                            <p:strVal val="#ppt_x"/>
                                          </p:val>
                                        </p:tav>
                                      </p:tavLst>
                                    </p:anim>
                                    <p:anim calcmode="lin" valueType="num">
                                      <p:cBhvr additive="base">
                                        <p:cTn id="6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additive="base">
                                        <p:cTn id="71" dur="500" fill="hold"/>
                                        <p:tgtEl>
                                          <p:spTgt spid="14"/>
                                        </p:tgtEl>
                                        <p:attrNameLst>
                                          <p:attrName>ppt_x</p:attrName>
                                        </p:attrNameLst>
                                      </p:cBhvr>
                                      <p:tavLst>
                                        <p:tav tm="0">
                                          <p:val>
                                            <p:strVal val="#ppt_x"/>
                                          </p:val>
                                        </p:tav>
                                        <p:tav tm="100000">
                                          <p:val>
                                            <p:strVal val="#ppt_x"/>
                                          </p:val>
                                        </p:tav>
                                      </p:tavLst>
                                    </p:anim>
                                    <p:anim calcmode="lin" valueType="num">
                                      <p:cBhvr additive="base">
                                        <p:cTn id="72" dur="500" fill="hold"/>
                                        <p:tgtEl>
                                          <p:spTgt spid="14"/>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additive="base">
                                        <p:cTn id="75" dur="500" fill="hold"/>
                                        <p:tgtEl>
                                          <p:spTgt spid="22"/>
                                        </p:tgtEl>
                                        <p:attrNameLst>
                                          <p:attrName>ppt_x</p:attrName>
                                        </p:attrNameLst>
                                      </p:cBhvr>
                                      <p:tavLst>
                                        <p:tav tm="0">
                                          <p:val>
                                            <p:strVal val="#ppt_x"/>
                                          </p:val>
                                        </p:tav>
                                        <p:tav tm="100000">
                                          <p:val>
                                            <p:strVal val="#ppt_x"/>
                                          </p:val>
                                        </p:tav>
                                      </p:tavLst>
                                    </p:anim>
                                    <p:anim calcmode="lin" valueType="num">
                                      <p:cBhvr additive="base">
                                        <p:cTn id="7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77" fill="hold" display="0">
                  <p:stCondLst>
                    <p:cond delay="indefinite"/>
                  </p:stCondLst>
                  <p:endCondLst>
                    <p:cond evt="onStopAudio" delay="0">
                      <p:tgtEl>
                        <p:sldTgt/>
                      </p:tgtEl>
                    </p:cond>
                  </p:endCondLst>
                </p:cTn>
                <p:tgtEl>
                  <p:spTgt spid="15"/>
                </p:tgtEl>
              </p:cMediaNode>
            </p:audio>
            <p:audio>
              <p:cMediaNode vol="80000">
                <p:cTn id="78" fill="hold" display="0">
                  <p:stCondLst>
                    <p:cond delay="indefinite"/>
                  </p:stCondLst>
                  <p:endCondLst>
                    <p:cond evt="onStopAudio" delay="0">
                      <p:tgtEl>
                        <p:sldTgt/>
                      </p:tgtEl>
                    </p:cond>
                  </p:endCondLst>
                </p:cTn>
                <p:tgtEl>
                  <p:spTgt spid="20"/>
                </p:tgtEl>
              </p:cMediaNode>
            </p:audio>
            <p:audio>
              <p:cMediaNode vol="80000">
                <p:cTn id="79" fill="hold" display="0">
                  <p:stCondLst>
                    <p:cond delay="indefinite"/>
                  </p:stCondLst>
                  <p:endCondLst>
                    <p:cond evt="onStopAudio" delay="0">
                      <p:tgtEl>
                        <p:sldTgt/>
                      </p:tgtEl>
                    </p:cond>
                  </p:endCondLst>
                </p:cTn>
                <p:tgtEl>
                  <p:spTgt spid="21"/>
                </p:tgtEl>
              </p:cMediaNode>
            </p:audio>
            <p:audio>
              <p:cMediaNode vol="80000">
                <p:cTn id="80" fill="hold" display="0">
                  <p:stCondLst>
                    <p:cond delay="indefinite"/>
                  </p:stCondLst>
                  <p:endCondLst>
                    <p:cond evt="onStopAudio" delay="0">
                      <p:tgtEl>
                        <p:sldTgt/>
                      </p:tgtEl>
                    </p:cond>
                  </p:endCondLst>
                </p:cTn>
                <p:tgtEl>
                  <p:spTgt spid="22"/>
                </p:tgtEl>
              </p:cMediaNode>
            </p:audio>
          </p:childTnLst>
        </p:cTn>
      </p:par>
    </p:tnLst>
    <p:bldLst>
      <p:bldP spid="3" grpId="0"/>
      <p:bldP spid="4" grpId="0"/>
      <p:bldP spid="6" grpId="0"/>
      <p:bldP spid="7" grpId="0"/>
      <p:bldP spid="10" grpId="0"/>
      <p:bldP spid="11" grpId="0"/>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2"/>
          <p:cNvSpPr>
            <a:spLocks noGrp="1"/>
          </p:cNvSpPr>
          <p:nvPr>
            <p:ph type="title"/>
          </p:nvPr>
        </p:nvSpPr>
        <p:spPr>
          <a:xfrm>
            <a:off x="252296" y="559307"/>
            <a:ext cx="3841660" cy="724356"/>
          </a:xfrm>
        </p:spPr>
        <p:txBody>
          <a:bodyPr/>
          <a:lstStyle/>
          <a:p>
            <a:pPr lvl="0"/>
            <a:r>
              <a:rPr lang="vi-VN" sz="2800" dirty="0"/>
              <a:t>33</a:t>
            </a:r>
            <a:r>
              <a:rPr lang="vi-VN" sz="2800" dirty="0" smtClean="0"/>
              <a:t>. </a:t>
            </a:r>
            <a:r>
              <a:rPr lang="en-US" sz="2800" dirty="0"/>
              <a:t>relax</a:t>
            </a:r>
            <a:r>
              <a:rPr lang="vi-VN" sz="2800" dirty="0" smtClean="0"/>
              <a:t> </a:t>
            </a:r>
            <a:r>
              <a:rPr lang="vi-VN" sz="2800" dirty="0" smtClean="0">
                <a:ea typeface="Yu Gothic UI Semibold" panose="020B0700000000000000" pitchFamily="34" charset="-128"/>
              </a:rPr>
              <a:t>(v):</a:t>
            </a:r>
            <a:r>
              <a:rPr lang="vi-VN" sz="2800" dirty="0"/>
              <a:t/>
            </a:r>
            <a:br>
              <a:rPr lang="vi-VN" sz="2800" dirty="0"/>
            </a:br>
            <a:endParaRPr lang="en-US" sz="2800" dirty="0"/>
          </a:p>
        </p:txBody>
      </p:sp>
      <p:sp>
        <p:nvSpPr>
          <p:cNvPr id="4" name="Google Shape;430;p40"/>
          <p:cNvSpPr txBox="1">
            <a:spLocks/>
          </p:cNvSpPr>
          <p:nvPr/>
        </p:nvSpPr>
        <p:spPr>
          <a:xfrm>
            <a:off x="1850434" y="447659"/>
            <a:ext cx="2747826" cy="66152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rɪ'læks</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vi-VN" sz="2800" b="0" dirty="0">
                <a:latin typeface="Times New Roman" panose="02020603050405020304" pitchFamily="18" charset="0"/>
                <a:cs typeface="Times New Roman" panose="02020603050405020304" pitchFamily="18" charset="0"/>
              </a:rPr>
              <a:t>t</a:t>
            </a:r>
            <a:r>
              <a:rPr lang="vi-VN" sz="2800" b="0" dirty="0" smtClean="0">
                <a:latin typeface="Times New Roman" panose="02020603050405020304" pitchFamily="18" charset="0"/>
                <a:cs typeface="Times New Roman" panose="02020603050405020304" pitchFamily="18" charset="0"/>
              </a:rPr>
              <a:t>hư giãn</a:t>
            </a:r>
            <a:endParaRPr lang="vi-VN" sz="2800" b="0" dirty="0">
              <a:latin typeface="Times New Roman" panose="02020603050405020304" pitchFamily="18" charset="0"/>
              <a:cs typeface="Times New Roman" panose="02020603050405020304" pitchFamily="18" charset="0"/>
            </a:endParaRPr>
          </a:p>
        </p:txBody>
      </p:sp>
      <p:pic>
        <p:nvPicPr>
          <p:cNvPr id="5" name="Picture 2" descr="Boss Relax Clipart - Relaxed Clipart - Free Transparent PNG Clipart Images  Download"/>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2474" b="99794" l="0" r="100000"/>
                    </a14:imgEffect>
                  </a14:imgLayer>
                </a14:imgProps>
              </a:ext>
              <a:ext uri="{28A0092B-C50C-407E-A947-70E740481C1C}">
                <a14:useLocalDpi xmlns:a14="http://schemas.microsoft.com/office/drawing/2010/main" val="0"/>
              </a:ext>
            </a:extLst>
          </a:blip>
          <a:srcRect/>
          <a:stretch>
            <a:fillRect/>
          </a:stretch>
        </p:blipFill>
        <p:spPr bwMode="auto">
          <a:xfrm>
            <a:off x="1048024" y="1268246"/>
            <a:ext cx="2003439" cy="1156748"/>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2"/>
          <p:cNvSpPr txBox="1">
            <a:spLocks/>
          </p:cNvSpPr>
          <p:nvPr/>
        </p:nvSpPr>
        <p:spPr>
          <a:xfrm>
            <a:off x="285374" y="2936029"/>
            <a:ext cx="3841660" cy="72435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1pPr>
            <a:lvl2pPr marR="0" lvl="1"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2pPr>
            <a:lvl3pPr marR="0" lvl="2"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3pPr>
            <a:lvl4pPr marR="0" lvl="3"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4pPr>
            <a:lvl5pPr marR="0" lvl="4"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5pPr>
            <a:lvl6pPr marR="0" lvl="5"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6pPr>
            <a:lvl7pPr marR="0" lvl="6"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7pPr>
            <a:lvl8pPr marR="0" lvl="7"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8pPr>
            <a:lvl9pPr marR="0" lvl="8"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9pPr>
          </a:lstStyle>
          <a:p>
            <a:r>
              <a:rPr lang="vi-VN" sz="2800" dirty="0" smtClean="0"/>
              <a:t>34. </a:t>
            </a:r>
            <a:r>
              <a:rPr lang="en-US" sz="2800" dirty="0"/>
              <a:t>religious</a:t>
            </a:r>
            <a:r>
              <a:rPr lang="vi-VN" sz="2800" dirty="0" smtClean="0"/>
              <a:t> </a:t>
            </a:r>
            <a:r>
              <a:rPr lang="vi-VN" sz="2800" dirty="0" smtClean="0">
                <a:ea typeface="Yu Gothic UI Semibold" panose="020B0700000000000000" pitchFamily="34" charset="-128"/>
              </a:rPr>
              <a:t>(adj):</a:t>
            </a:r>
            <a:r>
              <a:rPr lang="vi-VN" sz="2800" dirty="0" smtClean="0"/>
              <a:t/>
            </a:r>
            <a:br>
              <a:rPr lang="vi-VN" sz="2800" dirty="0" smtClean="0"/>
            </a:br>
            <a:endParaRPr lang="en-US" sz="2800" dirty="0"/>
          </a:p>
        </p:txBody>
      </p:sp>
      <p:sp>
        <p:nvSpPr>
          <p:cNvPr id="7" name="Google Shape;430;p40"/>
          <p:cNvSpPr txBox="1">
            <a:spLocks/>
          </p:cNvSpPr>
          <p:nvPr/>
        </p:nvSpPr>
        <p:spPr>
          <a:xfrm>
            <a:off x="-174596" y="3298207"/>
            <a:ext cx="4462457" cy="60342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i="1" dirty="0">
                <a:latin typeface="Times New Roman" panose="02020603050405020304" pitchFamily="18" charset="0"/>
                <a:cs typeface="Times New Roman" panose="02020603050405020304" pitchFamily="18" charset="0"/>
              </a:rPr>
              <a:t>/</a:t>
            </a:r>
            <a:r>
              <a:rPr lang="en-US" sz="2800" b="0" i="1" dirty="0" err="1">
                <a:latin typeface="Times New Roman" panose="02020603050405020304" pitchFamily="18" charset="0"/>
                <a:cs typeface="Times New Roman" panose="02020603050405020304" pitchFamily="18" charset="0"/>
              </a:rPr>
              <a:t>rɪ'hdʒəs</a:t>
            </a:r>
            <a:r>
              <a:rPr lang="en-US" sz="2800" b="0" i="1" dirty="0" smtClean="0">
                <a:latin typeface="Times New Roman" panose="02020603050405020304" pitchFamily="18" charset="0"/>
                <a:cs typeface="Times New Roman" panose="02020603050405020304" pitchFamily="18" charset="0"/>
              </a:rPr>
              <a:t>/</a:t>
            </a:r>
            <a:endParaRPr lang="vi-VN" sz="2800" b="0" i="1" dirty="0" smtClean="0">
              <a:latin typeface="Times New Roman" panose="02020603050405020304" pitchFamily="18" charset="0"/>
              <a:cs typeface="Times New Roman" panose="02020603050405020304" pitchFamily="18" charset="0"/>
            </a:endParaRPr>
          </a:p>
          <a:p>
            <a:r>
              <a:rPr lang="vi-VN" sz="2800" b="0" i="1" dirty="0" smtClean="0">
                <a:latin typeface="Times New Roman" panose="02020603050405020304" pitchFamily="18" charset="0"/>
                <a:cs typeface="Times New Roman" panose="02020603050405020304" pitchFamily="18" charset="0"/>
              </a:rPr>
              <a:t>mang tính tôn giáo</a:t>
            </a:r>
            <a:endParaRPr lang="vi-VN" sz="2800" b="0" i="1" dirty="0">
              <a:latin typeface="Times New Roman" panose="02020603050405020304" pitchFamily="18" charset="0"/>
              <a:cs typeface="Times New Roman" panose="02020603050405020304" pitchFamily="18" charset="0"/>
            </a:endParaRPr>
          </a:p>
        </p:txBody>
      </p:sp>
      <p:sp>
        <p:nvSpPr>
          <p:cNvPr id="8" name="Title 12"/>
          <p:cNvSpPr txBox="1">
            <a:spLocks/>
          </p:cNvSpPr>
          <p:nvPr/>
        </p:nvSpPr>
        <p:spPr>
          <a:xfrm>
            <a:off x="4404354" y="499148"/>
            <a:ext cx="3841660" cy="72435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1pPr>
            <a:lvl2pPr marR="0" lvl="1"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2pPr>
            <a:lvl3pPr marR="0" lvl="2"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3pPr>
            <a:lvl4pPr marR="0" lvl="3"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4pPr>
            <a:lvl5pPr marR="0" lvl="4"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5pPr>
            <a:lvl6pPr marR="0" lvl="5"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6pPr>
            <a:lvl7pPr marR="0" lvl="6"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7pPr>
            <a:lvl8pPr marR="0" lvl="7"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8pPr>
            <a:lvl9pPr marR="0" lvl="8"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9pPr>
          </a:lstStyle>
          <a:p>
            <a:r>
              <a:rPr lang="vi-VN" sz="2800" dirty="0" smtClean="0"/>
              <a:t>35. </a:t>
            </a:r>
            <a:r>
              <a:rPr lang="vi-VN" sz="2800" dirty="0"/>
              <a:t>r</a:t>
            </a:r>
            <a:r>
              <a:rPr lang="en-US" sz="2800" dirty="0" err="1" smtClean="0"/>
              <a:t>omantic</a:t>
            </a:r>
            <a:r>
              <a:rPr lang="vi-VN" sz="2800" dirty="0" smtClean="0"/>
              <a:t> </a:t>
            </a:r>
            <a:r>
              <a:rPr lang="vi-VN" sz="2800" dirty="0" smtClean="0">
                <a:ea typeface="Yu Gothic UI Semibold" panose="020B0700000000000000" pitchFamily="34" charset="-128"/>
              </a:rPr>
              <a:t>(adj):</a:t>
            </a:r>
            <a:r>
              <a:rPr lang="vi-VN" sz="2800" dirty="0" smtClean="0"/>
              <a:t/>
            </a:r>
            <a:br>
              <a:rPr lang="vi-VN" sz="2800" dirty="0" smtClean="0"/>
            </a:br>
            <a:endParaRPr lang="en-US" sz="2800" dirty="0"/>
          </a:p>
        </p:txBody>
      </p:sp>
      <p:sp>
        <p:nvSpPr>
          <p:cNvPr id="9" name="Google Shape;430;p40"/>
          <p:cNvSpPr txBox="1">
            <a:spLocks/>
          </p:cNvSpPr>
          <p:nvPr/>
        </p:nvSpPr>
        <p:spPr>
          <a:xfrm>
            <a:off x="3783557" y="921791"/>
            <a:ext cx="4462457" cy="60342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rəʊ'mæntɪk</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vi-VN" sz="2800" b="0" i="1" dirty="0" smtClean="0">
                <a:latin typeface="Times New Roman" panose="02020603050405020304" pitchFamily="18" charset="0"/>
                <a:cs typeface="Times New Roman" panose="02020603050405020304" pitchFamily="18" charset="0"/>
              </a:rPr>
              <a:t>lãng mạn</a:t>
            </a:r>
            <a:endParaRPr lang="vi-VN" sz="2800" b="0" i="1" dirty="0">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12">
            <a:extLst>
              <a:ext uri="{BEBA8EAE-BF5A-486C-A8C5-ECC9F3942E4B}">
                <a14:imgProps xmlns:a14="http://schemas.microsoft.com/office/drawing/2010/main">
                  <a14:imgLayer r:embed="rId13">
                    <a14:imgEffect>
                      <a14:backgroundRemoval t="0" b="97846" l="1585" r="100000"/>
                    </a14:imgEffect>
                  </a14:imgLayer>
                </a14:imgProps>
              </a:ext>
            </a:extLst>
          </a:blip>
          <a:stretch>
            <a:fillRect/>
          </a:stretch>
        </p:blipFill>
        <p:spPr>
          <a:xfrm>
            <a:off x="6991935" y="997712"/>
            <a:ext cx="1758383" cy="1194414"/>
          </a:xfrm>
          <a:prstGeom prst="rect">
            <a:avLst/>
          </a:prstGeom>
        </p:spPr>
      </p:pic>
      <p:sp>
        <p:nvSpPr>
          <p:cNvPr id="11" name="Title 12"/>
          <p:cNvSpPr txBox="1">
            <a:spLocks/>
          </p:cNvSpPr>
          <p:nvPr/>
        </p:nvSpPr>
        <p:spPr>
          <a:xfrm>
            <a:off x="4598260" y="3221540"/>
            <a:ext cx="3841660" cy="72435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1pPr>
            <a:lvl2pPr marR="0" lvl="1"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2pPr>
            <a:lvl3pPr marR="0" lvl="2"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3pPr>
            <a:lvl4pPr marR="0" lvl="3"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4pPr>
            <a:lvl5pPr marR="0" lvl="4"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5pPr>
            <a:lvl6pPr marR="0" lvl="5"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6pPr>
            <a:lvl7pPr marR="0" lvl="6"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7pPr>
            <a:lvl8pPr marR="0" lvl="7"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8pPr>
            <a:lvl9pPr marR="0" lvl="8"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9pPr>
          </a:lstStyle>
          <a:p>
            <a:r>
              <a:rPr lang="vi-VN" sz="2800" dirty="0" smtClean="0"/>
              <a:t>36. </a:t>
            </a:r>
            <a:r>
              <a:rPr lang="en-US" sz="2800" dirty="0"/>
              <a:t>seasonal</a:t>
            </a:r>
            <a:r>
              <a:rPr lang="vi-VN" sz="2800" dirty="0" smtClean="0"/>
              <a:t> </a:t>
            </a:r>
            <a:r>
              <a:rPr lang="vi-VN" sz="2800" dirty="0" smtClean="0">
                <a:ea typeface="Yu Gothic UI Semibold" panose="020B0700000000000000" pitchFamily="34" charset="-128"/>
              </a:rPr>
              <a:t>(adj):</a:t>
            </a:r>
            <a:r>
              <a:rPr lang="vi-VN" sz="2800" dirty="0" smtClean="0"/>
              <a:t/>
            </a:r>
            <a:br>
              <a:rPr lang="vi-VN" sz="2800" dirty="0" smtClean="0"/>
            </a:br>
            <a:endParaRPr lang="en-US" sz="2800" dirty="0"/>
          </a:p>
        </p:txBody>
      </p:sp>
      <p:sp>
        <p:nvSpPr>
          <p:cNvPr id="12" name="Google Shape;430;p40"/>
          <p:cNvSpPr txBox="1">
            <a:spLocks/>
          </p:cNvSpPr>
          <p:nvPr/>
        </p:nvSpPr>
        <p:spPr>
          <a:xfrm>
            <a:off x="4287861" y="3655048"/>
            <a:ext cx="4462457" cy="60342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si:zənl</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mang</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tính</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theo</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mùa</a:t>
            </a:r>
            <a:endParaRPr lang="vi-VN" sz="2800" b="0" dirty="0">
              <a:latin typeface="Times New Roman" panose="02020603050405020304" pitchFamily="18" charset="0"/>
              <a:cs typeface="Times New Roman" panose="02020603050405020304" pitchFamily="18" charset="0"/>
            </a:endParaRPr>
          </a:p>
        </p:txBody>
      </p:sp>
      <p:pic>
        <p:nvPicPr>
          <p:cNvPr id="15" name="relax169675324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3230066" y="1725017"/>
            <a:ext cx="522032" cy="522032"/>
          </a:xfrm>
          <a:prstGeom prst="rect">
            <a:avLst/>
          </a:prstGeom>
        </p:spPr>
      </p:pic>
      <p:pic>
        <p:nvPicPr>
          <p:cNvPr id="16" name="religious1696753501">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3752098" y="3432406"/>
            <a:ext cx="406400" cy="406400"/>
          </a:xfrm>
          <a:prstGeom prst="rect">
            <a:avLst/>
          </a:prstGeom>
        </p:spPr>
      </p:pic>
      <p:pic>
        <p:nvPicPr>
          <p:cNvPr id="17" name="romantic1696753525">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6048008" y="1925799"/>
            <a:ext cx="406400" cy="406400"/>
          </a:xfrm>
          <a:prstGeom prst="rect">
            <a:avLst/>
          </a:prstGeom>
        </p:spPr>
      </p:pic>
      <p:pic>
        <p:nvPicPr>
          <p:cNvPr id="18" name="seasonal1696753534">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8273549" y="3838806"/>
            <a:ext cx="406400" cy="406400"/>
          </a:xfrm>
          <a:prstGeom prst="rect">
            <a:avLst/>
          </a:prstGeom>
        </p:spPr>
      </p:pic>
    </p:spTree>
    <p:extLst>
      <p:ext uri="{BB962C8B-B14F-4D97-AF65-F5344CB8AC3E}">
        <p14:creationId xmlns:p14="http://schemas.microsoft.com/office/powerpoint/2010/main" val="3537590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1000"/>
                                        <p:tgtEl>
                                          <p:spTgt spid="7"/>
                                        </p:tgtEl>
                                      </p:cBhvr>
                                    </p:animEffect>
                                    <p:anim calcmode="lin" valueType="num">
                                      <p:cBhvr>
                                        <p:cTn id="40" dur="1000" fill="hold"/>
                                        <p:tgtEl>
                                          <p:spTgt spid="7"/>
                                        </p:tgtEl>
                                        <p:attrNameLst>
                                          <p:attrName>ppt_x</p:attrName>
                                        </p:attrNameLst>
                                      </p:cBhvr>
                                      <p:tavLst>
                                        <p:tav tm="0">
                                          <p:val>
                                            <p:strVal val="#ppt_x"/>
                                          </p:val>
                                        </p:tav>
                                        <p:tav tm="100000">
                                          <p:val>
                                            <p:strVal val="#ppt_x"/>
                                          </p:val>
                                        </p:tav>
                                      </p:tavLst>
                                    </p:anim>
                                    <p:anim calcmode="lin" valueType="num">
                                      <p:cBhvr>
                                        <p:cTn id="4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000"/>
                                        <p:tgtEl>
                                          <p:spTgt spid="17"/>
                                        </p:tgtEl>
                                      </p:cBhvr>
                                    </p:animEffect>
                                    <p:anim calcmode="lin" valueType="num">
                                      <p:cBhvr>
                                        <p:cTn id="47" dur="1000" fill="hold"/>
                                        <p:tgtEl>
                                          <p:spTgt spid="17"/>
                                        </p:tgtEl>
                                        <p:attrNameLst>
                                          <p:attrName>ppt_x</p:attrName>
                                        </p:attrNameLst>
                                      </p:cBhvr>
                                      <p:tavLst>
                                        <p:tav tm="0">
                                          <p:val>
                                            <p:strVal val="#ppt_x"/>
                                          </p:val>
                                        </p:tav>
                                        <p:tav tm="100000">
                                          <p:val>
                                            <p:strVal val="#ppt_x"/>
                                          </p:val>
                                        </p:tav>
                                      </p:tavLst>
                                    </p:anim>
                                    <p:anim calcmode="lin" valueType="num">
                                      <p:cBhvr>
                                        <p:cTn id="48" dur="1000" fill="hold"/>
                                        <p:tgtEl>
                                          <p:spTgt spid="17"/>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1000"/>
                                        <p:tgtEl>
                                          <p:spTgt spid="8"/>
                                        </p:tgtEl>
                                      </p:cBhvr>
                                    </p:animEffect>
                                    <p:anim calcmode="lin" valueType="num">
                                      <p:cBhvr>
                                        <p:cTn id="52" dur="1000" fill="hold"/>
                                        <p:tgtEl>
                                          <p:spTgt spid="8"/>
                                        </p:tgtEl>
                                        <p:attrNameLst>
                                          <p:attrName>ppt_x</p:attrName>
                                        </p:attrNameLst>
                                      </p:cBhvr>
                                      <p:tavLst>
                                        <p:tav tm="0">
                                          <p:val>
                                            <p:strVal val="#ppt_x"/>
                                          </p:val>
                                        </p:tav>
                                        <p:tav tm="100000">
                                          <p:val>
                                            <p:strVal val="#ppt_x"/>
                                          </p:val>
                                        </p:tav>
                                      </p:tavLst>
                                    </p:anim>
                                    <p:anim calcmode="lin" valueType="num">
                                      <p:cBhvr>
                                        <p:cTn id="53" dur="1000" fill="hold"/>
                                        <p:tgtEl>
                                          <p:spTgt spid="8"/>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1000" fill="hold"/>
                                        <p:tgtEl>
                                          <p:spTgt spid="9"/>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1000"/>
                                        <p:tgtEl>
                                          <p:spTgt spid="10"/>
                                        </p:tgtEl>
                                      </p:cBhvr>
                                    </p:animEffect>
                                    <p:anim calcmode="lin" valueType="num">
                                      <p:cBhvr>
                                        <p:cTn id="62" dur="1000" fill="hold"/>
                                        <p:tgtEl>
                                          <p:spTgt spid="10"/>
                                        </p:tgtEl>
                                        <p:attrNameLst>
                                          <p:attrName>ppt_x</p:attrName>
                                        </p:attrNameLst>
                                      </p:cBhvr>
                                      <p:tavLst>
                                        <p:tav tm="0">
                                          <p:val>
                                            <p:strVal val="#ppt_x"/>
                                          </p:val>
                                        </p:tav>
                                        <p:tav tm="100000">
                                          <p:val>
                                            <p:strVal val="#ppt_x"/>
                                          </p:val>
                                        </p:tav>
                                      </p:tavLst>
                                    </p:anim>
                                    <p:anim calcmode="lin" valueType="num">
                                      <p:cBhvr>
                                        <p:cTn id="6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00"/>
                                        <p:tgtEl>
                                          <p:spTgt spid="18"/>
                                        </p:tgtEl>
                                      </p:cBhvr>
                                    </p:animEffect>
                                    <p:anim calcmode="lin" valueType="num">
                                      <p:cBhvr>
                                        <p:cTn id="69" dur="1000" fill="hold"/>
                                        <p:tgtEl>
                                          <p:spTgt spid="18"/>
                                        </p:tgtEl>
                                        <p:attrNameLst>
                                          <p:attrName>ppt_x</p:attrName>
                                        </p:attrNameLst>
                                      </p:cBhvr>
                                      <p:tavLst>
                                        <p:tav tm="0">
                                          <p:val>
                                            <p:strVal val="#ppt_x"/>
                                          </p:val>
                                        </p:tav>
                                        <p:tav tm="100000">
                                          <p:val>
                                            <p:strVal val="#ppt_x"/>
                                          </p:val>
                                        </p:tav>
                                      </p:tavLst>
                                    </p:anim>
                                    <p:anim calcmode="lin" valueType="num">
                                      <p:cBhvr>
                                        <p:cTn id="70" dur="1000" fill="hold"/>
                                        <p:tgtEl>
                                          <p:spTgt spid="18"/>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fade">
                                      <p:cBhvr>
                                        <p:cTn id="73" dur="1000"/>
                                        <p:tgtEl>
                                          <p:spTgt spid="12"/>
                                        </p:tgtEl>
                                      </p:cBhvr>
                                    </p:animEffect>
                                    <p:anim calcmode="lin" valueType="num">
                                      <p:cBhvr>
                                        <p:cTn id="74" dur="1000" fill="hold"/>
                                        <p:tgtEl>
                                          <p:spTgt spid="12"/>
                                        </p:tgtEl>
                                        <p:attrNameLst>
                                          <p:attrName>ppt_x</p:attrName>
                                        </p:attrNameLst>
                                      </p:cBhvr>
                                      <p:tavLst>
                                        <p:tav tm="0">
                                          <p:val>
                                            <p:strVal val="#ppt_x"/>
                                          </p:val>
                                        </p:tav>
                                        <p:tav tm="100000">
                                          <p:val>
                                            <p:strVal val="#ppt_x"/>
                                          </p:val>
                                        </p:tav>
                                      </p:tavLst>
                                    </p:anim>
                                    <p:anim calcmode="lin" valueType="num">
                                      <p:cBhvr>
                                        <p:cTn id="75" dur="1000" fill="hold"/>
                                        <p:tgtEl>
                                          <p:spTgt spid="12"/>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fade">
                                      <p:cBhvr>
                                        <p:cTn id="78" dur="1000"/>
                                        <p:tgtEl>
                                          <p:spTgt spid="11"/>
                                        </p:tgtEl>
                                      </p:cBhvr>
                                    </p:animEffect>
                                    <p:anim calcmode="lin" valueType="num">
                                      <p:cBhvr>
                                        <p:cTn id="79" dur="1000" fill="hold"/>
                                        <p:tgtEl>
                                          <p:spTgt spid="11"/>
                                        </p:tgtEl>
                                        <p:attrNameLst>
                                          <p:attrName>ppt_x</p:attrName>
                                        </p:attrNameLst>
                                      </p:cBhvr>
                                      <p:tavLst>
                                        <p:tav tm="0">
                                          <p:val>
                                            <p:strVal val="#ppt_x"/>
                                          </p:val>
                                        </p:tav>
                                        <p:tav tm="100000">
                                          <p:val>
                                            <p:strVal val="#ppt_x"/>
                                          </p:val>
                                        </p:tav>
                                      </p:tavLst>
                                    </p:anim>
                                    <p:anim calcmode="lin" valueType="num">
                                      <p:cBhvr>
                                        <p:cTn id="8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81" fill="hold" display="0">
                  <p:stCondLst>
                    <p:cond delay="indefinite"/>
                  </p:stCondLst>
                  <p:endCondLst>
                    <p:cond evt="onStopAudio" delay="0">
                      <p:tgtEl>
                        <p:sldTgt/>
                      </p:tgtEl>
                    </p:cond>
                  </p:endCondLst>
                </p:cTn>
                <p:tgtEl>
                  <p:spTgt spid="15"/>
                </p:tgtEl>
              </p:cMediaNode>
            </p:audio>
            <p:audio>
              <p:cMediaNode vol="80000">
                <p:cTn id="82" fill="hold" display="0">
                  <p:stCondLst>
                    <p:cond delay="indefinite"/>
                  </p:stCondLst>
                  <p:endCondLst>
                    <p:cond evt="onStopAudio" delay="0">
                      <p:tgtEl>
                        <p:sldTgt/>
                      </p:tgtEl>
                    </p:cond>
                  </p:endCondLst>
                </p:cTn>
                <p:tgtEl>
                  <p:spTgt spid="16"/>
                </p:tgtEl>
              </p:cMediaNode>
            </p:audio>
            <p:audio>
              <p:cMediaNode vol="80000">
                <p:cTn id="83" fill="hold" display="0">
                  <p:stCondLst>
                    <p:cond delay="indefinite"/>
                  </p:stCondLst>
                  <p:endCondLst>
                    <p:cond evt="onStopAudio" delay="0">
                      <p:tgtEl>
                        <p:sldTgt/>
                      </p:tgtEl>
                    </p:cond>
                  </p:endCondLst>
                </p:cTn>
                <p:tgtEl>
                  <p:spTgt spid="17"/>
                </p:tgtEl>
              </p:cMediaNode>
            </p:audio>
            <p:audio>
              <p:cMediaNode vol="80000">
                <p:cTn id="84" fill="hold" display="0">
                  <p:stCondLst>
                    <p:cond delay="indefinite"/>
                  </p:stCondLst>
                  <p:endCondLst>
                    <p:cond evt="onStopAudio" delay="0">
                      <p:tgtEl>
                        <p:sldTgt/>
                      </p:tgtEl>
                    </p:cond>
                  </p:endCondLst>
                </p:cTn>
                <p:tgtEl>
                  <p:spTgt spid="18"/>
                </p:tgtEl>
              </p:cMediaNode>
            </p:audio>
          </p:childTnLst>
        </p:cTn>
      </p:par>
    </p:tnLst>
    <p:bldLst>
      <p:bldP spid="3" grpId="0"/>
      <p:bldP spid="4" grpId="0"/>
      <p:bldP spid="6" grpId="0"/>
      <p:bldP spid="7" grpId="0"/>
      <p:bldP spid="8" grpId="0"/>
      <p:bldP spid="9"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p:cNvSpPr>
            <a:spLocks noGrp="1"/>
          </p:cNvSpPr>
          <p:nvPr>
            <p:ph type="title"/>
          </p:nvPr>
        </p:nvSpPr>
        <p:spPr>
          <a:xfrm>
            <a:off x="556908" y="339895"/>
            <a:ext cx="3841660" cy="724356"/>
          </a:xfrm>
        </p:spPr>
        <p:txBody>
          <a:bodyPr/>
          <a:lstStyle/>
          <a:p>
            <a:pPr lvl="0"/>
            <a:r>
              <a:rPr lang="vi-VN" sz="2800" dirty="0" smtClean="0"/>
              <a:t>37. </a:t>
            </a:r>
            <a:r>
              <a:rPr lang="en-US" sz="2800" dirty="0"/>
              <a:t>Thanksgiving</a:t>
            </a:r>
            <a:r>
              <a:rPr lang="vi-VN" sz="2800" dirty="0" smtClean="0"/>
              <a:t> </a:t>
            </a:r>
            <a:r>
              <a:rPr lang="vi-VN" sz="2800" dirty="0" smtClean="0">
                <a:ea typeface="Yu Gothic UI Semibold" panose="020B0700000000000000" pitchFamily="34" charset="-128"/>
              </a:rPr>
              <a:t>(n):</a:t>
            </a:r>
            <a:r>
              <a:rPr lang="vi-VN" sz="2800" dirty="0"/>
              <a:t/>
            </a:r>
            <a:br>
              <a:rPr lang="vi-VN" sz="2800" dirty="0"/>
            </a:br>
            <a:endParaRPr lang="en-US" sz="2800" dirty="0"/>
          </a:p>
        </p:txBody>
      </p:sp>
      <p:sp>
        <p:nvSpPr>
          <p:cNvPr id="5" name="Google Shape;430;p40"/>
          <p:cNvSpPr txBox="1">
            <a:spLocks/>
          </p:cNvSpPr>
          <p:nvPr/>
        </p:nvSpPr>
        <p:spPr>
          <a:xfrm>
            <a:off x="2173125" y="339895"/>
            <a:ext cx="6748818" cy="83600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θæηks'gɪvɪη</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vi-VN" sz="2800" b="0" i="1" dirty="0" smtClean="0">
                <a:latin typeface="Times New Roman" panose="02020603050405020304" pitchFamily="18" charset="0"/>
                <a:cs typeface="Times New Roman" panose="02020603050405020304" pitchFamily="18" charset="0"/>
              </a:rPr>
              <a:t>Lễ Tạ ơn</a:t>
            </a:r>
            <a:endParaRPr lang="vi-VN" sz="2800" b="0" i="1" dirty="0">
              <a:latin typeface="Times New Roman" panose="02020603050405020304" pitchFamily="18" charset="0"/>
              <a:cs typeface="Times New Roman" panose="02020603050405020304" pitchFamily="18" charset="0"/>
            </a:endParaRPr>
          </a:p>
        </p:txBody>
      </p:sp>
      <p:sp>
        <p:nvSpPr>
          <p:cNvPr id="6" name="Rectangle 5"/>
          <p:cNvSpPr/>
          <p:nvPr/>
        </p:nvSpPr>
        <p:spPr>
          <a:xfrm>
            <a:off x="4801206" y="1341336"/>
            <a:ext cx="4120737" cy="3785652"/>
          </a:xfrm>
          <a:prstGeom prst="rect">
            <a:avLst/>
          </a:prstGeom>
        </p:spPr>
        <p:txBody>
          <a:bodyPr wrap="square">
            <a:spAutoFit/>
          </a:bodyPr>
          <a:lstStyle/>
          <a:p>
            <a:pPr algn="just"/>
            <a:r>
              <a:rPr lang="vi-VN" sz="2400" dirty="0">
                <a:solidFill>
                  <a:srgbClr val="0070C0"/>
                </a:solidFill>
                <a:latin typeface="+mj-lt"/>
              </a:rPr>
              <a:t>Lễ Tạ ơn là một ngày lễ hàng năm được tổ chức chủ yếu tại Hoa Kỳ, Canada, một số đảo ở Caribe và Liberia. Ý nghĩa ban đầu là mừng thu hoạch được mùa và tạ ơn Thiên Chúa đã giúp cho cuộc sống no đủ và an lành. Đây cũng là ngày nghỉ lễ chính thức cho tất cả người lao động tại Mỹ và Canada.</a:t>
            </a:r>
            <a:endParaRPr lang="en-US" sz="2400" dirty="0">
              <a:solidFill>
                <a:srgbClr val="0070C0"/>
              </a:solidFill>
              <a:latin typeface="+mj-lt"/>
            </a:endParaRPr>
          </a:p>
        </p:txBody>
      </p:sp>
      <p:pic>
        <p:nvPicPr>
          <p:cNvPr id="7" name="Picture 6"/>
          <p:cNvPicPr>
            <a:picLocks noChangeAspect="1"/>
          </p:cNvPicPr>
          <p:nvPr/>
        </p:nvPicPr>
        <p:blipFill>
          <a:blip r:embed="rId4"/>
          <a:stretch>
            <a:fillRect/>
          </a:stretch>
        </p:blipFill>
        <p:spPr>
          <a:xfrm>
            <a:off x="556908" y="1613711"/>
            <a:ext cx="4015092" cy="2676728"/>
          </a:xfrm>
          <a:prstGeom prst="rect">
            <a:avLst/>
          </a:prstGeom>
        </p:spPr>
      </p:pic>
      <p:pic>
        <p:nvPicPr>
          <p:cNvPr id="8" name="Thanksgiving169675354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48187" y="498873"/>
            <a:ext cx="406400" cy="406400"/>
          </a:xfrm>
          <a:prstGeom prst="rect">
            <a:avLst/>
          </a:prstGeom>
        </p:spPr>
      </p:pic>
    </p:spTree>
    <p:extLst>
      <p:ext uri="{BB962C8B-B14F-4D97-AF65-F5344CB8AC3E}">
        <p14:creationId xmlns:p14="http://schemas.microsoft.com/office/powerpoint/2010/main" val="2385135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8"/>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1200" fill="hold"/>
                                        <p:tgtEl>
                                          <p:spTgt spid="8"/>
                                        </p:tgtEl>
                                      </p:cBhvr>
                                    </p:cmd>
                                  </p:childTnLst>
                                </p:cTn>
                              </p:par>
                            </p:childTnLst>
                          </p:cTn>
                        </p:par>
                      </p:childTnLst>
                    </p:cTn>
                  </p:par>
                </p:childTnLst>
              </p:cTn>
              <p:nextCondLst>
                <p:cond evt="onClick" delay="0">
                  <p:tgtEl>
                    <p:spTgt spid="8"/>
                  </p:tgtEl>
                </p:cond>
              </p:nextCondLst>
            </p:seq>
            <p:audio>
              <p:cMediaNode vol="80000">
                <p:cTn id="32" fill="hold" display="0">
                  <p:stCondLst>
                    <p:cond delay="indefinite"/>
                  </p:stCondLst>
                  <p:endCondLst>
                    <p:cond evt="onStopAudio" delay="0">
                      <p:tgtEl>
                        <p:sldTgt/>
                      </p:tgtEl>
                    </p:cond>
                  </p:endCondLst>
                </p:cTn>
                <p:tgtEl>
                  <p:spTgt spid="8"/>
                </p:tgtEl>
              </p:cMediaNode>
            </p:audio>
          </p:childTnLst>
        </p:cTn>
      </p:par>
    </p:tnLst>
    <p:bldLst>
      <p:bldP spid="4" grpId="0"/>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p:cNvSpPr>
            <a:spLocks noGrp="1"/>
          </p:cNvSpPr>
          <p:nvPr>
            <p:ph type="title"/>
          </p:nvPr>
        </p:nvSpPr>
        <p:spPr>
          <a:xfrm>
            <a:off x="556908" y="339895"/>
            <a:ext cx="4404198" cy="724356"/>
          </a:xfrm>
        </p:spPr>
        <p:txBody>
          <a:bodyPr/>
          <a:lstStyle/>
          <a:p>
            <a:pPr lvl="0"/>
            <a:r>
              <a:rPr lang="vi-VN" sz="2800" dirty="0" smtClean="0"/>
              <a:t>38. </a:t>
            </a:r>
            <a:r>
              <a:rPr lang="en-US" dirty="0"/>
              <a:t>Tulip festival</a:t>
            </a:r>
            <a:r>
              <a:rPr lang="vi-VN" sz="2800" dirty="0" smtClean="0"/>
              <a:t> </a:t>
            </a:r>
            <a:r>
              <a:rPr lang="vi-VN" sz="2800" dirty="0" smtClean="0">
                <a:ea typeface="Yu Gothic UI Semibold" panose="020B0700000000000000" pitchFamily="34" charset="-128"/>
              </a:rPr>
              <a:t>(n):</a:t>
            </a:r>
            <a:r>
              <a:rPr lang="vi-VN" sz="2800" dirty="0"/>
              <a:t/>
            </a:r>
            <a:br>
              <a:rPr lang="vi-VN" sz="2800" dirty="0"/>
            </a:br>
            <a:endParaRPr lang="en-US" sz="2800" dirty="0"/>
          </a:p>
        </p:txBody>
      </p:sp>
      <p:sp>
        <p:nvSpPr>
          <p:cNvPr id="5" name="Google Shape;430;p40"/>
          <p:cNvSpPr txBox="1">
            <a:spLocks/>
          </p:cNvSpPr>
          <p:nvPr/>
        </p:nvSpPr>
        <p:spPr>
          <a:xfrm>
            <a:off x="2395182" y="329594"/>
            <a:ext cx="6748818" cy="83600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tuləp</a:t>
            </a:r>
            <a:r>
              <a:rPr lang="en-US" sz="2800" b="0" dirty="0">
                <a:latin typeface="Times New Roman" panose="02020603050405020304" pitchFamily="18" charset="0"/>
                <a:cs typeface="Times New Roman" panose="02020603050405020304" pitchFamily="18" charset="0"/>
              </a:rPr>
              <a:t> '</a:t>
            </a:r>
            <a:r>
              <a:rPr lang="en-US" sz="2800" b="0" dirty="0" err="1">
                <a:latin typeface="Times New Roman" panose="02020603050405020304" pitchFamily="18" charset="0"/>
                <a:cs typeface="Times New Roman" panose="02020603050405020304" pitchFamily="18" charset="0"/>
              </a:rPr>
              <a:t>festɪvəl</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lễ</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hội</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hoa</a:t>
            </a:r>
            <a:r>
              <a:rPr lang="en-US" sz="2800" b="0" i="1" dirty="0">
                <a:latin typeface="Times New Roman" panose="02020603050405020304" pitchFamily="18" charset="0"/>
                <a:cs typeface="Times New Roman" panose="02020603050405020304" pitchFamily="18" charset="0"/>
              </a:rPr>
              <a:t> Tulip</a:t>
            </a:r>
            <a:endParaRPr lang="vi-VN" sz="2800" b="0" dirty="0" smtClean="0">
              <a:latin typeface="Times New Roman" panose="02020603050405020304" pitchFamily="18" charset="0"/>
              <a:cs typeface="Times New Roman" panose="02020603050405020304" pitchFamily="18" charset="0"/>
            </a:endParaRPr>
          </a:p>
          <a:p>
            <a:endParaRPr lang="vi-VN" sz="2800" b="0" i="1"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6"/>
          <a:stretch>
            <a:fillRect/>
          </a:stretch>
        </p:blipFill>
        <p:spPr>
          <a:xfrm>
            <a:off x="953311" y="1064251"/>
            <a:ext cx="3210128" cy="1805697"/>
          </a:xfrm>
          <a:prstGeom prst="rect">
            <a:avLst/>
          </a:prstGeom>
        </p:spPr>
      </p:pic>
      <p:sp>
        <p:nvSpPr>
          <p:cNvPr id="7" name="Title 12"/>
          <p:cNvSpPr txBox="1">
            <a:spLocks/>
          </p:cNvSpPr>
          <p:nvPr/>
        </p:nvSpPr>
        <p:spPr>
          <a:xfrm>
            <a:off x="556908" y="3186603"/>
            <a:ext cx="4404198" cy="72435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1pPr>
            <a:lvl2pPr marR="0" lvl="1"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2pPr>
            <a:lvl3pPr marR="0" lvl="2"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3pPr>
            <a:lvl4pPr marR="0" lvl="3"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4pPr>
            <a:lvl5pPr marR="0" lvl="4"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5pPr>
            <a:lvl6pPr marR="0" lvl="5"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6pPr>
            <a:lvl7pPr marR="0" lvl="6"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7pPr>
            <a:lvl8pPr marR="0" lvl="7"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8pPr>
            <a:lvl9pPr marR="0" lvl="8" algn="l" rtl="0">
              <a:lnSpc>
                <a:spcPct val="100000"/>
              </a:lnSpc>
              <a:spcBef>
                <a:spcPts val="0"/>
              </a:spcBef>
              <a:spcAft>
                <a:spcPts val="0"/>
              </a:spcAft>
              <a:buClr>
                <a:schemeClr val="accent6"/>
              </a:buClr>
              <a:buSzPts val="3200"/>
              <a:buFont typeface="Grandstander"/>
              <a:buNone/>
              <a:defRPr sz="3200" b="1" i="0" u="none" strike="noStrike" cap="none">
                <a:solidFill>
                  <a:schemeClr val="accent6"/>
                </a:solidFill>
                <a:latin typeface="Grandstander"/>
                <a:ea typeface="Grandstander"/>
                <a:cs typeface="Grandstander"/>
                <a:sym typeface="Grandstander"/>
              </a:defRPr>
            </a:lvl9pPr>
          </a:lstStyle>
          <a:p>
            <a:r>
              <a:rPr lang="vi-VN" sz="2800" dirty="0" smtClean="0"/>
              <a:t>39. </a:t>
            </a:r>
            <a:r>
              <a:rPr lang="en-US" sz="2800" dirty="0" smtClean="0"/>
              <a:t>Turkey</a:t>
            </a:r>
            <a:r>
              <a:rPr lang="vi-VN" sz="2800" dirty="0" smtClean="0"/>
              <a:t> </a:t>
            </a:r>
            <a:r>
              <a:rPr lang="vi-VN" sz="2800" dirty="0" smtClean="0">
                <a:ea typeface="Yu Gothic UI Semibold" panose="020B0700000000000000" pitchFamily="34" charset="-128"/>
              </a:rPr>
              <a:t>(n):</a:t>
            </a:r>
            <a:r>
              <a:rPr lang="vi-VN" sz="2800" dirty="0" smtClean="0"/>
              <a:t/>
            </a:r>
            <a:br>
              <a:rPr lang="vi-VN" sz="2800" dirty="0" smtClean="0"/>
            </a:br>
            <a:endParaRPr lang="en-US" sz="2800" dirty="0"/>
          </a:p>
        </p:txBody>
      </p:sp>
      <p:sp>
        <p:nvSpPr>
          <p:cNvPr id="8" name="Google Shape;430;p40"/>
          <p:cNvSpPr txBox="1">
            <a:spLocks/>
          </p:cNvSpPr>
          <p:nvPr/>
        </p:nvSpPr>
        <p:spPr>
          <a:xfrm>
            <a:off x="2178995" y="3130779"/>
            <a:ext cx="2976663" cy="836003"/>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1pPr>
            <a:lvl2pPr marR="0" lvl="1"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2pPr>
            <a:lvl3pPr marR="0" lvl="2"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3pPr>
            <a:lvl4pPr marR="0" lvl="3"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4pPr>
            <a:lvl5pPr marR="0" lvl="4"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5pPr>
            <a:lvl6pPr marR="0" lvl="5"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6pPr>
            <a:lvl7pPr marR="0" lvl="6"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7pPr>
            <a:lvl8pPr marR="0" lvl="7"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8pPr>
            <a:lvl9pPr marR="0" lvl="8" algn="l" rtl="0">
              <a:lnSpc>
                <a:spcPct val="100000"/>
              </a:lnSpc>
              <a:spcBef>
                <a:spcPts val="0"/>
              </a:spcBef>
              <a:spcAft>
                <a:spcPts val="0"/>
              </a:spcAft>
              <a:buClr>
                <a:schemeClr val="dk1"/>
              </a:buClr>
              <a:buSzPts val="3400"/>
              <a:buFont typeface="Delius"/>
              <a:buNone/>
              <a:defRPr sz="3400" b="1" i="0" u="none" strike="noStrike" cap="none">
                <a:solidFill>
                  <a:schemeClr val="dk1"/>
                </a:solidFill>
                <a:latin typeface="Delius"/>
                <a:ea typeface="Delius"/>
                <a:cs typeface="Delius"/>
                <a:sym typeface="Delius"/>
              </a:defRPr>
            </a:lvl9pPr>
          </a:lstStyle>
          <a:p>
            <a:r>
              <a:rPr lang="en-US" sz="2800" b="0" dirty="0">
                <a:latin typeface="Times New Roman" panose="02020603050405020304" pitchFamily="18" charset="0"/>
                <a:cs typeface="Times New Roman" panose="02020603050405020304" pitchFamily="18" charset="0"/>
              </a:rPr>
              <a:t>/'</a:t>
            </a:r>
            <a:r>
              <a:rPr lang="en-US" sz="2800" b="0" dirty="0" err="1">
                <a:latin typeface="Times New Roman" panose="02020603050405020304" pitchFamily="18" charset="0"/>
                <a:cs typeface="Times New Roman" panose="02020603050405020304" pitchFamily="18" charset="0"/>
              </a:rPr>
              <a:t>tɜ:kɪ</a:t>
            </a:r>
            <a:r>
              <a:rPr lang="en-US" sz="2800" b="0" dirty="0" smtClean="0">
                <a:latin typeface="Times New Roman" panose="02020603050405020304" pitchFamily="18" charset="0"/>
                <a:cs typeface="Times New Roman" panose="02020603050405020304" pitchFamily="18" charset="0"/>
              </a:rPr>
              <a:t>/</a:t>
            </a:r>
            <a:endParaRPr lang="vi-VN" sz="2800" b="0" dirty="0" smtClean="0">
              <a:latin typeface="Times New Roman" panose="02020603050405020304" pitchFamily="18" charset="0"/>
              <a:cs typeface="Times New Roman" panose="02020603050405020304" pitchFamily="18" charset="0"/>
            </a:endParaRPr>
          </a:p>
          <a:p>
            <a:r>
              <a:rPr lang="en-US" sz="2800" b="0" i="1" dirty="0" err="1">
                <a:latin typeface="Times New Roman" panose="02020603050405020304" pitchFamily="18" charset="0"/>
                <a:cs typeface="Times New Roman" panose="02020603050405020304" pitchFamily="18" charset="0"/>
              </a:rPr>
              <a:t>gà</a:t>
            </a:r>
            <a:r>
              <a:rPr lang="en-US" sz="2800" b="0" i="1" dirty="0">
                <a:latin typeface="Times New Roman" panose="02020603050405020304" pitchFamily="18" charset="0"/>
                <a:cs typeface="Times New Roman" panose="02020603050405020304" pitchFamily="18" charset="0"/>
              </a:rPr>
              <a:t> </a:t>
            </a:r>
            <a:r>
              <a:rPr lang="en-US" sz="2800" b="0" i="1" dirty="0" err="1">
                <a:latin typeface="Times New Roman" panose="02020603050405020304" pitchFamily="18" charset="0"/>
                <a:cs typeface="Times New Roman" panose="02020603050405020304" pitchFamily="18" charset="0"/>
              </a:rPr>
              <a:t>tây</a:t>
            </a:r>
            <a:endParaRPr lang="vi-VN" sz="2800" b="0" i="1" dirty="0">
              <a:latin typeface="Times New Roman" panose="02020603050405020304" pitchFamily="18" charset="0"/>
              <a:cs typeface="Times New Roman" panose="02020603050405020304" pitchFamily="18" charset="0"/>
            </a:endParaRPr>
          </a:p>
        </p:txBody>
      </p:sp>
      <p:pic>
        <p:nvPicPr>
          <p:cNvPr id="6146" name="Picture 2" descr="Wild Turkey - eBir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61106" y="3111381"/>
            <a:ext cx="2709492" cy="2032119"/>
          </a:xfrm>
          <a:prstGeom prst="rect">
            <a:avLst/>
          </a:prstGeom>
          <a:noFill/>
          <a:extLst>
            <a:ext uri="{909E8E84-426E-40DD-AFC4-6F175D3DCCD1}">
              <a14:hiddenFill xmlns:a14="http://schemas.microsoft.com/office/drawing/2010/main">
                <a:solidFill>
                  <a:srgbClr val="FFFFFF"/>
                </a:solidFill>
              </a14:hiddenFill>
            </a:ext>
          </a:extLst>
        </p:spPr>
      </p:pic>
      <p:pic>
        <p:nvPicPr>
          <p:cNvPr id="9" name="Tulip-festival169675355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566391" y="1500315"/>
            <a:ext cx="406400" cy="406400"/>
          </a:xfrm>
          <a:prstGeom prst="rect">
            <a:avLst/>
          </a:prstGeom>
        </p:spPr>
      </p:pic>
      <p:pic>
        <p:nvPicPr>
          <p:cNvPr id="10" name="turkey169675357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2252764" y="4351941"/>
            <a:ext cx="406400" cy="406400"/>
          </a:xfrm>
          <a:prstGeom prst="rect">
            <a:avLst/>
          </a:prstGeom>
        </p:spPr>
      </p:pic>
    </p:spTree>
    <p:extLst>
      <p:ext uri="{BB962C8B-B14F-4D97-AF65-F5344CB8AC3E}">
        <p14:creationId xmlns:p14="http://schemas.microsoft.com/office/powerpoint/2010/main" val="339632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1000" fill="hold"/>
                                        <p:tgtEl>
                                          <p:spTgt spid="8"/>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6146"/>
                                        </p:tgtEl>
                                        <p:attrNameLst>
                                          <p:attrName>style.visibility</p:attrName>
                                        </p:attrNameLst>
                                      </p:cBhvr>
                                      <p:to>
                                        <p:strVal val="visible"/>
                                      </p:to>
                                    </p:set>
                                    <p:animEffect transition="in" filter="fade">
                                      <p:cBhvr>
                                        <p:cTn id="46" dur="1000"/>
                                        <p:tgtEl>
                                          <p:spTgt spid="6146"/>
                                        </p:tgtEl>
                                      </p:cBhvr>
                                    </p:animEffect>
                                    <p:anim calcmode="lin" valueType="num">
                                      <p:cBhvr>
                                        <p:cTn id="47" dur="1000" fill="hold"/>
                                        <p:tgtEl>
                                          <p:spTgt spid="6146"/>
                                        </p:tgtEl>
                                        <p:attrNameLst>
                                          <p:attrName>ppt_x</p:attrName>
                                        </p:attrNameLst>
                                      </p:cBhvr>
                                      <p:tavLst>
                                        <p:tav tm="0">
                                          <p:val>
                                            <p:strVal val="#ppt_x"/>
                                          </p:val>
                                        </p:tav>
                                        <p:tav tm="100000">
                                          <p:val>
                                            <p:strVal val="#ppt_x"/>
                                          </p:val>
                                        </p:tav>
                                      </p:tavLst>
                                    </p:anim>
                                    <p:anim calcmode="lin" valueType="num">
                                      <p:cBhvr>
                                        <p:cTn id="48"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49" fill="hold" display="0">
                  <p:stCondLst>
                    <p:cond delay="indefinite"/>
                  </p:stCondLst>
                  <p:endCondLst>
                    <p:cond evt="onStopAudio" delay="0">
                      <p:tgtEl>
                        <p:sldTgt/>
                      </p:tgtEl>
                    </p:cond>
                  </p:endCondLst>
                </p:cTn>
                <p:tgtEl>
                  <p:spTgt spid="9"/>
                </p:tgtEl>
              </p:cMediaNode>
            </p:audio>
            <p:audio>
              <p:cMediaNode vol="80000">
                <p:cTn id="50" fill="hold" display="0">
                  <p:stCondLst>
                    <p:cond delay="indefinite"/>
                  </p:stCondLst>
                  <p:endCondLst>
                    <p:cond evt="onStopAudio" delay="0">
                      <p:tgtEl>
                        <p:sldTgt/>
                      </p:tgtEl>
                    </p:cond>
                  </p:endCondLst>
                </p:cTn>
                <p:tgtEl>
                  <p:spTgt spid="10"/>
                </p:tgtEl>
              </p:cMediaNode>
            </p:audio>
          </p:childTnLst>
        </p:cTn>
      </p:par>
    </p:tnLst>
    <p:bldLst>
      <p:bldP spid="4" grpId="0"/>
      <p:bldP spid="5" grpId="0"/>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719777565"/>
              </p:ext>
            </p:extLst>
          </p:nvPr>
        </p:nvGraphicFramePr>
        <p:xfrm>
          <a:off x="542551" y="446395"/>
          <a:ext cx="4009888" cy="4267200"/>
        </p:xfrm>
        <a:graphic>
          <a:graphicData uri="http://schemas.openxmlformats.org/drawingml/2006/table">
            <a:tbl>
              <a:tblPr firstRow="1" firstCol="1" bandRow="1">
                <a:tableStyleId>{DB1B3E19-6306-40EA-88B0-6395A470C4ED}</a:tableStyleId>
              </a:tblPr>
              <a:tblGrid>
                <a:gridCol w="618750">
                  <a:extLst>
                    <a:ext uri="{9D8B030D-6E8A-4147-A177-3AD203B41FA5}">
                      <a16:colId xmlns:a16="http://schemas.microsoft.com/office/drawing/2014/main" val="1116811002"/>
                    </a:ext>
                  </a:extLst>
                </a:gridCol>
                <a:gridCol w="2618791">
                  <a:extLst>
                    <a:ext uri="{9D8B030D-6E8A-4147-A177-3AD203B41FA5}">
                      <a16:colId xmlns:a16="http://schemas.microsoft.com/office/drawing/2014/main" val="1398737372"/>
                    </a:ext>
                  </a:extLst>
                </a:gridCol>
                <a:gridCol w="772347">
                  <a:extLst>
                    <a:ext uri="{9D8B030D-6E8A-4147-A177-3AD203B41FA5}">
                      <a16:colId xmlns:a16="http://schemas.microsoft.com/office/drawing/2014/main" val="3692031730"/>
                    </a:ext>
                  </a:extLst>
                </a:gridCol>
              </a:tblGrid>
              <a:tr h="0">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1</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April Fool’s Day</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n</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723510089"/>
                  </a:ext>
                </a:extLst>
              </a:tr>
              <a:tr h="0">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2</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dirty="0">
                          <a:effectLst/>
                          <a:latin typeface="Agency FB" panose="020B0503020202020204" pitchFamily="34" charset="0"/>
                          <a:cs typeface="Times New Roman" panose="02020603050405020304" pitchFamily="18" charset="0"/>
                        </a:rPr>
                        <a:t>balloon</a:t>
                      </a:r>
                      <a:endParaRPr lang="en-US" sz="24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n</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86804059"/>
                  </a:ext>
                </a:extLst>
              </a:tr>
              <a:tr h="0">
                <a:tc>
                  <a:txBody>
                    <a:bodyPr/>
                    <a:lstStyle/>
                    <a:p>
                      <a:pPr algn="just">
                        <a:lnSpc>
                          <a:spcPct val="100000"/>
                        </a:lnSpc>
                        <a:spcAft>
                          <a:spcPts val="0"/>
                        </a:spcAft>
                      </a:pPr>
                      <a:r>
                        <a:rPr lang="en-US" sz="2800" dirty="0">
                          <a:effectLst/>
                          <a:latin typeface="Agency FB" panose="020B0503020202020204" pitchFamily="34" charset="0"/>
                          <a:cs typeface="Times New Roman" panose="02020603050405020304" pitchFamily="18" charset="0"/>
                        </a:rPr>
                        <a:t>3</a:t>
                      </a:r>
                      <a:endParaRPr lang="en-US" sz="24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dirty="0">
                          <a:effectLst/>
                          <a:latin typeface="Agency FB" panose="020B0503020202020204" pitchFamily="34" charset="0"/>
                          <a:cs typeface="Times New Roman" panose="02020603050405020304" pitchFamily="18" charset="0"/>
                        </a:rPr>
                        <a:t>candle</a:t>
                      </a:r>
                      <a:endParaRPr lang="en-US" sz="24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n</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436842417"/>
                  </a:ext>
                </a:extLst>
              </a:tr>
              <a:tr h="0">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4</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dirty="0">
                          <a:effectLst/>
                          <a:latin typeface="Agency FB" panose="020B0503020202020204" pitchFamily="34" charset="0"/>
                          <a:cs typeface="Times New Roman" panose="02020603050405020304" pitchFamily="18" charset="0"/>
                        </a:rPr>
                        <a:t>Cannes Film Festival</a:t>
                      </a:r>
                      <a:endParaRPr lang="en-US" sz="24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n</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561718847"/>
                  </a:ext>
                </a:extLst>
              </a:tr>
              <a:tr h="0">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5</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dirty="0">
                          <a:effectLst/>
                          <a:latin typeface="Agency FB" panose="020B0503020202020204" pitchFamily="34" charset="0"/>
                          <a:cs typeface="Times New Roman" panose="02020603050405020304" pitchFamily="18" charset="0"/>
                        </a:rPr>
                        <a:t>carnival</a:t>
                      </a:r>
                      <a:endParaRPr lang="en-US" sz="24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n</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21653881"/>
                  </a:ext>
                </a:extLst>
              </a:tr>
              <a:tr h="0">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6</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celebration</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n</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672468361"/>
                  </a:ext>
                </a:extLst>
              </a:tr>
              <a:tr h="0">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7</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celebratory</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n</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40285156"/>
                  </a:ext>
                </a:extLst>
              </a:tr>
              <a:tr h="0">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8</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Christmas</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n</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52220653"/>
                  </a:ext>
                </a:extLst>
              </a:tr>
              <a:tr h="0">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9</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common</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adj</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582873315"/>
                  </a:ext>
                </a:extLst>
              </a:tr>
              <a:tr h="0">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10</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cs typeface="Times New Roman" panose="02020603050405020304" pitchFamily="18" charset="0"/>
                        </a:rPr>
                        <a:t>costume</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dirty="0">
                          <a:effectLst/>
                          <a:latin typeface="Agency FB" panose="020B0503020202020204" pitchFamily="34" charset="0"/>
                          <a:cs typeface="Times New Roman" panose="02020603050405020304" pitchFamily="18" charset="0"/>
                        </a:rPr>
                        <a:t>n</a:t>
                      </a:r>
                      <a:endParaRPr lang="en-US" sz="24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10852795"/>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220071440"/>
              </p:ext>
            </p:extLst>
          </p:nvPr>
        </p:nvGraphicFramePr>
        <p:xfrm>
          <a:off x="4944524" y="382895"/>
          <a:ext cx="3443833" cy="4267200"/>
        </p:xfrm>
        <a:graphic>
          <a:graphicData uri="http://schemas.openxmlformats.org/drawingml/2006/table">
            <a:tbl>
              <a:tblPr firstRow="1" firstCol="1" bandRow="1">
                <a:tableStyleId>{DB1B3E19-6306-40EA-88B0-6395A470C4ED}</a:tableStyleId>
              </a:tblPr>
              <a:tblGrid>
                <a:gridCol w="541822">
                  <a:extLst>
                    <a:ext uri="{9D8B030D-6E8A-4147-A177-3AD203B41FA5}">
                      <a16:colId xmlns:a16="http://schemas.microsoft.com/office/drawing/2014/main" val="2167695426"/>
                    </a:ext>
                  </a:extLst>
                </a:gridCol>
                <a:gridCol w="2238692">
                  <a:extLst>
                    <a:ext uri="{9D8B030D-6E8A-4147-A177-3AD203B41FA5}">
                      <a16:colId xmlns:a16="http://schemas.microsoft.com/office/drawing/2014/main" val="177194770"/>
                    </a:ext>
                  </a:extLst>
                </a:gridCol>
                <a:gridCol w="663319">
                  <a:extLst>
                    <a:ext uri="{9D8B030D-6E8A-4147-A177-3AD203B41FA5}">
                      <a16:colId xmlns:a16="http://schemas.microsoft.com/office/drawing/2014/main" val="817612398"/>
                    </a:ext>
                  </a:extLst>
                </a:gridCol>
              </a:tblGrid>
              <a:tr h="400749">
                <a:tc>
                  <a:txBody>
                    <a:bodyPr/>
                    <a:lstStyle/>
                    <a:p>
                      <a:pPr algn="just">
                        <a:lnSpc>
                          <a:spcPct val="100000"/>
                        </a:lnSpc>
                        <a:spcAft>
                          <a:spcPts val="0"/>
                        </a:spcAft>
                      </a:pPr>
                      <a:r>
                        <a:rPr lang="en-US" sz="2800">
                          <a:effectLst/>
                          <a:latin typeface="Agency FB" panose="020B0503020202020204" pitchFamily="34" charset="0"/>
                        </a:rPr>
                        <a:t>11</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dirty="0">
                          <a:effectLst/>
                          <a:latin typeface="Agency FB" panose="020B0503020202020204" pitchFamily="34" charset="0"/>
                        </a:rPr>
                        <a:t>dance</a:t>
                      </a:r>
                      <a:endParaRPr lang="en-US" sz="28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V</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171010476"/>
                  </a:ext>
                </a:extLst>
              </a:tr>
              <a:tr h="400749">
                <a:tc>
                  <a:txBody>
                    <a:bodyPr/>
                    <a:lstStyle/>
                    <a:p>
                      <a:pPr algn="just">
                        <a:lnSpc>
                          <a:spcPct val="100000"/>
                        </a:lnSpc>
                        <a:spcAft>
                          <a:spcPts val="0"/>
                        </a:spcAft>
                      </a:pPr>
                      <a:r>
                        <a:rPr lang="en-US" sz="2800">
                          <a:effectLst/>
                          <a:latin typeface="Agency FB" panose="020B0503020202020204" pitchFamily="34" charset="0"/>
                        </a:rPr>
                        <a:t>12</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rPr>
                        <a:t>dancer</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n</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89857637"/>
                  </a:ext>
                </a:extLst>
              </a:tr>
              <a:tr h="400749">
                <a:tc>
                  <a:txBody>
                    <a:bodyPr/>
                    <a:lstStyle/>
                    <a:p>
                      <a:pPr algn="just">
                        <a:lnSpc>
                          <a:spcPct val="100000"/>
                        </a:lnSpc>
                        <a:spcAft>
                          <a:spcPts val="0"/>
                        </a:spcAft>
                      </a:pPr>
                      <a:r>
                        <a:rPr lang="en-US" sz="2800">
                          <a:effectLst/>
                          <a:latin typeface="Agency FB" panose="020B0503020202020204" pitchFamily="34" charset="0"/>
                        </a:rPr>
                        <a:t>13</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dirty="0">
                          <a:effectLst/>
                          <a:latin typeface="Agency FB" panose="020B0503020202020204" pitchFamily="34" charset="0"/>
                        </a:rPr>
                        <a:t>decorate</a:t>
                      </a:r>
                      <a:endParaRPr lang="en-US" sz="28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V</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374967219"/>
                  </a:ext>
                </a:extLst>
              </a:tr>
              <a:tr h="400749">
                <a:tc>
                  <a:txBody>
                    <a:bodyPr/>
                    <a:lstStyle/>
                    <a:p>
                      <a:pPr algn="just">
                        <a:lnSpc>
                          <a:spcPct val="100000"/>
                        </a:lnSpc>
                        <a:spcAft>
                          <a:spcPts val="0"/>
                        </a:spcAft>
                      </a:pPr>
                      <a:r>
                        <a:rPr lang="en-US" sz="2800">
                          <a:effectLst/>
                          <a:latin typeface="Agency FB" panose="020B0503020202020204" pitchFamily="34" charset="0"/>
                        </a:rPr>
                        <a:t>14</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dirty="0">
                          <a:effectLst/>
                          <a:latin typeface="Agency FB" panose="020B0503020202020204" pitchFamily="34" charset="0"/>
                        </a:rPr>
                        <a:t>Diwali</a:t>
                      </a:r>
                      <a:endParaRPr lang="en-US" sz="28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n</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12251368"/>
                  </a:ext>
                </a:extLst>
              </a:tr>
              <a:tr h="400749">
                <a:tc>
                  <a:txBody>
                    <a:bodyPr/>
                    <a:lstStyle/>
                    <a:p>
                      <a:pPr algn="just">
                        <a:lnSpc>
                          <a:spcPct val="100000"/>
                        </a:lnSpc>
                        <a:spcAft>
                          <a:spcPts val="0"/>
                        </a:spcAft>
                      </a:pPr>
                      <a:r>
                        <a:rPr lang="en-US" sz="2800">
                          <a:effectLst/>
                          <a:latin typeface="Agency FB" panose="020B0503020202020204" pitchFamily="34" charset="0"/>
                        </a:rPr>
                        <a:t>15</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rPr>
                        <a:t>Dutch</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n</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02171775"/>
                  </a:ext>
                </a:extLst>
              </a:tr>
              <a:tr h="400749">
                <a:tc>
                  <a:txBody>
                    <a:bodyPr/>
                    <a:lstStyle/>
                    <a:p>
                      <a:pPr algn="just">
                        <a:lnSpc>
                          <a:spcPct val="100000"/>
                        </a:lnSpc>
                        <a:spcAft>
                          <a:spcPts val="0"/>
                        </a:spcAft>
                      </a:pPr>
                      <a:r>
                        <a:rPr lang="en-US" sz="2800">
                          <a:effectLst/>
                          <a:latin typeface="Agency FB" panose="020B0503020202020204" pitchFamily="34" charset="0"/>
                        </a:rPr>
                        <a:t>16</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dirty="0">
                          <a:effectLst/>
                          <a:latin typeface="Agency FB" panose="020B0503020202020204" pitchFamily="34" charset="0"/>
                        </a:rPr>
                        <a:t>Easter</a:t>
                      </a:r>
                      <a:endParaRPr lang="en-US" sz="28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n</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62649739"/>
                  </a:ext>
                </a:extLst>
              </a:tr>
              <a:tr h="400749">
                <a:tc>
                  <a:txBody>
                    <a:bodyPr/>
                    <a:lstStyle/>
                    <a:p>
                      <a:pPr algn="just">
                        <a:lnSpc>
                          <a:spcPct val="100000"/>
                        </a:lnSpc>
                        <a:spcAft>
                          <a:spcPts val="0"/>
                        </a:spcAft>
                      </a:pPr>
                      <a:r>
                        <a:rPr lang="en-US" sz="2800">
                          <a:effectLst/>
                          <a:latin typeface="Agency FB" panose="020B0503020202020204" pitchFamily="34" charset="0"/>
                        </a:rPr>
                        <a:t>17</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rPr>
                        <a:t>feast</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n</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45929690"/>
                  </a:ext>
                </a:extLst>
              </a:tr>
              <a:tr h="400749">
                <a:tc>
                  <a:txBody>
                    <a:bodyPr/>
                    <a:lstStyle/>
                    <a:p>
                      <a:pPr algn="just">
                        <a:lnSpc>
                          <a:spcPct val="100000"/>
                        </a:lnSpc>
                        <a:spcAft>
                          <a:spcPts val="0"/>
                        </a:spcAft>
                      </a:pPr>
                      <a:r>
                        <a:rPr lang="en-US" sz="2800">
                          <a:effectLst/>
                          <a:latin typeface="Agency FB" panose="020B0503020202020204" pitchFamily="34" charset="0"/>
                        </a:rPr>
                        <a:t>18</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rPr>
                        <a:t>festival</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n</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97314005"/>
                  </a:ext>
                </a:extLst>
              </a:tr>
              <a:tr h="400749">
                <a:tc>
                  <a:txBody>
                    <a:bodyPr/>
                    <a:lstStyle/>
                    <a:p>
                      <a:pPr algn="just">
                        <a:lnSpc>
                          <a:spcPct val="100000"/>
                        </a:lnSpc>
                        <a:spcAft>
                          <a:spcPts val="0"/>
                        </a:spcAft>
                      </a:pPr>
                      <a:r>
                        <a:rPr lang="en-US" sz="2800">
                          <a:effectLst/>
                          <a:latin typeface="Agency FB" panose="020B0503020202020204" pitchFamily="34" charset="0"/>
                        </a:rPr>
                        <a:t>19</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rPr>
                        <a:t>firework</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n</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17809425"/>
                  </a:ext>
                </a:extLst>
              </a:tr>
              <a:tr h="400749">
                <a:tc>
                  <a:txBody>
                    <a:bodyPr/>
                    <a:lstStyle/>
                    <a:p>
                      <a:pPr algn="just">
                        <a:lnSpc>
                          <a:spcPct val="100000"/>
                        </a:lnSpc>
                        <a:spcAft>
                          <a:spcPts val="0"/>
                        </a:spcAft>
                      </a:pPr>
                      <a:r>
                        <a:rPr lang="en-US" sz="2800">
                          <a:effectLst/>
                          <a:latin typeface="Agency FB" panose="020B0503020202020204" pitchFamily="34" charset="0"/>
                        </a:rPr>
                        <a:t>20</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dirty="0">
                          <a:effectLst/>
                          <a:latin typeface="Agency FB" panose="020B0503020202020204" pitchFamily="34" charset="0"/>
                        </a:rPr>
                        <a:t>Flower Festival</a:t>
                      </a:r>
                      <a:endParaRPr lang="en-US" sz="28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dirty="0">
                          <a:effectLst/>
                          <a:latin typeface="Agency FB" panose="020B0503020202020204" pitchFamily="34" charset="0"/>
                        </a:rPr>
                        <a:t>n</a:t>
                      </a:r>
                      <a:endParaRPr lang="en-US" sz="28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401126184"/>
                  </a:ext>
                </a:extLst>
              </a:tr>
            </a:tbl>
          </a:graphicData>
        </a:graphic>
      </p:graphicFrame>
      <p:grpSp>
        <p:nvGrpSpPr>
          <p:cNvPr id="5" name="Google Shape;554;p30"/>
          <p:cNvGrpSpPr/>
          <p:nvPr/>
        </p:nvGrpSpPr>
        <p:grpSpPr>
          <a:xfrm>
            <a:off x="8263458" y="4044013"/>
            <a:ext cx="754812" cy="1062963"/>
            <a:chOff x="2628610" y="2099027"/>
            <a:chExt cx="1255856" cy="3004748"/>
          </a:xfrm>
        </p:grpSpPr>
        <p:sp>
          <p:nvSpPr>
            <p:cNvPr id="6" name="Google Shape;555;p30"/>
            <p:cNvSpPr/>
            <p:nvPr/>
          </p:nvSpPr>
          <p:spPr>
            <a:xfrm>
              <a:off x="2628610" y="2099027"/>
              <a:ext cx="1255856" cy="3004748"/>
            </a:xfrm>
            <a:custGeom>
              <a:avLst/>
              <a:gdLst/>
              <a:ahLst/>
              <a:cxnLst/>
              <a:rect l="l" t="t" r="r" b="b"/>
              <a:pathLst>
                <a:path w="7476" h="17887" extrusionOk="0">
                  <a:moveTo>
                    <a:pt x="3996" y="1"/>
                  </a:moveTo>
                  <a:cubicBezTo>
                    <a:pt x="3559" y="1"/>
                    <a:pt x="3076" y="268"/>
                    <a:pt x="3117" y="700"/>
                  </a:cubicBezTo>
                  <a:cubicBezTo>
                    <a:pt x="3169" y="1398"/>
                    <a:pt x="3376" y="6959"/>
                    <a:pt x="3376" y="6959"/>
                  </a:cubicBezTo>
                  <a:cubicBezTo>
                    <a:pt x="3376" y="6959"/>
                    <a:pt x="3098" y="7012"/>
                    <a:pt x="2787" y="7012"/>
                  </a:cubicBezTo>
                  <a:cubicBezTo>
                    <a:pt x="2450" y="7012"/>
                    <a:pt x="2074" y="6950"/>
                    <a:pt x="1966" y="6687"/>
                  </a:cubicBezTo>
                  <a:cubicBezTo>
                    <a:pt x="1759" y="6183"/>
                    <a:pt x="1630" y="4049"/>
                    <a:pt x="1604" y="3390"/>
                  </a:cubicBezTo>
                  <a:cubicBezTo>
                    <a:pt x="1586" y="3090"/>
                    <a:pt x="1285" y="2969"/>
                    <a:pt x="955" y="2969"/>
                  </a:cubicBezTo>
                  <a:cubicBezTo>
                    <a:pt x="559" y="2969"/>
                    <a:pt x="120" y="3143"/>
                    <a:pt x="78" y="3390"/>
                  </a:cubicBezTo>
                  <a:cubicBezTo>
                    <a:pt x="0" y="3842"/>
                    <a:pt x="26" y="7088"/>
                    <a:pt x="802" y="7916"/>
                  </a:cubicBezTo>
                  <a:cubicBezTo>
                    <a:pt x="1565" y="8743"/>
                    <a:pt x="2949" y="8239"/>
                    <a:pt x="3091" y="8692"/>
                  </a:cubicBezTo>
                  <a:cubicBezTo>
                    <a:pt x="3220" y="9144"/>
                    <a:pt x="3091" y="17886"/>
                    <a:pt x="3091" y="17886"/>
                  </a:cubicBezTo>
                  <a:lnTo>
                    <a:pt x="5083" y="17886"/>
                  </a:lnTo>
                  <a:lnTo>
                    <a:pt x="5083" y="12145"/>
                  </a:lnTo>
                  <a:cubicBezTo>
                    <a:pt x="5083" y="12145"/>
                    <a:pt x="5295" y="12162"/>
                    <a:pt x="5586" y="12162"/>
                  </a:cubicBezTo>
                  <a:cubicBezTo>
                    <a:pt x="6155" y="12162"/>
                    <a:pt x="7023" y="12094"/>
                    <a:pt x="7178" y="11692"/>
                  </a:cubicBezTo>
                  <a:cubicBezTo>
                    <a:pt x="7423" y="11084"/>
                    <a:pt x="7449" y="8873"/>
                    <a:pt x="7320" y="8368"/>
                  </a:cubicBezTo>
                  <a:cubicBezTo>
                    <a:pt x="7246" y="8106"/>
                    <a:pt x="6951" y="8001"/>
                    <a:pt x="6667" y="8001"/>
                  </a:cubicBezTo>
                  <a:cubicBezTo>
                    <a:pt x="6405" y="8001"/>
                    <a:pt x="6153" y="8090"/>
                    <a:pt x="6091" y="8226"/>
                  </a:cubicBezTo>
                  <a:cubicBezTo>
                    <a:pt x="5962" y="8524"/>
                    <a:pt x="6040" y="9959"/>
                    <a:pt x="5988" y="10438"/>
                  </a:cubicBezTo>
                  <a:cubicBezTo>
                    <a:pt x="5949" y="10799"/>
                    <a:pt x="5467" y="10843"/>
                    <a:pt x="5234" y="10843"/>
                  </a:cubicBezTo>
                  <a:cubicBezTo>
                    <a:pt x="5158" y="10843"/>
                    <a:pt x="5108" y="10838"/>
                    <a:pt x="5108" y="10838"/>
                  </a:cubicBezTo>
                  <a:lnTo>
                    <a:pt x="5031" y="6739"/>
                  </a:lnTo>
                  <a:lnTo>
                    <a:pt x="5031" y="6739"/>
                  </a:lnTo>
                  <a:cubicBezTo>
                    <a:pt x="5031" y="6739"/>
                    <a:pt x="5093" y="6742"/>
                    <a:pt x="5196" y="6742"/>
                  </a:cubicBezTo>
                  <a:cubicBezTo>
                    <a:pt x="5698" y="6742"/>
                    <a:pt x="7180" y="6679"/>
                    <a:pt x="7320" y="5950"/>
                  </a:cubicBezTo>
                  <a:cubicBezTo>
                    <a:pt x="7475" y="5071"/>
                    <a:pt x="7449" y="2161"/>
                    <a:pt x="7320" y="1579"/>
                  </a:cubicBezTo>
                  <a:cubicBezTo>
                    <a:pt x="7255" y="1313"/>
                    <a:pt x="6966" y="1201"/>
                    <a:pt x="6678" y="1201"/>
                  </a:cubicBezTo>
                  <a:cubicBezTo>
                    <a:pt x="6337" y="1201"/>
                    <a:pt x="5997" y="1359"/>
                    <a:pt x="6040" y="1605"/>
                  </a:cubicBezTo>
                  <a:cubicBezTo>
                    <a:pt x="6117" y="2058"/>
                    <a:pt x="6065" y="4347"/>
                    <a:pt x="6040" y="4825"/>
                  </a:cubicBezTo>
                  <a:cubicBezTo>
                    <a:pt x="6026" y="5082"/>
                    <a:pt x="5722" y="5141"/>
                    <a:pt x="5443" y="5141"/>
                  </a:cubicBezTo>
                  <a:cubicBezTo>
                    <a:pt x="5202" y="5141"/>
                    <a:pt x="4979" y="5097"/>
                    <a:pt x="4979" y="5097"/>
                  </a:cubicBezTo>
                  <a:cubicBezTo>
                    <a:pt x="4953" y="4644"/>
                    <a:pt x="4889" y="868"/>
                    <a:pt x="4604" y="299"/>
                  </a:cubicBezTo>
                  <a:cubicBezTo>
                    <a:pt x="4494" y="93"/>
                    <a:pt x="4253" y="1"/>
                    <a:pt x="39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556;p30"/>
            <p:cNvSpPr/>
            <p:nvPr/>
          </p:nvSpPr>
          <p:spPr>
            <a:xfrm>
              <a:off x="2674133" y="2784062"/>
              <a:ext cx="28557" cy="62658"/>
            </a:xfrm>
            <a:custGeom>
              <a:avLst/>
              <a:gdLst/>
              <a:ahLst/>
              <a:cxnLst/>
              <a:rect l="l" t="t" r="r" b="b"/>
              <a:pathLst>
                <a:path w="170" h="373" extrusionOk="0">
                  <a:moveTo>
                    <a:pt x="79" y="0"/>
                  </a:moveTo>
                  <a:cubicBezTo>
                    <a:pt x="40" y="0"/>
                    <a:pt x="1" y="29"/>
                    <a:pt x="1" y="88"/>
                  </a:cubicBezTo>
                  <a:lnTo>
                    <a:pt x="1" y="294"/>
                  </a:lnTo>
                  <a:cubicBezTo>
                    <a:pt x="1" y="320"/>
                    <a:pt x="27" y="359"/>
                    <a:pt x="53" y="372"/>
                  </a:cubicBezTo>
                  <a:lnTo>
                    <a:pt x="104" y="372"/>
                  </a:lnTo>
                  <a:cubicBezTo>
                    <a:pt x="143" y="359"/>
                    <a:pt x="169" y="320"/>
                    <a:pt x="169" y="294"/>
                  </a:cubicBezTo>
                  <a:cubicBezTo>
                    <a:pt x="156" y="217"/>
                    <a:pt x="156" y="152"/>
                    <a:pt x="156" y="88"/>
                  </a:cubicBezTo>
                  <a:cubicBezTo>
                    <a:pt x="156" y="29"/>
                    <a:pt x="117" y="0"/>
                    <a:pt x="7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557;p30"/>
            <p:cNvSpPr/>
            <p:nvPr/>
          </p:nvSpPr>
          <p:spPr>
            <a:xfrm>
              <a:off x="2765516" y="2945829"/>
              <a:ext cx="39141" cy="65178"/>
            </a:xfrm>
            <a:custGeom>
              <a:avLst/>
              <a:gdLst/>
              <a:ahLst/>
              <a:cxnLst/>
              <a:rect l="l" t="t" r="r" b="b"/>
              <a:pathLst>
                <a:path w="233" h="388" extrusionOk="0">
                  <a:moveTo>
                    <a:pt x="89" y="0"/>
                  </a:moveTo>
                  <a:cubicBezTo>
                    <a:pt x="50" y="0"/>
                    <a:pt x="13" y="26"/>
                    <a:pt x="13" y="82"/>
                  </a:cubicBezTo>
                  <a:cubicBezTo>
                    <a:pt x="0" y="172"/>
                    <a:pt x="39" y="275"/>
                    <a:pt x="91" y="366"/>
                  </a:cubicBezTo>
                  <a:cubicBezTo>
                    <a:pt x="105" y="381"/>
                    <a:pt x="125" y="388"/>
                    <a:pt x="145" y="388"/>
                  </a:cubicBezTo>
                  <a:cubicBezTo>
                    <a:pt x="178" y="388"/>
                    <a:pt x="212" y="368"/>
                    <a:pt x="220" y="327"/>
                  </a:cubicBezTo>
                  <a:cubicBezTo>
                    <a:pt x="233" y="237"/>
                    <a:pt x="220" y="133"/>
                    <a:pt x="168" y="56"/>
                  </a:cubicBezTo>
                  <a:cubicBezTo>
                    <a:pt x="156" y="20"/>
                    <a:pt x="122" y="0"/>
                    <a:pt x="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558;p30"/>
            <p:cNvSpPr/>
            <p:nvPr/>
          </p:nvSpPr>
          <p:spPr>
            <a:xfrm>
              <a:off x="2847997" y="2682432"/>
              <a:ext cx="32757" cy="48044"/>
            </a:xfrm>
            <a:custGeom>
              <a:avLst/>
              <a:gdLst/>
              <a:ahLst/>
              <a:cxnLst/>
              <a:rect l="l" t="t" r="r" b="b"/>
              <a:pathLst>
                <a:path w="195" h="286" extrusionOk="0">
                  <a:moveTo>
                    <a:pt x="104" y="1"/>
                  </a:moveTo>
                  <a:cubicBezTo>
                    <a:pt x="59" y="1"/>
                    <a:pt x="13" y="33"/>
                    <a:pt x="13" y="98"/>
                  </a:cubicBezTo>
                  <a:cubicBezTo>
                    <a:pt x="0" y="136"/>
                    <a:pt x="0" y="175"/>
                    <a:pt x="13" y="227"/>
                  </a:cubicBezTo>
                  <a:cubicBezTo>
                    <a:pt x="26" y="266"/>
                    <a:pt x="65" y="285"/>
                    <a:pt x="104" y="285"/>
                  </a:cubicBezTo>
                  <a:cubicBezTo>
                    <a:pt x="143" y="285"/>
                    <a:pt x="182" y="266"/>
                    <a:pt x="194" y="227"/>
                  </a:cubicBezTo>
                  <a:cubicBezTo>
                    <a:pt x="194" y="175"/>
                    <a:pt x="194" y="136"/>
                    <a:pt x="194" y="98"/>
                  </a:cubicBezTo>
                  <a:cubicBezTo>
                    <a:pt x="194" y="33"/>
                    <a:pt x="149" y="1"/>
                    <a:pt x="10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559;p30"/>
            <p:cNvSpPr/>
            <p:nvPr/>
          </p:nvSpPr>
          <p:spPr>
            <a:xfrm>
              <a:off x="2845813" y="2855454"/>
              <a:ext cx="32757" cy="41156"/>
            </a:xfrm>
            <a:custGeom>
              <a:avLst/>
              <a:gdLst/>
              <a:ahLst/>
              <a:cxnLst/>
              <a:rect l="l" t="t" r="r" b="b"/>
              <a:pathLst>
                <a:path w="195" h="245" extrusionOk="0">
                  <a:moveTo>
                    <a:pt x="82" y="1"/>
                  </a:moveTo>
                  <a:cubicBezTo>
                    <a:pt x="45" y="1"/>
                    <a:pt x="8" y="29"/>
                    <a:pt x="1" y="76"/>
                  </a:cubicBezTo>
                  <a:cubicBezTo>
                    <a:pt x="1" y="102"/>
                    <a:pt x="13" y="141"/>
                    <a:pt x="13" y="180"/>
                  </a:cubicBezTo>
                  <a:cubicBezTo>
                    <a:pt x="26" y="219"/>
                    <a:pt x="65" y="244"/>
                    <a:pt x="104" y="244"/>
                  </a:cubicBezTo>
                  <a:cubicBezTo>
                    <a:pt x="117" y="244"/>
                    <a:pt x="130" y="244"/>
                    <a:pt x="143" y="232"/>
                  </a:cubicBezTo>
                  <a:cubicBezTo>
                    <a:pt x="182" y="206"/>
                    <a:pt x="195" y="167"/>
                    <a:pt x="195" y="128"/>
                  </a:cubicBezTo>
                  <a:cubicBezTo>
                    <a:pt x="182" y="89"/>
                    <a:pt x="169" y="63"/>
                    <a:pt x="143" y="38"/>
                  </a:cubicBezTo>
                  <a:cubicBezTo>
                    <a:pt x="128" y="12"/>
                    <a:pt x="105" y="1"/>
                    <a:pt x="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60;p30"/>
            <p:cNvSpPr/>
            <p:nvPr/>
          </p:nvSpPr>
          <p:spPr>
            <a:xfrm>
              <a:off x="2719825" y="3209394"/>
              <a:ext cx="34941" cy="57451"/>
            </a:xfrm>
            <a:custGeom>
              <a:avLst/>
              <a:gdLst/>
              <a:ahLst/>
              <a:cxnLst/>
              <a:rect l="l" t="t" r="r" b="b"/>
              <a:pathLst>
                <a:path w="208" h="342" extrusionOk="0">
                  <a:moveTo>
                    <a:pt x="88" y="0"/>
                  </a:moveTo>
                  <a:cubicBezTo>
                    <a:pt x="45" y="0"/>
                    <a:pt x="0" y="27"/>
                    <a:pt x="0" y="77"/>
                  </a:cubicBezTo>
                  <a:cubicBezTo>
                    <a:pt x="0" y="155"/>
                    <a:pt x="13" y="232"/>
                    <a:pt x="39" y="310"/>
                  </a:cubicBezTo>
                  <a:cubicBezTo>
                    <a:pt x="55" y="332"/>
                    <a:pt x="83" y="342"/>
                    <a:pt x="111" y="342"/>
                  </a:cubicBezTo>
                  <a:cubicBezTo>
                    <a:pt x="151" y="342"/>
                    <a:pt x="192" y="322"/>
                    <a:pt x="207" y="284"/>
                  </a:cubicBezTo>
                  <a:cubicBezTo>
                    <a:pt x="207" y="207"/>
                    <a:pt x="194" y="129"/>
                    <a:pt x="169" y="51"/>
                  </a:cubicBezTo>
                  <a:cubicBezTo>
                    <a:pt x="157" y="17"/>
                    <a:pt x="123" y="0"/>
                    <a:pt x="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61;p30"/>
            <p:cNvSpPr/>
            <p:nvPr/>
          </p:nvSpPr>
          <p:spPr>
            <a:xfrm>
              <a:off x="2863115" y="3140857"/>
              <a:ext cx="28557" cy="30573"/>
            </a:xfrm>
            <a:custGeom>
              <a:avLst/>
              <a:gdLst/>
              <a:ahLst/>
              <a:cxnLst/>
              <a:rect l="l" t="t" r="r" b="b"/>
              <a:pathLst>
                <a:path w="170" h="182" extrusionOk="0">
                  <a:moveTo>
                    <a:pt x="92" y="0"/>
                  </a:moveTo>
                  <a:cubicBezTo>
                    <a:pt x="59" y="0"/>
                    <a:pt x="27" y="20"/>
                    <a:pt x="14" y="59"/>
                  </a:cubicBezTo>
                  <a:cubicBezTo>
                    <a:pt x="1" y="71"/>
                    <a:pt x="1" y="97"/>
                    <a:pt x="1" y="123"/>
                  </a:cubicBezTo>
                  <a:cubicBezTo>
                    <a:pt x="14" y="162"/>
                    <a:pt x="49" y="181"/>
                    <a:pt x="85" y="181"/>
                  </a:cubicBezTo>
                  <a:cubicBezTo>
                    <a:pt x="121" y="181"/>
                    <a:pt x="156" y="162"/>
                    <a:pt x="169" y="123"/>
                  </a:cubicBezTo>
                  <a:cubicBezTo>
                    <a:pt x="169" y="97"/>
                    <a:pt x="169" y="71"/>
                    <a:pt x="169" y="59"/>
                  </a:cubicBezTo>
                  <a:cubicBezTo>
                    <a:pt x="156" y="20"/>
                    <a:pt x="124" y="0"/>
                    <a:pt x="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62;p30"/>
            <p:cNvSpPr/>
            <p:nvPr/>
          </p:nvSpPr>
          <p:spPr>
            <a:xfrm>
              <a:off x="2705042" y="3069801"/>
              <a:ext cx="40988" cy="51403"/>
            </a:xfrm>
            <a:custGeom>
              <a:avLst/>
              <a:gdLst/>
              <a:ahLst/>
              <a:cxnLst/>
              <a:rect l="l" t="t" r="r" b="b"/>
              <a:pathLst>
                <a:path w="244" h="306" extrusionOk="0">
                  <a:moveTo>
                    <a:pt x="95" y="0"/>
                  </a:moveTo>
                  <a:cubicBezTo>
                    <a:pt x="46" y="0"/>
                    <a:pt x="1" y="38"/>
                    <a:pt x="24" y="106"/>
                  </a:cubicBezTo>
                  <a:cubicBezTo>
                    <a:pt x="37" y="158"/>
                    <a:pt x="50" y="197"/>
                    <a:pt x="63" y="236"/>
                  </a:cubicBezTo>
                  <a:cubicBezTo>
                    <a:pt x="76" y="275"/>
                    <a:pt x="88" y="300"/>
                    <a:pt x="127" y="300"/>
                  </a:cubicBezTo>
                  <a:cubicBezTo>
                    <a:pt x="135" y="304"/>
                    <a:pt x="144" y="306"/>
                    <a:pt x="153" y="306"/>
                  </a:cubicBezTo>
                  <a:cubicBezTo>
                    <a:pt x="175" y="306"/>
                    <a:pt x="200" y="297"/>
                    <a:pt x="218" y="288"/>
                  </a:cubicBezTo>
                  <a:cubicBezTo>
                    <a:pt x="244" y="262"/>
                    <a:pt x="244" y="223"/>
                    <a:pt x="231" y="197"/>
                  </a:cubicBezTo>
                  <a:cubicBezTo>
                    <a:pt x="218" y="145"/>
                    <a:pt x="205" y="106"/>
                    <a:pt x="179" y="55"/>
                  </a:cubicBezTo>
                  <a:cubicBezTo>
                    <a:pt x="163" y="18"/>
                    <a:pt x="128" y="0"/>
                    <a:pt x="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63;p30"/>
            <p:cNvSpPr/>
            <p:nvPr/>
          </p:nvSpPr>
          <p:spPr>
            <a:xfrm>
              <a:off x="2865299" y="3347476"/>
              <a:ext cx="46868" cy="47708"/>
            </a:xfrm>
            <a:custGeom>
              <a:avLst/>
              <a:gdLst/>
              <a:ahLst/>
              <a:cxnLst/>
              <a:rect l="l" t="t" r="r" b="b"/>
              <a:pathLst>
                <a:path w="279" h="284" extrusionOk="0">
                  <a:moveTo>
                    <a:pt x="94" y="0"/>
                  </a:moveTo>
                  <a:cubicBezTo>
                    <a:pt x="85" y="0"/>
                    <a:pt x="75" y="2"/>
                    <a:pt x="66" y="5"/>
                  </a:cubicBezTo>
                  <a:cubicBezTo>
                    <a:pt x="27" y="18"/>
                    <a:pt x="1" y="70"/>
                    <a:pt x="14" y="109"/>
                  </a:cubicBezTo>
                  <a:cubicBezTo>
                    <a:pt x="27" y="148"/>
                    <a:pt x="40" y="199"/>
                    <a:pt x="66" y="238"/>
                  </a:cubicBezTo>
                  <a:cubicBezTo>
                    <a:pt x="85" y="270"/>
                    <a:pt x="115" y="283"/>
                    <a:pt x="145" y="283"/>
                  </a:cubicBezTo>
                  <a:cubicBezTo>
                    <a:pt x="212" y="283"/>
                    <a:pt x="278" y="215"/>
                    <a:pt x="234" y="135"/>
                  </a:cubicBezTo>
                  <a:cubicBezTo>
                    <a:pt x="208" y="109"/>
                    <a:pt x="195" y="70"/>
                    <a:pt x="169" y="44"/>
                  </a:cubicBezTo>
                  <a:cubicBezTo>
                    <a:pt x="150" y="15"/>
                    <a:pt x="123" y="0"/>
                    <a:pt x="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64;p30"/>
            <p:cNvSpPr/>
            <p:nvPr/>
          </p:nvSpPr>
          <p:spPr>
            <a:xfrm>
              <a:off x="2967433" y="3443899"/>
              <a:ext cx="87352" cy="44348"/>
            </a:xfrm>
            <a:custGeom>
              <a:avLst/>
              <a:gdLst/>
              <a:ahLst/>
              <a:cxnLst/>
              <a:rect l="l" t="t" r="r" b="b"/>
              <a:pathLst>
                <a:path w="520" h="264" extrusionOk="0">
                  <a:moveTo>
                    <a:pt x="143" y="0"/>
                  </a:moveTo>
                  <a:cubicBezTo>
                    <a:pt x="40" y="0"/>
                    <a:pt x="1" y="130"/>
                    <a:pt x="91" y="194"/>
                  </a:cubicBezTo>
                  <a:cubicBezTo>
                    <a:pt x="156" y="220"/>
                    <a:pt x="234" y="246"/>
                    <a:pt x="311" y="259"/>
                  </a:cubicBezTo>
                  <a:cubicBezTo>
                    <a:pt x="323" y="262"/>
                    <a:pt x="334" y="263"/>
                    <a:pt x="345" y="263"/>
                  </a:cubicBezTo>
                  <a:cubicBezTo>
                    <a:pt x="475" y="263"/>
                    <a:pt x="519" y="63"/>
                    <a:pt x="376" y="39"/>
                  </a:cubicBezTo>
                  <a:cubicBezTo>
                    <a:pt x="298" y="13"/>
                    <a:pt x="221" y="0"/>
                    <a:pt x="1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65;p30"/>
            <p:cNvSpPr/>
            <p:nvPr/>
          </p:nvSpPr>
          <p:spPr>
            <a:xfrm>
              <a:off x="3068391" y="3330174"/>
              <a:ext cx="66522" cy="40316"/>
            </a:xfrm>
            <a:custGeom>
              <a:avLst/>
              <a:gdLst/>
              <a:ahLst/>
              <a:cxnLst/>
              <a:rect l="l" t="t" r="r" b="b"/>
              <a:pathLst>
                <a:path w="396" h="240" extrusionOk="0">
                  <a:moveTo>
                    <a:pt x="100" y="1"/>
                  </a:moveTo>
                  <a:cubicBezTo>
                    <a:pt x="36" y="1"/>
                    <a:pt x="0" y="88"/>
                    <a:pt x="46" y="134"/>
                  </a:cubicBezTo>
                  <a:cubicBezTo>
                    <a:pt x="99" y="187"/>
                    <a:pt x="188" y="240"/>
                    <a:pt x="267" y="240"/>
                  </a:cubicBezTo>
                  <a:cubicBezTo>
                    <a:pt x="305" y="240"/>
                    <a:pt x="341" y="228"/>
                    <a:pt x="370" y="199"/>
                  </a:cubicBezTo>
                  <a:cubicBezTo>
                    <a:pt x="395" y="160"/>
                    <a:pt x="395" y="108"/>
                    <a:pt x="370" y="70"/>
                  </a:cubicBezTo>
                  <a:cubicBezTo>
                    <a:pt x="331" y="44"/>
                    <a:pt x="292" y="31"/>
                    <a:pt x="253" y="31"/>
                  </a:cubicBezTo>
                  <a:cubicBezTo>
                    <a:pt x="202" y="31"/>
                    <a:pt x="163" y="18"/>
                    <a:pt x="124" y="5"/>
                  </a:cubicBezTo>
                  <a:cubicBezTo>
                    <a:pt x="116" y="2"/>
                    <a:pt x="107" y="1"/>
                    <a:pt x="10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66;p30"/>
            <p:cNvSpPr/>
            <p:nvPr/>
          </p:nvSpPr>
          <p:spPr>
            <a:xfrm>
              <a:off x="3154231" y="3476487"/>
              <a:ext cx="56779" cy="35613"/>
            </a:xfrm>
            <a:custGeom>
              <a:avLst/>
              <a:gdLst/>
              <a:ahLst/>
              <a:cxnLst/>
              <a:rect l="l" t="t" r="r" b="b"/>
              <a:pathLst>
                <a:path w="338" h="212" extrusionOk="0">
                  <a:moveTo>
                    <a:pt x="117" y="0"/>
                  </a:moveTo>
                  <a:cubicBezTo>
                    <a:pt x="27" y="13"/>
                    <a:pt x="1" y="117"/>
                    <a:pt x="66" y="155"/>
                  </a:cubicBezTo>
                  <a:cubicBezTo>
                    <a:pt x="104" y="168"/>
                    <a:pt x="130" y="194"/>
                    <a:pt x="169" y="207"/>
                  </a:cubicBezTo>
                  <a:cubicBezTo>
                    <a:pt x="178" y="210"/>
                    <a:pt x="187" y="212"/>
                    <a:pt x="196" y="212"/>
                  </a:cubicBezTo>
                  <a:cubicBezTo>
                    <a:pt x="294" y="212"/>
                    <a:pt x="338" y="24"/>
                    <a:pt x="1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67;p30"/>
            <p:cNvSpPr/>
            <p:nvPr/>
          </p:nvSpPr>
          <p:spPr>
            <a:xfrm>
              <a:off x="3186820" y="2252395"/>
              <a:ext cx="32757" cy="61986"/>
            </a:xfrm>
            <a:custGeom>
              <a:avLst/>
              <a:gdLst/>
              <a:ahLst/>
              <a:cxnLst/>
              <a:rect l="l" t="t" r="r" b="b"/>
              <a:pathLst>
                <a:path w="195" h="369" extrusionOk="0">
                  <a:moveTo>
                    <a:pt x="93" y="0"/>
                  </a:moveTo>
                  <a:cubicBezTo>
                    <a:pt x="62" y="0"/>
                    <a:pt x="33" y="20"/>
                    <a:pt x="27" y="58"/>
                  </a:cubicBezTo>
                  <a:cubicBezTo>
                    <a:pt x="1" y="123"/>
                    <a:pt x="1" y="201"/>
                    <a:pt x="1" y="278"/>
                  </a:cubicBezTo>
                  <a:cubicBezTo>
                    <a:pt x="1" y="317"/>
                    <a:pt x="27" y="356"/>
                    <a:pt x="66" y="369"/>
                  </a:cubicBezTo>
                  <a:lnTo>
                    <a:pt x="117" y="369"/>
                  </a:lnTo>
                  <a:cubicBezTo>
                    <a:pt x="156" y="356"/>
                    <a:pt x="195" y="317"/>
                    <a:pt x="195" y="278"/>
                  </a:cubicBezTo>
                  <a:cubicBezTo>
                    <a:pt x="195" y="201"/>
                    <a:pt x="182" y="123"/>
                    <a:pt x="169" y="58"/>
                  </a:cubicBezTo>
                  <a:cubicBezTo>
                    <a:pt x="156" y="20"/>
                    <a:pt x="124" y="0"/>
                    <a:pt x="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68;p30"/>
            <p:cNvSpPr/>
            <p:nvPr/>
          </p:nvSpPr>
          <p:spPr>
            <a:xfrm>
              <a:off x="3288954" y="2358729"/>
              <a:ext cx="30573" cy="40484"/>
            </a:xfrm>
            <a:custGeom>
              <a:avLst/>
              <a:gdLst/>
              <a:ahLst/>
              <a:cxnLst/>
              <a:rect l="l" t="t" r="r" b="b"/>
              <a:pathLst>
                <a:path w="182" h="241" extrusionOk="0">
                  <a:moveTo>
                    <a:pt x="85" y="1"/>
                  </a:moveTo>
                  <a:cubicBezTo>
                    <a:pt x="49" y="1"/>
                    <a:pt x="14" y="20"/>
                    <a:pt x="1" y="59"/>
                  </a:cubicBezTo>
                  <a:cubicBezTo>
                    <a:pt x="1" y="98"/>
                    <a:pt x="1" y="124"/>
                    <a:pt x="1" y="162"/>
                  </a:cubicBezTo>
                  <a:cubicBezTo>
                    <a:pt x="7" y="214"/>
                    <a:pt x="49" y="240"/>
                    <a:pt x="91" y="240"/>
                  </a:cubicBezTo>
                  <a:cubicBezTo>
                    <a:pt x="133" y="240"/>
                    <a:pt x="175" y="214"/>
                    <a:pt x="182" y="162"/>
                  </a:cubicBezTo>
                  <a:cubicBezTo>
                    <a:pt x="182" y="124"/>
                    <a:pt x="169" y="98"/>
                    <a:pt x="169" y="59"/>
                  </a:cubicBezTo>
                  <a:cubicBezTo>
                    <a:pt x="156" y="20"/>
                    <a:pt x="120"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69;p30"/>
            <p:cNvSpPr/>
            <p:nvPr/>
          </p:nvSpPr>
          <p:spPr>
            <a:xfrm>
              <a:off x="3349764" y="2228878"/>
              <a:ext cx="34941" cy="42500"/>
            </a:xfrm>
            <a:custGeom>
              <a:avLst/>
              <a:gdLst/>
              <a:ahLst/>
              <a:cxnLst/>
              <a:rect l="l" t="t" r="r" b="b"/>
              <a:pathLst>
                <a:path w="208" h="253" extrusionOk="0">
                  <a:moveTo>
                    <a:pt x="105" y="1"/>
                  </a:moveTo>
                  <a:cubicBezTo>
                    <a:pt x="76" y="1"/>
                    <a:pt x="49" y="14"/>
                    <a:pt x="40" y="43"/>
                  </a:cubicBezTo>
                  <a:cubicBezTo>
                    <a:pt x="1" y="108"/>
                    <a:pt x="14" y="198"/>
                    <a:pt x="78" y="237"/>
                  </a:cubicBezTo>
                  <a:cubicBezTo>
                    <a:pt x="93" y="248"/>
                    <a:pt x="108" y="253"/>
                    <a:pt x="123" y="253"/>
                  </a:cubicBezTo>
                  <a:cubicBezTo>
                    <a:pt x="162" y="253"/>
                    <a:pt x="198" y="219"/>
                    <a:pt x="208" y="172"/>
                  </a:cubicBezTo>
                  <a:cubicBezTo>
                    <a:pt x="195" y="147"/>
                    <a:pt x="195" y="121"/>
                    <a:pt x="195" y="82"/>
                  </a:cubicBezTo>
                  <a:cubicBezTo>
                    <a:pt x="203" y="34"/>
                    <a:pt x="151" y="1"/>
                    <a:pt x="10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70;p30"/>
            <p:cNvSpPr/>
            <p:nvPr/>
          </p:nvSpPr>
          <p:spPr>
            <a:xfrm>
              <a:off x="3388905" y="2548381"/>
              <a:ext cx="28389" cy="40820"/>
            </a:xfrm>
            <a:custGeom>
              <a:avLst/>
              <a:gdLst/>
              <a:ahLst/>
              <a:cxnLst/>
              <a:rect l="l" t="t" r="r" b="b"/>
              <a:pathLst>
                <a:path w="169" h="243" extrusionOk="0">
                  <a:moveTo>
                    <a:pt x="78" y="0"/>
                  </a:moveTo>
                  <a:cubicBezTo>
                    <a:pt x="43" y="0"/>
                    <a:pt x="7" y="23"/>
                    <a:pt x="1" y="68"/>
                  </a:cubicBezTo>
                  <a:cubicBezTo>
                    <a:pt x="1" y="107"/>
                    <a:pt x="1" y="146"/>
                    <a:pt x="13" y="184"/>
                  </a:cubicBezTo>
                  <a:cubicBezTo>
                    <a:pt x="20" y="223"/>
                    <a:pt x="49" y="243"/>
                    <a:pt x="80" y="243"/>
                  </a:cubicBezTo>
                  <a:cubicBezTo>
                    <a:pt x="110" y="243"/>
                    <a:pt x="143" y="223"/>
                    <a:pt x="156" y="184"/>
                  </a:cubicBezTo>
                  <a:cubicBezTo>
                    <a:pt x="156" y="146"/>
                    <a:pt x="169" y="107"/>
                    <a:pt x="156" y="68"/>
                  </a:cubicBezTo>
                  <a:cubicBezTo>
                    <a:pt x="149" y="23"/>
                    <a:pt x="114" y="0"/>
                    <a:pt x="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71;p30"/>
            <p:cNvSpPr/>
            <p:nvPr/>
          </p:nvSpPr>
          <p:spPr>
            <a:xfrm>
              <a:off x="3309616" y="2545022"/>
              <a:ext cx="29565" cy="46868"/>
            </a:xfrm>
            <a:custGeom>
              <a:avLst/>
              <a:gdLst/>
              <a:ahLst/>
              <a:cxnLst/>
              <a:rect l="l" t="t" r="r" b="b"/>
              <a:pathLst>
                <a:path w="176" h="279" extrusionOk="0">
                  <a:moveTo>
                    <a:pt x="86" y="1"/>
                  </a:moveTo>
                  <a:cubicBezTo>
                    <a:pt x="43" y="1"/>
                    <a:pt x="1" y="30"/>
                    <a:pt x="7" y="88"/>
                  </a:cubicBezTo>
                  <a:lnTo>
                    <a:pt x="7" y="191"/>
                  </a:lnTo>
                  <a:cubicBezTo>
                    <a:pt x="7" y="250"/>
                    <a:pt x="49" y="279"/>
                    <a:pt x="91" y="279"/>
                  </a:cubicBezTo>
                  <a:cubicBezTo>
                    <a:pt x="133" y="279"/>
                    <a:pt x="175" y="250"/>
                    <a:pt x="175" y="191"/>
                  </a:cubicBezTo>
                  <a:cubicBezTo>
                    <a:pt x="175" y="153"/>
                    <a:pt x="175" y="127"/>
                    <a:pt x="175" y="88"/>
                  </a:cubicBezTo>
                  <a:cubicBezTo>
                    <a:pt x="175" y="30"/>
                    <a:pt x="130" y="1"/>
                    <a:pt x="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72;p30"/>
            <p:cNvSpPr/>
            <p:nvPr/>
          </p:nvSpPr>
          <p:spPr>
            <a:xfrm>
              <a:off x="3202947" y="2452463"/>
              <a:ext cx="33093" cy="35109"/>
            </a:xfrm>
            <a:custGeom>
              <a:avLst/>
              <a:gdLst/>
              <a:ahLst/>
              <a:cxnLst/>
              <a:rect l="l" t="t" r="r" b="b"/>
              <a:pathLst>
                <a:path w="197" h="209" extrusionOk="0">
                  <a:moveTo>
                    <a:pt x="69" y="0"/>
                  </a:moveTo>
                  <a:cubicBezTo>
                    <a:pt x="35" y="0"/>
                    <a:pt x="1" y="23"/>
                    <a:pt x="8" y="70"/>
                  </a:cubicBezTo>
                  <a:cubicBezTo>
                    <a:pt x="8" y="96"/>
                    <a:pt x="8" y="122"/>
                    <a:pt x="8" y="148"/>
                  </a:cubicBezTo>
                  <a:cubicBezTo>
                    <a:pt x="18" y="191"/>
                    <a:pt x="49" y="209"/>
                    <a:pt x="81" y="209"/>
                  </a:cubicBezTo>
                  <a:cubicBezTo>
                    <a:pt x="136" y="209"/>
                    <a:pt x="196" y="156"/>
                    <a:pt x="163" y="83"/>
                  </a:cubicBezTo>
                  <a:cubicBezTo>
                    <a:pt x="151" y="57"/>
                    <a:pt x="138" y="44"/>
                    <a:pt x="125" y="31"/>
                  </a:cubicBezTo>
                  <a:cubicBezTo>
                    <a:pt x="114" y="11"/>
                    <a:pt x="92" y="0"/>
                    <a:pt x="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73;p30"/>
            <p:cNvSpPr/>
            <p:nvPr/>
          </p:nvSpPr>
          <p:spPr>
            <a:xfrm>
              <a:off x="3204290" y="2797668"/>
              <a:ext cx="32757" cy="70722"/>
            </a:xfrm>
            <a:custGeom>
              <a:avLst/>
              <a:gdLst/>
              <a:ahLst/>
              <a:cxnLst/>
              <a:rect l="l" t="t" r="r" b="b"/>
              <a:pathLst>
                <a:path w="195" h="421" extrusionOk="0">
                  <a:moveTo>
                    <a:pt x="92" y="0"/>
                  </a:moveTo>
                  <a:cubicBezTo>
                    <a:pt x="62" y="0"/>
                    <a:pt x="33" y="19"/>
                    <a:pt x="26" y="58"/>
                  </a:cubicBezTo>
                  <a:cubicBezTo>
                    <a:pt x="0" y="149"/>
                    <a:pt x="0" y="239"/>
                    <a:pt x="0" y="343"/>
                  </a:cubicBezTo>
                  <a:cubicBezTo>
                    <a:pt x="7" y="394"/>
                    <a:pt x="52" y="420"/>
                    <a:pt x="97" y="420"/>
                  </a:cubicBezTo>
                  <a:cubicBezTo>
                    <a:pt x="143" y="420"/>
                    <a:pt x="188" y="394"/>
                    <a:pt x="194" y="343"/>
                  </a:cubicBezTo>
                  <a:cubicBezTo>
                    <a:pt x="194" y="239"/>
                    <a:pt x="181" y="149"/>
                    <a:pt x="168" y="58"/>
                  </a:cubicBezTo>
                  <a:cubicBezTo>
                    <a:pt x="155" y="19"/>
                    <a:pt x="123" y="0"/>
                    <a:pt x="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74;p30"/>
            <p:cNvSpPr/>
            <p:nvPr/>
          </p:nvSpPr>
          <p:spPr>
            <a:xfrm>
              <a:off x="3362699" y="2705949"/>
              <a:ext cx="35109" cy="48716"/>
            </a:xfrm>
            <a:custGeom>
              <a:avLst/>
              <a:gdLst/>
              <a:ahLst/>
              <a:cxnLst/>
              <a:rect l="l" t="t" r="r" b="b"/>
              <a:pathLst>
                <a:path w="209" h="290" extrusionOk="0">
                  <a:moveTo>
                    <a:pt x="84" y="1"/>
                  </a:moveTo>
                  <a:cubicBezTo>
                    <a:pt x="41" y="1"/>
                    <a:pt x="0" y="30"/>
                    <a:pt x="14" y="87"/>
                  </a:cubicBezTo>
                  <a:cubicBezTo>
                    <a:pt x="1" y="152"/>
                    <a:pt x="27" y="216"/>
                    <a:pt x="66" y="268"/>
                  </a:cubicBezTo>
                  <a:cubicBezTo>
                    <a:pt x="81" y="283"/>
                    <a:pt x="101" y="290"/>
                    <a:pt x="121" y="290"/>
                  </a:cubicBezTo>
                  <a:cubicBezTo>
                    <a:pt x="154" y="290"/>
                    <a:pt x="187" y="270"/>
                    <a:pt x="195" y="229"/>
                  </a:cubicBezTo>
                  <a:cubicBezTo>
                    <a:pt x="208" y="178"/>
                    <a:pt x="195" y="113"/>
                    <a:pt x="169" y="61"/>
                  </a:cubicBezTo>
                  <a:cubicBezTo>
                    <a:pt x="158" y="20"/>
                    <a:pt x="120" y="1"/>
                    <a:pt x="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75;p30"/>
            <p:cNvSpPr/>
            <p:nvPr/>
          </p:nvSpPr>
          <p:spPr>
            <a:xfrm>
              <a:off x="3245614" y="2675377"/>
              <a:ext cx="26206" cy="46364"/>
            </a:xfrm>
            <a:custGeom>
              <a:avLst/>
              <a:gdLst/>
              <a:ahLst/>
              <a:cxnLst/>
              <a:rect l="l" t="t" r="r" b="b"/>
              <a:pathLst>
                <a:path w="156" h="276" extrusionOk="0">
                  <a:moveTo>
                    <a:pt x="78" y="1"/>
                  </a:moveTo>
                  <a:cubicBezTo>
                    <a:pt x="39" y="1"/>
                    <a:pt x="0" y="30"/>
                    <a:pt x="0" y="88"/>
                  </a:cubicBezTo>
                  <a:cubicBezTo>
                    <a:pt x="0" y="127"/>
                    <a:pt x="0" y="166"/>
                    <a:pt x="0" y="217"/>
                  </a:cubicBezTo>
                  <a:cubicBezTo>
                    <a:pt x="13" y="256"/>
                    <a:pt x="45" y="275"/>
                    <a:pt x="78" y="275"/>
                  </a:cubicBezTo>
                  <a:cubicBezTo>
                    <a:pt x="110" y="275"/>
                    <a:pt x="142" y="256"/>
                    <a:pt x="155" y="217"/>
                  </a:cubicBezTo>
                  <a:cubicBezTo>
                    <a:pt x="155" y="166"/>
                    <a:pt x="155" y="127"/>
                    <a:pt x="155" y="88"/>
                  </a:cubicBezTo>
                  <a:cubicBezTo>
                    <a:pt x="155" y="30"/>
                    <a:pt x="116" y="1"/>
                    <a:pt x="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76;p30"/>
            <p:cNvSpPr/>
            <p:nvPr/>
          </p:nvSpPr>
          <p:spPr>
            <a:xfrm>
              <a:off x="3371602" y="2918784"/>
              <a:ext cx="34773" cy="65850"/>
            </a:xfrm>
            <a:custGeom>
              <a:avLst/>
              <a:gdLst/>
              <a:ahLst/>
              <a:cxnLst/>
              <a:rect l="l" t="t" r="r" b="b"/>
              <a:pathLst>
                <a:path w="207" h="392" extrusionOk="0">
                  <a:moveTo>
                    <a:pt x="105" y="0"/>
                  </a:moveTo>
                  <a:cubicBezTo>
                    <a:pt x="74" y="0"/>
                    <a:pt x="45" y="16"/>
                    <a:pt x="39" y="49"/>
                  </a:cubicBezTo>
                  <a:cubicBezTo>
                    <a:pt x="0" y="139"/>
                    <a:pt x="0" y="243"/>
                    <a:pt x="13" y="333"/>
                  </a:cubicBezTo>
                  <a:cubicBezTo>
                    <a:pt x="32" y="372"/>
                    <a:pt x="71" y="391"/>
                    <a:pt x="108" y="391"/>
                  </a:cubicBezTo>
                  <a:cubicBezTo>
                    <a:pt x="146" y="391"/>
                    <a:pt x="181" y="372"/>
                    <a:pt x="194" y="333"/>
                  </a:cubicBezTo>
                  <a:cubicBezTo>
                    <a:pt x="207" y="243"/>
                    <a:pt x="207" y="139"/>
                    <a:pt x="181" y="49"/>
                  </a:cubicBezTo>
                  <a:cubicBezTo>
                    <a:pt x="168" y="16"/>
                    <a:pt x="136" y="0"/>
                    <a:pt x="1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77;p30"/>
            <p:cNvSpPr/>
            <p:nvPr/>
          </p:nvSpPr>
          <p:spPr>
            <a:xfrm>
              <a:off x="3265101" y="3029485"/>
              <a:ext cx="30573" cy="58291"/>
            </a:xfrm>
            <a:custGeom>
              <a:avLst/>
              <a:gdLst/>
              <a:ahLst/>
              <a:cxnLst/>
              <a:rect l="l" t="t" r="r" b="b"/>
              <a:pathLst>
                <a:path w="182" h="347" extrusionOk="0">
                  <a:moveTo>
                    <a:pt x="97" y="1"/>
                  </a:moveTo>
                  <a:cubicBezTo>
                    <a:pt x="55" y="1"/>
                    <a:pt x="13" y="30"/>
                    <a:pt x="13" y="88"/>
                  </a:cubicBezTo>
                  <a:cubicBezTo>
                    <a:pt x="0" y="153"/>
                    <a:pt x="0" y="204"/>
                    <a:pt x="13" y="269"/>
                  </a:cubicBezTo>
                  <a:cubicBezTo>
                    <a:pt x="13" y="321"/>
                    <a:pt x="52" y="346"/>
                    <a:pt x="91" y="346"/>
                  </a:cubicBezTo>
                  <a:cubicBezTo>
                    <a:pt x="130" y="346"/>
                    <a:pt x="169" y="321"/>
                    <a:pt x="169" y="269"/>
                  </a:cubicBezTo>
                  <a:cubicBezTo>
                    <a:pt x="181" y="204"/>
                    <a:pt x="181" y="153"/>
                    <a:pt x="181" y="88"/>
                  </a:cubicBezTo>
                  <a:cubicBezTo>
                    <a:pt x="181" y="30"/>
                    <a:pt x="139" y="1"/>
                    <a:pt x="9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78;p30"/>
            <p:cNvSpPr/>
            <p:nvPr/>
          </p:nvSpPr>
          <p:spPr>
            <a:xfrm>
              <a:off x="3393272" y="3176134"/>
              <a:ext cx="26206" cy="41996"/>
            </a:xfrm>
            <a:custGeom>
              <a:avLst/>
              <a:gdLst/>
              <a:ahLst/>
              <a:cxnLst/>
              <a:rect l="l" t="t" r="r" b="b"/>
              <a:pathLst>
                <a:path w="156" h="250" extrusionOk="0">
                  <a:moveTo>
                    <a:pt x="78" y="0"/>
                  </a:moveTo>
                  <a:cubicBezTo>
                    <a:pt x="42" y="0"/>
                    <a:pt x="7" y="23"/>
                    <a:pt x="0" y="68"/>
                  </a:cubicBezTo>
                  <a:cubicBezTo>
                    <a:pt x="0" y="107"/>
                    <a:pt x="0" y="133"/>
                    <a:pt x="0" y="172"/>
                  </a:cubicBezTo>
                  <a:cubicBezTo>
                    <a:pt x="0" y="224"/>
                    <a:pt x="39" y="249"/>
                    <a:pt x="78" y="249"/>
                  </a:cubicBezTo>
                  <a:cubicBezTo>
                    <a:pt x="117" y="249"/>
                    <a:pt x="156" y="224"/>
                    <a:pt x="156" y="172"/>
                  </a:cubicBezTo>
                  <a:cubicBezTo>
                    <a:pt x="156" y="133"/>
                    <a:pt x="156" y="107"/>
                    <a:pt x="156" y="68"/>
                  </a:cubicBezTo>
                  <a:cubicBezTo>
                    <a:pt x="149" y="23"/>
                    <a:pt x="114" y="0"/>
                    <a:pt x="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79;p30"/>
            <p:cNvSpPr/>
            <p:nvPr/>
          </p:nvSpPr>
          <p:spPr>
            <a:xfrm>
              <a:off x="3301553" y="3225185"/>
              <a:ext cx="35445" cy="47036"/>
            </a:xfrm>
            <a:custGeom>
              <a:avLst/>
              <a:gdLst/>
              <a:ahLst/>
              <a:cxnLst/>
              <a:rect l="l" t="t" r="r" b="b"/>
              <a:pathLst>
                <a:path w="211" h="280" extrusionOk="0">
                  <a:moveTo>
                    <a:pt x="106" y="1"/>
                  </a:moveTo>
                  <a:cubicBezTo>
                    <a:pt x="55" y="1"/>
                    <a:pt x="1" y="43"/>
                    <a:pt x="16" y="113"/>
                  </a:cubicBezTo>
                  <a:cubicBezTo>
                    <a:pt x="29" y="138"/>
                    <a:pt x="29" y="151"/>
                    <a:pt x="16" y="177"/>
                  </a:cubicBezTo>
                  <a:cubicBezTo>
                    <a:pt x="8" y="237"/>
                    <a:pt x="55" y="280"/>
                    <a:pt x="104" y="280"/>
                  </a:cubicBezTo>
                  <a:cubicBezTo>
                    <a:pt x="129" y="280"/>
                    <a:pt x="154" y="268"/>
                    <a:pt x="171" y="242"/>
                  </a:cubicBezTo>
                  <a:cubicBezTo>
                    <a:pt x="197" y="190"/>
                    <a:pt x="210" y="126"/>
                    <a:pt x="184" y="61"/>
                  </a:cubicBezTo>
                  <a:cubicBezTo>
                    <a:pt x="174" y="19"/>
                    <a:pt x="141" y="1"/>
                    <a:pt x="10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80;p30"/>
            <p:cNvSpPr/>
            <p:nvPr/>
          </p:nvSpPr>
          <p:spPr>
            <a:xfrm>
              <a:off x="3360683" y="3340085"/>
              <a:ext cx="31581" cy="44684"/>
            </a:xfrm>
            <a:custGeom>
              <a:avLst/>
              <a:gdLst/>
              <a:ahLst/>
              <a:cxnLst/>
              <a:rect l="l" t="t" r="r" b="b"/>
              <a:pathLst>
                <a:path w="188" h="266" extrusionOk="0">
                  <a:moveTo>
                    <a:pt x="91" y="1"/>
                  </a:moveTo>
                  <a:cubicBezTo>
                    <a:pt x="59" y="1"/>
                    <a:pt x="26" y="17"/>
                    <a:pt x="13" y="49"/>
                  </a:cubicBezTo>
                  <a:cubicBezTo>
                    <a:pt x="13" y="88"/>
                    <a:pt x="0" y="140"/>
                    <a:pt x="0" y="179"/>
                  </a:cubicBezTo>
                  <a:cubicBezTo>
                    <a:pt x="0" y="237"/>
                    <a:pt x="49" y="266"/>
                    <a:pt x="96" y="266"/>
                  </a:cubicBezTo>
                  <a:cubicBezTo>
                    <a:pt x="143" y="266"/>
                    <a:pt x="188" y="237"/>
                    <a:pt x="181" y="179"/>
                  </a:cubicBezTo>
                  <a:cubicBezTo>
                    <a:pt x="181" y="140"/>
                    <a:pt x="169" y="88"/>
                    <a:pt x="169" y="49"/>
                  </a:cubicBezTo>
                  <a:cubicBezTo>
                    <a:pt x="156" y="17"/>
                    <a:pt x="123" y="1"/>
                    <a:pt x="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81;p30"/>
            <p:cNvSpPr/>
            <p:nvPr/>
          </p:nvSpPr>
          <p:spPr>
            <a:xfrm>
              <a:off x="3230328" y="3575261"/>
              <a:ext cx="50060" cy="82985"/>
            </a:xfrm>
            <a:custGeom>
              <a:avLst/>
              <a:gdLst/>
              <a:ahLst/>
              <a:cxnLst/>
              <a:rect l="l" t="t" r="r" b="b"/>
              <a:pathLst>
                <a:path w="298" h="494" extrusionOk="0">
                  <a:moveTo>
                    <a:pt x="95" y="1"/>
                  </a:moveTo>
                  <a:cubicBezTo>
                    <a:pt x="50" y="1"/>
                    <a:pt x="6" y="35"/>
                    <a:pt x="13" y="98"/>
                  </a:cubicBezTo>
                  <a:lnTo>
                    <a:pt x="13" y="279"/>
                  </a:lnTo>
                  <a:cubicBezTo>
                    <a:pt x="13" y="343"/>
                    <a:pt x="0" y="408"/>
                    <a:pt x="52" y="460"/>
                  </a:cubicBezTo>
                  <a:cubicBezTo>
                    <a:pt x="69" y="484"/>
                    <a:pt x="90" y="493"/>
                    <a:pt x="114" y="493"/>
                  </a:cubicBezTo>
                  <a:cubicBezTo>
                    <a:pt x="127" y="493"/>
                    <a:pt x="141" y="490"/>
                    <a:pt x="156" y="486"/>
                  </a:cubicBezTo>
                  <a:cubicBezTo>
                    <a:pt x="298" y="395"/>
                    <a:pt x="220" y="162"/>
                    <a:pt x="169" y="46"/>
                  </a:cubicBezTo>
                  <a:cubicBezTo>
                    <a:pt x="153" y="15"/>
                    <a:pt x="124" y="1"/>
                    <a:pt x="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82;p30"/>
            <p:cNvSpPr/>
            <p:nvPr/>
          </p:nvSpPr>
          <p:spPr>
            <a:xfrm>
              <a:off x="3358500" y="3651358"/>
              <a:ext cx="34941" cy="44180"/>
            </a:xfrm>
            <a:custGeom>
              <a:avLst/>
              <a:gdLst/>
              <a:ahLst/>
              <a:cxnLst/>
              <a:rect l="l" t="t" r="r" b="b"/>
              <a:pathLst>
                <a:path w="208" h="263" extrusionOk="0">
                  <a:moveTo>
                    <a:pt x="104" y="0"/>
                  </a:moveTo>
                  <a:cubicBezTo>
                    <a:pt x="72" y="0"/>
                    <a:pt x="39" y="20"/>
                    <a:pt x="26" y="59"/>
                  </a:cubicBezTo>
                  <a:cubicBezTo>
                    <a:pt x="0" y="110"/>
                    <a:pt x="13" y="175"/>
                    <a:pt x="39" y="214"/>
                  </a:cubicBezTo>
                  <a:cubicBezTo>
                    <a:pt x="52" y="246"/>
                    <a:pt x="78" y="262"/>
                    <a:pt x="106" y="262"/>
                  </a:cubicBezTo>
                  <a:cubicBezTo>
                    <a:pt x="133" y="262"/>
                    <a:pt x="162" y="246"/>
                    <a:pt x="182" y="214"/>
                  </a:cubicBezTo>
                  <a:cubicBezTo>
                    <a:pt x="207" y="162"/>
                    <a:pt x="207" y="110"/>
                    <a:pt x="182" y="59"/>
                  </a:cubicBezTo>
                  <a:cubicBezTo>
                    <a:pt x="169" y="20"/>
                    <a:pt x="136"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83;p30"/>
            <p:cNvSpPr/>
            <p:nvPr/>
          </p:nvSpPr>
          <p:spPr>
            <a:xfrm>
              <a:off x="3375802" y="3486734"/>
              <a:ext cx="36621" cy="43844"/>
            </a:xfrm>
            <a:custGeom>
              <a:avLst/>
              <a:gdLst/>
              <a:ahLst/>
              <a:cxnLst/>
              <a:rect l="l" t="t" r="r" b="b"/>
              <a:pathLst>
                <a:path w="218" h="261" extrusionOk="0">
                  <a:moveTo>
                    <a:pt x="104" y="0"/>
                  </a:moveTo>
                  <a:cubicBezTo>
                    <a:pt x="79" y="0"/>
                    <a:pt x="55" y="13"/>
                    <a:pt x="40" y="43"/>
                  </a:cubicBezTo>
                  <a:cubicBezTo>
                    <a:pt x="1" y="94"/>
                    <a:pt x="1" y="172"/>
                    <a:pt x="53" y="237"/>
                  </a:cubicBezTo>
                  <a:cubicBezTo>
                    <a:pt x="70" y="254"/>
                    <a:pt x="89" y="261"/>
                    <a:pt x="109" y="261"/>
                  </a:cubicBezTo>
                  <a:cubicBezTo>
                    <a:pt x="163" y="261"/>
                    <a:pt x="217" y="204"/>
                    <a:pt x="208" y="146"/>
                  </a:cubicBezTo>
                  <a:cubicBezTo>
                    <a:pt x="195" y="120"/>
                    <a:pt x="195" y="107"/>
                    <a:pt x="195" y="82"/>
                  </a:cubicBezTo>
                  <a:cubicBezTo>
                    <a:pt x="187" y="34"/>
                    <a:pt x="144"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84;p30"/>
            <p:cNvSpPr/>
            <p:nvPr/>
          </p:nvSpPr>
          <p:spPr>
            <a:xfrm>
              <a:off x="3223105" y="3881158"/>
              <a:ext cx="35613" cy="67026"/>
            </a:xfrm>
            <a:custGeom>
              <a:avLst/>
              <a:gdLst/>
              <a:ahLst/>
              <a:cxnLst/>
              <a:rect l="l" t="t" r="r" b="b"/>
              <a:pathLst>
                <a:path w="212" h="399" extrusionOk="0">
                  <a:moveTo>
                    <a:pt x="103" y="0"/>
                  </a:moveTo>
                  <a:cubicBezTo>
                    <a:pt x="54" y="0"/>
                    <a:pt x="0" y="47"/>
                    <a:pt x="18" y="100"/>
                  </a:cubicBezTo>
                  <a:cubicBezTo>
                    <a:pt x="31" y="165"/>
                    <a:pt x="31" y="242"/>
                    <a:pt x="18" y="307"/>
                  </a:cubicBezTo>
                  <a:cubicBezTo>
                    <a:pt x="10" y="365"/>
                    <a:pt x="60" y="399"/>
                    <a:pt x="110" y="399"/>
                  </a:cubicBezTo>
                  <a:cubicBezTo>
                    <a:pt x="149" y="399"/>
                    <a:pt x="187" y="378"/>
                    <a:pt x="199" y="333"/>
                  </a:cubicBezTo>
                  <a:cubicBezTo>
                    <a:pt x="212" y="229"/>
                    <a:pt x="199" y="126"/>
                    <a:pt x="160" y="35"/>
                  </a:cubicBezTo>
                  <a:cubicBezTo>
                    <a:pt x="148" y="11"/>
                    <a:pt x="126" y="0"/>
                    <a:pt x="10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85;p30"/>
            <p:cNvSpPr/>
            <p:nvPr/>
          </p:nvSpPr>
          <p:spPr>
            <a:xfrm>
              <a:off x="3354132" y="3922818"/>
              <a:ext cx="30573" cy="52411"/>
            </a:xfrm>
            <a:custGeom>
              <a:avLst/>
              <a:gdLst/>
              <a:ahLst/>
              <a:cxnLst/>
              <a:rect l="l" t="t" r="r" b="b"/>
              <a:pathLst>
                <a:path w="182" h="312" extrusionOk="0">
                  <a:moveTo>
                    <a:pt x="85" y="1"/>
                  </a:moveTo>
                  <a:cubicBezTo>
                    <a:pt x="49" y="1"/>
                    <a:pt x="14" y="20"/>
                    <a:pt x="1" y="59"/>
                  </a:cubicBezTo>
                  <a:lnTo>
                    <a:pt x="1" y="214"/>
                  </a:lnTo>
                  <a:cubicBezTo>
                    <a:pt x="1" y="279"/>
                    <a:pt x="46" y="311"/>
                    <a:pt x="91" y="311"/>
                  </a:cubicBezTo>
                  <a:cubicBezTo>
                    <a:pt x="136" y="311"/>
                    <a:pt x="182" y="279"/>
                    <a:pt x="182" y="214"/>
                  </a:cubicBezTo>
                  <a:cubicBezTo>
                    <a:pt x="169" y="162"/>
                    <a:pt x="169" y="111"/>
                    <a:pt x="169" y="59"/>
                  </a:cubicBezTo>
                  <a:cubicBezTo>
                    <a:pt x="156" y="20"/>
                    <a:pt x="120"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86;p30"/>
            <p:cNvSpPr/>
            <p:nvPr/>
          </p:nvSpPr>
          <p:spPr>
            <a:xfrm>
              <a:off x="3443163" y="4058716"/>
              <a:ext cx="30573" cy="56107"/>
            </a:xfrm>
            <a:custGeom>
              <a:avLst/>
              <a:gdLst/>
              <a:ahLst/>
              <a:cxnLst/>
              <a:rect l="l" t="t" r="r" b="b"/>
              <a:pathLst>
                <a:path w="182" h="334" extrusionOk="0">
                  <a:moveTo>
                    <a:pt x="98" y="0"/>
                  </a:moveTo>
                  <a:cubicBezTo>
                    <a:pt x="56" y="0"/>
                    <a:pt x="14" y="26"/>
                    <a:pt x="14" y="78"/>
                  </a:cubicBezTo>
                  <a:cubicBezTo>
                    <a:pt x="14" y="129"/>
                    <a:pt x="1" y="181"/>
                    <a:pt x="1" y="246"/>
                  </a:cubicBezTo>
                  <a:cubicBezTo>
                    <a:pt x="1" y="304"/>
                    <a:pt x="46" y="333"/>
                    <a:pt x="91" y="333"/>
                  </a:cubicBezTo>
                  <a:cubicBezTo>
                    <a:pt x="137" y="333"/>
                    <a:pt x="182" y="304"/>
                    <a:pt x="182" y="246"/>
                  </a:cubicBezTo>
                  <a:cubicBezTo>
                    <a:pt x="182" y="181"/>
                    <a:pt x="182" y="129"/>
                    <a:pt x="182" y="78"/>
                  </a:cubicBezTo>
                  <a:cubicBezTo>
                    <a:pt x="182" y="26"/>
                    <a:pt x="140" y="0"/>
                    <a:pt x="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87;p30"/>
            <p:cNvSpPr/>
            <p:nvPr/>
          </p:nvSpPr>
          <p:spPr>
            <a:xfrm>
              <a:off x="3354132" y="4171769"/>
              <a:ext cx="34941" cy="63666"/>
            </a:xfrm>
            <a:custGeom>
              <a:avLst/>
              <a:gdLst/>
              <a:ahLst/>
              <a:cxnLst/>
              <a:rect l="l" t="t" r="r" b="b"/>
              <a:pathLst>
                <a:path w="208" h="379" extrusionOk="0">
                  <a:moveTo>
                    <a:pt x="122" y="0"/>
                  </a:moveTo>
                  <a:cubicBezTo>
                    <a:pt x="93" y="0"/>
                    <a:pt x="64" y="17"/>
                    <a:pt x="52" y="51"/>
                  </a:cubicBezTo>
                  <a:cubicBezTo>
                    <a:pt x="14" y="129"/>
                    <a:pt x="1" y="206"/>
                    <a:pt x="1" y="284"/>
                  </a:cubicBezTo>
                  <a:cubicBezTo>
                    <a:pt x="1" y="323"/>
                    <a:pt x="26" y="362"/>
                    <a:pt x="65" y="375"/>
                  </a:cubicBezTo>
                  <a:cubicBezTo>
                    <a:pt x="72" y="377"/>
                    <a:pt x="80" y="378"/>
                    <a:pt x="87" y="378"/>
                  </a:cubicBezTo>
                  <a:cubicBezTo>
                    <a:pt x="118" y="378"/>
                    <a:pt x="148" y="357"/>
                    <a:pt x="169" y="336"/>
                  </a:cubicBezTo>
                  <a:cubicBezTo>
                    <a:pt x="195" y="245"/>
                    <a:pt x="208" y="155"/>
                    <a:pt x="195" y="77"/>
                  </a:cubicBezTo>
                  <a:cubicBezTo>
                    <a:pt x="195" y="27"/>
                    <a:pt x="158" y="0"/>
                    <a:pt x="12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88;p30"/>
            <p:cNvSpPr/>
            <p:nvPr/>
          </p:nvSpPr>
          <p:spPr>
            <a:xfrm>
              <a:off x="3251998" y="4202006"/>
              <a:ext cx="30573" cy="59971"/>
            </a:xfrm>
            <a:custGeom>
              <a:avLst/>
              <a:gdLst/>
              <a:ahLst/>
              <a:cxnLst/>
              <a:rect l="l" t="t" r="r" b="b"/>
              <a:pathLst>
                <a:path w="182" h="357" extrusionOk="0">
                  <a:moveTo>
                    <a:pt x="91" y="1"/>
                  </a:moveTo>
                  <a:cubicBezTo>
                    <a:pt x="53" y="1"/>
                    <a:pt x="14" y="26"/>
                    <a:pt x="14" y="78"/>
                  </a:cubicBezTo>
                  <a:cubicBezTo>
                    <a:pt x="1" y="156"/>
                    <a:pt x="1" y="233"/>
                    <a:pt x="14" y="298"/>
                  </a:cubicBezTo>
                  <a:cubicBezTo>
                    <a:pt x="27" y="337"/>
                    <a:pt x="59" y="356"/>
                    <a:pt x="91" y="356"/>
                  </a:cubicBezTo>
                  <a:cubicBezTo>
                    <a:pt x="124" y="356"/>
                    <a:pt x="156" y="337"/>
                    <a:pt x="169" y="298"/>
                  </a:cubicBezTo>
                  <a:cubicBezTo>
                    <a:pt x="182" y="233"/>
                    <a:pt x="182" y="156"/>
                    <a:pt x="169" y="78"/>
                  </a:cubicBezTo>
                  <a:cubicBezTo>
                    <a:pt x="169" y="26"/>
                    <a:pt x="130" y="1"/>
                    <a:pt x="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89;p30"/>
            <p:cNvSpPr/>
            <p:nvPr/>
          </p:nvSpPr>
          <p:spPr>
            <a:xfrm>
              <a:off x="3191188" y="4070643"/>
              <a:ext cx="24022" cy="41324"/>
            </a:xfrm>
            <a:custGeom>
              <a:avLst/>
              <a:gdLst/>
              <a:ahLst/>
              <a:cxnLst/>
              <a:rect l="l" t="t" r="r" b="b"/>
              <a:pathLst>
                <a:path w="143" h="246" extrusionOk="0">
                  <a:moveTo>
                    <a:pt x="72" y="0"/>
                  </a:moveTo>
                  <a:cubicBezTo>
                    <a:pt x="40" y="0"/>
                    <a:pt x="7" y="20"/>
                    <a:pt x="1" y="58"/>
                  </a:cubicBezTo>
                  <a:cubicBezTo>
                    <a:pt x="1" y="97"/>
                    <a:pt x="1" y="149"/>
                    <a:pt x="1" y="188"/>
                  </a:cubicBezTo>
                  <a:cubicBezTo>
                    <a:pt x="7" y="227"/>
                    <a:pt x="40" y="246"/>
                    <a:pt x="72" y="246"/>
                  </a:cubicBezTo>
                  <a:cubicBezTo>
                    <a:pt x="104" y="246"/>
                    <a:pt x="137" y="227"/>
                    <a:pt x="143" y="188"/>
                  </a:cubicBezTo>
                  <a:cubicBezTo>
                    <a:pt x="143" y="149"/>
                    <a:pt x="143" y="97"/>
                    <a:pt x="143" y="58"/>
                  </a:cubicBezTo>
                  <a:cubicBezTo>
                    <a:pt x="137" y="20"/>
                    <a:pt x="104" y="0"/>
                    <a:pt x="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90;p30"/>
            <p:cNvSpPr/>
            <p:nvPr/>
          </p:nvSpPr>
          <p:spPr>
            <a:xfrm>
              <a:off x="3399824" y="4470275"/>
              <a:ext cx="30573" cy="53419"/>
            </a:xfrm>
            <a:custGeom>
              <a:avLst/>
              <a:gdLst/>
              <a:ahLst/>
              <a:cxnLst/>
              <a:rect l="l" t="t" r="r" b="b"/>
              <a:pathLst>
                <a:path w="182" h="318" extrusionOk="0">
                  <a:moveTo>
                    <a:pt x="91" y="1"/>
                  </a:moveTo>
                  <a:cubicBezTo>
                    <a:pt x="58" y="1"/>
                    <a:pt x="26" y="20"/>
                    <a:pt x="13" y="59"/>
                  </a:cubicBezTo>
                  <a:cubicBezTo>
                    <a:pt x="0" y="111"/>
                    <a:pt x="0" y="175"/>
                    <a:pt x="0" y="240"/>
                  </a:cubicBezTo>
                  <a:cubicBezTo>
                    <a:pt x="7" y="292"/>
                    <a:pt x="49" y="318"/>
                    <a:pt x="91" y="318"/>
                  </a:cubicBezTo>
                  <a:cubicBezTo>
                    <a:pt x="133" y="318"/>
                    <a:pt x="175" y="292"/>
                    <a:pt x="181" y="240"/>
                  </a:cubicBezTo>
                  <a:cubicBezTo>
                    <a:pt x="181" y="175"/>
                    <a:pt x="181" y="111"/>
                    <a:pt x="168" y="59"/>
                  </a:cubicBezTo>
                  <a:cubicBezTo>
                    <a:pt x="155" y="20"/>
                    <a:pt x="123" y="1"/>
                    <a:pt x="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591;p30"/>
            <p:cNvSpPr/>
            <p:nvPr/>
          </p:nvSpPr>
          <p:spPr>
            <a:xfrm>
              <a:off x="3312808" y="4385107"/>
              <a:ext cx="30573" cy="46196"/>
            </a:xfrm>
            <a:custGeom>
              <a:avLst/>
              <a:gdLst/>
              <a:ahLst/>
              <a:cxnLst/>
              <a:rect l="l" t="t" r="r" b="b"/>
              <a:pathLst>
                <a:path w="182" h="275" extrusionOk="0">
                  <a:moveTo>
                    <a:pt x="93" y="0"/>
                  </a:moveTo>
                  <a:cubicBezTo>
                    <a:pt x="62" y="0"/>
                    <a:pt x="33" y="16"/>
                    <a:pt x="27" y="49"/>
                  </a:cubicBezTo>
                  <a:cubicBezTo>
                    <a:pt x="14" y="100"/>
                    <a:pt x="1" y="165"/>
                    <a:pt x="14" y="217"/>
                  </a:cubicBezTo>
                  <a:cubicBezTo>
                    <a:pt x="27" y="256"/>
                    <a:pt x="62" y="275"/>
                    <a:pt x="96" y="275"/>
                  </a:cubicBezTo>
                  <a:cubicBezTo>
                    <a:pt x="130" y="275"/>
                    <a:pt x="163" y="256"/>
                    <a:pt x="169" y="217"/>
                  </a:cubicBezTo>
                  <a:cubicBezTo>
                    <a:pt x="182" y="165"/>
                    <a:pt x="182" y="100"/>
                    <a:pt x="169" y="49"/>
                  </a:cubicBezTo>
                  <a:cubicBezTo>
                    <a:pt x="156" y="16"/>
                    <a:pt x="124" y="0"/>
                    <a:pt x="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592;p30"/>
            <p:cNvSpPr/>
            <p:nvPr/>
          </p:nvSpPr>
          <p:spPr>
            <a:xfrm>
              <a:off x="3208658" y="4483377"/>
              <a:ext cx="32757" cy="56611"/>
            </a:xfrm>
            <a:custGeom>
              <a:avLst/>
              <a:gdLst/>
              <a:ahLst/>
              <a:cxnLst/>
              <a:rect l="l" t="t" r="r" b="b"/>
              <a:pathLst>
                <a:path w="195" h="337" extrusionOk="0">
                  <a:moveTo>
                    <a:pt x="97" y="0"/>
                  </a:moveTo>
                  <a:cubicBezTo>
                    <a:pt x="62" y="0"/>
                    <a:pt x="26" y="20"/>
                    <a:pt x="13" y="58"/>
                  </a:cubicBezTo>
                  <a:cubicBezTo>
                    <a:pt x="0" y="110"/>
                    <a:pt x="0" y="175"/>
                    <a:pt x="0" y="240"/>
                  </a:cubicBezTo>
                  <a:cubicBezTo>
                    <a:pt x="0" y="304"/>
                    <a:pt x="49" y="337"/>
                    <a:pt x="97" y="337"/>
                  </a:cubicBezTo>
                  <a:cubicBezTo>
                    <a:pt x="146" y="337"/>
                    <a:pt x="194" y="304"/>
                    <a:pt x="194" y="240"/>
                  </a:cubicBezTo>
                  <a:cubicBezTo>
                    <a:pt x="194" y="175"/>
                    <a:pt x="194" y="110"/>
                    <a:pt x="181" y="58"/>
                  </a:cubicBezTo>
                  <a:cubicBezTo>
                    <a:pt x="168" y="20"/>
                    <a:pt x="133" y="0"/>
                    <a:pt x="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593;p30"/>
            <p:cNvSpPr/>
            <p:nvPr/>
          </p:nvSpPr>
          <p:spPr>
            <a:xfrm>
              <a:off x="3193371" y="4688652"/>
              <a:ext cx="37125" cy="51235"/>
            </a:xfrm>
            <a:custGeom>
              <a:avLst/>
              <a:gdLst/>
              <a:ahLst/>
              <a:cxnLst/>
              <a:rect l="l" t="t" r="r" b="b"/>
              <a:pathLst>
                <a:path w="221" h="305" extrusionOk="0">
                  <a:moveTo>
                    <a:pt x="111" y="0"/>
                  </a:moveTo>
                  <a:cubicBezTo>
                    <a:pt x="88" y="0"/>
                    <a:pt x="65" y="13"/>
                    <a:pt x="52" y="39"/>
                  </a:cubicBezTo>
                  <a:cubicBezTo>
                    <a:pt x="14" y="91"/>
                    <a:pt x="1" y="168"/>
                    <a:pt x="27" y="246"/>
                  </a:cubicBezTo>
                  <a:cubicBezTo>
                    <a:pt x="39" y="285"/>
                    <a:pt x="75" y="304"/>
                    <a:pt x="111" y="304"/>
                  </a:cubicBezTo>
                  <a:cubicBezTo>
                    <a:pt x="146" y="304"/>
                    <a:pt x="182" y="285"/>
                    <a:pt x="195" y="246"/>
                  </a:cubicBezTo>
                  <a:cubicBezTo>
                    <a:pt x="220" y="168"/>
                    <a:pt x="208" y="91"/>
                    <a:pt x="169" y="39"/>
                  </a:cubicBezTo>
                  <a:cubicBezTo>
                    <a:pt x="156" y="13"/>
                    <a:pt x="133" y="0"/>
                    <a:pt x="11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594;p30"/>
            <p:cNvSpPr/>
            <p:nvPr/>
          </p:nvSpPr>
          <p:spPr>
            <a:xfrm>
              <a:off x="3295842" y="4601637"/>
              <a:ext cx="36789" cy="53251"/>
            </a:xfrm>
            <a:custGeom>
              <a:avLst/>
              <a:gdLst/>
              <a:ahLst/>
              <a:cxnLst/>
              <a:rect l="l" t="t" r="r" b="b"/>
              <a:pathLst>
                <a:path w="219" h="317" extrusionOk="0">
                  <a:moveTo>
                    <a:pt x="120" y="1"/>
                  </a:moveTo>
                  <a:cubicBezTo>
                    <a:pt x="82" y="1"/>
                    <a:pt x="44" y="24"/>
                    <a:pt x="37" y="66"/>
                  </a:cubicBezTo>
                  <a:cubicBezTo>
                    <a:pt x="37" y="117"/>
                    <a:pt x="37" y="156"/>
                    <a:pt x="24" y="208"/>
                  </a:cubicBezTo>
                  <a:cubicBezTo>
                    <a:pt x="0" y="272"/>
                    <a:pt x="55" y="316"/>
                    <a:pt x="110" y="316"/>
                  </a:cubicBezTo>
                  <a:cubicBezTo>
                    <a:pt x="144" y="316"/>
                    <a:pt x="178" y="299"/>
                    <a:pt x="192" y="260"/>
                  </a:cubicBezTo>
                  <a:cubicBezTo>
                    <a:pt x="218" y="182"/>
                    <a:pt x="218" y="117"/>
                    <a:pt x="205" y="53"/>
                  </a:cubicBezTo>
                  <a:cubicBezTo>
                    <a:pt x="188" y="17"/>
                    <a:pt x="153" y="1"/>
                    <a:pt x="1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595;p30"/>
            <p:cNvSpPr/>
            <p:nvPr/>
          </p:nvSpPr>
          <p:spPr>
            <a:xfrm>
              <a:off x="3388905" y="4701587"/>
              <a:ext cx="32757" cy="61650"/>
            </a:xfrm>
            <a:custGeom>
              <a:avLst/>
              <a:gdLst/>
              <a:ahLst/>
              <a:cxnLst/>
              <a:rect l="l" t="t" r="r" b="b"/>
              <a:pathLst>
                <a:path w="195" h="367" extrusionOk="0">
                  <a:moveTo>
                    <a:pt x="125" y="1"/>
                  </a:moveTo>
                  <a:cubicBezTo>
                    <a:pt x="95" y="1"/>
                    <a:pt x="64" y="17"/>
                    <a:pt x="52" y="53"/>
                  </a:cubicBezTo>
                  <a:cubicBezTo>
                    <a:pt x="39" y="117"/>
                    <a:pt x="13" y="182"/>
                    <a:pt x="13" y="260"/>
                  </a:cubicBezTo>
                  <a:cubicBezTo>
                    <a:pt x="1" y="298"/>
                    <a:pt x="26" y="350"/>
                    <a:pt x="65" y="363"/>
                  </a:cubicBezTo>
                  <a:cubicBezTo>
                    <a:pt x="74" y="365"/>
                    <a:pt x="83" y="366"/>
                    <a:pt x="92" y="366"/>
                  </a:cubicBezTo>
                  <a:cubicBezTo>
                    <a:pt x="134" y="366"/>
                    <a:pt x="171" y="341"/>
                    <a:pt x="182" y="298"/>
                  </a:cubicBezTo>
                  <a:cubicBezTo>
                    <a:pt x="195" y="221"/>
                    <a:pt x="195" y="143"/>
                    <a:pt x="195" y="66"/>
                  </a:cubicBezTo>
                  <a:cubicBezTo>
                    <a:pt x="195" y="24"/>
                    <a:pt x="160" y="1"/>
                    <a:pt x="1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596;p30"/>
            <p:cNvSpPr/>
            <p:nvPr/>
          </p:nvSpPr>
          <p:spPr>
            <a:xfrm>
              <a:off x="3317176" y="4848236"/>
              <a:ext cx="30573" cy="57283"/>
            </a:xfrm>
            <a:custGeom>
              <a:avLst/>
              <a:gdLst/>
              <a:ahLst/>
              <a:cxnLst/>
              <a:rect l="l" t="t" r="r" b="b"/>
              <a:pathLst>
                <a:path w="182" h="341" extrusionOk="0">
                  <a:moveTo>
                    <a:pt x="93" y="1"/>
                  </a:moveTo>
                  <a:cubicBezTo>
                    <a:pt x="62" y="1"/>
                    <a:pt x="33" y="20"/>
                    <a:pt x="27" y="59"/>
                  </a:cubicBezTo>
                  <a:cubicBezTo>
                    <a:pt x="1" y="124"/>
                    <a:pt x="1" y="188"/>
                    <a:pt x="1" y="253"/>
                  </a:cubicBezTo>
                  <a:cubicBezTo>
                    <a:pt x="1" y="292"/>
                    <a:pt x="14" y="318"/>
                    <a:pt x="53" y="331"/>
                  </a:cubicBezTo>
                  <a:cubicBezTo>
                    <a:pt x="65" y="337"/>
                    <a:pt x="78" y="340"/>
                    <a:pt x="93" y="340"/>
                  </a:cubicBezTo>
                  <a:cubicBezTo>
                    <a:pt x="107" y="340"/>
                    <a:pt x="124" y="337"/>
                    <a:pt x="143" y="331"/>
                  </a:cubicBezTo>
                  <a:cubicBezTo>
                    <a:pt x="169" y="318"/>
                    <a:pt x="182" y="292"/>
                    <a:pt x="182" y="253"/>
                  </a:cubicBezTo>
                  <a:cubicBezTo>
                    <a:pt x="182" y="188"/>
                    <a:pt x="182" y="124"/>
                    <a:pt x="169" y="59"/>
                  </a:cubicBezTo>
                  <a:cubicBezTo>
                    <a:pt x="156" y="20"/>
                    <a:pt x="124" y="1"/>
                    <a:pt x="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597;p30"/>
            <p:cNvSpPr/>
            <p:nvPr/>
          </p:nvSpPr>
          <p:spPr>
            <a:xfrm>
              <a:off x="3384537" y="4924668"/>
              <a:ext cx="37125" cy="47372"/>
            </a:xfrm>
            <a:custGeom>
              <a:avLst/>
              <a:gdLst/>
              <a:ahLst/>
              <a:cxnLst/>
              <a:rect l="l" t="t" r="r" b="b"/>
              <a:pathLst>
                <a:path w="221" h="282" extrusionOk="0">
                  <a:moveTo>
                    <a:pt x="129" y="0"/>
                  </a:moveTo>
                  <a:cubicBezTo>
                    <a:pt x="77" y="0"/>
                    <a:pt x="23" y="44"/>
                    <a:pt x="39" y="108"/>
                  </a:cubicBezTo>
                  <a:cubicBezTo>
                    <a:pt x="39" y="134"/>
                    <a:pt x="39" y="147"/>
                    <a:pt x="27" y="173"/>
                  </a:cubicBezTo>
                  <a:cubicBezTo>
                    <a:pt x="1" y="233"/>
                    <a:pt x="60" y="281"/>
                    <a:pt x="114" y="281"/>
                  </a:cubicBezTo>
                  <a:cubicBezTo>
                    <a:pt x="142" y="281"/>
                    <a:pt x="169" y="268"/>
                    <a:pt x="182" y="238"/>
                  </a:cubicBezTo>
                  <a:cubicBezTo>
                    <a:pt x="221" y="186"/>
                    <a:pt x="221" y="121"/>
                    <a:pt x="208" y="57"/>
                  </a:cubicBezTo>
                  <a:cubicBezTo>
                    <a:pt x="193" y="17"/>
                    <a:pt x="161" y="0"/>
                    <a:pt x="12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598;p30"/>
            <p:cNvSpPr/>
            <p:nvPr/>
          </p:nvSpPr>
          <p:spPr>
            <a:xfrm>
              <a:off x="3204290" y="4924333"/>
              <a:ext cx="32757" cy="49052"/>
            </a:xfrm>
            <a:custGeom>
              <a:avLst/>
              <a:gdLst/>
              <a:ahLst/>
              <a:cxnLst/>
              <a:rect l="l" t="t" r="r" b="b"/>
              <a:pathLst>
                <a:path w="195" h="292" extrusionOk="0">
                  <a:moveTo>
                    <a:pt x="97" y="0"/>
                  </a:moveTo>
                  <a:cubicBezTo>
                    <a:pt x="62" y="0"/>
                    <a:pt x="26" y="20"/>
                    <a:pt x="13" y="59"/>
                  </a:cubicBezTo>
                  <a:cubicBezTo>
                    <a:pt x="0" y="110"/>
                    <a:pt x="0" y="162"/>
                    <a:pt x="0" y="214"/>
                  </a:cubicBezTo>
                  <a:cubicBezTo>
                    <a:pt x="7" y="266"/>
                    <a:pt x="52" y="291"/>
                    <a:pt x="97" y="291"/>
                  </a:cubicBezTo>
                  <a:cubicBezTo>
                    <a:pt x="143" y="291"/>
                    <a:pt x="188" y="266"/>
                    <a:pt x="194" y="214"/>
                  </a:cubicBezTo>
                  <a:cubicBezTo>
                    <a:pt x="194" y="162"/>
                    <a:pt x="181" y="110"/>
                    <a:pt x="181" y="59"/>
                  </a:cubicBezTo>
                  <a:cubicBezTo>
                    <a:pt x="168" y="20"/>
                    <a:pt x="133" y="0"/>
                    <a:pt x="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99;p30"/>
            <p:cNvSpPr/>
            <p:nvPr/>
          </p:nvSpPr>
          <p:spPr>
            <a:xfrm>
              <a:off x="3247630" y="5033018"/>
              <a:ext cx="32757" cy="53251"/>
            </a:xfrm>
            <a:custGeom>
              <a:avLst/>
              <a:gdLst/>
              <a:ahLst/>
              <a:cxnLst/>
              <a:rect l="l" t="t" r="r" b="b"/>
              <a:pathLst>
                <a:path w="195" h="317" extrusionOk="0">
                  <a:moveTo>
                    <a:pt x="91" y="0"/>
                  </a:moveTo>
                  <a:cubicBezTo>
                    <a:pt x="59" y="0"/>
                    <a:pt x="27" y="19"/>
                    <a:pt x="14" y="58"/>
                  </a:cubicBezTo>
                  <a:cubicBezTo>
                    <a:pt x="1" y="136"/>
                    <a:pt x="1" y="201"/>
                    <a:pt x="14" y="278"/>
                  </a:cubicBezTo>
                  <a:cubicBezTo>
                    <a:pt x="33" y="304"/>
                    <a:pt x="62" y="317"/>
                    <a:pt x="90" y="317"/>
                  </a:cubicBezTo>
                  <a:cubicBezTo>
                    <a:pt x="117" y="317"/>
                    <a:pt x="143" y="304"/>
                    <a:pt x="156" y="278"/>
                  </a:cubicBezTo>
                  <a:cubicBezTo>
                    <a:pt x="182" y="213"/>
                    <a:pt x="195" y="136"/>
                    <a:pt x="169" y="58"/>
                  </a:cubicBezTo>
                  <a:cubicBezTo>
                    <a:pt x="156" y="19"/>
                    <a:pt x="124" y="0"/>
                    <a:pt x="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600;p30"/>
            <p:cNvSpPr/>
            <p:nvPr/>
          </p:nvSpPr>
          <p:spPr>
            <a:xfrm>
              <a:off x="3393272" y="5044272"/>
              <a:ext cx="26206" cy="33429"/>
            </a:xfrm>
            <a:custGeom>
              <a:avLst/>
              <a:gdLst/>
              <a:ahLst/>
              <a:cxnLst/>
              <a:rect l="l" t="t" r="r" b="b"/>
              <a:pathLst>
                <a:path w="156" h="199" extrusionOk="0">
                  <a:moveTo>
                    <a:pt x="78" y="1"/>
                  </a:moveTo>
                  <a:cubicBezTo>
                    <a:pt x="42" y="1"/>
                    <a:pt x="7" y="24"/>
                    <a:pt x="0" y="69"/>
                  </a:cubicBezTo>
                  <a:cubicBezTo>
                    <a:pt x="0" y="82"/>
                    <a:pt x="0" y="95"/>
                    <a:pt x="0" y="121"/>
                  </a:cubicBezTo>
                  <a:cubicBezTo>
                    <a:pt x="0" y="172"/>
                    <a:pt x="39" y="198"/>
                    <a:pt x="78" y="198"/>
                  </a:cubicBezTo>
                  <a:cubicBezTo>
                    <a:pt x="117" y="198"/>
                    <a:pt x="156" y="172"/>
                    <a:pt x="156" y="121"/>
                  </a:cubicBezTo>
                  <a:cubicBezTo>
                    <a:pt x="156" y="95"/>
                    <a:pt x="156" y="82"/>
                    <a:pt x="156" y="69"/>
                  </a:cubicBezTo>
                  <a:cubicBezTo>
                    <a:pt x="149" y="24"/>
                    <a:pt x="114" y="1"/>
                    <a:pt x="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601;p30"/>
            <p:cNvSpPr/>
            <p:nvPr/>
          </p:nvSpPr>
          <p:spPr>
            <a:xfrm>
              <a:off x="3690940" y="3595083"/>
              <a:ext cx="37461" cy="64170"/>
            </a:xfrm>
            <a:custGeom>
              <a:avLst/>
              <a:gdLst/>
              <a:ahLst/>
              <a:cxnLst/>
              <a:rect l="l" t="t" r="r" b="b"/>
              <a:pathLst>
                <a:path w="223" h="382" extrusionOk="0">
                  <a:moveTo>
                    <a:pt x="83" y="1"/>
                  </a:moveTo>
                  <a:cubicBezTo>
                    <a:pt x="42" y="1"/>
                    <a:pt x="0" y="32"/>
                    <a:pt x="0" y="83"/>
                  </a:cubicBezTo>
                  <a:cubicBezTo>
                    <a:pt x="0" y="174"/>
                    <a:pt x="13" y="238"/>
                    <a:pt x="26" y="316"/>
                  </a:cubicBezTo>
                  <a:cubicBezTo>
                    <a:pt x="31" y="362"/>
                    <a:pt x="64" y="382"/>
                    <a:pt x="101" y="382"/>
                  </a:cubicBezTo>
                  <a:cubicBezTo>
                    <a:pt x="158" y="382"/>
                    <a:pt x="223" y="335"/>
                    <a:pt x="207" y="264"/>
                  </a:cubicBezTo>
                  <a:cubicBezTo>
                    <a:pt x="207" y="200"/>
                    <a:pt x="181" y="122"/>
                    <a:pt x="155" y="57"/>
                  </a:cubicBezTo>
                  <a:cubicBezTo>
                    <a:pt x="144" y="18"/>
                    <a:pt x="114" y="1"/>
                    <a:pt x="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602;p30"/>
            <p:cNvSpPr/>
            <p:nvPr/>
          </p:nvSpPr>
          <p:spPr>
            <a:xfrm>
              <a:off x="3758133" y="3712671"/>
              <a:ext cx="38637" cy="51403"/>
            </a:xfrm>
            <a:custGeom>
              <a:avLst/>
              <a:gdLst/>
              <a:ahLst/>
              <a:cxnLst/>
              <a:rect l="l" t="t" r="r" b="b"/>
              <a:pathLst>
                <a:path w="230" h="306" extrusionOk="0">
                  <a:moveTo>
                    <a:pt x="97" y="0"/>
                  </a:moveTo>
                  <a:cubicBezTo>
                    <a:pt x="73" y="0"/>
                    <a:pt x="50" y="13"/>
                    <a:pt x="40" y="43"/>
                  </a:cubicBezTo>
                  <a:cubicBezTo>
                    <a:pt x="1" y="107"/>
                    <a:pt x="1" y="185"/>
                    <a:pt x="40" y="263"/>
                  </a:cubicBezTo>
                  <a:cubicBezTo>
                    <a:pt x="53" y="293"/>
                    <a:pt x="80" y="306"/>
                    <a:pt x="109" y="306"/>
                  </a:cubicBezTo>
                  <a:cubicBezTo>
                    <a:pt x="166" y="306"/>
                    <a:pt x="229" y="254"/>
                    <a:pt x="195" y="185"/>
                  </a:cubicBezTo>
                  <a:cubicBezTo>
                    <a:pt x="182" y="146"/>
                    <a:pt x="182" y="107"/>
                    <a:pt x="182" y="81"/>
                  </a:cubicBezTo>
                  <a:cubicBezTo>
                    <a:pt x="182" y="34"/>
                    <a:pt x="138" y="0"/>
                    <a:pt x="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603;p30"/>
            <p:cNvSpPr/>
            <p:nvPr/>
          </p:nvSpPr>
          <p:spPr>
            <a:xfrm>
              <a:off x="3802817" y="3522683"/>
              <a:ext cx="30573" cy="43004"/>
            </a:xfrm>
            <a:custGeom>
              <a:avLst/>
              <a:gdLst/>
              <a:ahLst/>
              <a:cxnLst/>
              <a:rect l="l" t="t" r="r" b="b"/>
              <a:pathLst>
                <a:path w="182" h="256" extrusionOk="0">
                  <a:moveTo>
                    <a:pt x="91" y="0"/>
                  </a:moveTo>
                  <a:cubicBezTo>
                    <a:pt x="61" y="0"/>
                    <a:pt x="32" y="16"/>
                    <a:pt x="19" y="49"/>
                  </a:cubicBezTo>
                  <a:cubicBezTo>
                    <a:pt x="19" y="87"/>
                    <a:pt x="7" y="139"/>
                    <a:pt x="7" y="178"/>
                  </a:cubicBezTo>
                  <a:cubicBezTo>
                    <a:pt x="0" y="230"/>
                    <a:pt x="45" y="256"/>
                    <a:pt x="91" y="256"/>
                  </a:cubicBezTo>
                  <a:cubicBezTo>
                    <a:pt x="136" y="256"/>
                    <a:pt x="181" y="230"/>
                    <a:pt x="175" y="178"/>
                  </a:cubicBezTo>
                  <a:cubicBezTo>
                    <a:pt x="175" y="139"/>
                    <a:pt x="162" y="87"/>
                    <a:pt x="162" y="49"/>
                  </a:cubicBezTo>
                  <a:cubicBezTo>
                    <a:pt x="149" y="16"/>
                    <a:pt x="120" y="0"/>
                    <a:pt x="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604;p30"/>
            <p:cNvSpPr/>
            <p:nvPr/>
          </p:nvSpPr>
          <p:spPr>
            <a:xfrm>
              <a:off x="3647768" y="3882838"/>
              <a:ext cx="38973" cy="66018"/>
            </a:xfrm>
            <a:custGeom>
              <a:avLst/>
              <a:gdLst/>
              <a:ahLst/>
              <a:cxnLst/>
              <a:rect l="l" t="t" r="r" b="b"/>
              <a:pathLst>
                <a:path w="232" h="393" extrusionOk="0">
                  <a:moveTo>
                    <a:pt x="130" y="1"/>
                  </a:moveTo>
                  <a:cubicBezTo>
                    <a:pt x="86" y="1"/>
                    <a:pt x="43" y="34"/>
                    <a:pt x="50" y="90"/>
                  </a:cubicBezTo>
                  <a:cubicBezTo>
                    <a:pt x="50" y="155"/>
                    <a:pt x="50" y="219"/>
                    <a:pt x="24" y="284"/>
                  </a:cubicBezTo>
                  <a:cubicBezTo>
                    <a:pt x="0" y="348"/>
                    <a:pt x="70" y="392"/>
                    <a:pt x="130" y="392"/>
                  </a:cubicBezTo>
                  <a:cubicBezTo>
                    <a:pt x="167" y="392"/>
                    <a:pt x="200" y="375"/>
                    <a:pt x="205" y="336"/>
                  </a:cubicBezTo>
                  <a:cubicBezTo>
                    <a:pt x="231" y="245"/>
                    <a:pt x="231" y="155"/>
                    <a:pt x="218" y="77"/>
                  </a:cubicBezTo>
                  <a:cubicBezTo>
                    <a:pt x="206" y="24"/>
                    <a:pt x="168" y="1"/>
                    <a:pt x="1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605;p30"/>
            <p:cNvSpPr/>
            <p:nvPr/>
          </p:nvSpPr>
          <p:spPr>
            <a:xfrm>
              <a:off x="3768044" y="3933233"/>
              <a:ext cx="42500" cy="54091"/>
            </a:xfrm>
            <a:custGeom>
              <a:avLst/>
              <a:gdLst/>
              <a:ahLst/>
              <a:cxnLst/>
              <a:rect l="l" t="t" r="r" b="b"/>
              <a:pathLst>
                <a:path w="253" h="322" extrusionOk="0">
                  <a:moveTo>
                    <a:pt x="141" y="1"/>
                  </a:moveTo>
                  <a:cubicBezTo>
                    <a:pt x="89" y="1"/>
                    <a:pt x="32" y="48"/>
                    <a:pt x="58" y="100"/>
                  </a:cubicBezTo>
                  <a:cubicBezTo>
                    <a:pt x="71" y="139"/>
                    <a:pt x="71" y="165"/>
                    <a:pt x="45" y="191"/>
                  </a:cubicBezTo>
                  <a:cubicBezTo>
                    <a:pt x="1" y="262"/>
                    <a:pt x="61" y="321"/>
                    <a:pt x="124" y="321"/>
                  </a:cubicBezTo>
                  <a:cubicBezTo>
                    <a:pt x="152" y="321"/>
                    <a:pt x="181" y="310"/>
                    <a:pt x="201" y="282"/>
                  </a:cubicBezTo>
                  <a:cubicBezTo>
                    <a:pt x="252" y="217"/>
                    <a:pt x="252" y="113"/>
                    <a:pt x="201" y="36"/>
                  </a:cubicBezTo>
                  <a:cubicBezTo>
                    <a:pt x="188" y="11"/>
                    <a:pt x="165" y="1"/>
                    <a:pt x="14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606;p30"/>
            <p:cNvSpPr/>
            <p:nvPr/>
          </p:nvSpPr>
          <p:spPr>
            <a:xfrm>
              <a:off x="3660535" y="4066276"/>
              <a:ext cx="45692" cy="27550"/>
            </a:xfrm>
            <a:custGeom>
              <a:avLst/>
              <a:gdLst/>
              <a:ahLst/>
              <a:cxnLst/>
              <a:rect l="l" t="t" r="r" b="b"/>
              <a:pathLst>
                <a:path w="272" h="164" extrusionOk="0">
                  <a:moveTo>
                    <a:pt x="147" y="0"/>
                  </a:moveTo>
                  <a:cubicBezTo>
                    <a:pt x="120" y="0"/>
                    <a:pt x="91" y="7"/>
                    <a:pt x="65" y="20"/>
                  </a:cubicBezTo>
                  <a:cubicBezTo>
                    <a:pt x="0" y="33"/>
                    <a:pt x="0" y="136"/>
                    <a:pt x="65" y="149"/>
                  </a:cubicBezTo>
                  <a:cubicBezTo>
                    <a:pt x="87" y="160"/>
                    <a:pt x="111" y="164"/>
                    <a:pt x="134" y="164"/>
                  </a:cubicBezTo>
                  <a:cubicBezTo>
                    <a:pt x="166" y="164"/>
                    <a:pt x="197" y="157"/>
                    <a:pt x="220" y="149"/>
                  </a:cubicBezTo>
                  <a:cubicBezTo>
                    <a:pt x="272" y="123"/>
                    <a:pt x="272" y="46"/>
                    <a:pt x="220" y="20"/>
                  </a:cubicBezTo>
                  <a:cubicBezTo>
                    <a:pt x="200" y="7"/>
                    <a:pt x="175" y="0"/>
                    <a:pt x="14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607;p30"/>
            <p:cNvSpPr/>
            <p:nvPr/>
          </p:nvSpPr>
          <p:spPr>
            <a:xfrm>
              <a:off x="3524132" y="3983124"/>
              <a:ext cx="62658" cy="29397"/>
            </a:xfrm>
            <a:custGeom>
              <a:avLst/>
              <a:gdLst/>
              <a:ahLst/>
              <a:cxnLst/>
              <a:rect l="l" t="t" r="r" b="b"/>
              <a:pathLst>
                <a:path w="373" h="175" extrusionOk="0">
                  <a:moveTo>
                    <a:pt x="199" y="1"/>
                  </a:moveTo>
                  <a:cubicBezTo>
                    <a:pt x="165" y="1"/>
                    <a:pt x="133" y="4"/>
                    <a:pt x="101" y="10"/>
                  </a:cubicBezTo>
                  <a:cubicBezTo>
                    <a:pt x="97" y="10"/>
                    <a:pt x="93" y="10"/>
                    <a:pt x="89" y="10"/>
                  </a:cubicBezTo>
                  <a:cubicBezTo>
                    <a:pt x="9" y="10"/>
                    <a:pt x="1" y="140"/>
                    <a:pt x="75" y="153"/>
                  </a:cubicBezTo>
                  <a:cubicBezTo>
                    <a:pt x="109" y="167"/>
                    <a:pt x="145" y="174"/>
                    <a:pt x="179" y="174"/>
                  </a:cubicBezTo>
                  <a:cubicBezTo>
                    <a:pt x="238" y="174"/>
                    <a:pt x="293" y="154"/>
                    <a:pt x="334" y="114"/>
                  </a:cubicBezTo>
                  <a:cubicBezTo>
                    <a:pt x="372" y="75"/>
                    <a:pt x="346" y="23"/>
                    <a:pt x="308" y="10"/>
                  </a:cubicBezTo>
                  <a:cubicBezTo>
                    <a:pt x="269" y="4"/>
                    <a:pt x="233" y="1"/>
                    <a:pt x="1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608;p30"/>
            <p:cNvSpPr/>
            <p:nvPr/>
          </p:nvSpPr>
          <p:spPr>
            <a:xfrm>
              <a:off x="3473233" y="3009327"/>
              <a:ext cx="69378" cy="35949"/>
            </a:xfrm>
            <a:custGeom>
              <a:avLst/>
              <a:gdLst/>
              <a:ahLst/>
              <a:cxnLst/>
              <a:rect l="l" t="t" r="r" b="b"/>
              <a:pathLst>
                <a:path w="413" h="214" extrusionOk="0">
                  <a:moveTo>
                    <a:pt x="261" y="0"/>
                  </a:moveTo>
                  <a:cubicBezTo>
                    <a:pt x="257" y="0"/>
                    <a:pt x="253" y="0"/>
                    <a:pt x="249" y="1"/>
                  </a:cubicBezTo>
                  <a:cubicBezTo>
                    <a:pt x="197" y="14"/>
                    <a:pt x="145" y="27"/>
                    <a:pt x="93" y="53"/>
                  </a:cubicBezTo>
                  <a:cubicBezTo>
                    <a:pt x="1" y="76"/>
                    <a:pt x="22" y="214"/>
                    <a:pt x="102" y="214"/>
                  </a:cubicBezTo>
                  <a:cubicBezTo>
                    <a:pt x="112" y="214"/>
                    <a:pt x="122" y="212"/>
                    <a:pt x="132" y="208"/>
                  </a:cubicBezTo>
                  <a:cubicBezTo>
                    <a:pt x="197" y="195"/>
                    <a:pt x="262" y="182"/>
                    <a:pt x="326" y="156"/>
                  </a:cubicBezTo>
                  <a:cubicBezTo>
                    <a:pt x="412" y="119"/>
                    <a:pt x="346" y="0"/>
                    <a:pt x="26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9;p30"/>
            <p:cNvSpPr/>
            <p:nvPr/>
          </p:nvSpPr>
          <p:spPr>
            <a:xfrm>
              <a:off x="3558400" y="3091974"/>
              <a:ext cx="47876" cy="28389"/>
            </a:xfrm>
            <a:custGeom>
              <a:avLst/>
              <a:gdLst/>
              <a:ahLst/>
              <a:cxnLst/>
              <a:rect l="l" t="t" r="r" b="b"/>
              <a:pathLst>
                <a:path w="285" h="169" extrusionOk="0">
                  <a:moveTo>
                    <a:pt x="104" y="0"/>
                  </a:moveTo>
                  <a:cubicBezTo>
                    <a:pt x="0" y="0"/>
                    <a:pt x="0" y="168"/>
                    <a:pt x="104" y="168"/>
                  </a:cubicBezTo>
                  <a:lnTo>
                    <a:pt x="181" y="168"/>
                  </a:lnTo>
                  <a:cubicBezTo>
                    <a:pt x="285" y="168"/>
                    <a:pt x="285" y="0"/>
                    <a:pt x="1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0;p30"/>
            <p:cNvSpPr/>
            <p:nvPr/>
          </p:nvSpPr>
          <p:spPr>
            <a:xfrm>
              <a:off x="3671286" y="2771463"/>
              <a:ext cx="34941" cy="41492"/>
            </a:xfrm>
            <a:custGeom>
              <a:avLst/>
              <a:gdLst/>
              <a:ahLst/>
              <a:cxnLst/>
              <a:rect l="l" t="t" r="r" b="b"/>
              <a:pathLst>
                <a:path w="208" h="247" extrusionOk="0">
                  <a:moveTo>
                    <a:pt x="104" y="1"/>
                  </a:moveTo>
                  <a:cubicBezTo>
                    <a:pt x="72" y="1"/>
                    <a:pt x="39" y="20"/>
                    <a:pt x="27" y="59"/>
                  </a:cubicBezTo>
                  <a:cubicBezTo>
                    <a:pt x="14" y="124"/>
                    <a:pt x="1" y="188"/>
                    <a:pt x="52" y="227"/>
                  </a:cubicBezTo>
                  <a:cubicBezTo>
                    <a:pt x="65" y="240"/>
                    <a:pt x="82" y="247"/>
                    <a:pt x="99" y="247"/>
                  </a:cubicBezTo>
                  <a:cubicBezTo>
                    <a:pt x="117" y="247"/>
                    <a:pt x="136" y="240"/>
                    <a:pt x="156" y="227"/>
                  </a:cubicBezTo>
                  <a:cubicBezTo>
                    <a:pt x="208" y="188"/>
                    <a:pt x="195" y="124"/>
                    <a:pt x="182" y="59"/>
                  </a:cubicBezTo>
                  <a:cubicBezTo>
                    <a:pt x="169" y="20"/>
                    <a:pt x="136" y="1"/>
                    <a:pt x="10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11;p30"/>
            <p:cNvSpPr/>
            <p:nvPr/>
          </p:nvSpPr>
          <p:spPr>
            <a:xfrm>
              <a:off x="3757125" y="2848063"/>
              <a:ext cx="34941" cy="48044"/>
            </a:xfrm>
            <a:custGeom>
              <a:avLst/>
              <a:gdLst/>
              <a:ahLst/>
              <a:cxnLst/>
              <a:rect l="l" t="t" r="r" b="b"/>
              <a:pathLst>
                <a:path w="208" h="286" extrusionOk="0">
                  <a:moveTo>
                    <a:pt x="104" y="1"/>
                  </a:moveTo>
                  <a:cubicBezTo>
                    <a:pt x="68" y="1"/>
                    <a:pt x="33" y="23"/>
                    <a:pt x="20" y="69"/>
                  </a:cubicBezTo>
                  <a:cubicBezTo>
                    <a:pt x="7" y="107"/>
                    <a:pt x="7" y="146"/>
                    <a:pt x="7" y="198"/>
                  </a:cubicBezTo>
                  <a:cubicBezTo>
                    <a:pt x="0" y="256"/>
                    <a:pt x="52" y="285"/>
                    <a:pt x="104" y="285"/>
                  </a:cubicBezTo>
                  <a:cubicBezTo>
                    <a:pt x="156" y="285"/>
                    <a:pt x="207" y="256"/>
                    <a:pt x="201" y="198"/>
                  </a:cubicBezTo>
                  <a:cubicBezTo>
                    <a:pt x="201" y="146"/>
                    <a:pt x="201" y="107"/>
                    <a:pt x="188" y="69"/>
                  </a:cubicBezTo>
                  <a:cubicBezTo>
                    <a:pt x="175" y="23"/>
                    <a:pt x="140" y="1"/>
                    <a:pt x="10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12;p30"/>
            <p:cNvSpPr/>
            <p:nvPr/>
          </p:nvSpPr>
          <p:spPr>
            <a:xfrm>
              <a:off x="3684724" y="2996224"/>
              <a:ext cx="34605" cy="42332"/>
            </a:xfrm>
            <a:custGeom>
              <a:avLst/>
              <a:gdLst/>
              <a:ahLst/>
              <a:cxnLst/>
              <a:rect l="l" t="t" r="r" b="b"/>
              <a:pathLst>
                <a:path w="206" h="252" extrusionOk="0">
                  <a:moveTo>
                    <a:pt x="136" y="1"/>
                  </a:moveTo>
                  <a:cubicBezTo>
                    <a:pt x="123" y="1"/>
                    <a:pt x="111" y="5"/>
                    <a:pt x="102" y="14"/>
                  </a:cubicBezTo>
                  <a:cubicBezTo>
                    <a:pt x="76" y="53"/>
                    <a:pt x="50" y="92"/>
                    <a:pt x="24" y="144"/>
                  </a:cubicBezTo>
                  <a:cubicBezTo>
                    <a:pt x="0" y="208"/>
                    <a:pt x="65" y="252"/>
                    <a:pt x="121" y="252"/>
                  </a:cubicBezTo>
                  <a:cubicBezTo>
                    <a:pt x="156" y="252"/>
                    <a:pt x="187" y="235"/>
                    <a:pt x="192" y="195"/>
                  </a:cubicBezTo>
                  <a:cubicBezTo>
                    <a:pt x="205" y="144"/>
                    <a:pt x="205" y="92"/>
                    <a:pt x="192" y="40"/>
                  </a:cubicBezTo>
                  <a:cubicBezTo>
                    <a:pt x="184" y="15"/>
                    <a:pt x="159" y="1"/>
                    <a:pt x="1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13;p30"/>
            <p:cNvSpPr/>
            <p:nvPr/>
          </p:nvSpPr>
          <p:spPr>
            <a:xfrm>
              <a:off x="3790890" y="3053506"/>
              <a:ext cx="39141" cy="53755"/>
            </a:xfrm>
            <a:custGeom>
              <a:avLst/>
              <a:gdLst/>
              <a:ahLst/>
              <a:cxnLst/>
              <a:rect l="l" t="t" r="r" b="b"/>
              <a:pathLst>
                <a:path w="233" h="320" extrusionOk="0">
                  <a:moveTo>
                    <a:pt x="128" y="0"/>
                  </a:moveTo>
                  <a:cubicBezTo>
                    <a:pt x="78" y="0"/>
                    <a:pt x="29" y="39"/>
                    <a:pt x="52" y="100"/>
                  </a:cubicBezTo>
                  <a:cubicBezTo>
                    <a:pt x="52" y="139"/>
                    <a:pt x="39" y="165"/>
                    <a:pt x="26" y="191"/>
                  </a:cubicBezTo>
                  <a:cubicBezTo>
                    <a:pt x="1" y="266"/>
                    <a:pt x="57" y="320"/>
                    <a:pt x="114" y="320"/>
                  </a:cubicBezTo>
                  <a:cubicBezTo>
                    <a:pt x="145" y="320"/>
                    <a:pt x="176" y="304"/>
                    <a:pt x="194" y="268"/>
                  </a:cubicBezTo>
                  <a:cubicBezTo>
                    <a:pt x="220" y="203"/>
                    <a:pt x="233" y="126"/>
                    <a:pt x="207" y="61"/>
                  </a:cubicBezTo>
                  <a:cubicBezTo>
                    <a:pt x="196" y="19"/>
                    <a:pt x="162" y="0"/>
                    <a:pt x="1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14;p30"/>
            <p:cNvSpPr/>
            <p:nvPr/>
          </p:nvSpPr>
          <p:spPr>
            <a:xfrm>
              <a:off x="3664734" y="3146233"/>
              <a:ext cx="54595" cy="33261"/>
            </a:xfrm>
            <a:custGeom>
              <a:avLst/>
              <a:gdLst/>
              <a:ahLst/>
              <a:cxnLst/>
              <a:rect l="l" t="t" r="r" b="b"/>
              <a:pathLst>
                <a:path w="325" h="198" extrusionOk="0">
                  <a:moveTo>
                    <a:pt x="208" y="1"/>
                  </a:moveTo>
                  <a:cubicBezTo>
                    <a:pt x="169" y="1"/>
                    <a:pt x="143" y="39"/>
                    <a:pt x="117" y="39"/>
                  </a:cubicBezTo>
                  <a:cubicBezTo>
                    <a:pt x="14" y="52"/>
                    <a:pt x="1" y="195"/>
                    <a:pt x="117" y="195"/>
                  </a:cubicBezTo>
                  <a:cubicBezTo>
                    <a:pt x="126" y="196"/>
                    <a:pt x="134" y="197"/>
                    <a:pt x="143" y="197"/>
                  </a:cubicBezTo>
                  <a:cubicBezTo>
                    <a:pt x="198" y="197"/>
                    <a:pt x="252" y="162"/>
                    <a:pt x="285" y="117"/>
                  </a:cubicBezTo>
                  <a:cubicBezTo>
                    <a:pt x="324" y="52"/>
                    <a:pt x="272"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15;p30"/>
            <p:cNvSpPr/>
            <p:nvPr/>
          </p:nvSpPr>
          <p:spPr>
            <a:xfrm>
              <a:off x="3784339" y="2546702"/>
              <a:ext cx="30573" cy="59971"/>
            </a:xfrm>
            <a:custGeom>
              <a:avLst/>
              <a:gdLst/>
              <a:ahLst/>
              <a:cxnLst/>
              <a:rect l="l" t="t" r="r" b="b"/>
              <a:pathLst>
                <a:path w="182" h="357" extrusionOk="0">
                  <a:moveTo>
                    <a:pt x="97" y="0"/>
                  </a:moveTo>
                  <a:cubicBezTo>
                    <a:pt x="55" y="0"/>
                    <a:pt x="13" y="26"/>
                    <a:pt x="13" y="78"/>
                  </a:cubicBezTo>
                  <a:cubicBezTo>
                    <a:pt x="0" y="156"/>
                    <a:pt x="0" y="233"/>
                    <a:pt x="13" y="298"/>
                  </a:cubicBezTo>
                  <a:cubicBezTo>
                    <a:pt x="26" y="337"/>
                    <a:pt x="58" y="356"/>
                    <a:pt x="91" y="356"/>
                  </a:cubicBezTo>
                  <a:cubicBezTo>
                    <a:pt x="123" y="356"/>
                    <a:pt x="155" y="337"/>
                    <a:pt x="168" y="298"/>
                  </a:cubicBezTo>
                  <a:cubicBezTo>
                    <a:pt x="181" y="233"/>
                    <a:pt x="181" y="156"/>
                    <a:pt x="181" y="78"/>
                  </a:cubicBezTo>
                  <a:cubicBezTo>
                    <a:pt x="181" y="26"/>
                    <a:pt x="139" y="0"/>
                    <a:pt x="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16;p30"/>
            <p:cNvSpPr/>
            <p:nvPr/>
          </p:nvSpPr>
          <p:spPr>
            <a:xfrm>
              <a:off x="3699507" y="2623806"/>
              <a:ext cx="28389" cy="35949"/>
            </a:xfrm>
            <a:custGeom>
              <a:avLst/>
              <a:gdLst/>
              <a:ahLst/>
              <a:cxnLst/>
              <a:rect l="l" t="t" r="r" b="b"/>
              <a:pathLst>
                <a:path w="169" h="214" extrusionOk="0">
                  <a:moveTo>
                    <a:pt x="91" y="1"/>
                  </a:moveTo>
                  <a:cubicBezTo>
                    <a:pt x="59" y="1"/>
                    <a:pt x="27" y="20"/>
                    <a:pt x="14" y="59"/>
                  </a:cubicBezTo>
                  <a:cubicBezTo>
                    <a:pt x="14" y="85"/>
                    <a:pt x="1" y="110"/>
                    <a:pt x="1" y="136"/>
                  </a:cubicBezTo>
                  <a:cubicBezTo>
                    <a:pt x="1" y="162"/>
                    <a:pt x="14" y="188"/>
                    <a:pt x="40" y="214"/>
                  </a:cubicBezTo>
                  <a:lnTo>
                    <a:pt x="130" y="214"/>
                  </a:lnTo>
                  <a:cubicBezTo>
                    <a:pt x="156" y="188"/>
                    <a:pt x="169" y="162"/>
                    <a:pt x="169" y="136"/>
                  </a:cubicBezTo>
                  <a:cubicBezTo>
                    <a:pt x="169" y="110"/>
                    <a:pt x="169" y="85"/>
                    <a:pt x="169" y="59"/>
                  </a:cubicBezTo>
                  <a:cubicBezTo>
                    <a:pt x="156" y="20"/>
                    <a:pt x="124" y="1"/>
                    <a:pt x="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17;p30"/>
            <p:cNvSpPr/>
            <p:nvPr/>
          </p:nvSpPr>
          <p:spPr>
            <a:xfrm>
              <a:off x="3740831" y="2382750"/>
              <a:ext cx="32757" cy="47876"/>
            </a:xfrm>
            <a:custGeom>
              <a:avLst/>
              <a:gdLst/>
              <a:ahLst/>
              <a:cxnLst/>
              <a:rect l="l" t="t" r="r" b="b"/>
              <a:pathLst>
                <a:path w="195" h="285" extrusionOk="0">
                  <a:moveTo>
                    <a:pt x="102" y="0"/>
                  </a:moveTo>
                  <a:cubicBezTo>
                    <a:pt x="72" y="0"/>
                    <a:pt x="39" y="19"/>
                    <a:pt x="26" y="58"/>
                  </a:cubicBezTo>
                  <a:cubicBezTo>
                    <a:pt x="13" y="110"/>
                    <a:pt x="1" y="162"/>
                    <a:pt x="13" y="226"/>
                  </a:cubicBezTo>
                  <a:cubicBezTo>
                    <a:pt x="26" y="265"/>
                    <a:pt x="62" y="285"/>
                    <a:pt x="97" y="285"/>
                  </a:cubicBezTo>
                  <a:cubicBezTo>
                    <a:pt x="133" y="285"/>
                    <a:pt x="169" y="265"/>
                    <a:pt x="182" y="226"/>
                  </a:cubicBezTo>
                  <a:cubicBezTo>
                    <a:pt x="194" y="162"/>
                    <a:pt x="194" y="110"/>
                    <a:pt x="169" y="58"/>
                  </a:cubicBezTo>
                  <a:cubicBezTo>
                    <a:pt x="162" y="19"/>
                    <a:pt x="133" y="0"/>
                    <a:pt x="1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18;p30"/>
            <p:cNvSpPr/>
            <p:nvPr/>
          </p:nvSpPr>
          <p:spPr>
            <a:xfrm>
              <a:off x="3658351" y="2352345"/>
              <a:ext cx="26206" cy="38133"/>
            </a:xfrm>
            <a:custGeom>
              <a:avLst/>
              <a:gdLst/>
              <a:ahLst/>
              <a:cxnLst/>
              <a:rect l="l" t="t" r="r" b="b"/>
              <a:pathLst>
                <a:path w="156" h="227" extrusionOk="0">
                  <a:moveTo>
                    <a:pt x="76" y="0"/>
                  </a:moveTo>
                  <a:cubicBezTo>
                    <a:pt x="42" y="0"/>
                    <a:pt x="7" y="19"/>
                    <a:pt x="0" y="58"/>
                  </a:cubicBezTo>
                  <a:cubicBezTo>
                    <a:pt x="0" y="84"/>
                    <a:pt x="0" y="123"/>
                    <a:pt x="0" y="149"/>
                  </a:cubicBezTo>
                  <a:cubicBezTo>
                    <a:pt x="0" y="200"/>
                    <a:pt x="39" y="226"/>
                    <a:pt x="78" y="226"/>
                  </a:cubicBezTo>
                  <a:cubicBezTo>
                    <a:pt x="116" y="226"/>
                    <a:pt x="155" y="200"/>
                    <a:pt x="155" y="149"/>
                  </a:cubicBezTo>
                  <a:cubicBezTo>
                    <a:pt x="155" y="123"/>
                    <a:pt x="155" y="84"/>
                    <a:pt x="142" y="58"/>
                  </a:cubicBezTo>
                  <a:cubicBezTo>
                    <a:pt x="142" y="19"/>
                    <a:pt x="110" y="0"/>
                    <a:pt x="7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619;p30"/>
            <p:cNvSpPr/>
            <p:nvPr/>
          </p:nvSpPr>
          <p:spPr>
            <a:xfrm>
              <a:off x="3788706" y="2294391"/>
              <a:ext cx="41324" cy="70554"/>
            </a:xfrm>
            <a:custGeom>
              <a:avLst/>
              <a:gdLst/>
              <a:ahLst/>
              <a:cxnLst/>
              <a:rect l="l" t="t" r="r" b="b"/>
              <a:pathLst>
                <a:path w="246" h="420" extrusionOk="0">
                  <a:moveTo>
                    <a:pt x="150" y="1"/>
                  </a:moveTo>
                  <a:cubicBezTo>
                    <a:pt x="130" y="1"/>
                    <a:pt x="110" y="9"/>
                    <a:pt x="91" y="28"/>
                  </a:cubicBezTo>
                  <a:cubicBezTo>
                    <a:pt x="26" y="106"/>
                    <a:pt x="0" y="209"/>
                    <a:pt x="13" y="313"/>
                  </a:cubicBezTo>
                  <a:cubicBezTo>
                    <a:pt x="19" y="384"/>
                    <a:pt x="78" y="419"/>
                    <a:pt x="133" y="419"/>
                  </a:cubicBezTo>
                  <a:cubicBezTo>
                    <a:pt x="188" y="419"/>
                    <a:pt x="239" y="384"/>
                    <a:pt x="233" y="313"/>
                  </a:cubicBezTo>
                  <a:cubicBezTo>
                    <a:pt x="220" y="222"/>
                    <a:pt x="246" y="145"/>
                    <a:pt x="233" y="67"/>
                  </a:cubicBezTo>
                  <a:cubicBezTo>
                    <a:pt x="216" y="26"/>
                    <a:pt x="184" y="1"/>
                    <a:pt x="1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 name="Google Shape;638;p31"/>
          <p:cNvGrpSpPr/>
          <p:nvPr/>
        </p:nvGrpSpPr>
        <p:grpSpPr>
          <a:xfrm>
            <a:off x="4149684" y="4082352"/>
            <a:ext cx="972977" cy="1061148"/>
            <a:chOff x="5233206" y="823325"/>
            <a:chExt cx="3519292" cy="3781124"/>
          </a:xfrm>
        </p:grpSpPr>
        <p:sp>
          <p:nvSpPr>
            <p:cNvPr id="72" name="Google Shape;639;p31"/>
            <p:cNvSpPr/>
            <p:nvPr/>
          </p:nvSpPr>
          <p:spPr>
            <a:xfrm rot="-5830800">
              <a:off x="8487133" y="3032253"/>
              <a:ext cx="228275" cy="276088"/>
            </a:xfrm>
            <a:custGeom>
              <a:avLst/>
              <a:gdLst/>
              <a:ahLst/>
              <a:cxnLst/>
              <a:rect l="l" t="t" r="r" b="b"/>
              <a:pathLst>
                <a:path w="4230" h="5116" extrusionOk="0">
                  <a:moveTo>
                    <a:pt x="3553" y="0"/>
                  </a:moveTo>
                  <a:cubicBezTo>
                    <a:pt x="3545" y="0"/>
                    <a:pt x="3537" y="1"/>
                    <a:pt x="3531" y="3"/>
                  </a:cubicBezTo>
                  <a:lnTo>
                    <a:pt x="233" y="2770"/>
                  </a:lnTo>
                  <a:cubicBezTo>
                    <a:pt x="143" y="3132"/>
                    <a:pt x="78" y="3507"/>
                    <a:pt x="39" y="3895"/>
                  </a:cubicBezTo>
                  <a:cubicBezTo>
                    <a:pt x="0" y="4438"/>
                    <a:pt x="311" y="4982"/>
                    <a:pt x="557" y="5111"/>
                  </a:cubicBezTo>
                  <a:cubicBezTo>
                    <a:pt x="562" y="5114"/>
                    <a:pt x="569" y="5115"/>
                    <a:pt x="576" y="5115"/>
                  </a:cubicBezTo>
                  <a:cubicBezTo>
                    <a:pt x="902" y="5115"/>
                    <a:pt x="3231" y="2513"/>
                    <a:pt x="4229" y="404"/>
                  </a:cubicBezTo>
                  <a:cubicBezTo>
                    <a:pt x="4229" y="404"/>
                    <a:pt x="3731" y="0"/>
                    <a:pt x="35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640;p31"/>
            <p:cNvSpPr/>
            <p:nvPr/>
          </p:nvSpPr>
          <p:spPr>
            <a:xfrm>
              <a:off x="6076252" y="1269721"/>
              <a:ext cx="307115" cy="90283"/>
            </a:xfrm>
            <a:custGeom>
              <a:avLst/>
              <a:gdLst/>
              <a:ahLst/>
              <a:cxnLst/>
              <a:rect l="l" t="t" r="r" b="b"/>
              <a:pathLst>
                <a:path w="5691" h="1673" extrusionOk="0">
                  <a:moveTo>
                    <a:pt x="4607" y="0"/>
                  </a:moveTo>
                  <a:cubicBezTo>
                    <a:pt x="4234" y="0"/>
                    <a:pt x="3791" y="101"/>
                    <a:pt x="3337" y="302"/>
                  </a:cubicBezTo>
                  <a:cubicBezTo>
                    <a:pt x="2199" y="794"/>
                    <a:pt x="0" y="1026"/>
                    <a:pt x="0" y="1026"/>
                  </a:cubicBezTo>
                  <a:lnTo>
                    <a:pt x="78" y="1673"/>
                  </a:lnTo>
                  <a:cubicBezTo>
                    <a:pt x="78" y="1673"/>
                    <a:pt x="1969" y="1473"/>
                    <a:pt x="3022" y="1473"/>
                  </a:cubicBezTo>
                  <a:cubicBezTo>
                    <a:pt x="3197" y="1473"/>
                    <a:pt x="3350" y="1479"/>
                    <a:pt x="3466" y="1492"/>
                  </a:cubicBezTo>
                  <a:cubicBezTo>
                    <a:pt x="3605" y="1509"/>
                    <a:pt x="3761" y="1519"/>
                    <a:pt x="3924" y="1519"/>
                  </a:cubicBezTo>
                  <a:cubicBezTo>
                    <a:pt x="4726" y="1519"/>
                    <a:pt x="5690" y="1290"/>
                    <a:pt x="5626" y="677"/>
                  </a:cubicBezTo>
                  <a:cubicBezTo>
                    <a:pt x="5571" y="227"/>
                    <a:pt x="5167" y="0"/>
                    <a:pt x="460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641;p31"/>
            <p:cNvSpPr/>
            <p:nvPr/>
          </p:nvSpPr>
          <p:spPr>
            <a:xfrm>
              <a:off x="5891313" y="1266052"/>
              <a:ext cx="233129" cy="175656"/>
            </a:xfrm>
            <a:custGeom>
              <a:avLst/>
              <a:gdLst/>
              <a:ahLst/>
              <a:cxnLst/>
              <a:rect l="l" t="t" r="r" b="b"/>
              <a:pathLst>
                <a:path w="4320" h="3255" extrusionOk="0">
                  <a:moveTo>
                    <a:pt x="2361" y="0"/>
                  </a:moveTo>
                  <a:cubicBezTo>
                    <a:pt x="2273" y="0"/>
                    <a:pt x="2185" y="3"/>
                    <a:pt x="2095" y="8"/>
                  </a:cubicBezTo>
                  <a:lnTo>
                    <a:pt x="1979" y="34"/>
                  </a:lnTo>
                  <a:cubicBezTo>
                    <a:pt x="1720" y="60"/>
                    <a:pt x="1462" y="137"/>
                    <a:pt x="1229" y="228"/>
                  </a:cubicBezTo>
                  <a:cubicBezTo>
                    <a:pt x="1203" y="241"/>
                    <a:pt x="1164" y="254"/>
                    <a:pt x="1138" y="267"/>
                  </a:cubicBezTo>
                  <a:cubicBezTo>
                    <a:pt x="789" y="409"/>
                    <a:pt x="492" y="642"/>
                    <a:pt x="259" y="939"/>
                  </a:cubicBezTo>
                  <a:cubicBezTo>
                    <a:pt x="246" y="965"/>
                    <a:pt x="233" y="991"/>
                    <a:pt x="207" y="1017"/>
                  </a:cubicBezTo>
                  <a:cubicBezTo>
                    <a:pt x="65" y="1262"/>
                    <a:pt x="0" y="1547"/>
                    <a:pt x="26" y="1831"/>
                  </a:cubicBezTo>
                  <a:cubicBezTo>
                    <a:pt x="39" y="1948"/>
                    <a:pt x="65" y="2064"/>
                    <a:pt x="104" y="2181"/>
                  </a:cubicBezTo>
                  <a:cubicBezTo>
                    <a:pt x="117" y="2219"/>
                    <a:pt x="130" y="2245"/>
                    <a:pt x="143" y="2284"/>
                  </a:cubicBezTo>
                  <a:cubicBezTo>
                    <a:pt x="233" y="2478"/>
                    <a:pt x="362" y="2659"/>
                    <a:pt x="531" y="2801"/>
                  </a:cubicBezTo>
                  <a:cubicBezTo>
                    <a:pt x="556" y="2827"/>
                    <a:pt x="582" y="2840"/>
                    <a:pt x="608" y="2866"/>
                  </a:cubicBezTo>
                  <a:cubicBezTo>
                    <a:pt x="980" y="3114"/>
                    <a:pt x="1411" y="3255"/>
                    <a:pt x="1867" y="3255"/>
                  </a:cubicBezTo>
                  <a:cubicBezTo>
                    <a:pt x="1887" y="3255"/>
                    <a:pt x="1907" y="3255"/>
                    <a:pt x="1927" y="3254"/>
                  </a:cubicBezTo>
                  <a:lnTo>
                    <a:pt x="2044" y="3254"/>
                  </a:lnTo>
                  <a:cubicBezTo>
                    <a:pt x="2470" y="3241"/>
                    <a:pt x="2897" y="3138"/>
                    <a:pt x="3272" y="2957"/>
                  </a:cubicBezTo>
                  <a:lnTo>
                    <a:pt x="3376" y="2892"/>
                  </a:lnTo>
                  <a:cubicBezTo>
                    <a:pt x="3945" y="2569"/>
                    <a:pt x="4320" y="2038"/>
                    <a:pt x="4242" y="1340"/>
                  </a:cubicBezTo>
                  <a:cubicBezTo>
                    <a:pt x="4242" y="1327"/>
                    <a:pt x="4242" y="1327"/>
                    <a:pt x="4242" y="1314"/>
                  </a:cubicBezTo>
                  <a:cubicBezTo>
                    <a:pt x="4242" y="1250"/>
                    <a:pt x="4229" y="1198"/>
                    <a:pt x="4216" y="1133"/>
                  </a:cubicBezTo>
                  <a:cubicBezTo>
                    <a:pt x="4164" y="952"/>
                    <a:pt x="4087" y="784"/>
                    <a:pt x="3970" y="629"/>
                  </a:cubicBezTo>
                  <a:cubicBezTo>
                    <a:pt x="3932" y="590"/>
                    <a:pt x="3893" y="551"/>
                    <a:pt x="3854" y="512"/>
                  </a:cubicBezTo>
                  <a:cubicBezTo>
                    <a:pt x="3738" y="383"/>
                    <a:pt x="3582" y="280"/>
                    <a:pt x="3427" y="215"/>
                  </a:cubicBezTo>
                  <a:cubicBezTo>
                    <a:pt x="3389" y="189"/>
                    <a:pt x="3363" y="176"/>
                    <a:pt x="3337" y="176"/>
                  </a:cubicBezTo>
                  <a:cubicBezTo>
                    <a:pt x="3195" y="112"/>
                    <a:pt x="3052" y="73"/>
                    <a:pt x="2910" y="47"/>
                  </a:cubicBezTo>
                  <a:lnTo>
                    <a:pt x="2819" y="34"/>
                  </a:lnTo>
                  <a:cubicBezTo>
                    <a:pt x="2664" y="9"/>
                    <a:pt x="2513" y="0"/>
                    <a:pt x="23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642;p31"/>
            <p:cNvSpPr/>
            <p:nvPr/>
          </p:nvSpPr>
          <p:spPr>
            <a:xfrm>
              <a:off x="5920616" y="1392600"/>
              <a:ext cx="86614" cy="49054"/>
            </a:xfrm>
            <a:custGeom>
              <a:avLst/>
              <a:gdLst/>
              <a:ahLst/>
              <a:cxnLst/>
              <a:rect l="l" t="t" r="r" b="b"/>
              <a:pathLst>
                <a:path w="1605" h="909" extrusionOk="0">
                  <a:moveTo>
                    <a:pt x="698" y="1"/>
                  </a:moveTo>
                  <a:cubicBezTo>
                    <a:pt x="634" y="1"/>
                    <a:pt x="573" y="6"/>
                    <a:pt x="518" y="17"/>
                  </a:cubicBezTo>
                  <a:cubicBezTo>
                    <a:pt x="272" y="55"/>
                    <a:pt x="78" y="224"/>
                    <a:pt x="0" y="456"/>
                  </a:cubicBezTo>
                  <a:cubicBezTo>
                    <a:pt x="26" y="482"/>
                    <a:pt x="52" y="495"/>
                    <a:pt x="78" y="521"/>
                  </a:cubicBezTo>
                  <a:cubicBezTo>
                    <a:pt x="117" y="340"/>
                    <a:pt x="259" y="198"/>
                    <a:pt x="427" y="133"/>
                  </a:cubicBezTo>
                  <a:cubicBezTo>
                    <a:pt x="521" y="107"/>
                    <a:pt x="617" y="94"/>
                    <a:pt x="713" y="94"/>
                  </a:cubicBezTo>
                  <a:cubicBezTo>
                    <a:pt x="854" y="94"/>
                    <a:pt x="994" y="123"/>
                    <a:pt x="1126" y="185"/>
                  </a:cubicBezTo>
                  <a:cubicBezTo>
                    <a:pt x="1526" y="340"/>
                    <a:pt x="1539" y="663"/>
                    <a:pt x="1384" y="909"/>
                  </a:cubicBezTo>
                  <a:lnTo>
                    <a:pt x="1501" y="909"/>
                  </a:lnTo>
                  <a:cubicBezTo>
                    <a:pt x="1591" y="767"/>
                    <a:pt x="1604" y="599"/>
                    <a:pt x="1552" y="456"/>
                  </a:cubicBezTo>
                  <a:cubicBezTo>
                    <a:pt x="1444" y="143"/>
                    <a:pt x="1028" y="1"/>
                    <a:pt x="69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643;p31"/>
            <p:cNvSpPr/>
            <p:nvPr/>
          </p:nvSpPr>
          <p:spPr>
            <a:xfrm>
              <a:off x="5896872" y="1350453"/>
              <a:ext cx="178732" cy="75173"/>
            </a:xfrm>
            <a:custGeom>
              <a:avLst/>
              <a:gdLst/>
              <a:ahLst/>
              <a:cxnLst/>
              <a:rect l="l" t="t" r="r" b="b"/>
              <a:pathLst>
                <a:path w="3312" h="1393" extrusionOk="0">
                  <a:moveTo>
                    <a:pt x="1527" y="0"/>
                  </a:moveTo>
                  <a:cubicBezTo>
                    <a:pt x="1110" y="0"/>
                    <a:pt x="693" y="95"/>
                    <a:pt x="363" y="280"/>
                  </a:cubicBezTo>
                  <a:cubicBezTo>
                    <a:pt x="221" y="371"/>
                    <a:pt x="104" y="487"/>
                    <a:pt x="1" y="617"/>
                  </a:cubicBezTo>
                  <a:cubicBezTo>
                    <a:pt x="14" y="655"/>
                    <a:pt x="27" y="694"/>
                    <a:pt x="40" y="720"/>
                  </a:cubicBezTo>
                  <a:cubicBezTo>
                    <a:pt x="65" y="694"/>
                    <a:pt x="78" y="655"/>
                    <a:pt x="104" y="630"/>
                  </a:cubicBezTo>
                  <a:cubicBezTo>
                    <a:pt x="395" y="241"/>
                    <a:pt x="911" y="94"/>
                    <a:pt x="1426" y="94"/>
                  </a:cubicBezTo>
                  <a:cubicBezTo>
                    <a:pt x="1804" y="94"/>
                    <a:pt x="2181" y="173"/>
                    <a:pt x="2471" y="293"/>
                  </a:cubicBezTo>
                  <a:cubicBezTo>
                    <a:pt x="2923" y="487"/>
                    <a:pt x="3234" y="836"/>
                    <a:pt x="3182" y="1354"/>
                  </a:cubicBezTo>
                  <a:cubicBezTo>
                    <a:pt x="3182" y="1367"/>
                    <a:pt x="3182" y="1380"/>
                    <a:pt x="3182" y="1393"/>
                  </a:cubicBezTo>
                  <a:lnTo>
                    <a:pt x="3273" y="1328"/>
                  </a:lnTo>
                  <a:cubicBezTo>
                    <a:pt x="3311" y="992"/>
                    <a:pt x="3182" y="655"/>
                    <a:pt x="2910" y="436"/>
                  </a:cubicBezTo>
                  <a:cubicBezTo>
                    <a:pt x="2554" y="143"/>
                    <a:pt x="2040" y="0"/>
                    <a:pt x="152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644;p31"/>
            <p:cNvSpPr/>
            <p:nvPr/>
          </p:nvSpPr>
          <p:spPr>
            <a:xfrm>
              <a:off x="5902484" y="1267832"/>
              <a:ext cx="145220" cy="61952"/>
            </a:xfrm>
            <a:custGeom>
              <a:avLst/>
              <a:gdLst/>
              <a:ahLst/>
              <a:cxnLst/>
              <a:rect l="l" t="t" r="r" b="b"/>
              <a:pathLst>
                <a:path w="2691" h="1148" extrusionOk="0">
                  <a:moveTo>
                    <a:pt x="2612" y="1"/>
                  </a:moveTo>
                  <a:cubicBezTo>
                    <a:pt x="2496" y="570"/>
                    <a:pt x="1875" y="906"/>
                    <a:pt x="1345" y="1010"/>
                  </a:cubicBezTo>
                  <a:cubicBezTo>
                    <a:pt x="1186" y="1043"/>
                    <a:pt x="1023" y="1061"/>
                    <a:pt x="860" y="1061"/>
                  </a:cubicBezTo>
                  <a:cubicBezTo>
                    <a:pt x="586" y="1061"/>
                    <a:pt x="311" y="1012"/>
                    <a:pt x="52" y="906"/>
                  </a:cubicBezTo>
                  <a:cubicBezTo>
                    <a:pt x="39" y="932"/>
                    <a:pt x="26" y="958"/>
                    <a:pt x="0" y="984"/>
                  </a:cubicBezTo>
                  <a:cubicBezTo>
                    <a:pt x="269" y="1093"/>
                    <a:pt x="555" y="1148"/>
                    <a:pt x="842" y="1148"/>
                  </a:cubicBezTo>
                  <a:cubicBezTo>
                    <a:pt x="997" y="1148"/>
                    <a:pt x="1152" y="1132"/>
                    <a:pt x="1306" y="1100"/>
                  </a:cubicBezTo>
                  <a:cubicBezTo>
                    <a:pt x="1901" y="1010"/>
                    <a:pt x="2509" y="673"/>
                    <a:pt x="2677" y="66"/>
                  </a:cubicBezTo>
                  <a:cubicBezTo>
                    <a:pt x="2690" y="53"/>
                    <a:pt x="2690" y="27"/>
                    <a:pt x="2690" y="14"/>
                  </a:cubicBezTo>
                  <a:lnTo>
                    <a:pt x="261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645;p31"/>
            <p:cNvSpPr/>
            <p:nvPr/>
          </p:nvSpPr>
          <p:spPr>
            <a:xfrm>
              <a:off x="5952726" y="1266483"/>
              <a:ext cx="51698" cy="24014"/>
            </a:xfrm>
            <a:custGeom>
              <a:avLst/>
              <a:gdLst/>
              <a:ahLst/>
              <a:cxnLst/>
              <a:rect l="l" t="t" r="r" b="b"/>
              <a:pathLst>
                <a:path w="958" h="445" extrusionOk="0">
                  <a:moveTo>
                    <a:pt x="957" y="0"/>
                  </a:moveTo>
                  <a:lnTo>
                    <a:pt x="841" y="26"/>
                  </a:lnTo>
                  <a:cubicBezTo>
                    <a:pt x="760" y="207"/>
                    <a:pt x="609" y="365"/>
                    <a:pt x="412" y="365"/>
                  </a:cubicBezTo>
                  <a:cubicBezTo>
                    <a:pt x="356" y="365"/>
                    <a:pt x="296" y="352"/>
                    <a:pt x="233" y="323"/>
                  </a:cubicBezTo>
                  <a:cubicBezTo>
                    <a:pt x="181" y="298"/>
                    <a:pt x="130" y="259"/>
                    <a:pt x="91" y="220"/>
                  </a:cubicBezTo>
                  <a:cubicBezTo>
                    <a:pt x="65" y="220"/>
                    <a:pt x="26" y="233"/>
                    <a:pt x="0" y="246"/>
                  </a:cubicBezTo>
                  <a:cubicBezTo>
                    <a:pt x="101" y="376"/>
                    <a:pt x="255" y="444"/>
                    <a:pt x="410" y="444"/>
                  </a:cubicBezTo>
                  <a:cubicBezTo>
                    <a:pt x="455" y="444"/>
                    <a:pt x="500" y="438"/>
                    <a:pt x="543" y="427"/>
                  </a:cubicBezTo>
                  <a:cubicBezTo>
                    <a:pt x="737" y="362"/>
                    <a:pt x="893" y="207"/>
                    <a:pt x="9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646;p31"/>
            <p:cNvSpPr/>
            <p:nvPr/>
          </p:nvSpPr>
          <p:spPr>
            <a:xfrm>
              <a:off x="6067456" y="1293682"/>
              <a:ext cx="38153" cy="42686"/>
            </a:xfrm>
            <a:custGeom>
              <a:avLst/>
              <a:gdLst/>
              <a:ahLst/>
              <a:cxnLst/>
              <a:rect l="l" t="t" r="r" b="b"/>
              <a:pathLst>
                <a:path w="707" h="791" extrusionOk="0">
                  <a:moveTo>
                    <a:pt x="590" y="0"/>
                  </a:moveTo>
                  <a:cubicBezTo>
                    <a:pt x="551" y="0"/>
                    <a:pt x="500" y="13"/>
                    <a:pt x="461" y="13"/>
                  </a:cubicBezTo>
                  <a:cubicBezTo>
                    <a:pt x="228" y="65"/>
                    <a:pt x="47" y="259"/>
                    <a:pt x="21" y="492"/>
                  </a:cubicBezTo>
                  <a:cubicBezTo>
                    <a:pt x="1" y="723"/>
                    <a:pt x="169" y="790"/>
                    <a:pt x="348" y="790"/>
                  </a:cubicBezTo>
                  <a:cubicBezTo>
                    <a:pt x="399" y="790"/>
                    <a:pt x="451" y="785"/>
                    <a:pt x="500" y="776"/>
                  </a:cubicBezTo>
                  <a:cubicBezTo>
                    <a:pt x="564" y="763"/>
                    <a:pt x="551" y="673"/>
                    <a:pt x="487" y="673"/>
                  </a:cubicBezTo>
                  <a:cubicBezTo>
                    <a:pt x="454" y="682"/>
                    <a:pt x="418" y="687"/>
                    <a:pt x="383" y="687"/>
                  </a:cubicBezTo>
                  <a:cubicBezTo>
                    <a:pt x="223" y="687"/>
                    <a:pt x="63" y="592"/>
                    <a:pt x="137" y="401"/>
                  </a:cubicBezTo>
                  <a:cubicBezTo>
                    <a:pt x="176" y="324"/>
                    <a:pt x="228" y="246"/>
                    <a:pt x="306" y="194"/>
                  </a:cubicBezTo>
                  <a:cubicBezTo>
                    <a:pt x="378" y="131"/>
                    <a:pt x="476" y="99"/>
                    <a:pt x="577" y="99"/>
                  </a:cubicBezTo>
                  <a:cubicBezTo>
                    <a:pt x="620" y="99"/>
                    <a:pt x="664" y="105"/>
                    <a:pt x="706" y="117"/>
                  </a:cubicBezTo>
                  <a:cubicBezTo>
                    <a:pt x="668" y="78"/>
                    <a:pt x="629" y="39"/>
                    <a:pt x="5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647;p31"/>
            <p:cNvSpPr/>
            <p:nvPr/>
          </p:nvSpPr>
          <p:spPr>
            <a:xfrm>
              <a:off x="6041337" y="1275549"/>
              <a:ext cx="78951" cy="89042"/>
            </a:xfrm>
            <a:custGeom>
              <a:avLst/>
              <a:gdLst/>
              <a:ahLst/>
              <a:cxnLst/>
              <a:rect l="l" t="t" r="r" b="b"/>
              <a:pathLst>
                <a:path w="1463" h="1650" extrusionOk="0">
                  <a:moveTo>
                    <a:pt x="557" y="0"/>
                  </a:moveTo>
                  <a:cubicBezTo>
                    <a:pt x="259" y="233"/>
                    <a:pt x="78" y="582"/>
                    <a:pt x="65" y="957"/>
                  </a:cubicBezTo>
                  <a:cubicBezTo>
                    <a:pt x="57" y="1393"/>
                    <a:pt x="396" y="1649"/>
                    <a:pt x="755" y="1649"/>
                  </a:cubicBezTo>
                  <a:cubicBezTo>
                    <a:pt x="951" y="1649"/>
                    <a:pt x="1152" y="1574"/>
                    <a:pt x="1307" y="1410"/>
                  </a:cubicBezTo>
                  <a:cubicBezTo>
                    <a:pt x="1384" y="1332"/>
                    <a:pt x="1436" y="1242"/>
                    <a:pt x="1462" y="1138"/>
                  </a:cubicBezTo>
                  <a:cubicBezTo>
                    <a:pt x="1462" y="1074"/>
                    <a:pt x="1449" y="1022"/>
                    <a:pt x="1436" y="957"/>
                  </a:cubicBezTo>
                  <a:cubicBezTo>
                    <a:pt x="1372" y="1311"/>
                    <a:pt x="1058" y="1559"/>
                    <a:pt x="717" y="1559"/>
                  </a:cubicBezTo>
                  <a:cubicBezTo>
                    <a:pt x="647" y="1559"/>
                    <a:pt x="575" y="1548"/>
                    <a:pt x="505" y="1526"/>
                  </a:cubicBezTo>
                  <a:cubicBezTo>
                    <a:pt x="1" y="1332"/>
                    <a:pt x="130" y="686"/>
                    <a:pt x="363" y="349"/>
                  </a:cubicBezTo>
                  <a:cubicBezTo>
                    <a:pt x="440" y="233"/>
                    <a:pt x="531" y="130"/>
                    <a:pt x="647" y="39"/>
                  </a:cubicBezTo>
                  <a:cubicBezTo>
                    <a:pt x="609" y="13"/>
                    <a:pt x="583" y="0"/>
                    <a:pt x="5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648;p31"/>
            <p:cNvSpPr/>
            <p:nvPr/>
          </p:nvSpPr>
          <p:spPr>
            <a:xfrm>
              <a:off x="5641400" y="1803114"/>
              <a:ext cx="646339" cy="320444"/>
            </a:xfrm>
            <a:custGeom>
              <a:avLst/>
              <a:gdLst/>
              <a:ahLst/>
              <a:cxnLst/>
              <a:rect l="l" t="t" r="r" b="b"/>
              <a:pathLst>
                <a:path w="11977" h="5938" extrusionOk="0">
                  <a:moveTo>
                    <a:pt x="11020" y="1"/>
                  </a:moveTo>
                  <a:cubicBezTo>
                    <a:pt x="11020" y="1"/>
                    <a:pt x="8932" y="1700"/>
                    <a:pt x="7061" y="1700"/>
                  </a:cubicBezTo>
                  <a:cubicBezTo>
                    <a:pt x="7001" y="1700"/>
                    <a:pt x="6941" y="1698"/>
                    <a:pt x="6881" y="1695"/>
                  </a:cubicBezTo>
                  <a:cubicBezTo>
                    <a:pt x="6831" y="1691"/>
                    <a:pt x="6779" y="1690"/>
                    <a:pt x="6726" y="1690"/>
                  </a:cubicBezTo>
                  <a:cubicBezTo>
                    <a:pt x="4745" y="1690"/>
                    <a:pt x="900" y="3986"/>
                    <a:pt x="170" y="5510"/>
                  </a:cubicBezTo>
                  <a:cubicBezTo>
                    <a:pt x="170" y="5510"/>
                    <a:pt x="0" y="5937"/>
                    <a:pt x="1021" y="5937"/>
                  </a:cubicBezTo>
                  <a:cubicBezTo>
                    <a:pt x="1410" y="5937"/>
                    <a:pt x="1972" y="5875"/>
                    <a:pt x="2782" y="5704"/>
                  </a:cubicBezTo>
                  <a:cubicBezTo>
                    <a:pt x="5705" y="5070"/>
                    <a:pt x="11977" y="3117"/>
                    <a:pt x="110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649;p31"/>
            <p:cNvSpPr/>
            <p:nvPr/>
          </p:nvSpPr>
          <p:spPr>
            <a:xfrm>
              <a:off x="5764980" y="1854866"/>
              <a:ext cx="318286" cy="313699"/>
            </a:xfrm>
            <a:custGeom>
              <a:avLst/>
              <a:gdLst/>
              <a:ahLst/>
              <a:cxnLst/>
              <a:rect l="l" t="t" r="r" b="b"/>
              <a:pathLst>
                <a:path w="5898" h="5813" extrusionOk="0">
                  <a:moveTo>
                    <a:pt x="4046" y="0"/>
                  </a:moveTo>
                  <a:cubicBezTo>
                    <a:pt x="2739" y="0"/>
                    <a:pt x="1436" y="557"/>
                    <a:pt x="531" y="1512"/>
                  </a:cubicBezTo>
                  <a:cubicBezTo>
                    <a:pt x="350" y="1693"/>
                    <a:pt x="208" y="1900"/>
                    <a:pt x="104" y="2133"/>
                  </a:cubicBezTo>
                  <a:cubicBezTo>
                    <a:pt x="1" y="2365"/>
                    <a:pt x="1" y="2637"/>
                    <a:pt x="104" y="2870"/>
                  </a:cubicBezTo>
                  <a:cubicBezTo>
                    <a:pt x="233" y="3077"/>
                    <a:pt x="414" y="3245"/>
                    <a:pt x="634" y="3348"/>
                  </a:cubicBezTo>
                  <a:lnTo>
                    <a:pt x="531" y="3943"/>
                  </a:lnTo>
                  <a:cubicBezTo>
                    <a:pt x="505" y="4085"/>
                    <a:pt x="492" y="4266"/>
                    <a:pt x="621" y="4344"/>
                  </a:cubicBezTo>
                  <a:cubicBezTo>
                    <a:pt x="686" y="4357"/>
                    <a:pt x="751" y="4383"/>
                    <a:pt x="802" y="4396"/>
                  </a:cubicBezTo>
                  <a:cubicBezTo>
                    <a:pt x="945" y="4460"/>
                    <a:pt x="1009" y="4615"/>
                    <a:pt x="996" y="4758"/>
                  </a:cubicBezTo>
                  <a:cubicBezTo>
                    <a:pt x="983" y="4900"/>
                    <a:pt x="971" y="5055"/>
                    <a:pt x="983" y="5197"/>
                  </a:cubicBezTo>
                  <a:cubicBezTo>
                    <a:pt x="1022" y="5378"/>
                    <a:pt x="1139" y="5534"/>
                    <a:pt x="1294" y="5624"/>
                  </a:cubicBezTo>
                  <a:cubicBezTo>
                    <a:pt x="1449" y="5715"/>
                    <a:pt x="1617" y="5766"/>
                    <a:pt x="1798" y="5779"/>
                  </a:cubicBezTo>
                  <a:cubicBezTo>
                    <a:pt x="1915" y="5800"/>
                    <a:pt x="2037" y="5813"/>
                    <a:pt x="2158" y="5813"/>
                  </a:cubicBezTo>
                  <a:cubicBezTo>
                    <a:pt x="2413" y="5813"/>
                    <a:pt x="2666" y="5756"/>
                    <a:pt x="2859" y="5598"/>
                  </a:cubicBezTo>
                  <a:cubicBezTo>
                    <a:pt x="3195" y="5327"/>
                    <a:pt x="3260" y="4848"/>
                    <a:pt x="3324" y="4421"/>
                  </a:cubicBezTo>
                  <a:cubicBezTo>
                    <a:pt x="3389" y="4008"/>
                    <a:pt x="3518" y="3529"/>
                    <a:pt x="3893" y="3309"/>
                  </a:cubicBezTo>
                  <a:cubicBezTo>
                    <a:pt x="4113" y="3180"/>
                    <a:pt x="4398" y="3180"/>
                    <a:pt x="4643" y="3077"/>
                  </a:cubicBezTo>
                  <a:cubicBezTo>
                    <a:pt x="4928" y="2960"/>
                    <a:pt x="5005" y="2753"/>
                    <a:pt x="5173" y="2546"/>
                  </a:cubicBezTo>
                  <a:cubicBezTo>
                    <a:pt x="5316" y="2339"/>
                    <a:pt x="5574" y="2288"/>
                    <a:pt x="5704" y="2081"/>
                  </a:cubicBezTo>
                  <a:cubicBezTo>
                    <a:pt x="5820" y="1913"/>
                    <a:pt x="5807" y="1693"/>
                    <a:pt x="5665" y="1551"/>
                  </a:cubicBezTo>
                  <a:cubicBezTo>
                    <a:pt x="5820" y="1473"/>
                    <a:pt x="5859" y="1279"/>
                    <a:pt x="5872" y="1098"/>
                  </a:cubicBezTo>
                  <a:cubicBezTo>
                    <a:pt x="5898" y="917"/>
                    <a:pt x="5872" y="723"/>
                    <a:pt x="5807" y="555"/>
                  </a:cubicBezTo>
                  <a:cubicBezTo>
                    <a:pt x="5678" y="322"/>
                    <a:pt x="5406" y="206"/>
                    <a:pt x="5160" y="141"/>
                  </a:cubicBezTo>
                  <a:cubicBezTo>
                    <a:pt x="4795" y="46"/>
                    <a:pt x="4420" y="0"/>
                    <a:pt x="4046" y="0"/>
                  </a:cubicBezTo>
                  <a:close/>
                </a:path>
              </a:pathLst>
            </a:custGeom>
            <a:solidFill>
              <a:srgbClr val="1B1B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650;p31"/>
            <p:cNvSpPr/>
            <p:nvPr/>
          </p:nvSpPr>
          <p:spPr>
            <a:xfrm>
              <a:off x="5779659" y="1734686"/>
              <a:ext cx="305712" cy="192709"/>
            </a:xfrm>
            <a:custGeom>
              <a:avLst/>
              <a:gdLst/>
              <a:ahLst/>
              <a:cxnLst/>
              <a:rect l="l" t="t" r="r" b="b"/>
              <a:pathLst>
                <a:path w="5665" h="3571" extrusionOk="0">
                  <a:moveTo>
                    <a:pt x="2486" y="1"/>
                  </a:moveTo>
                  <a:cubicBezTo>
                    <a:pt x="2249" y="1"/>
                    <a:pt x="2014" y="32"/>
                    <a:pt x="1785" y="92"/>
                  </a:cubicBezTo>
                  <a:cubicBezTo>
                    <a:pt x="1358" y="182"/>
                    <a:pt x="880" y="299"/>
                    <a:pt x="621" y="661"/>
                  </a:cubicBezTo>
                  <a:cubicBezTo>
                    <a:pt x="466" y="907"/>
                    <a:pt x="375" y="1178"/>
                    <a:pt x="349" y="1476"/>
                  </a:cubicBezTo>
                  <a:cubicBezTo>
                    <a:pt x="207" y="2368"/>
                    <a:pt x="155" y="2678"/>
                    <a:pt x="0" y="3571"/>
                  </a:cubicBezTo>
                  <a:lnTo>
                    <a:pt x="5664" y="1812"/>
                  </a:lnTo>
                  <a:cubicBezTo>
                    <a:pt x="5173" y="1644"/>
                    <a:pt x="4733" y="1385"/>
                    <a:pt x="4332" y="1049"/>
                  </a:cubicBezTo>
                  <a:cubicBezTo>
                    <a:pt x="3867" y="674"/>
                    <a:pt x="3453" y="157"/>
                    <a:pt x="2858" y="27"/>
                  </a:cubicBezTo>
                  <a:cubicBezTo>
                    <a:pt x="2734" y="10"/>
                    <a:pt x="2610" y="1"/>
                    <a:pt x="24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651;p31"/>
            <p:cNvSpPr/>
            <p:nvPr/>
          </p:nvSpPr>
          <p:spPr>
            <a:xfrm>
              <a:off x="5866975" y="1761075"/>
              <a:ext cx="113003" cy="67402"/>
            </a:xfrm>
            <a:custGeom>
              <a:avLst/>
              <a:gdLst/>
              <a:ahLst/>
              <a:cxnLst/>
              <a:rect l="l" t="t" r="r" b="b"/>
              <a:pathLst>
                <a:path w="2094" h="1249" extrusionOk="0">
                  <a:moveTo>
                    <a:pt x="1140" y="0"/>
                  </a:moveTo>
                  <a:cubicBezTo>
                    <a:pt x="1122" y="0"/>
                    <a:pt x="1103" y="9"/>
                    <a:pt x="1085" y="30"/>
                  </a:cubicBezTo>
                  <a:cubicBezTo>
                    <a:pt x="1007" y="107"/>
                    <a:pt x="930" y="198"/>
                    <a:pt x="865" y="288"/>
                  </a:cubicBezTo>
                  <a:lnTo>
                    <a:pt x="335" y="30"/>
                  </a:lnTo>
                  <a:cubicBezTo>
                    <a:pt x="320" y="22"/>
                    <a:pt x="306" y="19"/>
                    <a:pt x="293" y="19"/>
                  </a:cubicBezTo>
                  <a:cubicBezTo>
                    <a:pt x="210" y="19"/>
                    <a:pt x="155" y="139"/>
                    <a:pt x="244" y="172"/>
                  </a:cubicBezTo>
                  <a:lnTo>
                    <a:pt x="762" y="431"/>
                  </a:lnTo>
                  <a:cubicBezTo>
                    <a:pt x="697" y="508"/>
                    <a:pt x="645" y="599"/>
                    <a:pt x="607" y="702"/>
                  </a:cubicBezTo>
                  <a:lnTo>
                    <a:pt x="180" y="456"/>
                  </a:lnTo>
                  <a:cubicBezTo>
                    <a:pt x="165" y="449"/>
                    <a:pt x="151" y="446"/>
                    <a:pt x="138" y="446"/>
                  </a:cubicBezTo>
                  <a:cubicBezTo>
                    <a:pt x="55" y="446"/>
                    <a:pt x="0" y="567"/>
                    <a:pt x="89" y="612"/>
                  </a:cubicBezTo>
                  <a:lnTo>
                    <a:pt x="529" y="857"/>
                  </a:lnTo>
                  <a:cubicBezTo>
                    <a:pt x="490" y="948"/>
                    <a:pt x="451" y="1051"/>
                    <a:pt x="425" y="1155"/>
                  </a:cubicBezTo>
                  <a:cubicBezTo>
                    <a:pt x="425" y="1212"/>
                    <a:pt x="471" y="1248"/>
                    <a:pt x="515" y="1248"/>
                  </a:cubicBezTo>
                  <a:cubicBezTo>
                    <a:pt x="541" y="1248"/>
                    <a:pt x="566" y="1235"/>
                    <a:pt x="581" y="1207"/>
                  </a:cubicBezTo>
                  <a:cubicBezTo>
                    <a:pt x="607" y="1116"/>
                    <a:pt x="645" y="1025"/>
                    <a:pt x="684" y="935"/>
                  </a:cubicBezTo>
                  <a:lnTo>
                    <a:pt x="1176" y="1207"/>
                  </a:lnTo>
                  <a:cubicBezTo>
                    <a:pt x="1189" y="1214"/>
                    <a:pt x="1203" y="1218"/>
                    <a:pt x="1216" y="1218"/>
                  </a:cubicBezTo>
                  <a:cubicBezTo>
                    <a:pt x="1289" y="1218"/>
                    <a:pt x="1343" y="1108"/>
                    <a:pt x="1266" y="1064"/>
                  </a:cubicBezTo>
                  <a:lnTo>
                    <a:pt x="749" y="780"/>
                  </a:lnTo>
                  <a:cubicBezTo>
                    <a:pt x="800" y="689"/>
                    <a:pt x="852" y="599"/>
                    <a:pt x="917" y="508"/>
                  </a:cubicBezTo>
                  <a:lnTo>
                    <a:pt x="1344" y="715"/>
                  </a:lnTo>
                  <a:cubicBezTo>
                    <a:pt x="1318" y="780"/>
                    <a:pt x="1292" y="831"/>
                    <a:pt x="1279" y="896"/>
                  </a:cubicBezTo>
                  <a:cubicBezTo>
                    <a:pt x="1279" y="951"/>
                    <a:pt x="1321" y="986"/>
                    <a:pt x="1366" y="986"/>
                  </a:cubicBezTo>
                  <a:cubicBezTo>
                    <a:pt x="1396" y="986"/>
                    <a:pt x="1427" y="971"/>
                    <a:pt x="1447" y="935"/>
                  </a:cubicBezTo>
                  <a:cubicBezTo>
                    <a:pt x="1460" y="896"/>
                    <a:pt x="1473" y="844"/>
                    <a:pt x="1486" y="793"/>
                  </a:cubicBezTo>
                  <a:lnTo>
                    <a:pt x="1913" y="1000"/>
                  </a:lnTo>
                  <a:cubicBezTo>
                    <a:pt x="1929" y="1007"/>
                    <a:pt x="1945" y="1010"/>
                    <a:pt x="1959" y="1010"/>
                  </a:cubicBezTo>
                  <a:cubicBezTo>
                    <a:pt x="2048" y="1010"/>
                    <a:pt x="2094" y="891"/>
                    <a:pt x="2016" y="857"/>
                  </a:cubicBezTo>
                  <a:lnTo>
                    <a:pt x="1563" y="638"/>
                  </a:lnTo>
                  <a:cubicBezTo>
                    <a:pt x="1602" y="547"/>
                    <a:pt x="1654" y="469"/>
                    <a:pt x="1706" y="392"/>
                  </a:cubicBezTo>
                  <a:cubicBezTo>
                    <a:pt x="1742" y="328"/>
                    <a:pt x="1682" y="264"/>
                    <a:pt x="1621" y="264"/>
                  </a:cubicBezTo>
                  <a:cubicBezTo>
                    <a:pt x="1595" y="264"/>
                    <a:pt x="1569" y="275"/>
                    <a:pt x="1551" y="301"/>
                  </a:cubicBezTo>
                  <a:cubicBezTo>
                    <a:pt x="1499" y="379"/>
                    <a:pt x="1447" y="469"/>
                    <a:pt x="1408" y="560"/>
                  </a:cubicBezTo>
                  <a:lnTo>
                    <a:pt x="1020" y="366"/>
                  </a:lnTo>
                  <a:cubicBezTo>
                    <a:pt x="1072" y="288"/>
                    <a:pt x="1137" y="224"/>
                    <a:pt x="1201" y="146"/>
                  </a:cubicBezTo>
                  <a:cubicBezTo>
                    <a:pt x="1251" y="96"/>
                    <a:pt x="1201" y="0"/>
                    <a:pt x="114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652;p31"/>
            <p:cNvSpPr/>
            <p:nvPr/>
          </p:nvSpPr>
          <p:spPr>
            <a:xfrm>
              <a:off x="5751705" y="1803599"/>
              <a:ext cx="351096" cy="136370"/>
            </a:xfrm>
            <a:custGeom>
              <a:avLst/>
              <a:gdLst/>
              <a:ahLst/>
              <a:cxnLst/>
              <a:rect l="l" t="t" r="r" b="b"/>
              <a:pathLst>
                <a:path w="6506" h="2527" extrusionOk="0">
                  <a:moveTo>
                    <a:pt x="5440" y="1"/>
                  </a:moveTo>
                  <a:cubicBezTo>
                    <a:pt x="4347" y="1"/>
                    <a:pt x="2805" y="372"/>
                    <a:pt x="1850" y="781"/>
                  </a:cubicBezTo>
                  <a:cubicBezTo>
                    <a:pt x="1048" y="1130"/>
                    <a:pt x="389" y="1751"/>
                    <a:pt x="1" y="2526"/>
                  </a:cubicBezTo>
                  <a:lnTo>
                    <a:pt x="6506" y="225"/>
                  </a:lnTo>
                  <a:cubicBezTo>
                    <a:pt x="6283" y="67"/>
                    <a:pt x="5901" y="1"/>
                    <a:pt x="54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653;p31"/>
            <p:cNvSpPr/>
            <p:nvPr/>
          </p:nvSpPr>
          <p:spPr>
            <a:xfrm>
              <a:off x="5406974" y="3538744"/>
              <a:ext cx="822157" cy="702139"/>
            </a:xfrm>
            <a:custGeom>
              <a:avLst/>
              <a:gdLst/>
              <a:ahLst/>
              <a:cxnLst/>
              <a:rect l="l" t="t" r="r" b="b"/>
              <a:pathLst>
                <a:path w="15235" h="13011" extrusionOk="0">
                  <a:moveTo>
                    <a:pt x="12855" y="1"/>
                  </a:moveTo>
                  <a:cubicBezTo>
                    <a:pt x="6932" y="2652"/>
                    <a:pt x="1" y="9635"/>
                    <a:pt x="1" y="9635"/>
                  </a:cubicBezTo>
                  <a:lnTo>
                    <a:pt x="1902" y="13010"/>
                  </a:lnTo>
                  <a:cubicBezTo>
                    <a:pt x="5574" y="10295"/>
                    <a:pt x="15234" y="3311"/>
                    <a:pt x="15234" y="3311"/>
                  </a:cubicBezTo>
                  <a:lnTo>
                    <a:pt x="12855" y="1"/>
                  </a:lnTo>
                  <a:close/>
                </a:path>
              </a:pathLst>
            </a:custGeom>
            <a:solidFill>
              <a:srgbClr val="A64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654;p31"/>
            <p:cNvSpPr/>
            <p:nvPr/>
          </p:nvSpPr>
          <p:spPr>
            <a:xfrm>
              <a:off x="5233206" y="4057944"/>
              <a:ext cx="382504" cy="497665"/>
            </a:xfrm>
            <a:custGeom>
              <a:avLst/>
              <a:gdLst/>
              <a:ahLst/>
              <a:cxnLst/>
              <a:rect l="l" t="t" r="r" b="b"/>
              <a:pathLst>
                <a:path w="7088" h="9222" extrusionOk="0">
                  <a:moveTo>
                    <a:pt x="2828" y="1"/>
                  </a:moveTo>
                  <a:cubicBezTo>
                    <a:pt x="943" y="1"/>
                    <a:pt x="0" y="932"/>
                    <a:pt x="0" y="932"/>
                  </a:cubicBezTo>
                  <a:cubicBezTo>
                    <a:pt x="0" y="932"/>
                    <a:pt x="1281" y="2937"/>
                    <a:pt x="1708" y="3286"/>
                  </a:cubicBezTo>
                  <a:cubicBezTo>
                    <a:pt x="2081" y="3603"/>
                    <a:pt x="2662" y="3622"/>
                    <a:pt x="2802" y="3622"/>
                  </a:cubicBezTo>
                  <a:cubicBezTo>
                    <a:pt x="2822" y="3622"/>
                    <a:pt x="2833" y="3622"/>
                    <a:pt x="2833" y="3622"/>
                  </a:cubicBezTo>
                  <a:lnTo>
                    <a:pt x="2833" y="3622"/>
                  </a:lnTo>
                  <a:lnTo>
                    <a:pt x="2600" y="4514"/>
                  </a:lnTo>
                  <a:lnTo>
                    <a:pt x="6014" y="9222"/>
                  </a:lnTo>
                  <a:cubicBezTo>
                    <a:pt x="6014" y="9222"/>
                    <a:pt x="7087" y="8665"/>
                    <a:pt x="6906" y="8019"/>
                  </a:cubicBezTo>
                  <a:cubicBezTo>
                    <a:pt x="6725" y="7385"/>
                    <a:pt x="5160" y="4760"/>
                    <a:pt x="5445" y="4113"/>
                  </a:cubicBezTo>
                  <a:cubicBezTo>
                    <a:pt x="5742" y="3454"/>
                    <a:pt x="6841" y="2820"/>
                    <a:pt x="6841" y="2820"/>
                  </a:cubicBezTo>
                  <a:cubicBezTo>
                    <a:pt x="6841" y="2820"/>
                    <a:pt x="6596" y="1913"/>
                    <a:pt x="6213" y="1913"/>
                  </a:cubicBezTo>
                  <a:cubicBezTo>
                    <a:pt x="6203" y="1913"/>
                    <a:pt x="6193" y="1914"/>
                    <a:pt x="6182" y="1915"/>
                  </a:cubicBezTo>
                  <a:cubicBezTo>
                    <a:pt x="5794" y="1980"/>
                    <a:pt x="4992" y="2781"/>
                    <a:pt x="4992" y="2781"/>
                  </a:cubicBezTo>
                  <a:lnTo>
                    <a:pt x="3221" y="14"/>
                  </a:lnTo>
                  <a:cubicBezTo>
                    <a:pt x="3086" y="5"/>
                    <a:pt x="2955" y="1"/>
                    <a:pt x="2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655;p31"/>
            <p:cNvSpPr/>
            <p:nvPr/>
          </p:nvSpPr>
          <p:spPr>
            <a:xfrm>
              <a:off x="6412619" y="3503883"/>
              <a:ext cx="339926" cy="913573"/>
            </a:xfrm>
            <a:custGeom>
              <a:avLst/>
              <a:gdLst/>
              <a:ahLst/>
              <a:cxnLst/>
              <a:rect l="l" t="t" r="r" b="b"/>
              <a:pathLst>
                <a:path w="6299" h="16929" extrusionOk="0">
                  <a:moveTo>
                    <a:pt x="2251" y="0"/>
                  </a:moveTo>
                  <a:cubicBezTo>
                    <a:pt x="1" y="6091"/>
                    <a:pt x="117" y="15932"/>
                    <a:pt x="117" y="15932"/>
                  </a:cubicBezTo>
                  <a:lnTo>
                    <a:pt x="3854" y="16928"/>
                  </a:lnTo>
                  <a:cubicBezTo>
                    <a:pt x="4488" y="12415"/>
                    <a:pt x="6298" y="634"/>
                    <a:pt x="6298" y="634"/>
                  </a:cubicBezTo>
                  <a:lnTo>
                    <a:pt x="2251" y="0"/>
                  </a:ln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656;p31"/>
            <p:cNvSpPr/>
            <p:nvPr/>
          </p:nvSpPr>
          <p:spPr>
            <a:xfrm>
              <a:off x="5506054" y="2908592"/>
              <a:ext cx="919887" cy="1250639"/>
            </a:xfrm>
            <a:custGeom>
              <a:avLst/>
              <a:gdLst/>
              <a:ahLst/>
              <a:cxnLst/>
              <a:rect l="l" t="t" r="r" b="b"/>
              <a:pathLst>
                <a:path w="17046" h="23175" extrusionOk="0">
                  <a:moveTo>
                    <a:pt x="15778" y="0"/>
                  </a:moveTo>
                  <a:lnTo>
                    <a:pt x="5652" y="2237"/>
                  </a:lnTo>
                  <a:cubicBezTo>
                    <a:pt x="6299" y="3518"/>
                    <a:pt x="7049" y="4746"/>
                    <a:pt x="7889" y="5910"/>
                  </a:cubicBezTo>
                  <a:cubicBezTo>
                    <a:pt x="8575" y="6880"/>
                    <a:pt x="9532" y="8341"/>
                    <a:pt x="10424" y="9078"/>
                  </a:cubicBezTo>
                  <a:lnTo>
                    <a:pt x="1" y="15997"/>
                  </a:lnTo>
                  <a:cubicBezTo>
                    <a:pt x="1" y="15997"/>
                    <a:pt x="479" y="16734"/>
                    <a:pt x="1242" y="17769"/>
                  </a:cubicBezTo>
                  <a:lnTo>
                    <a:pt x="4643" y="15829"/>
                  </a:lnTo>
                  <a:lnTo>
                    <a:pt x="2031" y="18777"/>
                  </a:lnTo>
                  <a:cubicBezTo>
                    <a:pt x="3350" y="20420"/>
                    <a:pt x="5109" y="22347"/>
                    <a:pt x="6700" y="23174"/>
                  </a:cubicBezTo>
                  <a:cubicBezTo>
                    <a:pt x="6700" y="23174"/>
                    <a:pt x="13101" y="15971"/>
                    <a:pt x="15972" y="12337"/>
                  </a:cubicBezTo>
                  <a:cubicBezTo>
                    <a:pt x="16580" y="11574"/>
                    <a:pt x="16968" y="11005"/>
                    <a:pt x="17006" y="10785"/>
                  </a:cubicBezTo>
                  <a:cubicBezTo>
                    <a:pt x="17045" y="10565"/>
                    <a:pt x="15778" y="0"/>
                    <a:pt x="157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657;p31"/>
            <p:cNvSpPr/>
            <p:nvPr/>
          </p:nvSpPr>
          <p:spPr>
            <a:xfrm>
              <a:off x="5687540" y="2718041"/>
              <a:ext cx="1226193" cy="1414908"/>
            </a:xfrm>
            <a:custGeom>
              <a:avLst/>
              <a:gdLst/>
              <a:ahLst/>
              <a:cxnLst/>
              <a:rect l="l" t="t" r="r" b="b"/>
              <a:pathLst>
                <a:path w="22722" h="26219" extrusionOk="0">
                  <a:moveTo>
                    <a:pt x="12208" y="1"/>
                  </a:moveTo>
                  <a:lnTo>
                    <a:pt x="2845" y="1061"/>
                  </a:lnTo>
                  <a:cubicBezTo>
                    <a:pt x="2845" y="1061"/>
                    <a:pt x="0" y="8199"/>
                    <a:pt x="4281" y="10113"/>
                  </a:cubicBezTo>
                  <a:cubicBezTo>
                    <a:pt x="5163" y="10509"/>
                    <a:pt x="6361" y="10656"/>
                    <a:pt x="7659" y="10656"/>
                  </a:cubicBezTo>
                  <a:cubicBezTo>
                    <a:pt x="11500" y="10656"/>
                    <a:pt x="16217" y="9363"/>
                    <a:pt x="16217" y="9363"/>
                  </a:cubicBezTo>
                  <a:lnTo>
                    <a:pt x="16217" y="9363"/>
                  </a:lnTo>
                  <a:cubicBezTo>
                    <a:pt x="16217" y="9364"/>
                    <a:pt x="12402" y="22205"/>
                    <a:pt x="10837" y="24882"/>
                  </a:cubicBezTo>
                  <a:cubicBezTo>
                    <a:pt x="11613" y="25205"/>
                    <a:pt x="12415" y="25451"/>
                    <a:pt x="13230" y="25619"/>
                  </a:cubicBezTo>
                  <a:lnTo>
                    <a:pt x="14730" y="21985"/>
                  </a:lnTo>
                  <a:lnTo>
                    <a:pt x="14484" y="25878"/>
                  </a:lnTo>
                  <a:cubicBezTo>
                    <a:pt x="15904" y="26107"/>
                    <a:pt x="17337" y="26219"/>
                    <a:pt x="18769" y="26219"/>
                  </a:cubicBezTo>
                  <a:cubicBezTo>
                    <a:pt x="19358" y="26219"/>
                    <a:pt x="19948" y="26200"/>
                    <a:pt x="20536" y="26162"/>
                  </a:cubicBezTo>
                  <a:cubicBezTo>
                    <a:pt x="20536" y="26162"/>
                    <a:pt x="22722" y="6311"/>
                    <a:pt x="22398" y="4992"/>
                  </a:cubicBezTo>
                  <a:cubicBezTo>
                    <a:pt x="22220" y="4271"/>
                    <a:pt x="19233" y="4110"/>
                    <a:pt x="16592" y="4110"/>
                  </a:cubicBezTo>
                  <a:cubicBezTo>
                    <a:pt x="14447" y="4110"/>
                    <a:pt x="12531" y="4216"/>
                    <a:pt x="12531" y="4216"/>
                  </a:cubicBezTo>
                  <a:cubicBezTo>
                    <a:pt x="12182" y="2846"/>
                    <a:pt x="12079" y="1423"/>
                    <a:pt x="122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658;p31"/>
            <p:cNvSpPr/>
            <p:nvPr/>
          </p:nvSpPr>
          <p:spPr>
            <a:xfrm>
              <a:off x="5857801" y="2775298"/>
              <a:ext cx="129840" cy="170314"/>
            </a:xfrm>
            <a:custGeom>
              <a:avLst/>
              <a:gdLst/>
              <a:ahLst/>
              <a:cxnLst/>
              <a:rect l="l" t="t" r="r" b="b"/>
              <a:pathLst>
                <a:path w="2406" h="3156" extrusionOk="0">
                  <a:moveTo>
                    <a:pt x="828" y="0"/>
                  </a:moveTo>
                  <a:cubicBezTo>
                    <a:pt x="828" y="0"/>
                    <a:pt x="78" y="2250"/>
                    <a:pt x="1" y="3155"/>
                  </a:cubicBezTo>
                  <a:cubicBezTo>
                    <a:pt x="1" y="3155"/>
                    <a:pt x="1837" y="2974"/>
                    <a:pt x="2406" y="362"/>
                  </a:cubicBezTo>
                  <a:lnTo>
                    <a:pt x="82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659;p31"/>
            <p:cNvSpPr/>
            <p:nvPr/>
          </p:nvSpPr>
          <p:spPr>
            <a:xfrm>
              <a:off x="6162057" y="1339013"/>
              <a:ext cx="330158" cy="928252"/>
            </a:xfrm>
            <a:custGeom>
              <a:avLst/>
              <a:gdLst/>
              <a:ahLst/>
              <a:cxnLst/>
              <a:rect l="l" t="t" r="r" b="b"/>
              <a:pathLst>
                <a:path w="6118" h="17201" extrusionOk="0">
                  <a:moveTo>
                    <a:pt x="2406" y="1"/>
                  </a:moveTo>
                  <a:lnTo>
                    <a:pt x="648" y="906"/>
                  </a:lnTo>
                  <a:cubicBezTo>
                    <a:pt x="648" y="906"/>
                    <a:pt x="2574" y="6816"/>
                    <a:pt x="2484" y="8290"/>
                  </a:cubicBezTo>
                  <a:cubicBezTo>
                    <a:pt x="2432" y="9247"/>
                    <a:pt x="1475" y="12739"/>
                    <a:pt x="1" y="13541"/>
                  </a:cubicBezTo>
                  <a:lnTo>
                    <a:pt x="2561" y="17201"/>
                  </a:lnTo>
                  <a:cubicBezTo>
                    <a:pt x="4501" y="16037"/>
                    <a:pt x="5717" y="12623"/>
                    <a:pt x="6027" y="10269"/>
                  </a:cubicBezTo>
                  <a:cubicBezTo>
                    <a:pt x="6066" y="10023"/>
                    <a:pt x="6092" y="9778"/>
                    <a:pt x="6105" y="9558"/>
                  </a:cubicBezTo>
                  <a:cubicBezTo>
                    <a:pt x="6118" y="8834"/>
                    <a:pt x="6040" y="8109"/>
                    <a:pt x="5859" y="7398"/>
                  </a:cubicBezTo>
                  <a:cubicBezTo>
                    <a:pt x="5019" y="3984"/>
                    <a:pt x="2406" y="1"/>
                    <a:pt x="2406" y="1"/>
                  </a:cubicBez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660;p31"/>
            <p:cNvSpPr/>
            <p:nvPr/>
          </p:nvSpPr>
          <p:spPr>
            <a:xfrm>
              <a:off x="5559102" y="1929446"/>
              <a:ext cx="903806" cy="901162"/>
            </a:xfrm>
            <a:custGeom>
              <a:avLst/>
              <a:gdLst/>
              <a:ahLst/>
              <a:cxnLst/>
              <a:rect l="l" t="t" r="r" b="b"/>
              <a:pathLst>
                <a:path w="16748" h="16699" extrusionOk="0">
                  <a:moveTo>
                    <a:pt x="12364" y="0"/>
                  </a:moveTo>
                  <a:cubicBezTo>
                    <a:pt x="11898" y="2070"/>
                    <a:pt x="10450" y="3777"/>
                    <a:pt x="8484" y="4565"/>
                  </a:cubicBezTo>
                  <a:lnTo>
                    <a:pt x="6053" y="5057"/>
                  </a:lnTo>
                  <a:cubicBezTo>
                    <a:pt x="5393" y="5212"/>
                    <a:pt x="4786" y="5497"/>
                    <a:pt x="4255" y="5910"/>
                  </a:cubicBezTo>
                  <a:cubicBezTo>
                    <a:pt x="3311" y="6609"/>
                    <a:pt x="1" y="8717"/>
                    <a:pt x="3919" y="13928"/>
                  </a:cubicBezTo>
                  <a:lnTo>
                    <a:pt x="6143" y="12208"/>
                  </a:lnTo>
                  <a:lnTo>
                    <a:pt x="6402" y="12014"/>
                  </a:lnTo>
                  <a:lnTo>
                    <a:pt x="6402" y="12014"/>
                  </a:lnTo>
                  <a:lnTo>
                    <a:pt x="5225" y="15674"/>
                  </a:lnTo>
                  <a:cubicBezTo>
                    <a:pt x="6233" y="16350"/>
                    <a:pt x="7415" y="16699"/>
                    <a:pt x="8628" y="16699"/>
                  </a:cubicBezTo>
                  <a:cubicBezTo>
                    <a:pt x="8692" y="16699"/>
                    <a:pt x="8756" y="16698"/>
                    <a:pt x="8820" y="16696"/>
                  </a:cubicBezTo>
                  <a:cubicBezTo>
                    <a:pt x="10876" y="16579"/>
                    <a:pt x="14109" y="14083"/>
                    <a:pt x="14109" y="14083"/>
                  </a:cubicBezTo>
                  <a:cubicBezTo>
                    <a:pt x="14109" y="14083"/>
                    <a:pt x="13967" y="12402"/>
                    <a:pt x="13773" y="10682"/>
                  </a:cubicBezTo>
                  <a:cubicBezTo>
                    <a:pt x="13631" y="9247"/>
                    <a:pt x="13437" y="7773"/>
                    <a:pt x="13308" y="7229"/>
                  </a:cubicBezTo>
                  <a:cubicBezTo>
                    <a:pt x="13308" y="7229"/>
                    <a:pt x="16075" y="5923"/>
                    <a:pt x="16748" y="1979"/>
                  </a:cubicBezTo>
                  <a:lnTo>
                    <a:pt x="1236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661;p31"/>
            <p:cNvSpPr/>
            <p:nvPr/>
          </p:nvSpPr>
          <p:spPr>
            <a:xfrm>
              <a:off x="5841071" y="2362841"/>
              <a:ext cx="479479" cy="467175"/>
            </a:xfrm>
            <a:custGeom>
              <a:avLst/>
              <a:gdLst/>
              <a:ahLst/>
              <a:cxnLst/>
              <a:rect l="l" t="t" r="r" b="b"/>
              <a:pathLst>
                <a:path w="8885" h="8657" extrusionOk="0">
                  <a:moveTo>
                    <a:pt x="492" y="0"/>
                  </a:moveTo>
                  <a:lnTo>
                    <a:pt x="1681" y="1850"/>
                  </a:lnTo>
                  <a:lnTo>
                    <a:pt x="1811" y="1979"/>
                  </a:lnTo>
                  <a:lnTo>
                    <a:pt x="2393" y="2600"/>
                  </a:lnTo>
                  <a:lnTo>
                    <a:pt x="918" y="4177"/>
                  </a:lnTo>
                  <a:lnTo>
                    <a:pt x="1177" y="3983"/>
                  </a:lnTo>
                  <a:lnTo>
                    <a:pt x="1177" y="3983"/>
                  </a:lnTo>
                  <a:lnTo>
                    <a:pt x="0" y="7643"/>
                  </a:lnTo>
                  <a:cubicBezTo>
                    <a:pt x="992" y="8308"/>
                    <a:pt x="2153" y="8657"/>
                    <a:pt x="3347" y="8657"/>
                  </a:cubicBezTo>
                  <a:cubicBezTo>
                    <a:pt x="3430" y="8657"/>
                    <a:pt x="3512" y="8655"/>
                    <a:pt x="3595" y="8652"/>
                  </a:cubicBezTo>
                  <a:cubicBezTo>
                    <a:pt x="5651" y="8548"/>
                    <a:pt x="8884" y="6052"/>
                    <a:pt x="8884" y="6052"/>
                  </a:cubicBezTo>
                  <a:cubicBezTo>
                    <a:pt x="8884" y="6052"/>
                    <a:pt x="8742" y="4371"/>
                    <a:pt x="8548" y="2651"/>
                  </a:cubicBezTo>
                  <a:cubicBezTo>
                    <a:pt x="8388" y="2672"/>
                    <a:pt x="8220" y="2681"/>
                    <a:pt x="8045" y="2681"/>
                  </a:cubicBezTo>
                  <a:cubicBezTo>
                    <a:pt x="5141" y="2681"/>
                    <a:pt x="492" y="0"/>
                    <a:pt x="49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662;p31"/>
            <p:cNvSpPr/>
            <p:nvPr/>
          </p:nvSpPr>
          <p:spPr>
            <a:xfrm>
              <a:off x="5841071" y="2145415"/>
              <a:ext cx="309219" cy="234910"/>
            </a:xfrm>
            <a:custGeom>
              <a:avLst/>
              <a:gdLst/>
              <a:ahLst/>
              <a:cxnLst/>
              <a:rect l="l" t="t" r="r" b="b"/>
              <a:pathLst>
                <a:path w="5730" h="4353" extrusionOk="0">
                  <a:moveTo>
                    <a:pt x="3225" y="0"/>
                  </a:moveTo>
                  <a:cubicBezTo>
                    <a:pt x="3173" y="0"/>
                    <a:pt x="3130" y="7"/>
                    <a:pt x="3130" y="7"/>
                  </a:cubicBezTo>
                  <a:lnTo>
                    <a:pt x="931" y="72"/>
                  </a:lnTo>
                  <a:cubicBezTo>
                    <a:pt x="699" y="266"/>
                    <a:pt x="466" y="434"/>
                    <a:pt x="233" y="602"/>
                  </a:cubicBezTo>
                  <a:cubicBezTo>
                    <a:pt x="0" y="732"/>
                    <a:pt x="117" y="1727"/>
                    <a:pt x="233" y="1870"/>
                  </a:cubicBezTo>
                  <a:cubicBezTo>
                    <a:pt x="349" y="1999"/>
                    <a:pt x="2884" y="2270"/>
                    <a:pt x="2884" y="2270"/>
                  </a:cubicBezTo>
                  <a:cubicBezTo>
                    <a:pt x="2884" y="2270"/>
                    <a:pt x="2276" y="2374"/>
                    <a:pt x="2173" y="2775"/>
                  </a:cubicBezTo>
                  <a:cubicBezTo>
                    <a:pt x="2082" y="3176"/>
                    <a:pt x="2690" y="4353"/>
                    <a:pt x="2690" y="4353"/>
                  </a:cubicBezTo>
                  <a:cubicBezTo>
                    <a:pt x="2690" y="4353"/>
                    <a:pt x="3414" y="3396"/>
                    <a:pt x="3595" y="3059"/>
                  </a:cubicBezTo>
                  <a:cubicBezTo>
                    <a:pt x="3776" y="2723"/>
                    <a:pt x="3595" y="2271"/>
                    <a:pt x="3595" y="2270"/>
                  </a:cubicBezTo>
                  <a:lnTo>
                    <a:pt x="3595" y="2270"/>
                  </a:lnTo>
                  <a:cubicBezTo>
                    <a:pt x="3595" y="2271"/>
                    <a:pt x="4061" y="2788"/>
                    <a:pt x="4423" y="2827"/>
                  </a:cubicBezTo>
                  <a:cubicBezTo>
                    <a:pt x="4785" y="2865"/>
                    <a:pt x="5729" y="2878"/>
                    <a:pt x="5729" y="2878"/>
                  </a:cubicBezTo>
                  <a:cubicBezTo>
                    <a:pt x="5574" y="2516"/>
                    <a:pt x="5406" y="2154"/>
                    <a:pt x="5212" y="1818"/>
                  </a:cubicBezTo>
                  <a:cubicBezTo>
                    <a:pt x="5121" y="1703"/>
                    <a:pt x="4565" y="1682"/>
                    <a:pt x="4172" y="1682"/>
                  </a:cubicBezTo>
                  <a:cubicBezTo>
                    <a:pt x="3947" y="1682"/>
                    <a:pt x="3776" y="1689"/>
                    <a:pt x="3776" y="1689"/>
                  </a:cubicBezTo>
                  <a:cubicBezTo>
                    <a:pt x="3802" y="1352"/>
                    <a:pt x="3802" y="1003"/>
                    <a:pt x="3776" y="667"/>
                  </a:cubicBezTo>
                  <a:cubicBezTo>
                    <a:pt x="3725" y="369"/>
                    <a:pt x="3466" y="188"/>
                    <a:pt x="3414" y="72"/>
                  </a:cubicBezTo>
                  <a:cubicBezTo>
                    <a:pt x="3385" y="13"/>
                    <a:pt x="3296" y="0"/>
                    <a:pt x="32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663;p31"/>
            <p:cNvSpPr/>
            <p:nvPr/>
          </p:nvSpPr>
          <p:spPr>
            <a:xfrm>
              <a:off x="6650606" y="2362841"/>
              <a:ext cx="159143" cy="63841"/>
            </a:xfrm>
            <a:custGeom>
              <a:avLst/>
              <a:gdLst/>
              <a:ahLst/>
              <a:cxnLst/>
              <a:rect l="l" t="t" r="r" b="b"/>
              <a:pathLst>
                <a:path w="2949" h="1183" extrusionOk="0">
                  <a:moveTo>
                    <a:pt x="913" y="0"/>
                  </a:moveTo>
                  <a:cubicBezTo>
                    <a:pt x="892" y="0"/>
                    <a:pt x="880" y="0"/>
                    <a:pt x="880" y="0"/>
                  </a:cubicBezTo>
                  <a:cubicBezTo>
                    <a:pt x="880" y="0"/>
                    <a:pt x="0" y="880"/>
                    <a:pt x="13" y="1074"/>
                  </a:cubicBezTo>
                  <a:cubicBezTo>
                    <a:pt x="13" y="1142"/>
                    <a:pt x="73" y="1182"/>
                    <a:pt x="175" y="1182"/>
                  </a:cubicBezTo>
                  <a:cubicBezTo>
                    <a:pt x="382" y="1182"/>
                    <a:pt x="762" y="1019"/>
                    <a:pt x="1177" y="595"/>
                  </a:cubicBezTo>
                  <a:cubicBezTo>
                    <a:pt x="1591" y="673"/>
                    <a:pt x="1979" y="815"/>
                    <a:pt x="2367" y="983"/>
                  </a:cubicBezTo>
                  <a:cubicBezTo>
                    <a:pt x="2367" y="983"/>
                    <a:pt x="2949" y="479"/>
                    <a:pt x="2574" y="233"/>
                  </a:cubicBezTo>
                  <a:cubicBezTo>
                    <a:pt x="2223" y="11"/>
                    <a:pt x="1120" y="0"/>
                    <a:pt x="913" y="0"/>
                  </a:cubicBez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664;p31"/>
            <p:cNvSpPr/>
            <p:nvPr/>
          </p:nvSpPr>
          <p:spPr>
            <a:xfrm>
              <a:off x="6628966" y="2339798"/>
              <a:ext cx="159143" cy="63895"/>
            </a:xfrm>
            <a:custGeom>
              <a:avLst/>
              <a:gdLst/>
              <a:ahLst/>
              <a:cxnLst/>
              <a:rect l="l" t="t" r="r" b="b"/>
              <a:pathLst>
                <a:path w="2949" h="1184" extrusionOk="0">
                  <a:moveTo>
                    <a:pt x="867" y="0"/>
                  </a:moveTo>
                  <a:cubicBezTo>
                    <a:pt x="867" y="0"/>
                    <a:pt x="0" y="880"/>
                    <a:pt x="0" y="1074"/>
                  </a:cubicBezTo>
                  <a:cubicBezTo>
                    <a:pt x="5" y="1143"/>
                    <a:pt x="68" y="1183"/>
                    <a:pt x="173" y="1183"/>
                  </a:cubicBezTo>
                  <a:cubicBezTo>
                    <a:pt x="384" y="1183"/>
                    <a:pt x="763" y="1022"/>
                    <a:pt x="1177" y="608"/>
                  </a:cubicBezTo>
                  <a:cubicBezTo>
                    <a:pt x="1578" y="686"/>
                    <a:pt x="1979" y="815"/>
                    <a:pt x="2354" y="996"/>
                  </a:cubicBezTo>
                  <a:cubicBezTo>
                    <a:pt x="2354" y="996"/>
                    <a:pt x="2949" y="492"/>
                    <a:pt x="2561" y="246"/>
                  </a:cubicBezTo>
                  <a:cubicBezTo>
                    <a:pt x="2186" y="0"/>
                    <a:pt x="867" y="0"/>
                    <a:pt x="867" y="0"/>
                  </a:cubicBez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665;p31"/>
            <p:cNvSpPr/>
            <p:nvPr/>
          </p:nvSpPr>
          <p:spPr>
            <a:xfrm>
              <a:off x="7277306" y="2050922"/>
              <a:ext cx="301502" cy="194760"/>
            </a:xfrm>
            <a:custGeom>
              <a:avLst/>
              <a:gdLst/>
              <a:ahLst/>
              <a:cxnLst/>
              <a:rect l="l" t="t" r="r" b="b"/>
              <a:pathLst>
                <a:path w="5587" h="3609" extrusionOk="0">
                  <a:moveTo>
                    <a:pt x="4518" y="1"/>
                  </a:moveTo>
                  <a:cubicBezTo>
                    <a:pt x="4324" y="1"/>
                    <a:pt x="4133" y="57"/>
                    <a:pt x="3983" y="181"/>
                  </a:cubicBezTo>
                  <a:cubicBezTo>
                    <a:pt x="3789" y="362"/>
                    <a:pt x="3647" y="594"/>
                    <a:pt x="3556" y="840"/>
                  </a:cubicBezTo>
                  <a:cubicBezTo>
                    <a:pt x="3466" y="1034"/>
                    <a:pt x="3427" y="1254"/>
                    <a:pt x="3453" y="1474"/>
                  </a:cubicBezTo>
                  <a:cubicBezTo>
                    <a:pt x="3375" y="1451"/>
                    <a:pt x="3295" y="1440"/>
                    <a:pt x="3216" y="1440"/>
                  </a:cubicBezTo>
                  <a:cubicBezTo>
                    <a:pt x="2890" y="1440"/>
                    <a:pt x="2577" y="1625"/>
                    <a:pt x="2431" y="1926"/>
                  </a:cubicBezTo>
                  <a:cubicBezTo>
                    <a:pt x="2354" y="1745"/>
                    <a:pt x="2173" y="1642"/>
                    <a:pt x="1979" y="1642"/>
                  </a:cubicBezTo>
                  <a:cubicBezTo>
                    <a:pt x="1772" y="1642"/>
                    <a:pt x="1578" y="1771"/>
                    <a:pt x="1487" y="1952"/>
                  </a:cubicBezTo>
                  <a:cubicBezTo>
                    <a:pt x="1384" y="1642"/>
                    <a:pt x="1112" y="1409"/>
                    <a:pt x="789" y="1383"/>
                  </a:cubicBezTo>
                  <a:cubicBezTo>
                    <a:pt x="771" y="1382"/>
                    <a:pt x="753" y="1381"/>
                    <a:pt x="735" y="1381"/>
                  </a:cubicBezTo>
                  <a:cubicBezTo>
                    <a:pt x="422" y="1381"/>
                    <a:pt x="151" y="1594"/>
                    <a:pt x="65" y="1888"/>
                  </a:cubicBezTo>
                  <a:cubicBezTo>
                    <a:pt x="0" y="2185"/>
                    <a:pt x="117" y="2496"/>
                    <a:pt x="362" y="2689"/>
                  </a:cubicBezTo>
                  <a:cubicBezTo>
                    <a:pt x="621" y="2871"/>
                    <a:pt x="931" y="2987"/>
                    <a:pt x="1255" y="3013"/>
                  </a:cubicBezTo>
                  <a:cubicBezTo>
                    <a:pt x="1371" y="3220"/>
                    <a:pt x="1604" y="3349"/>
                    <a:pt x="1837" y="3349"/>
                  </a:cubicBezTo>
                  <a:cubicBezTo>
                    <a:pt x="2108" y="3336"/>
                    <a:pt x="2354" y="3207"/>
                    <a:pt x="2509" y="2987"/>
                  </a:cubicBezTo>
                  <a:cubicBezTo>
                    <a:pt x="2597" y="3353"/>
                    <a:pt x="2944" y="3608"/>
                    <a:pt x="3334" y="3608"/>
                  </a:cubicBezTo>
                  <a:cubicBezTo>
                    <a:pt x="3343" y="3608"/>
                    <a:pt x="3353" y="3608"/>
                    <a:pt x="3363" y="3608"/>
                  </a:cubicBezTo>
                  <a:cubicBezTo>
                    <a:pt x="3738" y="3569"/>
                    <a:pt x="4100" y="3181"/>
                    <a:pt x="4048" y="2806"/>
                  </a:cubicBezTo>
                  <a:lnTo>
                    <a:pt x="4048" y="2806"/>
                  </a:lnTo>
                  <a:cubicBezTo>
                    <a:pt x="4145" y="2816"/>
                    <a:pt x="4244" y="2822"/>
                    <a:pt x="4343" y="2822"/>
                  </a:cubicBezTo>
                  <a:cubicBezTo>
                    <a:pt x="4627" y="2822"/>
                    <a:pt x="4907" y="2768"/>
                    <a:pt x="5108" y="2586"/>
                  </a:cubicBezTo>
                  <a:cubicBezTo>
                    <a:pt x="5419" y="2302"/>
                    <a:pt x="5432" y="1810"/>
                    <a:pt x="5432" y="1383"/>
                  </a:cubicBezTo>
                  <a:cubicBezTo>
                    <a:pt x="5419" y="918"/>
                    <a:pt x="5587" y="659"/>
                    <a:pt x="5264" y="310"/>
                  </a:cubicBezTo>
                  <a:cubicBezTo>
                    <a:pt x="5074" y="113"/>
                    <a:pt x="4792" y="1"/>
                    <a:pt x="4518" y="1"/>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666;p31"/>
            <p:cNvSpPr/>
            <p:nvPr/>
          </p:nvSpPr>
          <p:spPr>
            <a:xfrm>
              <a:off x="7150271" y="2064144"/>
              <a:ext cx="174523" cy="113111"/>
            </a:xfrm>
            <a:custGeom>
              <a:avLst/>
              <a:gdLst/>
              <a:ahLst/>
              <a:cxnLst/>
              <a:rect l="l" t="t" r="r" b="b"/>
              <a:pathLst>
                <a:path w="3234" h="2096" extrusionOk="0">
                  <a:moveTo>
                    <a:pt x="647" y="0"/>
                  </a:moveTo>
                  <a:cubicBezTo>
                    <a:pt x="518" y="246"/>
                    <a:pt x="311" y="492"/>
                    <a:pt x="156" y="725"/>
                  </a:cubicBezTo>
                  <a:cubicBezTo>
                    <a:pt x="259" y="841"/>
                    <a:pt x="311" y="1022"/>
                    <a:pt x="414" y="1125"/>
                  </a:cubicBezTo>
                  <a:cubicBezTo>
                    <a:pt x="393" y="1128"/>
                    <a:pt x="371" y="1129"/>
                    <a:pt x="350" y="1129"/>
                  </a:cubicBezTo>
                  <a:cubicBezTo>
                    <a:pt x="242" y="1129"/>
                    <a:pt x="136" y="1102"/>
                    <a:pt x="39" y="1048"/>
                  </a:cubicBezTo>
                  <a:cubicBezTo>
                    <a:pt x="26" y="1112"/>
                    <a:pt x="1" y="1151"/>
                    <a:pt x="26" y="1203"/>
                  </a:cubicBezTo>
                  <a:cubicBezTo>
                    <a:pt x="91" y="1294"/>
                    <a:pt x="259" y="1358"/>
                    <a:pt x="337" y="1436"/>
                  </a:cubicBezTo>
                  <a:lnTo>
                    <a:pt x="65" y="1462"/>
                  </a:lnTo>
                  <a:cubicBezTo>
                    <a:pt x="39" y="1526"/>
                    <a:pt x="14" y="1617"/>
                    <a:pt x="65" y="1669"/>
                  </a:cubicBezTo>
                  <a:cubicBezTo>
                    <a:pt x="70" y="1673"/>
                    <a:pt x="83" y="1675"/>
                    <a:pt x="105" y="1675"/>
                  </a:cubicBezTo>
                  <a:cubicBezTo>
                    <a:pt x="238" y="1675"/>
                    <a:pt x="675" y="1601"/>
                    <a:pt x="1225" y="1601"/>
                  </a:cubicBezTo>
                  <a:cubicBezTo>
                    <a:pt x="1844" y="1601"/>
                    <a:pt x="2604" y="1695"/>
                    <a:pt x="3234" y="2095"/>
                  </a:cubicBezTo>
                  <a:cubicBezTo>
                    <a:pt x="3195" y="1552"/>
                    <a:pt x="2522" y="1138"/>
                    <a:pt x="2057" y="854"/>
                  </a:cubicBezTo>
                  <a:cubicBezTo>
                    <a:pt x="1578" y="569"/>
                    <a:pt x="1048" y="375"/>
                    <a:pt x="647"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667;p31"/>
            <p:cNvSpPr/>
            <p:nvPr/>
          </p:nvSpPr>
          <p:spPr>
            <a:xfrm>
              <a:off x="7231921" y="2060528"/>
              <a:ext cx="108955" cy="149537"/>
            </a:xfrm>
            <a:custGeom>
              <a:avLst/>
              <a:gdLst/>
              <a:ahLst/>
              <a:cxnLst/>
              <a:rect l="l" t="t" r="r" b="b"/>
              <a:pathLst>
                <a:path w="2019" h="2771" extrusionOk="0">
                  <a:moveTo>
                    <a:pt x="1256" y="1"/>
                  </a:moveTo>
                  <a:cubicBezTo>
                    <a:pt x="1243" y="1"/>
                    <a:pt x="1229" y="1"/>
                    <a:pt x="1216" y="3"/>
                  </a:cubicBezTo>
                  <a:lnTo>
                    <a:pt x="971" y="1373"/>
                  </a:lnTo>
                  <a:cubicBezTo>
                    <a:pt x="621" y="1684"/>
                    <a:pt x="298" y="2007"/>
                    <a:pt x="1" y="2369"/>
                  </a:cubicBezTo>
                  <a:cubicBezTo>
                    <a:pt x="1" y="2369"/>
                    <a:pt x="259" y="2718"/>
                    <a:pt x="557" y="2770"/>
                  </a:cubicBezTo>
                  <a:cubicBezTo>
                    <a:pt x="557" y="2770"/>
                    <a:pt x="1022" y="1917"/>
                    <a:pt x="1087" y="1373"/>
                  </a:cubicBezTo>
                  <a:cubicBezTo>
                    <a:pt x="1087" y="1373"/>
                    <a:pt x="1902" y="766"/>
                    <a:pt x="2018" y="533"/>
                  </a:cubicBezTo>
                  <a:cubicBezTo>
                    <a:pt x="2018" y="533"/>
                    <a:pt x="1643" y="1"/>
                    <a:pt x="12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668;p31"/>
            <p:cNvSpPr/>
            <p:nvPr/>
          </p:nvSpPr>
          <p:spPr>
            <a:xfrm>
              <a:off x="6796474" y="2267215"/>
              <a:ext cx="733492" cy="413534"/>
            </a:xfrm>
            <a:custGeom>
              <a:avLst/>
              <a:gdLst/>
              <a:ahLst/>
              <a:cxnLst/>
              <a:rect l="l" t="t" r="r" b="b"/>
              <a:pathLst>
                <a:path w="13592" h="7663" extrusionOk="0">
                  <a:moveTo>
                    <a:pt x="13592" y="1"/>
                  </a:moveTo>
                  <a:cubicBezTo>
                    <a:pt x="13113" y="13"/>
                    <a:pt x="11975" y="259"/>
                    <a:pt x="10721" y="1514"/>
                  </a:cubicBezTo>
                  <a:cubicBezTo>
                    <a:pt x="10255" y="1953"/>
                    <a:pt x="9854" y="2458"/>
                    <a:pt x="9492" y="2988"/>
                  </a:cubicBezTo>
                  <a:cubicBezTo>
                    <a:pt x="8858" y="3932"/>
                    <a:pt x="8341" y="4423"/>
                    <a:pt x="7216" y="4604"/>
                  </a:cubicBezTo>
                  <a:cubicBezTo>
                    <a:pt x="7176" y="4611"/>
                    <a:pt x="7128" y="4614"/>
                    <a:pt x="7074" y="4614"/>
                  </a:cubicBezTo>
                  <a:cubicBezTo>
                    <a:pt x="6024" y="4614"/>
                    <a:pt x="2446" y="3469"/>
                    <a:pt x="1229" y="2768"/>
                  </a:cubicBezTo>
                  <a:cubicBezTo>
                    <a:pt x="815" y="2962"/>
                    <a:pt x="168" y="3272"/>
                    <a:pt x="0" y="3622"/>
                  </a:cubicBezTo>
                  <a:cubicBezTo>
                    <a:pt x="1112" y="4876"/>
                    <a:pt x="4332" y="6919"/>
                    <a:pt x="6686" y="7501"/>
                  </a:cubicBezTo>
                  <a:cubicBezTo>
                    <a:pt x="7052" y="7609"/>
                    <a:pt x="7428" y="7663"/>
                    <a:pt x="7805" y="7663"/>
                  </a:cubicBezTo>
                  <a:cubicBezTo>
                    <a:pt x="7880" y="7663"/>
                    <a:pt x="7955" y="7661"/>
                    <a:pt x="8031" y="7656"/>
                  </a:cubicBezTo>
                  <a:cubicBezTo>
                    <a:pt x="8496" y="7592"/>
                    <a:pt x="8949" y="7424"/>
                    <a:pt x="9337" y="7165"/>
                  </a:cubicBezTo>
                  <a:cubicBezTo>
                    <a:pt x="9984" y="6738"/>
                    <a:pt x="10565" y="6247"/>
                    <a:pt x="11096" y="5704"/>
                  </a:cubicBezTo>
                  <a:cubicBezTo>
                    <a:pt x="11600" y="5186"/>
                    <a:pt x="12053" y="4630"/>
                    <a:pt x="12454" y="4048"/>
                  </a:cubicBezTo>
                  <a:cubicBezTo>
                    <a:pt x="13048" y="3117"/>
                    <a:pt x="13475" y="1100"/>
                    <a:pt x="13592" y="1"/>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669;p31"/>
            <p:cNvSpPr/>
            <p:nvPr/>
          </p:nvSpPr>
          <p:spPr>
            <a:xfrm>
              <a:off x="7374983" y="2267215"/>
              <a:ext cx="154987" cy="307816"/>
            </a:xfrm>
            <a:custGeom>
              <a:avLst/>
              <a:gdLst/>
              <a:ahLst/>
              <a:cxnLst/>
              <a:rect l="l" t="t" r="r" b="b"/>
              <a:pathLst>
                <a:path w="2872" h="5704" extrusionOk="0">
                  <a:moveTo>
                    <a:pt x="2872" y="1"/>
                  </a:moveTo>
                  <a:cubicBezTo>
                    <a:pt x="2393" y="13"/>
                    <a:pt x="1255" y="259"/>
                    <a:pt x="1" y="1501"/>
                  </a:cubicBezTo>
                  <a:cubicBezTo>
                    <a:pt x="1" y="1539"/>
                    <a:pt x="14" y="1591"/>
                    <a:pt x="14" y="1643"/>
                  </a:cubicBezTo>
                  <a:cubicBezTo>
                    <a:pt x="233" y="2768"/>
                    <a:pt x="350" y="3906"/>
                    <a:pt x="376" y="5057"/>
                  </a:cubicBezTo>
                  <a:lnTo>
                    <a:pt x="376" y="5704"/>
                  </a:lnTo>
                  <a:cubicBezTo>
                    <a:pt x="880" y="5186"/>
                    <a:pt x="1333" y="4630"/>
                    <a:pt x="1734" y="4048"/>
                  </a:cubicBezTo>
                  <a:cubicBezTo>
                    <a:pt x="2328" y="3117"/>
                    <a:pt x="2755" y="1100"/>
                    <a:pt x="2872" y="1"/>
                  </a:cubicBezTo>
                  <a:close/>
                </a:path>
              </a:pathLst>
            </a:custGeom>
            <a:solidFill>
              <a:srgbClr val="2D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670;p31"/>
            <p:cNvSpPr/>
            <p:nvPr/>
          </p:nvSpPr>
          <p:spPr>
            <a:xfrm>
              <a:off x="7666720" y="1845315"/>
              <a:ext cx="712554" cy="692965"/>
            </a:xfrm>
            <a:custGeom>
              <a:avLst/>
              <a:gdLst/>
              <a:ahLst/>
              <a:cxnLst/>
              <a:rect l="l" t="t" r="r" b="b"/>
              <a:pathLst>
                <a:path w="13204" h="12841" extrusionOk="0">
                  <a:moveTo>
                    <a:pt x="12480" y="0"/>
                  </a:moveTo>
                  <a:cubicBezTo>
                    <a:pt x="12140" y="0"/>
                    <a:pt x="11755" y="46"/>
                    <a:pt x="11497" y="46"/>
                  </a:cubicBezTo>
                  <a:cubicBezTo>
                    <a:pt x="11135" y="1327"/>
                    <a:pt x="9854" y="5504"/>
                    <a:pt x="9234" y="6060"/>
                  </a:cubicBezTo>
                  <a:cubicBezTo>
                    <a:pt x="8514" y="6692"/>
                    <a:pt x="7961" y="6938"/>
                    <a:pt x="7131" y="6938"/>
                  </a:cubicBezTo>
                  <a:cubicBezTo>
                    <a:pt x="6976" y="6938"/>
                    <a:pt x="6811" y="6930"/>
                    <a:pt x="6634" y="6913"/>
                  </a:cubicBezTo>
                  <a:cubicBezTo>
                    <a:pt x="6170" y="6872"/>
                    <a:pt x="5739" y="6853"/>
                    <a:pt x="5337" y="6853"/>
                  </a:cubicBezTo>
                  <a:cubicBezTo>
                    <a:pt x="3503" y="6853"/>
                    <a:pt x="2305" y="7247"/>
                    <a:pt x="1552" y="7650"/>
                  </a:cubicBezTo>
                  <a:cubicBezTo>
                    <a:pt x="854" y="8388"/>
                    <a:pt x="0" y="10185"/>
                    <a:pt x="104" y="11284"/>
                  </a:cubicBezTo>
                  <a:cubicBezTo>
                    <a:pt x="199" y="12284"/>
                    <a:pt x="1243" y="12841"/>
                    <a:pt x="2119" y="12841"/>
                  </a:cubicBezTo>
                  <a:cubicBezTo>
                    <a:pt x="2785" y="12841"/>
                    <a:pt x="3353" y="12520"/>
                    <a:pt x="3337" y="11827"/>
                  </a:cubicBezTo>
                  <a:cubicBezTo>
                    <a:pt x="3298" y="10237"/>
                    <a:pt x="3621" y="9888"/>
                    <a:pt x="3621" y="9888"/>
                  </a:cubicBezTo>
                  <a:cubicBezTo>
                    <a:pt x="4164" y="9908"/>
                    <a:pt x="5113" y="9964"/>
                    <a:pt x="6145" y="9964"/>
                  </a:cubicBezTo>
                  <a:cubicBezTo>
                    <a:pt x="7079" y="9964"/>
                    <a:pt x="8081" y="9918"/>
                    <a:pt x="8910" y="9758"/>
                  </a:cubicBezTo>
                  <a:cubicBezTo>
                    <a:pt x="9544" y="9629"/>
                    <a:pt x="10074" y="9448"/>
                    <a:pt x="10398" y="9163"/>
                  </a:cubicBezTo>
                  <a:cubicBezTo>
                    <a:pt x="10695" y="8892"/>
                    <a:pt x="10954" y="8582"/>
                    <a:pt x="11148" y="8232"/>
                  </a:cubicBezTo>
                  <a:cubicBezTo>
                    <a:pt x="12531" y="6021"/>
                    <a:pt x="13204" y="1753"/>
                    <a:pt x="12932" y="46"/>
                  </a:cubicBezTo>
                  <a:cubicBezTo>
                    <a:pt x="12807" y="12"/>
                    <a:pt x="12649" y="0"/>
                    <a:pt x="12480"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671;p31"/>
            <p:cNvSpPr/>
            <p:nvPr/>
          </p:nvSpPr>
          <p:spPr>
            <a:xfrm>
              <a:off x="7954247" y="3097039"/>
              <a:ext cx="723023" cy="488545"/>
            </a:xfrm>
            <a:custGeom>
              <a:avLst/>
              <a:gdLst/>
              <a:ahLst/>
              <a:cxnLst/>
              <a:rect l="l" t="t" r="r" b="b"/>
              <a:pathLst>
                <a:path w="13398" h="9053" extrusionOk="0">
                  <a:moveTo>
                    <a:pt x="9520" y="1"/>
                  </a:moveTo>
                  <a:cubicBezTo>
                    <a:pt x="9470" y="1"/>
                    <a:pt x="9426" y="9"/>
                    <a:pt x="9389" y="26"/>
                  </a:cubicBezTo>
                  <a:cubicBezTo>
                    <a:pt x="8820" y="271"/>
                    <a:pt x="8548" y="1487"/>
                    <a:pt x="8548" y="1487"/>
                  </a:cubicBezTo>
                  <a:cubicBezTo>
                    <a:pt x="6091" y="2172"/>
                    <a:pt x="3104" y="3711"/>
                    <a:pt x="1384" y="4655"/>
                  </a:cubicBezTo>
                  <a:lnTo>
                    <a:pt x="996" y="4875"/>
                  </a:lnTo>
                  <a:cubicBezTo>
                    <a:pt x="375" y="5211"/>
                    <a:pt x="0" y="5444"/>
                    <a:pt x="0" y="5444"/>
                  </a:cubicBezTo>
                  <a:cubicBezTo>
                    <a:pt x="1345" y="8418"/>
                    <a:pt x="2380" y="9052"/>
                    <a:pt x="2380" y="9052"/>
                  </a:cubicBezTo>
                  <a:cubicBezTo>
                    <a:pt x="2716" y="8858"/>
                    <a:pt x="3091" y="8612"/>
                    <a:pt x="3492" y="8328"/>
                  </a:cubicBezTo>
                  <a:lnTo>
                    <a:pt x="3802" y="8108"/>
                  </a:lnTo>
                  <a:cubicBezTo>
                    <a:pt x="6311" y="6285"/>
                    <a:pt x="9829" y="3207"/>
                    <a:pt x="10708" y="2896"/>
                  </a:cubicBezTo>
                  <a:cubicBezTo>
                    <a:pt x="10843" y="2850"/>
                    <a:pt x="11015" y="2833"/>
                    <a:pt x="11197" y="2833"/>
                  </a:cubicBezTo>
                  <a:cubicBezTo>
                    <a:pt x="11781" y="2833"/>
                    <a:pt x="12480" y="3013"/>
                    <a:pt x="12480" y="3013"/>
                  </a:cubicBezTo>
                  <a:cubicBezTo>
                    <a:pt x="12480" y="3013"/>
                    <a:pt x="13398" y="2547"/>
                    <a:pt x="12661" y="2004"/>
                  </a:cubicBezTo>
                  <a:cubicBezTo>
                    <a:pt x="12153" y="1629"/>
                    <a:pt x="10233" y="1"/>
                    <a:pt x="952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672;p31"/>
            <p:cNvSpPr/>
            <p:nvPr/>
          </p:nvSpPr>
          <p:spPr>
            <a:xfrm>
              <a:off x="7573198" y="3086515"/>
              <a:ext cx="510185" cy="658103"/>
            </a:xfrm>
            <a:custGeom>
              <a:avLst/>
              <a:gdLst/>
              <a:ahLst/>
              <a:cxnLst/>
              <a:rect l="l" t="t" r="r" b="b"/>
              <a:pathLst>
                <a:path w="9454" h="12195" extrusionOk="0">
                  <a:moveTo>
                    <a:pt x="7811" y="1"/>
                  </a:moveTo>
                  <a:lnTo>
                    <a:pt x="2044" y="880"/>
                  </a:lnTo>
                  <a:cubicBezTo>
                    <a:pt x="2044" y="880"/>
                    <a:pt x="401" y="6971"/>
                    <a:pt x="608" y="8238"/>
                  </a:cubicBezTo>
                  <a:cubicBezTo>
                    <a:pt x="789" y="9260"/>
                    <a:pt x="0" y="11652"/>
                    <a:pt x="2755" y="12144"/>
                  </a:cubicBezTo>
                  <a:cubicBezTo>
                    <a:pt x="2943" y="12179"/>
                    <a:pt x="3138" y="12195"/>
                    <a:pt x="3336" y="12195"/>
                  </a:cubicBezTo>
                  <a:cubicBezTo>
                    <a:pt x="6022" y="12195"/>
                    <a:pt x="9454" y="9234"/>
                    <a:pt x="9454" y="9234"/>
                  </a:cubicBezTo>
                  <a:lnTo>
                    <a:pt x="7074" y="5626"/>
                  </a:lnTo>
                  <a:lnTo>
                    <a:pt x="6001" y="6118"/>
                  </a:lnTo>
                  <a:cubicBezTo>
                    <a:pt x="6492" y="5018"/>
                    <a:pt x="7811" y="1"/>
                    <a:pt x="7811" y="1"/>
                  </a:cubicBezTo>
                  <a:close/>
                </a:path>
              </a:pathLst>
            </a:custGeom>
            <a:solidFill>
              <a:srgbClr val="2D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673;p31"/>
            <p:cNvSpPr/>
            <p:nvPr/>
          </p:nvSpPr>
          <p:spPr>
            <a:xfrm>
              <a:off x="7756734" y="4307695"/>
              <a:ext cx="228272" cy="276085"/>
            </a:xfrm>
            <a:custGeom>
              <a:avLst/>
              <a:gdLst/>
              <a:ahLst/>
              <a:cxnLst/>
              <a:rect l="l" t="t" r="r" b="b"/>
              <a:pathLst>
                <a:path w="4230" h="5116" extrusionOk="0">
                  <a:moveTo>
                    <a:pt x="3553" y="0"/>
                  </a:moveTo>
                  <a:cubicBezTo>
                    <a:pt x="3545" y="0"/>
                    <a:pt x="3537" y="1"/>
                    <a:pt x="3531" y="3"/>
                  </a:cubicBezTo>
                  <a:lnTo>
                    <a:pt x="233" y="2770"/>
                  </a:lnTo>
                  <a:cubicBezTo>
                    <a:pt x="143" y="3132"/>
                    <a:pt x="78" y="3507"/>
                    <a:pt x="39" y="3895"/>
                  </a:cubicBezTo>
                  <a:cubicBezTo>
                    <a:pt x="0" y="4438"/>
                    <a:pt x="311" y="4982"/>
                    <a:pt x="557" y="5111"/>
                  </a:cubicBezTo>
                  <a:cubicBezTo>
                    <a:pt x="562" y="5114"/>
                    <a:pt x="569" y="5115"/>
                    <a:pt x="576" y="5115"/>
                  </a:cubicBezTo>
                  <a:cubicBezTo>
                    <a:pt x="902" y="5115"/>
                    <a:pt x="3231" y="2513"/>
                    <a:pt x="4229" y="404"/>
                  </a:cubicBezTo>
                  <a:cubicBezTo>
                    <a:pt x="4229" y="404"/>
                    <a:pt x="3731" y="0"/>
                    <a:pt x="35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674;p31"/>
            <p:cNvSpPr/>
            <p:nvPr/>
          </p:nvSpPr>
          <p:spPr>
            <a:xfrm>
              <a:off x="7334509" y="2927426"/>
              <a:ext cx="474622" cy="954749"/>
            </a:xfrm>
            <a:custGeom>
              <a:avLst/>
              <a:gdLst/>
              <a:ahLst/>
              <a:cxnLst/>
              <a:rect l="l" t="t" r="r" b="b"/>
              <a:pathLst>
                <a:path w="8795" h="17692" extrusionOk="0">
                  <a:moveTo>
                    <a:pt x="8794" y="0"/>
                  </a:moveTo>
                  <a:lnTo>
                    <a:pt x="1190" y="1681"/>
                  </a:lnTo>
                  <a:cubicBezTo>
                    <a:pt x="1126" y="2031"/>
                    <a:pt x="1" y="9725"/>
                    <a:pt x="14" y="11406"/>
                  </a:cubicBezTo>
                  <a:cubicBezTo>
                    <a:pt x="39" y="13501"/>
                    <a:pt x="3091" y="17691"/>
                    <a:pt x="3091" y="17691"/>
                  </a:cubicBezTo>
                  <a:lnTo>
                    <a:pt x="6919" y="15687"/>
                  </a:lnTo>
                  <a:cubicBezTo>
                    <a:pt x="6919" y="15687"/>
                    <a:pt x="6803" y="14445"/>
                    <a:pt x="5122" y="11212"/>
                  </a:cubicBezTo>
                  <a:cubicBezTo>
                    <a:pt x="5122" y="11212"/>
                    <a:pt x="8743" y="4216"/>
                    <a:pt x="8794"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675;p31"/>
            <p:cNvSpPr/>
            <p:nvPr/>
          </p:nvSpPr>
          <p:spPr>
            <a:xfrm>
              <a:off x="7319884" y="3086515"/>
              <a:ext cx="918430" cy="282183"/>
            </a:xfrm>
            <a:custGeom>
              <a:avLst/>
              <a:gdLst/>
              <a:ahLst/>
              <a:cxnLst/>
              <a:rect l="l" t="t" r="r" b="b"/>
              <a:pathLst>
                <a:path w="17019" h="5229" extrusionOk="0">
                  <a:moveTo>
                    <a:pt x="16294" y="1"/>
                  </a:moveTo>
                  <a:cubicBezTo>
                    <a:pt x="16294" y="1"/>
                    <a:pt x="11471" y="1139"/>
                    <a:pt x="8289" y="1216"/>
                  </a:cubicBezTo>
                  <a:cubicBezTo>
                    <a:pt x="3440" y="1359"/>
                    <a:pt x="530" y="4320"/>
                    <a:pt x="530" y="4320"/>
                  </a:cubicBezTo>
                  <a:cubicBezTo>
                    <a:pt x="530" y="4320"/>
                    <a:pt x="0" y="5148"/>
                    <a:pt x="530" y="5225"/>
                  </a:cubicBezTo>
                  <a:cubicBezTo>
                    <a:pt x="550" y="5228"/>
                    <a:pt x="569" y="5229"/>
                    <a:pt x="588" y="5229"/>
                  </a:cubicBezTo>
                  <a:cubicBezTo>
                    <a:pt x="1070" y="5229"/>
                    <a:pt x="1358" y="4462"/>
                    <a:pt x="1358" y="4462"/>
                  </a:cubicBezTo>
                  <a:cubicBezTo>
                    <a:pt x="1358" y="4462"/>
                    <a:pt x="1570" y="4813"/>
                    <a:pt x="1932" y="4813"/>
                  </a:cubicBezTo>
                  <a:cubicBezTo>
                    <a:pt x="1999" y="4813"/>
                    <a:pt x="2070" y="4801"/>
                    <a:pt x="2147" y="4773"/>
                  </a:cubicBezTo>
                  <a:cubicBezTo>
                    <a:pt x="2638" y="4592"/>
                    <a:pt x="2431" y="3738"/>
                    <a:pt x="2431" y="3738"/>
                  </a:cubicBezTo>
                  <a:lnTo>
                    <a:pt x="2431" y="3738"/>
                  </a:lnTo>
                  <a:cubicBezTo>
                    <a:pt x="2431" y="3738"/>
                    <a:pt x="2942" y="3989"/>
                    <a:pt x="3337" y="3989"/>
                  </a:cubicBezTo>
                  <a:cubicBezTo>
                    <a:pt x="3456" y="3989"/>
                    <a:pt x="3566" y="3966"/>
                    <a:pt x="3647" y="3906"/>
                  </a:cubicBezTo>
                  <a:cubicBezTo>
                    <a:pt x="4009" y="3648"/>
                    <a:pt x="3944" y="3001"/>
                    <a:pt x="3944" y="3001"/>
                  </a:cubicBezTo>
                  <a:lnTo>
                    <a:pt x="3944" y="3001"/>
                  </a:lnTo>
                  <a:cubicBezTo>
                    <a:pt x="3944" y="3001"/>
                    <a:pt x="4316" y="3253"/>
                    <a:pt x="4678" y="3253"/>
                  </a:cubicBezTo>
                  <a:cubicBezTo>
                    <a:pt x="4710" y="3253"/>
                    <a:pt x="4741" y="3251"/>
                    <a:pt x="4772" y="3247"/>
                  </a:cubicBezTo>
                  <a:cubicBezTo>
                    <a:pt x="5173" y="3182"/>
                    <a:pt x="5289" y="2587"/>
                    <a:pt x="5289" y="2587"/>
                  </a:cubicBezTo>
                  <a:cubicBezTo>
                    <a:pt x="5289" y="2587"/>
                    <a:pt x="5728" y="3001"/>
                    <a:pt x="6112" y="3001"/>
                  </a:cubicBezTo>
                  <a:cubicBezTo>
                    <a:pt x="6118" y="3001"/>
                    <a:pt x="6124" y="3001"/>
                    <a:pt x="6130" y="3001"/>
                  </a:cubicBezTo>
                  <a:cubicBezTo>
                    <a:pt x="6531" y="2988"/>
                    <a:pt x="6738" y="2432"/>
                    <a:pt x="6738" y="2432"/>
                  </a:cubicBezTo>
                  <a:cubicBezTo>
                    <a:pt x="6738" y="2432"/>
                    <a:pt x="7203" y="2923"/>
                    <a:pt x="7695" y="2923"/>
                  </a:cubicBezTo>
                  <a:cubicBezTo>
                    <a:pt x="8186" y="2923"/>
                    <a:pt x="8406" y="2432"/>
                    <a:pt x="8406" y="2432"/>
                  </a:cubicBezTo>
                  <a:cubicBezTo>
                    <a:pt x="8406" y="2432"/>
                    <a:pt x="8910" y="2890"/>
                    <a:pt x="9368" y="2890"/>
                  </a:cubicBezTo>
                  <a:cubicBezTo>
                    <a:pt x="9397" y="2890"/>
                    <a:pt x="9425" y="2888"/>
                    <a:pt x="9453" y="2885"/>
                  </a:cubicBezTo>
                  <a:cubicBezTo>
                    <a:pt x="9738" y="2859"/>
                    <a:pt x="9984" y="2691"/>
                    <a:pt x="10126" y="2432"/>
                  </a:cubicBezTo>
                  <a:cubicBezTo>
                    <a:pt x="10126" y="2432"/>
                    <a:pt x="10403" y="2925"/>
                    <a:pt x="10794" y="2925"/>
                  </a:cubicBezTo>
                  <a:cubicBezTo>
                    <a:pt x="10808" y="2925"/>
                    <a:pt x="10822" y="2925"/>
                    <a:pt x="10837" y="2923"/>
                  </a:cubicBezTo>
                  <a:cubicBezTo>
                    <a:pt x="11251" y="2885"/>
                    <a:pt x="11484" y="2341"/>
                    <a:pt x="11484" y="2341"/>
                  </a:cubicBezTo>
                  <a:cubicBezTo>
                    <a:pt x="11484" y="2341"/>
                    <a:pt x="11858" y="2747"/>
                    <a:pt x="12224" y="2747"/>
                  </a:cubicBezTo>
                  <a:cubicBezTo>
                    <a:pt x="12266" y="2747"/>
                    <a:pt x="12309" y="2741"/>
                    <a:pt x="12350" y="2729"/>
                  </a:cubicBezTo>
                  <a:cubicBezTo>
                    <a:pt x="12751" y="2626"/>
                    <a:pt x="12673" y="2083"/>
                    <a:pt x="12673" y="2083"/>
                  </a:cubicBezTo>
                  <a:lnTo>
                    <a:pt x="12673" y="2083"/>
                  </a:lnTo>
                  <a:cubicBezTo>
                    <a:pt x="12673" y="2083"/>
                    <a:pt x="13073" y="2447"/>
                    <a:pt x="13452" y="2447"/>
                  </a:cubicBezTo>
                  <a:cubicBezTo>
                    <a:pt x="13531" y="2447"/>
                    <a:pt x="13609" y="2431"/>
                    <a:pt x="13682" y="2393"/>
                  </a:cubicBezTo>
                  <a:cubicBezTo>
                    <a:pt x="13954" y="2238"/>
                    <a:pt x="14109" y="1953"/>
                    <a:pt x="14096" y="1656"/>
                  </a:cubicBezTo>
                  <a:lnTo>
                    <a:pt x="14096" y="1656"/>
                  </a:lnTo>
                  <a:cubicBezTo>
                    <a:pt x="14096" y="1656"/>
                    <a:pt x="14505" y="2013"/>
                    <a:pt x="14816" y="2013"/>
                  </a:cubicBezTo>
                  <a:cubicBezTo>
                    <a:pt x="14884" y="2013"/>
                    <a:pt x="14948" y="1995"/>
                    <a:pt x="15001" y="1953"/>
                  </a:cubicBezTo>
                  <a:cubicBezTo>
                    <a:pt x="15311" y="1734"/>
                    <a:pt x="15247" y="1203"/>
                    <a:pt x="15247" y="1203"/>
                  </a:cubicBezTo>
                  <a:lnTo>
                    <a:pt x="15247" y="1203"/>
                  </a:lnTo>
                  <a:cubicBezTo>
                    <a:pt x="15247" y="1203"/>
                    <a:pt x="15601" y="1482"/>
                    <a:pt x="15895" y="1482"/>
                  </a:cubicBezTo>
                  <a:cubicBezTo>
                    <a:pt x="15986" y="1482"/>
                    <a:pt x="16072" y="1455"/>
                    <a:pt x="16139" y="1384"/>
                  </a:cubicBezTo>
                  <a:cubicBezTo>
                    <a:pt x="16411" y="1087"/>
                    <a:pt x="16139" y="622"/>
                    <a:pt x="16139" y="621"/>
                  </a:cubicBezTo>
                  <a:lnTo>
                    <a:pt x="16139" y="621"/>
                  </a:lnTo>
                  <a:cubicBezTo>
                    <a:pt x="16139" y="621"/>
                    <a:pt x="16286" y="697"/>
                    <a:pt x="16454" y="697"/>
                  </a:cubicBezTo>
                  <a:cubicBezTo>
                    <a:pt x="16573" y="697"/>
                    <a:pt x="16702" y="659"/>
                    <a:pt x="16799" y="531"/>
                  </a:cubicBezTo>
                  <a:cubicBezTo>
                    <a:pt x="17019" y="208"/>
                    <a:pt x="16294" y="1"/>
                    <a:pt x="1629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676;p31"/>
            <p:cNvSpPr/>
            <p:nvPr/>
          </p:nvSpPr>
          <p:spPr>
            <a:xfrm>
              <a:off x="7348486" y="2664291"/>
              <a:ext cx="850057" cy="655351"/>
            </a:xfrm>
            <a:custGeom>
              <a:avLst/>
              <a:gdLst/>
              <a:ahLst/>
              <a:cxnLst/>
              <a:rect l="l" t="t" r="r" b="b"/>
              <a:pathLst>
                <a:path w="15752" h="12144" extrusionOk="0">
                  <a:moveTo>
                    <a:pt x="8923" y="1"/>
                  </a:moveTo>
                  <a:lnTo>
                    <a:pt x="8173" y="117"/>
                  </a:lnTo>
                  <a:lnTo>
                    <a:pt x="7940" y="143"/>
                  </a:lnTo>
                  <a:lnTo>
                    <a:pt x="7643" y="195"/>
                  </a:lnTo>
                  <a:lnTo>
                    <a:pt x="7294" y="247"/>
                  </a:lnTo>
                  <a:lnTo>
                    <a:pt x="5833" y="453"/>
                  </a:lnTo>
                  <a:lnTo>
                    <a:pt x="5652" y="479"/>
                  </a:lnTo>
                  <a:lnTo>
                    <a:pt x="4475" y="673"/>
                  </a:lnTo>
                  <a:lnTo>
                    <a:pt x="4177" y="725"/>
                  </a:lnTo>
                  <a:lnTo>
                    <a:pt x="2199" y="1010"/>
                  </a:lnTo>
                  <a:lnTo>
                    <a:pt x="2056" y="1035"/>
                  </a:lnTo>
                  <a:cubicBezTo>
                    <a:pt x="2031" y="1139"/>
                    <a:pt x="1785" y="2264"/>
                    <a:pt x="1462" y="3855"/>
                  </a:cubicBezTo>
                  <a:cubicBezTo>
                    <a:pt x="1449" y="3958"/>
                    <a:pt x="1423" y="4061"/>
                    <a:pt x="1397" y="4178"/>
                  </a:cubicBezTo>
                  <a:lnTo>
                    <a:pt x="1242" y="4954"/>
                  </a:lnTo>
                  <a:cubicBezTo>
                    <a:pt x="1229" y="5031"/>
                    <a:pt x="1216" y="5109"/>
                    <a:pt x="1190" y="5200"/>
                  </a:cubicBezTo>
                  <a:cubicBezTo>
                    <a:pt x="1048" y="5950"/>
                    <a:pt x="880" y="6764"/>
                    <a:pt x="737" y="7592"/>
                  </a:cubicBezTo>
                  <a:cubicBezTo>
                    <a:pt x="712" y="7682"/>
                    <a:pt x="699" y="7786"/>
                    <a:pt x="686" y="7876"/>
                  </a:cubicBezTo>
                  <a:cubicBezTo>
                    <a:pt x="673" y="7915"/>
                    <a:pt x="660" y="7967"/>
                    <a:pt x="660" y="8006"/>
                  </a:cubicBezTo>
                  <a:cubicBezTo>
                    <a:pt x="647" y="8057"/>
                    <a:pt x="647" y="8096"/>
                    <a:pt x="634" y="8148"/>
                  </a:cubicBezTo>
                  <a:cubicBezTo>
                    <a:pt x="388" y="9519"/>
                    <a:pt x="155" y="10915"/>
                    <a:pt x="0" y="12144"/>
                  </a:cubicBezTo>
                  <a:cubicBezTo>
                    <a:pt x="737" y="11691"/>
                    <a:pt x="1500" y="11265"/>
                    <a:pt x="2289" y="10890"/>
                  </a:cubicBezTo>
                  <a:lnTo>
                    <a:pt x="2470" y="10799"/>
                  </a:lnTo>
                  <a:lnTo>
                    <a:pt x="2522" y="10773"/>
                  </a:lnTo>
                  <a:cubicBezTo>
                    <a:pt x="2638" y="10721"/>
                    <a:pt x="2755" y="10670"/>
                    <a:pt x="2871" y="10618"/>
                  </a:cubicBezTo>
                  <a:cubicBezTo>
                    <a:pt x="3427" y="10372"/>
                    <a:pt x="3983" y="10152"/>
                    <a:pt x="4565" y="9984"/>
                  </a:cubicBezTo>
                  <a:cubicBezTo>
                    <a:pt x="4643" y="9958"/>
                    <a:pt x="4720" y="9946"/>
                    <a:pt x="4785" y="9920"/>
                  </a:cubicBezTo>
                  <a:cubicBezTo>
                    <a:pt x="5226" y="9789"/>
                    <a:pt x="5675" y="9721"/>
                    <a:pt x="6125" y="9721"/>
                  </a:cubicBezTo>
                  <a:cubicBezTo>
                    <a:pt x="6256" y="9721"/>
                    <a:pt x="6387" y="9727"/>
                    <a:pt x="6518" y="9739"/>
                  </a:cubicBezTo>
                  <a:cubicBezTo>
                    <a:pt x="6725" y="9765"/>
                    <a:pt x="6945" y="9777"/>
                    <a:pt x="7165" y="9803"/>
                  </a:cubicBezTo>
                  <a:lnTo>
                    <a:pt x="7436" y="9829"/>
                  </a:lnTo>
                  <a:cubicBezTo>
                    <a:pt x="7915" y="9868"/>
                    <a:pt x="8445" y="9881"/>
                    <a:pt x="9001" y="9881"/>
                  </a:cubicBezTo>
                  <a:lnTo>
                    <a:pt x="9221" y="9881"/>
                  </a:lnTo>
                  <a:cubicBezTo>
                    <a:pt x="9738" y="9881"/>
                    <a:pt x="10281" y="9855"/>
                    <a:pt x="10824" y="9790"/>
                  </a:cubicBezTo>
                  <a:lnTo>
                    <a:pt x="11096" y="9765"/>
                  </a:lnTo>
                  <a:cubicBezTo>
                    <a:pt x="11898" y="9674"/>
                    <a:pt x="12687" y="9493"/>
                    <a:pt x="13437" y="9234"/>
                  </a:cubicBezTo>
                  <a:cubicBezTo>
                    <a:pt x="13540" y="9208"/>
                    <a:pt x="13631" y="9170"/>
                    <a:pt x="13721" y="9131"/>
                  </a:cubicBezTo>
                  <a:cubicBezTo>
                    <a:pt x="14484" y="8846"/>
                    <a:pt x="15169" y="8407"/>
                    <a:pt x="15751" y="7825"/>
                  </a:cubicBezTo>
                  <a:cubicBezTo>
                    <a:pt x="15751" y="7825"/>
                    <a:pt x="14458" y="7553"/>
                    <a:pt x="13592" y="5575"/>
                  </a:cubicBezTo>
                  <a:cubicBezTo>
                    <a:pt x="13553" y="5484"/>
                    <a:pt x="13514" y="5406"/>
                    <a:pt x="13488" y="5329"/>
                  </a:cubicBezTo>
                  <a:cubicBezTo>
                    <a:pt x="13488" y="5316"/>
                    <a:pt x="13488" y="5316"/>
                    <a:pt x="13475" y="5290"/>
                  </a:cubicBezTo>
                  <a:cubicBezTo>
                    <a:pt x="13462" y="5264"/>
                    <a:pt x="13450" y="5238"/>
                    <a:pt x="13437" y="5200"/>
                  </a:cubicBezTo>
                  <a:cubicBezTo>
                    <a:pt x="13359" y="5006"/>
                    <a:pt x="13281" y="4799"/>
                    <a:pt x="13178" y="4592"/>
                  </a:cubicBezTo>
                  <a:cubicBezTo>
                    <a:pt x="12919" y="4023"/>
                    <a:pt x="12609" y="3454"/>
                    <a:pt x="12273" y="2923"/>
                  </a:cubicBezTo>
                  <a:lnTo>
                    <a:pt x="12130" y="2717"/>
                  </a:lnTo>
                  <a:cubicBezTo>
                    <a:pt x="11626" y="1941"/>
                    <a:pt x="10992" y="1242"/>
                    <a:pt x="10268" y="673"/>
                  </a:cubicBezTo>
                  <a:cubicBezTo>
                    <a:pt x="10204" y="622"/>
                    <a:pt x="10139" y="583"/>
                    <a:pt x="10074" y="531"/>
                  </a:cubicBezTo>
                  <a:cubicBezTo>
                    <a:pt x="9725" y="298"/>
                    <a:pt x="9337" y="117"/>
                    <a:pt x="892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677;p31"/>
            <p:cNvSpPr/>
            <p:nvPr/>
          </p:nvSpPr>
          <p:spPr>
            <a:xfrm>
              <a:off x="7382646" y="3088620"/>
              <a:ext cx="99188" cy="163352"/>
            </a:xfrm>
            <a:custGeom>
              <a:avLst/>
              <a:gdLst/>
              <a:ahLst/>
              <a:cxnLst/>
              <a:rect l="l" t="t" r="r" b="b"/>
              <a:pathLst>
                <a:path w="1838" h="3027" extrusionOk="0">
                  <a:moveTo>
                    <a:pt x="53" y="1"/>
                  </a:moveTo>
                  <a:cubicBezTo>
                    <a:pt x="40" y="52"/>
                    <a:pt x="27" y="91"/>
                    <a:pt x="27" y="143"/>
                  </a:cubicBezTo>
                  <a:cubicBezTo>
                    <a:pt x="14" y="182"/>
                    <a:pt x="14" y="233"/>
                    <a:pt x="1" y="272"/>
                  </a:cubicBezTo>
                  <a:cubicBezTo>
                    <a:pt x="285" y="763"/>
                    <a:pt x="570" y="1242"/>
                    <a:pt x="854" y="1733"/>
                  </a:cubicBezTo>
                  <a:cubicBezTo>
                    <a:pt x="1113" y="2160"/>
                    <a:pt x="1385" y="2587"/>
                    <a:pt x="1656" y="3027"/>
                  </a:cubicBezTo>
                  <a:lnTo>
                    <a:pt x="1837" y="2936"/>
                  </a:lnTo>
                  <a:cubicBezTo>
                    <a:pt x="1527" y="2458"/>
                    <a:pt x="1217" y="1979"/>
                    <a:pt x="932" y="1501"/>
                  </a:cubicBezTo>
                  <a:cubicBezTo>
                    <a:pt x="648" y="1022"/>
                    <a:pt x="363" y="544"/>
                    <a:pt x="91" y="65"/>
                  </a:cubicBezTo>
                  <a:lnTo>
                    <a:pt x="5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678;p31"/>
            <p:cNvSpPr/>
            <p:nvPr/>
          </p:nvSpPr>
          <p:spPr>
            <a:xfrm>
              <a:off x="7412705" y="2930880"/>
              <a:ext cx="194058" cy="272253"/>
            </a:xfrm>
            <a:custGeom>
              <a:avLst/>
              <a:gdLst/>
              <a:ahLst/>
              <a:cxnLst/>
              <a:rect l="l" t="t" r="r" b="b"/>
              <a:pathLst>
                <a:path w="3596" h="5045" extrusionOk="0">
                  <a:moveTo>
                    <a:pt x="52" y="1"/>
                  </a:moveTo>
                  <a:cubicBezTo>
                    <a:pt x="39" y="78"/>
                    <a:pt x="26" y="169"/>
                    <a:pt x="0" y="247"/>
                  </a:cubicBezTo>
                  <a:cubicBezTo>
                    <a:pt x="259" y="583"/>
                    <a:pt x="504" y="945"/>
                    <a:pt x="750" y="1294"/>
                  </a:cubicBezTo>
                  <a:cubicBezTo>
                    <a:pt x="789" y="1359"/>
                    <a:pt x="828" y="1410"/>
                    <a:pt x="866" y="1475"/>
                  </a:cubicBezTo>
                  <a:cubicBezTo>
                    <a:pt x="1203" y="1979"/>
                    <a:pt x="1526" y="2497"/>
                    <a:pt x="1849" y="3001"/>
                  </a:cubicBezTo>
                  <a:cubicBezTo>
                    <a:pt x="2082" y="3350"/>
                    <a:pt x="2341" y="3712"/>
                    <a:pt x="2599" y="4062"/>
                  </a:cubicBezTo>
                  <a:lnTo>
                    <a:pt x="2729" y="4230"/>
                  </a:lnTo>
                  <a:cubicBezTo>
                    <a:pt x="2936" y="4514"/>
                    <a:pt x="3155" y="4773"/>
                    <a:pt x="3375" y="5044"/>
                  </a:cubicBezTo>
                  <a:cubicBezTo>
                    <a:pt x="3453" y="5018"/>
                    <a:pt x="3530" y="5006"/>
                    <a:pt x="3595" y="4980"/>
                  </a:cubicBezTo>
                  <a:cubicBezTo>
                    <a:pt x="3336" y="4682"/>
                    <a:pt x="3091" y="4372"/>
                    <a:pt x="2858" y="4062"/>
                  </a:cubicBezTo>
                  <a:lnTo>
                    <a:pt x="2729" y="3893"/>
                  </a:lnTo>
                  <a:cubicBezTo>
                    <a:pt x="2444" y="3518"/>
                    <a:pt x="2186" y="3143"/>
                    <a:pt x="1940" y="2768"/>
                  </a:cubicBezTo>
                  <a:cubicBezTo>
                    <a:pt x="1617" y="2290"/>
                    <a:pt x="1319" y="1811"/>
                    <a:pt x="996" y="1320"/>
                  </a:cubicBezTo>
                  <a:cubicBezTo>
                    <a:pt x="957" y="1268"/>
                    <a:pt x="918" y="1204"/>
                    <a:pt x="879" y="1139"/>
                  </a:cubicBezTo>
                  <a:cubicBezTo>
                    <a:pt x="647" y="803"/>
                    <a:pt x="414" y="466"/>
                    <a:pt x="168" y="143"/>
                  </a:cubicBezTo>
                  <a:lnTo>
                    <a:pt x="5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679;p31"/>
            <p:cNvSpPr/>
            <p:nvPr/>
          </p:nvSpPr>
          <p:spPr>
            <a:xfrm>
              <a:off x="7458737" y="2718742"/>
              <a:ext cx="387361" cy="478777"/>
            </a:xfrm>
            <a:custGeom>
              <a:avLst/>
              <a:gdLst/>
              <a:ahLst/>
              <a:cxnLst/>
              <a:rect l="l" t="t" r="r" b="b"/>
              <a:pathLst>
                <a:path w="7178" h="8872" extrusionOk="0">
                  <a:moveTo>
                    <a:pt x="143" y="1"/>
                  </a:moveTo>
                  <a:lnTo>
                    <a:pt x="1" y="13"/>
                  </a:lnTo>
                  <a:cubicBezTo>
                    <a:pt x="285" y="389"/>
                    <a:pt x="570" y="776"/>
                    <a:pt x="867" y="1151"/>
                  </a:cubicBezTo>
                  <a:cubicBezTo>
                    <a:pt x="906" y="1203"/>
                    <a:pt x="932" y="1242"/>
                    <a:pt x="970" y="1294"/>
                  </a:cubicBezTo>
                  <a:cubicBezTo>
                    <a:pt x="1345" y="1772"/>
                    <a:pt x="1708" y="2264"/>
                    <a:pt x="2083" y="2742"/>
                  </a:cubicBezTo>
                  <a:cubicBezTo>
                    <a:pt x="2121" y="2794"/>
                    <a:pt x="2160" y="2846"/>
                    <a:pt x="2199" y="2897"/>
                  </a:cubicBezTo>
                  <a:cubicBezTo>
                    <a:pt x="2755" y="3622"/>
                    <a:pt x="3311" y="4333"/>
                    <a:pt x="3867" y="5044"/>
                  </a:cubicBezTo>
                  <a:lnTo>
                    <a:pt x="4009" y="5238"/>
                  </a:lnTo>
                  <a:cubicBezTo>
                    <a:pt x="4346" y="5665"/>
                    <a:pt x="4695" y="6092"/>
                    <a:pt x="5031" y="6531"/>
                  </a:cubicBezTo>
                  <a:cubicBezTo>
                    <a:pt x="5316" y="6880"/>
                    <a:pt x="5600" y="7242"/>
                    <a:pt x="5885" y="7605"/>
                  </a:cubicBezTo>
                  <a:lnTo>
                    <a:pt x="6053" y="7786"/>
                  </a:lnTo>
                  <a:cubicBezTo>
                    <a:pt x="6350" y="8148"/>
                    <a:pt x="6648" y="8510"/>
                    <a:pt x="6958" y="8872"/>
                  </a:cubicBezTo>
                  <a:lnTo>
                    <a:pt x="7178" y="8872"/>
                  </a:lnTo>
                  <a:cubicBezTo>
                    <a:pt x="6829" y="8458"/>
                    <a:pt x="6492" y="8044"/>
                    <a:pt x="6156" y="7617"/>
                  </a:cubicBezTo>
                  <a:lnTo>
                    <a:pt x="6001" y="7424"/>
                  </a:lnTo>
                  <a:cubicBezTo>
                    <a:pt x="5691" y="7036"/>
                    <a:pt x="5380" y="6635"/>
                    <a:pt x="5083" y="6247"/>
                  </a:cubicBezTo>
                  <a:cubicBezTo>
                    <a:pt x="4772" y="5846"/>
                    <a:pt x="4449" y="5458"/>
                    <a:pt x="4139" y="5057"/>
                  </a:cubicBezTo>
                  <a:lnTo>
                    <a:pt x="3996" y="4876"/>
                  </a:lnTo>
                  <a:lnTo>
                    <a:pt x="2328" y="2768"/>
                  </a:lnTo>
                  <a:lnTo>
                    <a:pt x="2212" y="2600"/>
                  </a:lnTo>
                  <a:cubicBezTo>
                    <a:pt x="1837" y="2121"/>
                    <a:pt x="1462" y="1656"/>
                    <a:pt x="1087" y="1177"/>
                  </a:cubicBezTo>
                  <a:lnTo>
                    <a:pt x="970" y="1035"/>
                  </a:lnTo>
                  <a:cubicBezTo>
                    <a:pt x="699" y="686"/>
                    <a:pt x="427" y="337"/>
                    <a:pt x="14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680;p31"/>
            <p:cNvSpPr/>
            <p:nvPr/>
          </p:nvSpPr>
          <p:spPr>
            <a:xfrm>
              <a:off x="7653444" y="2688738"/>
              <a:ext cx="435552" cy="473921"/>
            </a:xfrm>
            <a:custGeom>
              <a:avLst/>
              <a:gdLst/>
              <a:ahLst/>
              <a:cxnLst/>
              <a:rect l="l" t="t" r="r" b="b"/>
              <a:pathLst>
                <a:path w="8071" h="8782" extrusionOk="0">
                  <a:moveTo>
                    <a:pt x="169" y="0"/>
                  </a:moveTo>
                  <a:lnTo>
                    <a:pt x="1" y="39"/>
                  </a:lnTo>
                  <a:cubicBezTo>
                    <a:pt x="233" y="272"/>
                    <a:pt x="466" y="518"/>
                    <a:pt x="699" y="763"/>
                  </a:cubicBezTo>
                  <a:lnTo>
                    <a:pt x="841" y="932"/>
                  </a:lnTo>
                  <a:cubicBezTo>
                    <a:pt x="1371" y="1501"/>
                    <a:pt x="1876" y="2083"/>
                    <a:pt x="2380" y="2677"/>
                  </a:cubicBezTo>
                  <a:cubicBezTo>
                    <a:pt x="2432" y="2742"/>
                    <a:pt x="2483" y="2807"/>
                    <a:pt x="2522" y="2858"/>
                  </a:cubicBezTo>
                  <a:cubicBezTo>
                    <a:pt x="3130" y="3570"/>
                    <a:pt x="3725" y="4294"/>
                    <a:pt x="4320" y="5005"/>
                  </a:cubicBezTo>
                  <a:cubicBezTo>
                    <a:pt x="4346" y="5031"/>
                    <a:pt x="4359" y="5057"/>
                    <a:pt x="4384" y="5083"/>
                  </a:cubicBezTo>
                  <a:cubicBezTo>
                    <a:pt x="4436" y="5134"/>
                    <a:pt x="4488" y="5199"/>
                    <a:pt x="4540" y="5264"/>
                  </a:cubicBezTo>
                  <a:cubicBezTo>
                    <a:pt x="5122" y="5949"/>
                    <a:pt x="5716" y="6648"/>
                    <a:pt x="6337" y="7320"/>
                  </a:cubicBezTo>
                  <a:lnTo>
                    <a:pt x="6492" y="7488"/>
                  </a:lnTo>
                  <a:cubicBezTo>
                    <a:pt x="6919" y="7941"/>
                    <a:pt x="7346" y="8367"/>
                    <a:pt x="7786" y="8781"/>
                  </a:cubicBezTo>
                  <a:cubicBezTo>
                    <a:pt x="7889" y="8755"/>
                    <a:pt x="7980" y="8717"/>
                    <a:pt x="8070" y="8678"/>
                  </a:cubicBezTo>
                  <a:cubicBezTo>
                    <a:pt x="7708" y="8355"/>
                    <a:pt x="7359" y="8018"/>
                    <a:pt x="7010" y="7669"/>
                  </a:cubicBezTo>
                  <a:cubicBezTo>
                    <a:pt x="6880" y="7527"/>
                    <a:pt x="6751" y="7398"/>
                    <a:pt x="6622" y="7255"/>
                  </a:cubicBezTo>
                  <a:cubicBezTo>
                    <a:pt x="6570" y="7204"/>
                    <a:pt x="6518" y="7152"/>
                    <a:pt x="6467" y="7100"/>
                  </a:cubicBezTo>
                  <a:cubicBezTo>
                    <a:pt x="5846" y="6441"/>
                    <a:pt x="5251" y="5755"/>
                    <a:pt x="4669" y="5070"/>
                  </a:cubicBezTo>
                  <a:lnTo>
                    <a:pt x="4514" y="4889"/>
                  </a:lnTo>
                  <a:lnTo>
                    <a:pt x="4436" y="4785"/>
                  </a:lnTo>
                  <a:cubicBezTo>
                    <a:pt x="3841" y="4087"/>
                    <a:pt x="3259" y="3389"/>
                    <a:pt x="2652" y="2703"/>
                  </a:cubicBezTo>
                  <a:lnTo>
                    <a:pt x="2496" y="2522"/>
                  </a:lnTo>
                  <a:cubicBezTo>
                    <a:pt x="1992" y="1940"/>
                    <a:pt x="1488" y="1371"/>
                    <a:pt x="958" y="815"/>
                  </a:cubicBezTo>
                  <a:lnTo>
                    <a:pt x="802" y="647"/>
                  </a:lnTo>
                  <a:cubicBezTo>
                    <a:pt x="595" y="440"/>
                    <a:pt x="388" y="220"/>
                    <a:pt x="1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681;p31"/>
            <p:cNvSpPr/>
            <p:nvPr/>
          </p:nvSpPr>
          <p:spPr>
            <a:xfrm>
              <a:off x="7776971" y="2670605"/>
              <a:ext cx="296646" cy="275006"/>
            </a:xfrm>
            <a:custGeom>
              <a:avLst/>
              <a:gdLst/>
              <a:ahLst/>
              <a:cxnLst/>
              <a:rect l="l" t="t" r="r" b="b"/>
              <a:pathLst>
                <a:path w="5497" h="5096" extrusionOk="0">
                  <a:moveTo>
                    <a:pt x="233" y="0"/>
                  </a:moveTo>
                  <a:lnTo>
                    <a:pt x="0" y="39"/>
                  </a:lnTo>
                  <a:cubicBezTo>
                    <a:pt x="492" y="427"/>
                    <a:pt x="970" y="841"/>
                    <a:pt x="1449" y="1255"/>
                  </a:cubicBezTo>
                  <a:lnTo>
                    <a:pt x="1630" y="1410"/>
                  </a:lnTo>
                  <a:cubicBezTo>
                    <a:pt x="2328" y="2018"/>
                    <a:pt x="3001" y="2651"/>
                    <a:pt x="3673" y="3298"/>
                  </a:cubicBezTo>
                  <a:lnTo>
                    <a:pt x="3828" y="3453"/>
                  </a:lnTo>
                  <a:cubicBezTo>
                    <a:pt x="3958" y="3569"/>
                    <a:pt x="4087" y="3699"/>
                    <a:pt x="4203" y="3815"/>
                  </a:cubicBezTo>
                  <a:cubicBezTo>
                    <a:pt x="4630" y="4242"/>
                    <a:pt x="5057" y="4682"/>
                    <a:pt x="5497" y="5095"/>
                  </a:cubicBezTo>
                  <a:cubicBezTo>
                    <a:pt x="5419" y="4889"/>
                    <a:pt x="5341" y="4695"/>
                    <a:pt x="5238" y="4488"/>
                  </a:cubicBezTo>
                  <a:cubicBezTo>
                    <a:pt x="4863" y="4113"/>
                    <a:pt x="4488" y="3738"/>
                    <a:pt x="4113" y="3375"/>
                  </a:cubicBezTo>
                  <a:lnTo>
                    <a:pt x="3984" y="3259"/>
                  </a:lnTo>
                  <a:lnTo>
                    <a:pt x="3815" y="3091"/>
                  </a:lnTo>
                  <a:cubicBezTo>
                    <a:pt x="3156" y="2457"/>
                    <a:pt x="2458" y="1837"/>
                    <a:pt x="1759" y="1242"/>
                  </a:cubicBezTo>
                  <a:lnTo>
                    <a:pt x="1578" y="1087"/>
                  </a:lnTo>
                  <a:cubicBezTo>
                    <a:pt x="1139" y="724"/>
                    <a:pt x="686" y="349"/>
                    <a:pt x="23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682;p31"/>
            <p:cNvSpPr/>
            <p:nvPr/>
          </p:nvSpPr>
          <p:spPr>
            <a:xfrm>
              <a:off x="7423822" y="2699908"/>
              <a:ext cx="166158" cy="189147"/>
            </a:xfrm>
            <a:custGeom>
              <a:avLst/>
              <a:gdLst/>
              <a:ahLst/>
              <a:cxnLst/>
              <a:rect l="l" t="t" r="r" b="b"/>
              <a:pathLst>
                <a:path w="3079" h="3505" extrusionOk="0">
                  <a:moveTo>
                    <a:pt x="3079" y="0"/>
                  </a:moveTo>
                  <a:lnTo>
                    <a:pt x="2781" y="52"/>
                  </a:lnTo>
                  <a:cubicBezTo>
                    <a:pt x="2393" y="492"/>
                    <a:pt x="2005" y="931"/>
                    <a:pt x="1630" y="1371"/>
                  </a:cubicBezTo>
                  <a:lnTo>
                    <a:pt x="1514" y="1500"/>
                  </a:lnTo>
                  <a:cubicBezTo>
                    <a:pt x="1139" y="1953"/>
                    <a:pt x="751" y="2393"/>
                    <a:pt x="363" y="2845"/>
                  </a:cubicBezTo>
                  <a:cubicBezTo>
                    <a:pt x="260" y="2962"/>
                    <a:pt x="169" y="3078"/>
                    <a:pt x="66" y="3182"/>
                  </a:cubicBezTo>
                  <a:cubicBezTo>
                    <a:pt x="40" y="3298"/>
                    <a:pt x="14" y="3401"/>
                    <a:pt x="1" y="3505"/>
                  </a:cubicBezTo>
                  <a:lnTo>
                    <a:pt x="596" y="2832"/>
                  </a:lnTo>
                  <a:cubicBezTo>
                    <a:pt x="945" y="2432"/>
                    <a:pt x="1281" y="2044"/>
                    <a:pt x="1630" y="1656"/>
                  </a:cubicBezTo>
                  <a:cubicBezTo>
                    <a:pt x="1669" y="1604"/>
                    <a:pt x="1708" y="1565"/>
                    <a:pt x="1747" y="1526"/>
                  </a:cubicBezTo>
                  <a:cubicBezTo>
                    <a:pt x="2199" y="1022"/>
                    <a:pt x="2639" y="505"/>
                    <a:pt x="307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683;p31"/>
            <p:cNvSpPr/>
            <p:nvPr/>
          </p:nvSpPr>
          <p:spPr>
            <a:xfrm>
              <a:off x="7384049" y="2674761"/>
              <a:ext cx="376946" cy="421575"/>
            </a:xfrm>
            <a:custGeom>
              <a:avLst/>
              <a:gdLst/>
              <a:ahLst/>
              <a:cxnLst/>
              <a:rect l="l" t="t" r="r" b="b"/>
              <a:pathLst>
                <a:path w="6985" h="7812" extrusionOk="0">
                  <a:moveTo>
                    <a:pt x="6984" y="1"/>
                  </a:moveTo>
                  <a:lnTo>
                    <a:pt x="6635" y="53"/>
                  </a:lnTo>
                  <a:cubicBezTo>
                    <a:pt x="6350" y="324"/>
                    <a:pt x="6079" y="609"/>
                    <a:pt x="5807" y="906"/>
                  </a:cubicBezTo>
                  <a:cubicBezTo>
                    <a:pt x="5768" y="945"/>
                    <a:pt x="5730" y="984"/>
                    <a:pt x="5704" y="1022"/>
                  </a:cubicBezTo>
                  <a:cubicBezTo>
                    <a:pt x="4980" y="1798"/>
                    <a:pt x="4294" y="2600"/>
                    <a:pt x="3609" y="3402"/>
                  </a:cubicBezTo>
                  <a:cubicBezTo>
                    <a:pt x="3557" y="3454"/>
                    <a:pt x="3518" y="3505"/>
                    <a:pt x="3467" y="3557"/>
                  </a:cubicBezTo>
                  <a:lnTo>
                    <a:pt x="2975" y="4139"/>
                  </a:lnTo>
                  <a:cubicBezTo>
                    <a:pt x="2458" y="4721"/>
                    <a:pt x="1941" y="5303"/>
                    <a:pt x="1410" y="5885"/>
                  </a:cubicBezTo>
                  <a:lnTo>
                    <a:pt x="1268" y="6053"/>
                  </a:lnTo>
                  <a:cubicBezTo>
                    <a:pt x="867" y="6506"/>
                    <a:pt x="466" y="6945"/>
                    <a:pt x="78" y="7398"/>
                  </a:cubicBezTo>
                  <a:cubicBezTo>
                    <a:pt x="53" y="7501"/>
                    <a:pt x="40" y="7592"/>
                    <a:pt x="27" y="7682"/>
                  </a:cubicBezTo>
                  <a:cubicBezTo>
                    <a:pt x="14" y="7721"/>
                    <a:pt x="1" y="7773"/>
                    <a:pt x="1" y="7812"/>
                  </a:cubicBezTo>
                  <a:lnTo>
                    <a:pt x="65" y="7747"/>
                  </a:lnTo>
                  <a:lnTo>
                    <a:pt x="247" y="7540"/>
                  </a:lnTo>
                  <a:lnTo>
                    <a:pt x="1397" y="6234"/>
                  </a:lnTo>
                  <a:cubicBezTo>
                    <a:pt x="1436" y="6169"/>
                    <a:pt x="1488" y="6118"/>
                    <a:pt x="1527" y="6066"/>
                  </a:cubicBezTo>
                  <a:cubicBezTo>
                    <a:pt x="2070" y="5445"/>
                    <a:pt x="2613" y="4824"/>
                    <a:pt x="3156" y="4217"/>
                  </a:cubicBezTo>
                  <a:lnTo>
                    <a:pt x="3596" y="3725"/>
                  </a:lnTo>
                  <a:cubicBezTo>
                    <a:pt x="3635" y="3674"/>
                    <a:pt x="3686" y="3622"/>
                    <a:pt x="3725" y="3570"/>
                  </a:cubicBezTo>
                  <a:cubicBezTo>
                    <a:pt x="4424" y="2768"/>
                    <a:pt x="5122" y="1966"/>
                    <a:pt x="5846" y="1191"/>
                  </a:cubicBezTo>
                  <a:cubicBezTo>
                    <a:pt x="5885" y="1152"/>
                    <a:pt x="5924" y="1113"/>
                    <a:pt x="5950" y="1074"/>
                  </a:cubicBezTo>
                  <a:cubicBezTo>
                    <a:pt x="6299" y="712"/>
                    <a:pt x="6635" y="350"/>
                    <a:pt x="69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684;p31"/>
            <p:cNvSpPr/>
            <p:nvPr/>
          </p:nvSpPr>
          <p:spPr>
            <a:xfrm>
              <a:off x="7484587" y="2694296"/>
              <a:ext cx="418067" cy="551414"/>
            </a:xfrm>
            <a:custGeom>
              <a:avLst/>
              <a:gdLst/>
              <a:ahLst/>
              <a:cxnLst/>
              <a:rect l="l" t="t" r="r" b="b"/>
              <a:pathLst>
                <a:path w="7747" h="10218" extrusionOk="0">
                  <a:moveTo>
                    <a:pt x="7552" y="1"/>
                  </a:moveTo>
                  <a:cubicBezTo>
                    <a:pt x="7358" y="221"/>
                    <a:pt x="7177" y="441"/>
                    <a:pt x="6996" y="673"/>
                  </a:cubicBezTo>
                  <a:cubicBezTo>
                    <a:pt x="6957" y="725"/>
                    <a:pt x="6906" y="777"/>
                    <a:pt x="6867" y="829"/>
                  </a:cubicBezTo>
                  <a:cubicBezTo>
                    <a:pt x="6660" y="1087"/>
                    <a:pt x="6453" y="1346"/>
                    <a:pt x="6246" y="1604"/>
                  </a:cubicBezTo>
                  <a:cubicBezTo>
                    <a:pt x="6039" y="1876"/>
                    <a:pt x="5832" y="2148"/>
                    <a:pt x="5638" y="2419"/>
                  </a:cubicBezTo>
                  <a:lnTo>
                    <a:pt x="5509" y="2574"/>
                  </a:lnTo>
                  <a:cubicBezTo>
                    <a:pt x="4837" y="3493"/>
                    <a:pt x="4177" y="4411"/>
                    <a:pt x="3530" y="5329"/>
                  </a:cubicBezTo>
                  <a:cubicBezTo>
                    <a:pt x="3492" y="5368"/>
                    <a:pt x="3466" y="5419"/>
                    <a:pt x="3427" y="5458"/>
                  </a:cubicBezTo>
                  <a:lnTo>
                    <a:pt x="3401" y="5510"/>
                  </a:lnTo>
                  <a:cubicBezTo>
                    <a:pt x="2729" y="6428"/>
                    <a:pt x="2056" y="7346"/>
                    <a:pt x="1384" y="8277"/>
                  </a:cubicBezTo>
                  <a:cubicBezTo>
                    <a:pt x="1345" y="8329"/>
                    <a:pt x="1306" y="8394"/>
                    <a:pt x="1267" y="8446"/>
                  </a:cubicBezTo>
                  <a:cubicBezTo>
                    <a:pt x="841" y="9040"/>
                    <a:pt x="414" y="9622"/>
                    <a:pt x="0" y="10217"/>
                  </a:cubicBezTo>
                  <a:cubicBezTo>
                    <a:pt x="116" y="10165"/>
                    <a:pt x="233" y="10114"/>
                    <a:pt x="349" y="10062"/>
                  </a:cubicBezTo>
                  <a:cubicBezTo>
                    <a:pt x="685" y="9571"/>
                    <a:pt x="1047" y="9105"/>
                    <a:pt x="1397" y="8614"/>
                  </a:cubicBezTo>
                  <a:cubicBezTo>
                    <a:pt x="1435" y="8562"/>
                    <a:pt x="1474" y="8497"/>
                    <a:pt x="1513" y="8446"/>
                  </a:cubicBezTo>
                  <a:cubicBezTo>
                    <a:pt x="2198" y="7527"/>
                    <a:pt x="2871" y="6609"/>
                    <a:pt x="3543" y="5691"/>
                  </a:cubicBezTo>
                  <a:lnTo>
                    <a:pt x="3569" y="5639"/>
                  </a:lnTo>
                  <a:lnTo>
                    <a:pt x="3673" y="5510"/>
                  </a:lnTo>
                  <a:cubicBezTo>
                    <a:pt x="4332" y="4579"/>
                    <a:pt x="4992" y="3661"/>
                    <a:pt x="5664" y="2755"/>
                  </a:cubicBezTo>
                  <a:cubicBezTo>
                    <a:pt x="5703" y="2704"/>
                    <a:pt x="5742" y="2652"/>
                    <a:pt x="5794" y="2600"/>
                  </a:cubicBezTo>
                  <a:cubicBezTo>
                    <a:pt x="6026" y="2277"/>
                    <a:pt x="6272" y="1954"/>
                    <a:pt x="6518" y="1643"/>
                  </a:cubicBezTo>
                  <a:cubicBezTo>
                    <a:pt x="6686" y="1411"/>
                    <a:pt x="6867" y="1191"/>
                    <a:pt x="7035" y="971"/>
                  </a:cubicBezTo>
                  <a:lnTo>
                    <a:pt x="7177" y="803"/>
                  </a:lnTo>
                  <a:cubicBezTo>
                    <a:pt x="7358" y="570"/>
                    <a:pt x="7552" y="350"/>
                    <a:pt x="7746" y="117"/>
                  </a:cubicBezTo>
                  <a:cubicBezTo>
                    <a:pt x="7682" y="79"/>
                    <a:pt x="7617" y="27"/>
                    <a:pt x="755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685;p31"/>
            <p:cNvSpPr/>
            <p:nvPr/>
          </p:nvSpPr>
          <p:spPr>
            <a:xfrm>
              <a:off x="7735094" y="2810861"/>
              <a:ext cx="275707" cy="383907"/>
            </a:xfrm>
            <a:custGeom>
              <a:avLst/>
              <a:gdLst/>
              <a:ahLst/>
              <a:cxnLst/>
              <a:rect l="l" t="t" r="r" b="b"/>
              <a:pathLst>
                <a:path w="5109" h="7114" extrusionOk="0">
                  <a:moveTo>
                    <a:pt x="4979" y="1"/>
                  </a:moveTo>
                  <a:lnTo>
                    <a:pt x="4656" y="427"/>
                  </a:lnTo>
                  <a:lnTo>
                    <a:pt x="4591" y="492"/>
                  </a:lnTo>
                  <a:lnTo>
                    <a:pt x="4449" y="699"/>
                  </a:lnTo>
                  <a:cubicBezTo>
                    <a:pt x="3958" y="1345"/>
                    <a:pt x="3479" y="1992"/>
                    <a:pt x="3014" y="2639"/>
                  </a:cubicBezTo>
                  <a:cubicBezTo>
                    <a:pt x="2962" y="2690"/>
                    <a:pt x="2923" y="2755"/>
                    <a:pt x="2884" y="2820"/>
                  </a:cubicBezTo>
                  <a:cubicBezTo>
                    <a:pt x="2639" y="3169"/>
                    <a:pt x="2393" y="3505"/>
                    <a:pt x="2160" y="3854"/>
                  </a:cubicBezTo>
                  <a:cubicBezTo>
                    <a:pt x="1721" y="4462"/>
                    <a:pt x="1307" y="5096"/>
                    <a:pt x="893" y="5717"/>
                  </a:cubicBezTo>
                  <a:cubicBezTo>
                    <a:pt x="854" y="5781"/>
                    <a:pt x="815" y="5833"/>
                    <a:pt x="776" y="5898"/>
                  </a:cubicBezTo>
                  <a:cubicBezTo>
                    <a:pt x="518" y="6286"/>
                    <a:pt x="259" y="6686"/>
                    <a:pt x="1" y="7087"/>
                  </a:cubicBezTo>
                  <a:lnTo>
                    <a:pt x="272" y="7113"/>
                  </a:lnTo>
                  <a:cubicBezTo>
                    <a:pt x="492" y="6764"/>
                    <a:pt x="712" y="6428"/>
                    <a:pt x="932" y="6079"/>
                  </a:cubicBezTo>
                  <a:lnTo>
                    <a:pt x="1035" y="5910"/>
                  </a:lnTo>
                  <a:cubicBezTo>
                    <a:pt x="1449" y="5277"/>
                    <a:pt x="1876" y="4656"/>
                    <a:pt x="2302" y="4035"/>
                  </a:cubicBezTo>
                  <a:cubicBezTo>
                    <a:pt x="2548" y="3686"/>
                    <a:pt x="2794" y="3350"/>
                    <a:pt x="3027" y="3001"/>
                  </a:cubicBezTo>
                  <a:cubicBezTo>
                    <a:pt x="3078" y="2936"/>
                    <a:pt x="3117" y="2871"/>
                    <a:pt x="3169" y="2807"/>
                  </a:cubicBezTo>
                  <a:cubicBezTo>
                    <a:pt x="3647" y="2147"/>
                    <a:pt x="4126" y="1501"/>
                    <a:pt x="4604" y="854"/>
                  </a:cubicBezTo>
                  <a:cubicBezTo>
                    <a:pt x="4656" y="789"/>
                    <a:pt x="4708" y="738"/>
                    <a:pt x="4747" y="673"/>
                  </a:cubicBezTo>
                  <a:lnTo>
                    <a:pt x="4760" y="660"/>
                  </a:lnTo>
                  <a:cubicBezTo>
                    <a:pt x="4876" y="505"/>
                    <a:pt x="4992" y="363"/>
                    <a:pt x="5109" y="207"/>
                  </a:cubicBezTo>
                  <a:lnTo>
                    <a:pt x="497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686;p31"/>
            <p:cNvSpPr/>
            <p:nvPr/>
          </p:nvSpPr>
          <p:spPr>
            <a:xfrm>
              <a:off x="7932607" y="2951818"/>
              <a:ext cx="149375" cy="240846"/>
            </a:xfrm>
            <a:custGeom>
              <a:avLst/>
              <a:gdLst/>
              <a:ahLst/>
              <a:cxnLst/>
              <a:rect l="l" t="t" r="r" b="b"/>
              <a:pathLst>
                <a:path w="2768" h="4463" extrusionOk="0">
                  <a:moveTo>
                    <a:pt x="2664" y="1"/>
                  </a:moveTo>
                  <a:cubicBezTo>
                    <a:pt x="2186" y="725"/>
                    <a:pt x="1733" y="1475"/>
                    <a:pt x="1294" y="2225"/>
                  </a:cubicBezTo>
                  <a:lnTo>
                    <a:pt x="1255" y="2303"/>
                  </a:lnTo>
                  <a:lnTo>
                    <a:pt x="1164" y="2445"/>
                  </a:lnTo>
                  <a:cubicBezTo>
                    <a:pt x="776" y="3117"/>
                    <a:pt x="388" y="3790"/>
                    <a:pt x="0" y="4462"/>
                  </a:cubicBezTo>
                  <a:lnTo>
                    <a:pt x="272" y="4437"/>
                  </a:lnTo>
                  <a:cubicBezTo>
                    <a:pt x="621" y="3829"/>
                    <a:pt x="970" y="3221"/>
                    <a:pt x="1319" y="2613"/>
                  </a:cubicBezTo>
                  <a:lnTo>
                    <a:pt x="1397" y="2484"/>
                  </a:lnTo>
                  <a:lnTo>
                    <a:pt x="1462" y="2393"/>
                  </a:lnTo>
                  <a:cubicBezTo>
                    <a:pt x="1875" y="1669"/>
                    <a:pt x="2315" y="958"/>
                    <a:pt x="2768" y="247"/>
                  </a:cubicBezTo>
                  <a:cubicBezTo>
                    <a:pt x="2729" y="169"/>
                    <a:pt x="2690" y="91"/>
                    <a:pt x="26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687;p31"/>
            <p:cNvSpPr/>
            <p:nvPr/>
          </p:nvSpPr>
          <p:spPr>
            <a:xfrm>
              <a:off x="7459439" y="2503097"/>
              <a:ext cx="370632" cy="227462"/>
            </a:xfrm>
            <a:custGeom>
              <a:avLst/>
              <a:gdLst/>
              <a:ahLst/>
              <a:cxnLst/>
              <a:rect l="l" t="t" r="r" b="b"/>
              <a:pathLst>
                <a:path w="6868" h="4215" extrusionOk="0">
                  <a:moveTo>
                    <a:pt x="440" y="1"/>
                  </a:moveTo>
                  <a:cubicBezTo>
                    <a:pt x="311" y="867"/>
                    <a:pt x="0" y="4009"/>
                    <a:pt x="0" y="4009"/>
                  </a:cubicBezTo>
                  <a:cubicBezTo>
                    <a:pt x="347" y="4155"/>
                    <a:pt x="794" y="4214"/>
                    <a:pt x="1293" y="4214"/>
                  </a:cubicBezTo>
                  <a:cubicBezTo>
                    <a:pt x="3547" y="4214"/>
                    <a:pt x="6867" y="3001"/>
                    <a:pt x="6867" y="3001"/>
                  </a:cubicBezTo>
                  <a:cubicBezTo>
                    <a:pt x="6790" y="2548"/>
                    <a:pt x="6738" y="2108"/>
                    <a:pt x="6712" y="1656"/>
                  </a:cubicBezTo>
                  <a:cubicBezTo>
                    <a:pt x="6673" y="1255"/>
                    <a:pt x="6686" y="854"/>
                    <a:pt x="6751" y="453"/>
                  </a:cubicBezTo>
                  <a:lnTo>
                    <a:pt x="6751" y="453"/>
                  </a:lnTo>
                  <a:cubicBezTo>
                    <a:pt x="6582" y="484"/>
                    <a:pt x="6336" y="497"/>
                    <a:pt x="6038" y="497"/>
                  </a:cubicBezTo>
                  <a:cubicBezTo>
                    <a:pt x="4214" y="497"/>
                    <a:pt x="440" y="1"/>
                    <a:pt x="440" y="1"/>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688;p31"/>
            <p:cNvSpPr/>
            <p:nvPr/>
          </p:nvSpPr>
          <p:spPr>
            <a:xfrm>
              <a:off x="7459439" y="2503097"/>
              <a:ext cx="364318" cy="216400"/>
            </a:xfrm>
            <a:custGeom>
              <a:avLst/>
              <a:gdLst/>
              <a:ahLst/>
              <a:cxnLst/>
              <a:rect l="l" t="t" r="r" b="b"/>
              <a:pathLst>
                <a:path w="6751" h="4010" extrusionOk="0">
                  <a:moveTo>
                    <a:pt x="440" y="1"/>
                  </a:moveTo>
                  <a:cubicBezTo>
                    <a:pt x="311" y="867"/>
                    <a:pt x="0" y="4009"/>
                    <a:pt x="0" y="4009"/>
                  </a:cubicBezTo>
                  <a:cubicBezTo>
                    <a:pt x="2419" y="3932"/>
                    <a:pt x="4772" y="3117"/>
                    <a:pt x="6712" y="1656"/>
                  </a:cubicBezTo>
                  <a:cubicBezTo>
                    <a:pt x="6673" y="1255"/>
                    <a:pt x="6686" y="854"/>
                    <a:pt x="6751" y="453"/>
                  </a:cubicBezTo>
                  <a:lnTo>
                    <a:pt x="6751" y="453"/>
                  </a:lnTo>
                  <a:cubicBezTo>
                    <a:pt x="6582" y="484"/>
                    <a:pt x="6336" y="497"/>
                    <a:pt x="6038" y="497"/>
                  </a:cubicBezTo>
                  <a:cubicBezTo>
                    <a:pt x="4214" y="497"/>
                    <a:pt x="440" y="1"/>
                    <a:pt x="440" y="1"/>
                  </a:cubicBezTo>
                  <a:close/>
                </a:path>
              </a:pathLst>
            </a:custGeom>
            <a:solidFill>
              <a:srgbClr val="2D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689;p31"/>
            <p:cNvSpPr/>
            <p:nvPr/>
          </p:nvSpPr>
          <p:spPr>
            <a:xfrm>
              <a:off x="7682747" y="2046065"/>
              <a:ext cx="302258" cy="195407"/>
            </a:xfrm>
            <a:custGeom>
              <a:avLst/>
              <a:gdLst/>
              <a:ahLst/>
              <a:cxnLst/>
              <a:rect l="l" t="t" r="r" b="b"/>
              <a:pathLst>
                <a:path w="5601" h="3621" extrusionOk="0">
                  <a:moveTo>
                    <a:pt x="1077" y="0"/>
                  </a:moveTo>
                  <a:cubicBezTo>
                    <a:pt x="800" y="0"/>
                    <a:pt x="513" y="113"/>
                    <a:pt x="324" y="309"/>
                  </a:cubicBezTo>
                  <a:cubicBezTo>
                    <a:pt x="1" y="659"/>
                    <a:pt x="169" y="917"/>
                    <a:pt x="169" y="1396"/>
                  </a:cubicBezTo>
                  <a:cubicBezTo>
                    <a:pt x="169" y="1823"/>
                    <a:pt x="182" y="2301"/>
                    <a:pt x="492" y="2598"/>
                  </a:cubicBezTo>
                  <a:cubicBezTo>
                    <a:pt x="694" y="2781"/>
                    <a:pt x="973" y="2835"/>
                    <a:pt x="1257" y="2835"/>
                  </a:cubicBezTo>
                  <a:cubicBezTo>
                    <a:pt x="1356" y="2835"/>
                    <a:pt x="1456" y="2828"/>
                    <a:pt x="1553" y="2818"/>
                  </a:cubicBezTo>
                  <a:lnTo>
                    <a:pt x="1553" y="2818"/>
                  </a:lnTo>
                  <a:cubicBezTo>
                    <a:pt x="1501" y="3193"/>
                    <a:pt x="1863" y="3581"/>
                    <a:pt x="2238" y="3620"/>
                  </a:cubicBezTo>
                  <a:cubicBezTo>
                    <a:pt x="2248" y="3620"/>
                    <a:pt x="2257" y="3621"/>
                    <a:pt x="2267" y="3621"/>
                  </a:cubicBezTo>
                  <a:cubicBezTo>
                    <a:pt x="2656" y="3621"/>
                    <a:pt x="3003" y="3365"/>
                    <a:pt x="3104" y="2999"/>
                  </a:cubicBezTo>
                  <a:cubicBezTo>
                    <a:pt x="3247" y="3219"/>
                    <a:pt x="3505" y="3348"/>
                    <a:pt x="3764" y="3348"/>
                  </a:cubicBezTo>
                  <a:cubicBezTo>
                    <a:pt x="4010" y="3348"/>
                    <a:pt x="4229" y="3219"/>
                    <a:pt x="4346" y="3012"/>
                  </a:cubicBezTo>
                  <a:cubicBezTo>
                    <a:pt x="4669" y="2999"/>
                    <a:pt x="4979" y="2883"/>
                    <a:pt x="5251" y="2689"/>
                  </a:cubicBezTo>
                  <a:cubicBezTo>
                    <a:pt x="5484" y="2508"/>
                    <a:pt x="5600" y="2198"/>
                    <a:pt x="5548" y="1900"/>
                  </a:cubicBezTo>
                  <a:cubicBezTo>
                    <a:pt x="5448" y="1586"/>
                    <a:pt x="5165" y="1382"/>
                    <a:pt x="4853" y="1382"/>
                  </a:cubicBezTo>
                  <a:cubicBezTo>
                    <a:pt x="4843" y="1382"/>
                    <a:pt x="4834" y="1382"/>
                    <a:pt x="4824" y="1383"/>
                  </a:cubicBezTo>
                  <a:cubicBezTo>
                    <a:pt x="4488" y="1422"/>
                    <a:pt x="4217" y="1641"/>
                    <a:pt x="4113" y="1965"/>
                  </a:cubicBezTo>
                  <a:cubicBezTo>
                    <a:pt x="4023" y="1771"/>
                    <a:pt x="3829" y="1654"/>
                    <a:pt x="3622" y="1641"/>
                  </a:cubicBezTo>
                  <a:cubicBezTo>
                    <a:pt x="3428" y="1641"/>
                    <a:pt x="3260" y="1745"/>
                    <a:pt x="3169" y="1926"/>
                  </a:cubicBezTo>
                  <a:cubicBezTo>
                    <a:pt x="3023" y="1624"/>
                    <a:pt x="2710" y="1440"/>
                    <a:pt x="2385" y="1440"/>
                  </a:cubicBezTo>
                  <a:cubicBezTo>
                    <a:pt x="2306" y="1440"/>
                    <a:pt x="2226" y="1451"/>
                    <a:pt x="2147" y="1473"/>
                  </a:cubicBezTo>
                  <a:cubicBezTo>
                    <a:pt x="2173" y="1266"/>
                    <a:pt x="2134" y="1047"/>
                    <a:pt x="2044" y="840"/>
                  </a:cubicBezTo>
                  <a:cubicBezTo>
                    <a:pt x="1966" y="594"/>
                    <a:pt x="1824" y="361"/>
                    <a:pt x="1617" y="180"/>
                  </a:cubicBezTo>
                  <a:cubicBezTo>
                    <a:pt x="1467" y="57"/>
                    <a:pt x="1274" y="0"/>
                    <a:pt x="1077"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690;p31"/>
            <p:cNvSpPr/>
            <p:nvPr/>
          </p:nvSpPr>
          <p:spPr>
            <a:xfrm>
              <a:off x="7538984" y="2103916"/>
              <a:ext cx="161949" cy="321793"/>
            </a:xfrm>
            <a:custGeom>
              <a:avLst/>
              <a:gdLst/>
              <a:ahLst/>
              <a:cxnLst/>
              <a:rect l="l" t="t" r="r" b="b"/>
              <a:pathLst>
                <a:path w="3001" h="5963" extrusionOk="0">
                  <a:moveTo>
                    <a:pt x="2975" y="0"/>
                  </a:moveTo>
                  <a:lnTo>
                    <a:pt x="1035" y="608"/>
                  </a:lnTo>
                  <a:lnTo>
                    <a:pt x="932" y="1164"/>
                  </a:lnTo>
                  <a:lnTo>
                    <a:pt x="777" y="1953"/>
                  </a:lnTo>
                  <a:lnTo>
                    <a:pt x="39" y="4126"/>
                  </a:lnTo>
                  <a:cubicBezTo>
                    <a:pt x="1" y="5173"/>
                    <a:pt x="712" y="5962"/>
                    <a:pt x="1035" y="5962"/>
                  </a:cubicBezTo>
                  <a:cubicBezTo>
                    <a:pt x="1037" y="5962"/>
                    <a:pt x="1039" y="5962"/>
                    <a:pt x="1040" y="5962"/>
                  </a:cubicBezTo>
                  <a:cubicBezTo>
                    <a:pt x="1842" y="5962"/>
                    <a:pt x="3001" y="2820"/>
                    <a:pt x="3001" y="2820"/>
                  </a:cubicBezTo>
                  <a:cubicBezTo>
                    <a:pt x="2807" y="2044"/>
                    <a:pt x="2923" y="1009"/>
                    <a:pt x="2975"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691;p31"/>
            <p:cNvSpPr/>
            <p:nvPr/>
          </p:nvSpPr>
          <p:spPr>
            <a:xfrm>
              <a:off x="7566884" y="2136025"/>
              <a:ext cx="110898" cy="115485"/>
            </a:xfrm>
            <a:custGeom>
              <a:avLst/>
              <a:gdLst/>
              <a:ahLst/>
              <a:cxnLst/>
              <a:rect l="l" t="t" r="r" b="b"/>
              <a:pathLst>
                <a:path w="2055" h="2140" extrusionOk="0">
                  <a:moveTo>
                    <a:pt x="1941" y="0"/>
                  </a:moveTo>
                  <a:lnTo>
                    <a:pt x="402" y="569"/>
                  </a:lnTo>
                  <a:lnTo>
                    <a:pt x="1" y="2082"/>
                  </a:lnTo>
                  <a:cubicBezTo>
                    <a:pt x="102" y="2121"/>
                    <a:pt x="210" y="2139"/>
                    <a:pt x="321" y="2139"/>
                  </a:cubicBezTo>
                  <a:cubicBezTo>
                    <a:pt x="1106" y="2139"/>
                    <a:pt x="2054" y="1224"/>
                    <a:pt x="1941" y="0"/>
                  </a:cubicBezTo>
                  <a:close/>
                </a:path>
              </a:pathLst>
            </a:custGeom>
            <a:solidFill>
              <a:srgbClr val="2D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692;p31"/>
            <p:cNvSpPr/>
            <p:nvPr/>
          </p:nvSpPr>
          <p:spPr>
            <a:xfrm>
              <a:off x="7522254" y="1968032"/>
              <a:ext cx="201991" cy="234154"/>
            </a:xfrm>
            <a:custGeom>
              <a:avLst/>
              <a:gdLst/>
              <a:ahLst/>
              <a:cxnLst/>
              <a:rect l="l" t="t" r="r" b="b"/>
              <a:pathLst>
                <a:path w="3743" h="4339" extrusionOk="0">
                  <a:moveTo>
                    <a:pt x="1908" y="0"/>
                  </a:moveTo>
                  <a:cubicBezTo>
                    <a:pt x="1042" y="0"/>
                    <a:pt x="233" y="592"/>
                    <a:pt x="233" y="592"/>
                  </a:cubicBezTo>
                  <a:cubicBezTo>
                    <a:pt x="0" y="941"/>
                    <a:pt x="168" y="1225"/>
                    <a:pt x="78" y="2092"/>
                  </a:cubicBezTo>
                  <a:lnTo>
                    <a:pt x="78" y="2130"/>
                  </a:lnTo>
                  <a:cubicBezTo>
                    <a:pt x="65" y="2221"/>
                    <a:pt x="52" y="2299"/>
                    <a:pt x="52" y="2389"/>
                  </a:cubicBezTo>
                  <a:lnTo>
                    <a:pt x="52" y="2506"/>
                  </a:lnTo>
                  <a:cubicBezTo>
                    <a:pt x="26" y="2661"/>
                    <a:pt x="26" y="2803"/>
                    <a:pt x="26" y="2945"/>
                  </a:cubicBezTo>
                  <a:cubicBezTo>
                    <a:pt x="26" y="3928"/>
                    <a:pt x="427" y="4238"/>
                    <a:pt x="841" y="4316"/>
                  </a:cubicBezTo>
                  <a:cubicBezTo>
                    <a:pt x="920" y="4331"/>
                    <a:pt x="998" y="4338"/>
                    <a:pt x="1076" y="4338"/>
                  </a:cubicBezTo>
                  <a:cubicBezTo>
                    <a:pt x="2548" y="4338"/>
                    <a:pt x="3743" y="1786"/>
                    <a:pt x="3595" y="1380"/>
                  </a:cubicBezTo>
                  <a:cubicBezTo>
                    <a:pt x="3193" y="310"/>
                    <a:pt x="2536" y="0"/>
                    <a:pt x="1908"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693;p31"/>
            <p:cNvSpPr/>
            <p:nvPr/>
          </p:nvSpPr>
          <p:spPr>
            <a:xfrm>
              <a:off x="7555767" y="2056481"/>
              <a:ext cx="17485" cy="39125"/>
            </a:xfrm>
            <a:custGeom>
              <a:avLst/>
              <a:gdLst/>
              <a:ahLst/>
              <a:cxnLst/>
              <a:rect l="l" t="t" r="r" b="b"/>
              <a:pathLst>
                <a:path w="324" h="725" fill="none" extrusionOk="0">
                  <a:moveTo>
                    <a:pt x="298" y="0"/>
                  </a:moveTo>
                  <a:lnTo>
                    <a:pt x="298" y="0"/>
                  </a:lnTo>
                  <a:cubicBezTo>
                    <a:pt x="310" y="129"/>
                    <a:pt x="285" y="259"/>
                    <a:pt x="246" y="388"/>
                  </a:cubicBezTo>
                  <a:cubicBezTo>
                    <a:pt x="181" y="491"/>
                    <a:pt x="104" y="569"/>
                    <a:pt x="0" y="621"/>
                  </a:cubicBezTo>
                  <a:cubicBezTo>
                    <a:pt x="91" y="698"/>
                    <a:pt x="207" y="724"/>
                    <a:pt x="323" y="711"/>
                  </a:cubicBezTo>
                </a:path>
              </a:pathLst>
            </a:custGeom>
            <a:noFill/>
            <a:ln w="4200" cap="rnd" cmpd="sng">
              <a:solidFill>
                <a:srgbClr val="2D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694;p31"/>
            <p:cNvSpPr/>
            <p:nvPr/>
          </p:nvSpPr>
          <p:spPr>
            <a:xfrm>
              <a:off x="7593435" y="2056481"/>
              <a:ext cx="11926" cy="14678"/>
            </a:xfrm>
            <a:custGeom>
              <a:avLst/>
              <a:gdLst/>
              <a:ahLst/>
              <a:cxnLst/>
              <a:rect l="l" t="t" r="r" b="b"/>
              <a:pathLst>
                <a:path w="221" h="272" extrusionOk="0">
                  <a:moveTo>
                    <a:pt x="130" y="0"/>
                  </a:moveTo>
                  <a:cubicBezTo>
                    <a:pt x="65" y="0"/>
                    <a:pt x="13" y="52"/>
                    <a:pt x="13" y="129"/>
                  </a:cubicBezTo>
                  <a:cubicBezTo>
                    <a:pt x="0" y="194"/>
                    <a:pt x="52" y="259"/>
                    <a:pt x="117" y="272"/>
                  </a:cubicBezTo>
                  <a:cubicBezTo>
                    <a:pt x="169" y="272"/>
                    <a:pt x="220" y="220"/>
                    <a:pt x="220" y="142"/>
                  </a:cubicBezTo>
                  <a:cubicBezTo>
                    <a:pt x="220" y="65"/>
                    <a:pt x="181" y="0"/>
                    <a:pt x="130" y="0"/>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695;p31"/>
            <p:cNvSpPr/>
            <p:nvPr/>
          </p:nvSpPr>
          <p:spPr>
            <a:xfrm>
              <a:off x="7542491" y="2054376"/>
              <a:ext cx="11926" cy="15380"/>
            </a:xfrm>
            <a:custGeom>
              <a:avLst/>
              <a:gdLst/>
              <a:ahLst/>
              <a:cxnLst/>
              <a:rect l="l" t="t" r="r" b="b"/>
              <a:pathLst>
                <a:path w="221" h="285" extrusionOk="0">
                  <a:moveTo>
                    <a:pt x="117" y="0"/>
                  </a:moveTo>
                  <a:cubicBezTo>
                    <a:pt x="65" y="0"/>
                    <a:pt x="13" y="65"/>
                    <a:pt x="13" y="143"/>
                  </a:cubicBezTo>
                  <a:cubicBezTo>
                    <a:pt x="0" y="220"/>
                    <a:pt x="52" y="272"/>
                    <a:pt x="104" y="285"/>
                  </a:cubicBezTo>
                  <a:cubicBezTo>
                    <a:pt x="168" y="285"/>
                    <a:pt x="220" y="220"/>
                    <a:pt x="220" y="143"/>
                  </a:cubicBezTo>
                  <a:cubicBezTo>
                    <a:pt x="220" y="78"/>
                    <a:pt x="181" y="13"/>
                    <a:pt x="117" y="0"/>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696;p31"/>
            <p:cNvSpPr/>
            <p:nvPr/>
          </p:nvSpPr>
          <p:spPr>
            <a:xfrm>
              <a:off x="7546647" y="2110878"/>
              <a:ext cx="54505" cy="37776"/>
            </a:xfrm>
            <a:custGeom>
              <a:avLst/>
              <a:gdLst/>
              <a:ahLst/>
              <a:cxnLst/>
              <a:rect l="l" t="t" r="r" b="b"/>
              <a:pathLst>
                <a:path w="1010" h="700" extrusionOk="0">
                  <a:moveTo>
                    <a:pt x="1010" y="1"/>
                  </a:moveTo>
                  <a:lnTo>
                    <a:pt x="1010" y="1"/>
                  </a:lnTo>
                  <a:cubicBezTo>
                    <a:pt x="337" y="53"/>
                    <a:pt x="1" y="65"/>
                    <a:pt x="1" y="65"/>
                  </a:cubicBezTo>
                  <a:cubicBezTo>
                    <a:pt x="1" y="65"/>
                    <a:pt x="40" y="673"/>
                    <a:pt x="454" y="699"/>
                  </a:cubicBezTo>
                  <a:cubicBezTo>
                    <a:pt x="462" y="700"/>
                    <a:pt x="470" y="700"/>
                    <a:pt x="478" y="700"/>
                  </a:cubicBezTo>
                  <a:cubicBezTo>
                    <a:pt x="935" y="700"/>
                    <a:pt x="1010" y="1"/>
                    <a:pt x="1010" y="1"/>
                  </a:cubicBezTo>
                  <a:close/>
                </a:path>
              </a:pathLst>
            </a:custGeom>
            <a:solidFill>
              <a:srgbClr val="FFFE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697;p31"/>
            <p:cNvSpPr/>
            <p:nvPr/>
          </p:nvSpPr>
          <p:spPr>
            <a:xfrm>
              <a:off x="7598292" y="2013902"/>
              <a:ext cx="25202" cy="25849"/>
            </a:xfrm>
            <a:custGeom>
              <a:avLst/>
              <a:gdLst/>
              <a:ahLst/>
              <a:cxnLst/>
              <a:rect l="l" t="t" r="r" b="b"/>
              <a:pathLst>
                <a:path w="467" h="479" fill="none" extrusionOk="0">
                  <a:moveTo>
                    <a:pt x="1" y="324"/>
                  </a:moveTo>
                  <a:cubicBezTo>
                    <a:pt x="272" y="0"/>
                    <a:pt x="466" y="479"/>
                    <a:pt x="415" y="388"/>
                  </a:cubicBezTo>
                </a:path>
              </a:pathLst>
            </a:custGeom>
            <a:noFill/>
            <a:ln w="4200"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698;p31"/>
            <p:cNvSpPr/>
            <p:nvPr/>
          </p:nvSpPr>
          <p:spPr>
            <a:xfrm>
              <a:off x="7543193" y="2006185"/>
              <a:ext cx="25148" cy="25903"/>
            </a:xfrm>
            <a:custGeom>
              <a:avLst/>
              <a:gdLst/>
              <a:ahLst/>
              <a:cxnLst/>
              <a:rect l="l" t="t" r="r" b="b"/>
              <a:pathLst>
                <a:path w="466" h="480" fill="none" extrusionOk="0">
                  <a:moveTo>
                    <a:pt x="0" y="324"/>
                  </a:moveTo>
                  <a:cubicBezTo>
                    <a:pt x="259" y="1"/>
                    <a:pt x="466" y="479"/>
                    <a:pt x="414" y="376"/>
                  </a:cubicBezTo>
                </a:path>
              </a:pathLst>
            </a:custGeom>
            <a:noFill/>
            <a:ln w="4200"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699;p31"/>
            <p:cNvSpPr/>
            <p:nvPr/>
          </p:nvSpPr>
          <p:spPr>
            <a:xfrm>
              <a:off x="7405689" y="2248381"/>
              <a:ext cx="474622" cy="442567"/>
            </a:xfrm>
            <a:custGeom>
              <a:avLst/>
              <a:gdLst/>
              <a:ahLst/>
              <a:cxnLst/>
              <a:rect l="l" t="t" r="r" b="b"/>
              <a:pathLst>
                <a:path w="8795" h="8201" extrusionOk="0">
                  <a:moveTo>
                    <a:pt x="3001" y="0"/>
                  </a:moveTo>
                  <a:cubicBezTo>
                    <a:pt x="3001" y="0"/>
                    <a:pt x="2690" y="143"/>
                    <a:pt x="2303" y="350"/>
                  </a:cubicBezTo>
                  <a:cubicBezTo>
                    <a:pt x="2109" y="453"/>
                    <a:pt x="2057" y="1061"/>
                    <a:pt x="1540" y="1772"/>
                  </a:cubicBezTo>
                  <a:cubicBezTo>
                    <a:pt x="1242" y="2199"/>
                    <a:pt x="608" y="2212"/>
                    <a:pt x="259" y="3608"/>
                  </a:cubicBezTo>
                  <a:cubicBezTo>
                    <a:pt x="1" y="4695"/>
                    <a:pt x="1177" y="5212"/>
                    <a:pt x="1177" y="5212"/>
                  </a:cubicBezTo>
                  <a:lnTo>
                    <a:pt x="272" y="7462"/>
                  </a:lnTo>
                  <a:cubicBezTo>
                    <a:pt x="272" y="7462"/>
                    <a:pt x="1182" y="8201"/>
                    <a:pt x="2447" y="8201"/>
                  </a:cubicBezTo>
                  <a:cubicBezTo>
                    <a:pt x="2813" y="8201"/>
                    <a:pt x="3209" y="8139"/>
                    <a:pt x="3622" y="7979"/>
                  </a:cubicBezTo>
                  <a:cubicBezTo>
                    <a:pt x="5362" y="7322"/>
                    <a:pt x="7205" y="5932"/>
                    <a:pt x="8548" y="5932"/>
                  </a:cubicBezTo>
                  <a:cubicBezTo>
                    <a:pt x="8632" y="5932"/>
                    <a:pt x="8714" y="5938"/>
                    <a:pt x="8794" y="5949"/>
                  </a:cubicBezTo>
                  <a:cubicBezTo>
                    <a:pt x="8794" y="5949"/>
                    <a:pt x="8174" y="5005"/>
                    <a:pt x="8174" y="4358"/>
                  </a:cubicBezTo>
                  <a:cubicBezTo>
                    <a:pt x="8174" y="4358"/>
                    <a:pt x="7466" y="4993"/>
                    <a:pt x="6658" y="4993"/>
                  </a:cubicBezTo>
                  <a:cubicBezTo>
                    <a:pt x="6565" y="4993"/>
                    <a:pt x="6471" y="4985"/>
                    <a:pt x="6376" y="4966"/>
                  </a:cubicBezTo>
                  <a:cubicBezTo>
                    <a:pt x="5471" y="4798"/>
                    <a:pt x="5406" y="3169"/>
                    <a:pt x="5458" y="2406"/>
                  </a:cubicBezTo>
                  <a:cubicBezTo>
                    <a:pt x="5523" y="1630"/>
                    <a:pt x="6376" y="181"/>
                    <a:pt x="6376" y="181"/>
                  </a:cubicBezTo>
                  <a:lnTo>
                    <a:pt x="5458" y="143"/>
                  </a:lnTo>
                  <a:lnTo>
                    <a:pt x="4734" y="1630"/>
                  </a:lnTo>
                  <a:cubicBezTo>
                    <a:pt x="4475" y="1669"/>
                    <a:pt x="4217" y="1746"/>
                    <a:pt x="3971" y="1863"/>
                  </a:cubicBezTo>
                  <a:cubicBezTo>
                    <a:pt x="3583" y="2044"/>
                    <a:pt x="3260" y="3039"/>
                    <a:pt x="3260" y="3039"/>
                  </a:cubicBezTo>
                  <a:cubicBezTo>
                    <a:pt x="3260" y="3039"/>
                    <a:pt x="3143" y="2225"/>
                    <a:pt x="3014" y="1992"/>
                  </a:cubicBezTo>
                  <a:cubicBezTo>
                    <a:pt x="2872" y="1785"/>
                    <a:pt x="2691" y="1604"/>
                    <a:pt x="2497" y="1449"/>
                  </a:cubicBezTo>
                  <a:lnTo>
                    <a:pt x="300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700;p31"/>
            <p:cNvSpPr/>
            <p:nvPr/>
          </p:nvSpPr>
          <p:spPr>
            <a:xfrm>
              <a:off x="7937464" y="2059934"/>
              <a:ext cx="174523" cy="113111"/>
            </a:xfrm>
            <a:custGeom>
              <a:avLst/>
              <a:gdLst/>
              <a:ahLst/>
              <a:cxnLst/>
              <a:rect l="l" t="t" r="r" b="b"/>
              <a:pathLst>
                <a:path w="3234" h="2096" extrusionOk="0">
                  <a:moveTo>
                    <a:pt x="2587" y="1"/>
                  </a:moveTo>
                  <a:cubicBezTo>
                    <a:pt x="2186" y="363"/>
                    <a:pt x="1656" y="570"/>
                    <a:pt x="1178" y="854"/>
                  </a:cubicBezTo>
                  <a:cubicBezTo>
                    <a:pt x="712" y="1139"/>
                    <a:pt x="40" y="1553"/>
                    <a:pt x="1" y="2096"/>
                  </a:cubicBezTo>
                  <a:cubicBezTo>
                    <a:pt x="624" y="1695"/>
                    <a:pt x="1381" y="1601"/>
                    <a:pt x="1998" y="1601"/>
                  </a:cubicBezTo>
                  <a:cubicBezTo>
                    <a:pt x="2546" y="1601"/>
                    <a:pt x="2984" y="1676"/>
                    <a:pt x="3116" y="1676"/>
                  </a:cubicBezTo>
                  <a:cubicBezTo>
                    <a:pt x="3138" y="1676"/>
                    <a:pt x="3152" y="1674"/>
                    <a:pt x="3156" y="1669"/>
                  </a:cubicBezTo>
                  <a:cubicBezTo>
                    <a:pt x="3221" y="1617"/>
                    <a:pt x="3195" y="1527"/>
                    <a:pt x="3156" y="1449"/>
                  </a:cubicBezTo>
                  <a:lnTo>
                    <a:pt x="2885" y="1423"/>
                  </a:lnTo>
                  <a:cubicBezTo>
                    <a:pt x="2975" y="1359"/>
                    <a:pt x="3143" y="1281"/>
                    <a:pt x="3208" y="1190"/>
                  </a:cubicBezTo>
                  <a:cubicBezTo>
                    <a:pt x="3234" y="1152"/>
                    <a:pt x="3208" y="1100"/>
                    <a:pt x="3195" y="1048"/>
                  </a:cubicBezTo>
                  <a:cubicBezTo>
                    <a:pt x="3098" y="1102"/>
                    <a:pt x="2992" y="1129"/>
                    <a:pt x="2885" y="1129"/>
                  </a:cubicBezTo>
                  <a:cubicBezTo>
                    <a:pt x="2863" y="1129"/>
                    <a:pt x="2842" y="1128"/>
                    <a:pt x="2820" y="1126"/>
                  </a:cubicBezTo>
                  <a:cubicBezTo>
                    <a:pt x="2923" y="1022"/>
                    <a:pt x="2975" y="828"/>
                    <a:pt x="3079" y="725"/>
                  </a:cubicBezTo>
                  <a:cubicBezTo>
                    <a:pt x="2911" y="492"/>
                    <a:pt x="2742" y="246"/>
                    <a:pt x="2587" y="1"/>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701;p31"/>
            <p:cNvSpPr/>
            <p:nvPr/>
          </p:nvSpPr>
          <p:spPr>
            <a:xfrm>
              <a:off x="7920735" y="2056373"/>
              <a:ext cx="108901" cy="148782"/>
            </a:xfrm>
            <a:custGeom>
              <a:avLst/>
              <a:gdLst/>
              <a:ahLst/>
              <a:cxnLst/>
              <a:rect l="l" t="t" r="r" b="b"/>
              <a:pathLst>
                <a:path w="2018" h="2757" extrusionOk="0">
                  <a:moveTo>
                    <a:pt x="776" y="0"/>
                  </a:moveTo>
                  <a:cubicBezTo>
                    <a:pt x="387" y="0"/>
                    <a:pt x="0" y="532"/>
                    <a:pt x="0" y="532"/>
                  </a:cubicBezTo>
                  <a:cubicBezTo>
                    <a:pt x="130" y="765"/>
                    <a:pt x="932" y="1373"/>
                    <a:pt x="932" y="1373"/>
                  </a:cubicBezTo>
                  <a:cubicBezTo>
                    <a:pt x="1009" y="1915"/>
                    <a:pt x="1472" y="2753"/>
                    <a:pt x="1462" y="2757"/>
                  </a:cubicBezTo>
                  <a:lnTo>
                    <a:pt x="1462" y="2757"/>
                  </a:lnTo>
                  <a:cubicBezTo>
                    <a:pt x="1759" y="2705"/>
                    <a:pt x="2018" y="2369"/>
                    <a:pt x="2018" y="2369"/>
                  </a:cubicBezTo>
                  <a:cubicBezTo>
                    <a:pt x="1720" y="2007"/>
                    <a:pt x="1397" y="1670"/>
                    <a:pt x="1048" y="1373"/>
                  </a:cubicBezTo>
                  <a:lnTo>
                    <a:pt x="815" y="2"/>
                  </a:lnTo>
                  <a:cubicBezTo>
                    <a:pt x="802" y="1"/>
                    <a:pt x="789" y="0"/>
                    <a:pt x="776" y="0"/>
                  </a:cubicBezTo>
                  <a:close/>
                  <a:moveTo>
                    <a:pt x="1462" y="2757"/>
                  </a:moveTo>
                  <a:cubicBezTo>
                    <a:pt x="1462" y="2757"/>
                    <a:pt x="1462" y="2757"/>
                    <a:pt x="1462" y="2757"/>
                  </a:cubicBezTo>
                  <a:cubicBezTo>
                    <a:pt x="1462" y="2757"/>
                    <a:pt x="1462" y="2757"/>
                    <a:pt x="1462" y="2757"/>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702;p31"/>
            <p:cNvSpPr/>
            <p:nvPr/>
          </p:nvSpPr>
          <p:spPr>
            <a:xfrm>
              <a:off x="7473416" y="1899927"/>
              <a:ext cx="279862" cy="185909"/>
            </a:xfrm>
            <a:custGeom>
              <a:avLst/>
              <a:gdLst/>
              <a:ahLst/>
              <a:cxnLst/>
              <a:rect l="l" t="t" r="r" b="b"/>
              <a:pathLst>
                <a:path w="5186" h="3445" extrusionOk="0">
                  <a:moveTo>
                    <a:pt x="4237" y="1"/>
                  </a:moveTo>
                  <a:cubicBezTo>
                    <a:pt x="3859" y="1"/>
                    <a:pt x="3300" y="115"/>
                    <a:pt x="2716" y="160"/>
                  </a:cubicBezTo>
                  <a:cubicBezTo>
                    <a:pt x="1526" y="250"/>
                    <a:pt x="608" y="121"/>
                    <a:pt x="310" y="1052"/>
                  </a:cubicBezTo>
                  <a:cubicBezTo>
                    <a:pt x="116" y="1673"/>
                    <a:pt x="0" y="2759"/>
                    <a:pt x="1009" y="2901"/>
                  </a:cubicBezTo>
                  <a:lnTo>
                    <a:pt x="1009" y="2371"/>
                  </a:lnTo>
                  <a:cubicBezTo>
                    <a:pt x="996" y="2190"/>
                    <a:pt x="1048" y="2022"/>
                    <a:pt x="1125" y="1854"/>
                  </a:cubicBezTo>
                  <a:cubicBezTo>
                    <a:pt x="1125" y="1854"/>
                    <a:pt x="1953" y="1298"/>
                    <a:pt x="2716" y="1272"/>
                  </a:cubicBezTo>
                  <a:cubicBezTo>
                    <a:pt x="2716" y="1272"/>
                    <a:pt x="3311" y="1660"/>
                    <a:pt x="3362" y="2293"/>
                  </a:cubicBezTo>
                  <a:cubicBezTo>
                    <a:pt x="3414" y="2940"/>
                    <a:pt x="3414" y="3431"/>
                    <a:pt x="4074" y="3444"/>
                  </a:cubicBezTo>
                  <a:cubicBezTo>
                    <a:pt x="4074" y="3444"/>
                    <a:pt x="4811" y="3405"/>
                    <a:pt x="4953" y="2720"/>
                  </a:cubicBezTo>
                  <a:cubicBezTo>
                    <a:pt x="5108" y="2035"/>
                    <a:pt x="5186" y="470"/>
                    <a:pt x="4617" y="82"/>
                  </a:cubicBezTo>
                  <a:cubicBezTo>
                    <a:pt x="4534" y="23"/>
                    <a:pt x="4403" y="1"/>
                    <a:pt x="4237" y="1"/>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703;p31"/>
            <p:cNvSpPr/>
            <p:nvPr/>
          </p:nvSpPr>
          <p:spPr>
            <a:xfrm>
              <a:off x="7679294" y="2069702"/>
              <a:ext cx="71504" cy="61142"/>
            </a:xfrm>
            <a:custGeom>
              <a:avLst/>
              <a:gdLst/>
              <a:ahLst/>
              <a:cxnLst/>
              <a:rect l="l" t="t" r="r" b="b"/>
              <a:pathLst>
                <a:path w="1325" h="1133" extrusionOk="0">
                  <a:moveTo>
                    <a:pt x="748" y="0"/>
                  </a:moveTo>
                  <a:cubicBezTo>
                    <a:pt x="740" y="0"/>
                    <a:pt x="732" y="0"/>
                    <a:pt x="724" y="1"/>
                  </a:cubicBezTo>
                  <a:cubicBezTo>
                    <a:pt x="220" y="27"/>
                    <a:pt x="0" y="647"/>
                    <a:pt x="375" y="984"/>
                  </a:cubicBezTo>
                  <a:cubicBezTo>
                    <a:pt x="486" y="1086"/>
                    <a:pt x="618" y="1132"/>
                    <a:pt x="748" y="1132"/>
                  </a:cubicBezTo>
                  <a:cubicBezTo>
                    <a:pt x="1043" y="1132"/>
                    <a:pt x="1324" y="894"/>
                    <a:pt x="1306" y="544"/>
                  </a:cubicBezTo>
                  <a:cubicBezTo>
                    <a:pt x="1294" y="241"/>
                    <a:pt x="1047" y="0"/>
                    <a:pt x="748"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704;p31"/>
            <p:cNvSpPr/>
            <p:nvPr/>
          </p:nvSpPr>
          <p:spPr>
            <a:xfrm>
              <a:off x="7702984" y="2082978"/>
              <a:ext cx="33566" cy="32865"/>
            </a:xfrm>
            <a:custGeom>
              <a:avLst/>
              <a:gdLst/>
              <a:ahLst/>
              <a:cxnLst/>
              <a:rect l="l" t="t" r="r" b="b"/>
              <a:pathLst>
                <a:path w="622" h="609" fill="none" extrusionOk="0">
                  <a:moveTo>
                    <a:pt x="609" y="285"/>
                  </a:moveTo>
                  <a:cubicBezTo>
                    <a:pt x="621" y="182"/>
                    <a:pt x="570" y="91"/>
                    <a:pt x="466" y="65"/>
                  </a:cubicBezTo>
                  <a:cubicBezTo>
                    <a:pt x="311" y="0"/>
                    <a:pt x="1" y="220"/>
                    <a:pt x="156" y="608"/>
                  </a:cubicBezTo>
                </a:path>
              </a:pathLst>
            </a:custGeom>
            <a:noFill/>
            <a:ln w="4200" cap="rnd" cmpd="sng">
              <a:solidFill>
                <a:srgbClr val="2D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705;p31"/>
            <p:cNvSpPr/>
            <p:nvPr/>
          </p:nvSpPr>
          <p:spPr>
            <a:xfrm>
              <a:off x="7501316" y="3773925"/>
              <a:ext cx="456436" cy="711582"/>
            </a:xfrm>
            <a:custGeom>
              <a:avLst/>
              <a:gdLst/>
              <a:ahLst/>
              <a:cxnLst/>
              <a:rect l="l" t="t" r="r" b="b"/>
              <a:pathLst>
                <a:path w="8458" h="13186" extrusionOk="0">
                  <a:moveTo>
                    <a:pt x="3828" y="1"/>
                  </a:moveTo>
                  <a:cubicBezTo>
                    <a:pt x="725" y="1035"/>
                    <a:pt x="0" y="2005"/>
                    <a:pt x="0" y="2005"/>
                  </a:cubicBezTo>
                  <a:cubicBezTo>
                    <a:pt x="104" y="2238"/>
                    <a:pt x="233" y="2484"/>
                    <a:pt x="375" y="2755"/>
                  </a:cubicBezTo>
                  <a:cubicBezTo>
                    <a:pt x="440" y="2872"/>
                    <a:pt x="505" y="3001"/>
                    <a:pt x="582" y="3130"/>
                  </a:cubicBezTo>
                  <a:cubicBezTo>
                    <a:pt x="2082" y="5820"/>
                    <a:pt x="5031" y="9958"/>
                    <a:pt x="5264" y="10902"/>
                  </a:cubicBezTo>
                  <a:cubicBezTo>
                    <a:pt x="5406" y="11497"/>
                    <a:pt x="4966" y="12661"/>
                    <a:pt x="4966" y="12661"/>
                  </a:cubicBezTo>
                  <a:cubicBezTo>
                    <a:pt x="4966" y="12661"/>
                    <a:pt x="5172" y="13185"/>
                    <a:pt x="5530" y="13185"/>
                  </a:cubicBezTo>
                  <a:cubicBezTo>
                    <a:pt x="5656" y="13185"/>
                    <a:pt x="5801" y="13120"/>
                    <a:pt x="5962" y="12946"/>
                  </a:cubicBezTo>
                  <a:cubicBezTo>
                    <a:pt x="6402" y="12454"/>
                    <a:pt x="8458" y="10476"/>
                    <a:pt x="8264" y="9894"/>
                  </a:cubicBezTo>
                  <a:cubicBezTo>
                    <a:pt x="8070" y="9299"/>
                    <a:pt x="6893" y="8898"/>
                    <a:pt x="6893" y="8898"/>
                  </a:cubicBezTo>
                  <a:cubicBezTo>
                    <a:pt x="6428" y="6273"/>
                    <a:pt x="5121" y="2962"/>
                    <a:pt x="4371" y="1216"/>
                  </a:cubicBezTo>
                  <a:cubicBezTo>
                    <a:pt x="4307" y="1061"/>
                    <a:pt x="4242" y="919"/>
                    <a:pt x="4190" y="803"/>
                  </a:cubicBezTo>
                  <a:cubicBezTo>
                    <a:pt x="3970" y="298"/>
                    <a:pt x="3828" y="1"/>
                    <a:pt x="38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706;p31"/>
            <p:cNvSpPr/>
            <p:nvPr/>
          </p:nvSpPr>
          <p:spPr>
            <a:xfrm>
              <a:off x="7453179" y="2514969"/>
              <a:ext cx="201721" cy="62761"/>
            </a:xfrm>
            <a:custGeom>
              <a:avLst/>
              <a:gdLst/>
              <a:ahLst/>
              <a:cxnLst/>
              <a:rect l="l" t="t" r="r" b="b"/>
              <a:pathLst>
                <a:path w="3738" h="1163" extrusionOk="0">
                  <a:moveTo>
                    <a:pt x="3737" y="0"/>
                  </a:moveTo>
                  <a:lnTo>
                    <a:pt x="3737" y="0"/>
                  </a:lnTo>
                  <a:cubicBezTo>
                    <a:pt x="3103" y="315"/>
                    <a:pt x="2343" y="401"/>
                    <a:pt x="1699" y="401"/>
                  </a:cubicBezTo>
                  <a:cubicBezTo>
                    <a:pt x="912" y="401"/>
                    <a:pt x="297" y="272"/>
                    <a:pt x="297" y="272"/>
                  </a:cubicBezTo>
                  <a:lnTo>
                    <a:pt x="0" y="1022"/>
                  </a:lnTo>
                  <a:cubicBezTo>
                    <a:pt x="479" y="1121"/>
                    <a:pt x="900" y="1162"/>
                    <a:pt x="1270" y="1162"/>
                  </a:cubicBezTo>
                  <a:cubicBezTo>
                    <a:pt x="3225" y="1162"/>
                    <a:pt x="3737" y="1"/>
                    <a:pt x="3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707;p31"/>
            <p:cNvSpPr/>
            <p:nvPr/>
          </p:nvSpPr>
          <p:spPr>
            <a:xfrm>
              <a:off x="7521553" y="3817205"/>
              <a:ext cx="215698" cy="125684"/>
            </a:xfrm>
            <a:custGeom>
              <a:avLst/>
              <a:gdLst/>
              <a:ahLst/>
              <a:cxnLst/>
              <a:rect l="l" t="t" r="r" b="b"/>
              <a:pathLst>
                <a:path w="3997" h="2329" extrusionOk="0">
                  <a:moveTo>
                    <a:pt x="3802" y="1"/>
                  </a:moveTo>
                  <a:cubicBezTo>
                    <a:pt x="2432" y="440"/>
                    <a:pt x="1151" y="1100"/>
                    <a:pt x="0" y="1953"/>
                  </a:cubicBezTo>
                  <a:cubicBezTo>
                    <a:pt x="65" y="2070"/>
                    <a:pt x="130" y="2199"/>
                    <a:pt x="207" y="2328"/>
                  </a:cubicBezTo>
                  <a:cubicBezTo>
                    <a:pt x="1384" y="1514"/>
                    <a:pt x="2626" y="815"/>
                    <a:pt x="3996" y="414"/>
                  </a:cubicBezTo>
                  <a:cubicBezTo>
                    <a:pt x="3932" y="259"/>
                    <a:pt x="3867" y="117"/>
                    <a:pt x="3802" y="1"/>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708;p31"/>
            <p:cNvSpPr/>
            <p:nvPr/>
          </p:nvSpPr>
          <p:spPr>
            <a:xfrm>
              <a:off x="8007943" y="3348247"/>
              <a:ext cx="151534" cy="198213"/>
            </a:xfrm>
            <a:custGeom>
              <a:avLst/>
              <a:gdLst/>
              <a:ahLst/>
              <a:cxnLst/>
              <a:rect l="l" t="t" r="r" b="b"/>
              <a:pathLst>
                <a:path w="2808" h="3673" extrusionOk="0">
                  <a:moveTo>
                    <a:pt x="402" y="0"/>
                  </a:moveTo>
                  <a:lnTo>
                    <a:pt x="1" y="220"/>
                  </a:lnTo>
                  <a:cubicBezTo>
                    <a:pt x="661" y="1487"/>
                    <a:pt x="1501" y="2651"/>
                    <a:pt x="2510" y="3673"/>
                  </a:cubicBezTo>
                  <a:lnTo>
                    <a:pt x="2807" y="3453"/>
                  </a:lnTo>
                  <a:cubicBezTo>
                    <a:pt x="1889" y="2367"/>
                    <a:pt x="1036" y="1242"/>
                    <a:pt x="402"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709;p31"/>
            <p:cNvSpPr/>
            <p:nvPr/>
          </p:nvSpPr>
          <p:spPr>
            <a:xfrm>
              <a:off x="7785335" y="2378815"/>
              <a:ext cx="76846" cy="106041"/>
            </a:xfrm>
            <a:custGeom>
              <a:avLst/>
              <a:gdLst/>
              <a:ahLst/>
              <a:cxnLst/>
              <a:rect l="l" t="t" r="r" b="b"/>
              <a:pathLst>
                <a:path w="1424" h="1965" extrusionOk="0">
                  <a:moveTo>
                    <a:pt x="1368" y="0"/>
                  </a:moveTo>
                  <a:cubicBezTo>
                    <a:pt x="1182" y="0"/>
                    <a:pt x="581" y="37"/>
                    <a:pt x="298" y="493"/>
                  </a:cubicBezTo>
                  <a:cubicBezTo>
                    <a:pt x="1" y="993"/>
                    <a:pt x="141" y="1964"/>
                    <a:pt x="922" y="1964"/>
                  </a:cubicBezTo>
                  <a:cubicBezTo>
                    <a:pt x="989" y="1964"/>
                    <a:pt x="1062" y="1957"/>
                    <a:pt x="1139" y="1941"/>
                  </a:cubicBezTo>
                  <a:cubicBezTo>
                    <a:pt x="1139" y="1941"/>
                    <a:pt x="1022" y="571"/>
                    <a:pt x="1423" y="2"/>
                  </a:cubicBezTo>
                  <a:cubicBezTo>
                    <a:pt x="1423" y="2"/>
                    <a:pt x="1403" y="0"/>
                    <a:pt x="1368" y="0"/>
                  </a:cubicBezTo>
                  <a:close/>
                </a:path>
              </a:pathLst>
            </a:custGeom>
            <a:solidFill>
              <a:srgbClr val="2D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710;p31"/>
            <p:cNvSpPr/>
            <p:nvPr/>
          </p:nvSpPr>
          <p:spPr>
            <a:xfrm>
              <a:off x="8192882" y="1688707"/>
              <a:ext cx="184992" cy="159143"/>
            </a:xfrm>
            <a:custGeom>
              <a:avLst/>
              <a:gdLst/>
              <a:ahLst/>
              <a:cxnLst/>
              <a:rect l="l" t="t" r="r" b="b"/>
              <a:pathLst>
                <a:path w="3428" h="2949" extrusionOk="0">
                  <a:moveTo>
                    <a:pt x="1653" y="1"/>
                  </a:moveTo>
                  <a:cubicBezTo>
                    <a:pt x="1609" y="1"/>
                    <a:pt x="1585" y="33"/>
                    <a:pt x="1605" y="90"/>
                  </a:cubicBezTo>
                  <a:cubicBezTo>
                    <a:pt x="1669" y="323"/>
                    <a:pt x="1605" y="1216"/>
                    <a:pt x="1605" y="1216"/>
                  </a:cubicBezTo>
                  <a:cubicBezTo>
                    <a:pt x="1436" y="957"/>
                    <a:pt x="1242" y="711"/>
                    <a:pt x="1036" y="465"/>
                  </a:cubicBezTo>
                  <a:cubicBezTo>
                    <a:pt x="926" y="340"/>
                    <a:pt x="789" y="295"/>
                    <a:pt x="680" y="295"/>
                  </a:cubicBezTo>
                  <a:cubicBezTo>
                    <a:pt x="519" y="295"/>
                    <a:pt x="418" y="394"/>
                    <a:pt x="557" y="478"/>
                  </a:cubicBezTo>
                  <a:cubicBezTo>
                    <a:pt x="790" y="621"/>
                    <a:pt x="1294" y="1642"/>
                    <a:pt x="1294" y="1642"/>
                  </a:cubicBezTo>
                  <a:cubicBezTo>
                    <a:pt x="1057" y="1575"/>
                    <a:pt x="820" y="1536"/>
                    <a:pt x="583" y="1536"/>
                  </a:cubicBezTo>
                  <a:cubicBezTo>
                    <a:pt x="548" y="1536"/>
                    <a:pt x="514" y="1537"/>
                    <a:pt x="479" y="1539"/>
                  </a:cubicBezTo>
                  <a:cubicBezTo>
                    <a:pt x="66" y="1591"/>
                    <a:pt x="1" y="1953"/>
                    <a:pt x="221" y="1966"/>
                  </a:cubicBezTo>
                  <a:cubicBezTo>
                    <a:pt x="609" y="2004"/>
                    <a:pt x="971" y="2198"/>
                    <a:pt x="1204" y="2509"/>
                  </a:cubicBezTo>
                  <a:cubicBezTo>
                    <a:pt x="1359" y="2677"/>
                    <a:pt x="1527" y="2832"/>
                    <a:pt x="1734" y="2948"/>
                  </a:cubicBezTo>
                  <a:lnTo>
                    <a:pt x="3169" y="2948"/>
                  </a:lnTo>
                  <a:cubicBezTo>
                    <a:pt x="3428" y="2185"/>
                    <a:pt x="2781" y="1720"/>
                    <a:pt x="2937" y="1448"/>
                  </a:cubicBezTo>
                  <a:cubicBezTo>
                    <a:pt x="3074" y="1220"/>
                    <a:pt x="3140" y="586"/>
                    <a:pt x="3019" y="586"/>
                  </a:cubicBezTo>
                  <a:cubicBezTo>
                    <a:pt x="3004" y="586"/>
                    <a:pt x="2985" y="597"/>
                    <a:pt x="2962" y="621"/>
                  </a:cubicBezTo>
                  <a:cubicBezTo>
                    <a:pt x="2768" y="815"/>
                    <a:pt x="2484" y="1125"/>
                    <a:pt x="2484" y="1125"/>
                  </a:cubicBezTo>
                  <a:cubicBezTo>
                    <a:pt x="2863" y="420"/>
                    <a:pt x="2643" y="34"/>
                    <a:pt x="2531" y="34"/>
                  </a:cubicBezTo>
                  <a:cubicBezTo>
                    <a:pt x="2510" y="34"/>
                    <a:pt x="2492" y="48"/>
                    <a:pt x="2484" y="78"/>
                  </a:cubicBezTo>
                  <a:cubicBezTo>
                    <a:pt x="2445" y="271"/>
                    <a:pt x="2044" y="1099"/>
                    <a:pt x="2044" y="1099"/>
                  </a:cubicBezTo>
                  <a:cubicBezTo>
                    <a:pt x="2122" y="301"/>
                    <a:pt x="1789" y="1"/>
                    <a:pt x="1653" y="1"/>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711;p31"/>
            <p:cNvSpPr/>
            <p:nvPr/>
          </p:nvSpPr>
          <p:spPr>
            <a:xfrm>
              <a:off x="6628372" y="2319723"/>
              <a:ext cx="234424" cy="142252"/>
            </a:xfrm>
            <a:custGeom>
              <a:avLst/>
              <a:gdLst/>
              <a:ahLst/>
              <a:cxnLst/>
              <a:rect l="l" t="t" r="r" b="b"/>
              <a:pathLst>
                <a:path w="4344" h="2636" extrusionOk="0">
                  <a:moveTo>
                    <a:pt x="2143" y="1"/>
                  </a:moveTo>
                  <a:cubicBezTo>
                    <a:pt x="1604" y="1"/>
                    <a:pt x="889" y="145"/>
                    <a:pt x="697" y="269"/>
                  </a:cubicBezTo>
                  <a:cubicBezTo>
                    <a:pt x="477" y="424"/>
                    <a:pt x="50" y="657"/>
                    <a:pt x="11" y="980"/>
                  </a:cubicBezTo>
                  <a:cubicBezTo>
                    <a:pt x="1" y="1105"/>
                    <a:pt x="83" y="1163"/>
                    <a:pt x="214" y="1163"/>
                  </a:cubicBezTo>
                  <a:cubicBezTo>
                    <a:pt x="409" y="1163"/>
                    <a:pt x="711" y="1036"/>
                    <a:pt x="981" y="812"/>
                  </a:cubicBezTo>
                  <a:cubicBezTo>
                    <a:pt x="1092" y="723"/>
                    <a:pt x="1229" y="690"/>
                    <a:pt x="1373" y="690"/>
                  </a:cubicBezTo>
                  <a:cubicBezTo>
                    <a:pt x="1813" y="690"/>
                    <a:pt x="2313" y="1006"/>
                    <a:pt x="2313" y="1006"/>
                  </a:cubicBezTo>
                  <a:cubicBezTo>
                    <a:pt x="2313" y="1006"/>
                    <a:pt x="826" y="1433"/>
                    <a:pt x="981" y="1756"/>
                  </a:cubicBezTo>
                  <a:cubicBezTo>
                    <a:pt x="1037" y="1872"/>
                    <a:pt x="1179" y="1911"/>
                    <a:pt x="1359" y="1911"/>
                  </a:cubicBezTo>
                  <a:cubicBezTo>
                    <a:pt x="1683" y="1911"/>
                    <a:pt x="2131" y="1785"/>
                    <a:pt x="2430" y="1743"/>
                  </a:cubicBezTo>
                  <a:lnTo>
                    <a:pt x="2430" y="1743"/>
                  </a:lnTo>
                  <a:cubicBezTo>
                    <a:pt x="2391" y="2170"/>
                    <a:pt x="2688" y="2558"/>
                    <a:pt x="3115" y="2636"/>
                  </a:cubicBezTo>
                  <a:lnTo>
                    <a:pt x="4344" y="1782"/>
                  </a:lnTo>
                  <a:cubicBezTo>
                    <a:pt x="4344" y="1782"/>
                    <a:pt x="3348" y="101"/>
                    <a:pt x="2365" y="10"/>
                  </a:cubicBezTo>
                  <a:cubicBezTo>
                    <a:pt x="2296" y="4"/>
                    <a:pt x="2222" y="1"/>
                    <a:pt x="2143" y="1"/>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712;p31"/>
            <p:cNvSpPr/>
            <p:nvPr/>
          </p:nvSpPr>
          <p:spPr>
            <a:xfrm>
              <a:off x="5885701" y="2072508"/>
              <a:ext cx="142414" cy="167561"/>
            </a:xfrm>
            <a:custGeom>
              <a:avLst/>
              <a:gdLst/>
              <a:ahLst/>
              <a:cxnLst/>
              <a:rect l="l" t="t" r="r" b="b"/>
              <a:pathLst>
                <a:path w="2639" h="3105" extrusionOk="0">
                  <a:moveTo>
                    <a:pt x="1" y="1"/>
                  </a:moveTo>
                  <a:lnTo>
                    <a:pt x="1" y="1"/>
                  </a:lnTo>
                  <a:cubicBezTo>
                    <a:pt x="66" y="867"/>
                    <a:pt x="195" y="1746"/>
                    <a:pt x="1" y="2406"/>
                  </a:cubicBezTo>
                  <a:cubicBezTo>
                    <a:pt x="1" y="2406"/>
                    <a:pt x="686" y="3104"/>
                    <a:pt x="1549" y="3104"/>
                  </a:cubicBezTo>
                  <a:cubicBezTo>
                    <a:pt x="1895" y="3104"/>
                    <a:pt x="2269" y="2992"/>
                    <a:pt x="2639" y="2677"/>
                  </a:cubicBezTo>
                  <a:lnTo>
                    <a:pt x="2380" y="1656"/>
                  </a:lnTo>
                  <a:lnTo>
                    <a:pt x="2212" y="983"/>
                  </a:lnTo>
                  <a:lnTo>
                    <a:pt x="2083" y="505"/>
                  </a:lnTo>
                  <a:lnTo>
                    <a:pt x="1" y="1"/>
                  </a:ln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713;p31"/>
            <p:cNvSpPr/>
            <p:nvPr/>
          </p:nvSpPr>
          <p:spPr>
            <a:xfrm>
              <a:off x="5919915" y="2117893"/>
              <a:ext cx="97785" cy="62869"/>
            </a:xfrm>
            <a:custGeom>
              <a:avLst/>
              <a:gdLst/>
              <a:ahLst/>
              <a:cxnLst/>
              <a:rect l="l" t="t" r="r" b="b"/>
              <a:pathLst>
                <a:path w="1812" h="1165" extrusionOk="0">
                  <a:moveTo>
                    <a:pt x="1" y="0"/>
                  </a:moveTo>
                  <a:lnTo>
                    <a:pt x="1" y="0"/>
                  </a:lnTo>
                  <a:cubicBezTo>
                    <a:pt x="193" y="875"/>
                    <a:pt x="836" y="1164"/>
                    <a:pt x="1350" y="1164"/>
                  </a:cubicBezTo>
                  <a:cubicBezTo>
                    <a:pt x="1527" y="1164"/>
                    <a:pt x="1688" y="1130"/>
                    <a:pt x="1811" y="1073"/>
                  </a:cubicBezTo>
                  <a:lnTo>
                    <a:pt x="1578" y="142"/>
                  </a:lnTo>
                  <a:lnTo>
                    <a:pt x="1" y="0"/>
                  </a:lnTo>
                  <a:close/>
                </a:path>
              </a:pathLst>
            </a:custGeom>
            <a:solidFill>
              <a:srgbClr val="A64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714;p31"/>
            <p:cNvSpPr/>
            <p:nvPr/>
          </p:nvSpPr>
          <p:spPr>
            <a:xfrm>
              <a:off x="5864762" y="1911692"/>
              <a:ext cx="189903" cy="226977"/>
            </a:xfrm>
            <a:custGeom>
              <a:avLst/>
              <a:gdLst/>
              <a:ahLst/>
              <a:cxnLst/>
              <a:rect l="l" t="t" r="r" b="b"/>
              <a:pathLst>
                <a:path w="3519" h="4206" extrusionOk="0">
                  <a:moveTo>
                    <a:pt x="1892" y="0"/>
                  </a:moveTo>
                  <a:cubicBezTo>
                    <a:pt x="1805" y="0"/>
                    <a:pt x="1717" y="7"/>
                    <a:pt x="1630" y="19"/>
                  </a:cubicBezTo>
                  <a:cubicBezTo>
                    <a:pt x="1540" y="32"/>
                    <a:pt x="1462" y="45"/>
                    <a:pt x="1385" y="58"/>
                  </a:cubicBezTo>
                  <a:lnTo>
                    <a:pt x="1320" y="71"/>
                  </a:lnTo>
                  <a:lnTo>
                    <a:pt x="1307" y="71"/>
                  </a:lnTo>
                  <a:lnTo>
                    <a:pt x="1242" y="84"/>
                  </a:lnTo>
                  <a:lnTo>
                    <a:pt x="1204" y="97"/>
                  </a:lnTo>
                  <a:lnTo>
                    <a:pt x="1113" y="123"/>
                  </a:lnTo>
                  <a:cubicBezTo>
                    <a:pt x="143" y="420"/>
                    <a:pt x="1" y="1054"/>
                    <a:pt x="66" y="1649"/>
                  </a:cubicBezTo>
                  <a:cubicBezTo>
                    <a:pt x="117" y="1998"/>
                    <a:pt x="195" y="2347"/>
                    <a:pt x="285" y="2683"/>
                  </a:cubicBezTo>
                  <a:cubicBezTo>
                    <a:pt x="298" y="2761"/>
                    <a:pt x="311" y="2825"/>
                    <a:pt x="324" y="2890"/>
                  </a:cubicBezTo>
                  <a:cubicBezTo>
                    <a:pt x="376" y="3032"/>
                    <a:pt x="441" y="3174"/>
                    <a:pt x="531" y="3291"/>
                  </a:cubicBezTo>
                  <a:cubicBezTo>
                    <a:pt x="686" y="3485"/>
                    <a:pt x="854" y="3666"/>
                    <a:pt x="1035" y="3834"/>
                  </a:cubicBezTo>
                  <a:cubicBezTo>
                    <a:pt x="1308" y="4106"/>
                    <a:pt x="1674" y="4205"/>
                    <a:pt x="2043" y="4205"/>
                  </a:cubicBezTo>
                  <a:cubicBezTo>
                    <a:pt x="2147" y="4205"/>
                    <a:pt x="2252" y="4197"/>
                    <a:pt x="2355" y="4183"/>
                  </a:cubicBezTo>
                  <a:cubicBezTo>
                    <a:pt x="3324" y="4028"/>
                    <a:pt x="3518" y="3446"/>
                    <a:pt x="3389" y="2605"/>
                  </a:cubicBezTo>
                  <a:cubicBezTo>
                    <a:pt x="3376" y="2489"/>
                    <a:pt x="3350" y="2373"/>
                    <a:pt x="3324" y="2256"/>
                  </a:cubicBezTo>
                  <a:cubicBezTo>
                    <a:pt x="3324" y="2205"/>
                    <a:pt x="3311" y="2179"/>
                    <a:pt x="3299" y="2114"/>
                  </a:cubicBezTo>
                  <a:cubicBezTo>
                    <a:pt x="3286" y="2036"/>
                    <a:pt x="3260" y="1959"/>
                    <a:pt x="3247" y="1881"/>
                  </a:cubicBezTo>
                  <a:lnTo>
                    <a:pt x="3247" y="1855"/>
                  </a:lnTo>
                  <a:cubicBezTo>
                    <a:pt x="3066" y="1092"/>
                    <a:pt x="3208" y="640"/>
                    <a:pt x="2975" y="368"/>
                  </a:cubicBezTo>
                  <a:lnTo>
                    <a:pt x="2924" y="329"/>
                  </a:lnTo>
                  <a:cubicBezTo>
                    <a:pt x="2621" y="110"/>
                    <a:pt x="2259" y="0"/>
                    <a:pt x="1892" y="0"/>
                  </a:cubicBez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715;p31"/>
            <p:cNvSpPr/>
            <p:nvPr/>
          </p:nvSpPr>
          <p:spPr>
            <a:xfrm>
              <a:off x="5838967" y="1924590"/>
              <a:ext cx="114514" cy="118993"/>
            </a:xfrm>
            <a:custGeom>
              <a:avLst/>
              <a:gdLst/>
              <a:ahLst/>
              <a:cxnLst/>
              <a:rect l="l" t="t" r="r" b="b"/>
              <a:pathLst>
                <a:path w="2122" h="2205" extrusionOk="0">
                  <a:moveTo>
                    <a:pt x="1324" y="1"/>
                  </a:moveTo>
                  <a:cubicBezTo>
                    <a:pt x="1189" y="1"/>
                    <a:pt x="1054" y="27"/>
                    <a:pt x="932" y="78"/>
                  </a:cubicBezTo>
                  <a:cubicBezTo>
                    <a:pt x="350" y="310"/>
                    <a:pt x="0" y="918"/>
                    <a:pt x="117" y="1539"/>
                  </a:cubicBezTo>
                  <a:cubicBezTo>
                    <a:pt x="156" y="1772"/>
                    <a:pt x="285" y="1991"/>
                    <a:pt x="492" y="2108"/>
                  </a:cubicBezTo>
                  <a:cubicBezTo>
                    <a:pt x="603" y="2164"/>
                    <a:pt x="760" y="2205"/>
                    <a:pt x="910" y="2205"/>
                  </a:cubicBezTo>
                  <a:cubicBezTo>
                    <a:pt x="1108" y="2205"/>
                    <a:pt x="1294" y="2133"/>
                    <a:pt x="1345" y="1927"/>
                  </a:cubicBezTo>
                  <a:cubicBezTo>
                    <a:pt x="1397" y="1720"/>
                    <a:pt x="1229" y="1448"/>
                    <a:pt x="1384" y="1280"/>
                  </a:cubicBezTo>
                  <a:cubicBezTo>
                    <a:pt x="1475" y="1190"/>
                    <a:pt x="1617" y="1203"/>
                    <a:pt x="1746" y="1164"/>
                  </a:cubicBezTo>
                  <a:cubicBezTo>
                    <a:pt x="1979" y="1073"/>
                    <a:pt x="2121" y="841"/>
                    <a:pt x="2095" y="595"/>
                  </a:cubicBezTo>
                  <a:cubicBezTo>
                    <a:pt x="2044" y="349"/>
                    <a:pt x="1876" y="142"/>
                    <a:pt x="1643" y="52"/>
                  </a:cubicBezTo>
                  <a:cubicBezTo>
                    <a:pt x="1540" y="17"/>
                    <a:pt x="1432" y="1"/>
                    <a:pt x="1324" y="1"/>
                  </a:cubicBezTo>
                  <a:close/>
                </a:path>
              </a:pathLst>
            </a:custGeom>
            <a:solidFill>
              <a:srgbClr val="1B1B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716;p31"/>
            <p:cNvSpPr/>
            <p:nvPr/>
          </p:nvSpPr>
          <p:spPr>
            <a:xfrm>
              <a:off x="5963897" y="2004026"/>
              <a:ext cx="11225" cy="12682"/>
            </a:xfrm>
            <a:custGeom>
              <a:avLst/>
              <a:gdLst/>
              <a:ahLst/>
              <a:cxnLst/>
              <a:rect l="l" t="t" r="r" b="b"/>
              <a:pathLst>
                <a:path w="208" h="235" extrusionOk="0">
                  <a:moveTo>
                    <a:pt x="94" y="0"/>
                  </a:moveTo>
                  <a:cubicBezTo>
                    <a:pt x="89" y="0"/>
                    <a:pt x="83" y="1"/>
                    <a:pt x="78" y="2"/>
                  </a:cubicBezTo>
                  <a:cubicBezTo>
                    <a:pt x="26" y="15"/>
                    <a:pt x="0" y="80"/>
                    <a:pt x="13" y="132"/>
                  </a:cubicBezTo>
                  <a:cubicBezTo>
                    <a:pt x="26" y="196"/>
                    <a:pt x="78" y="235"/>
                    <a:pt x="130" y="235"/>
                  </a:cubicBezTo>
                  <a:cubicBezTo>
                    <a:pt x="181" y="209"/>
                    <a:pt x="207" y="157"/>
                    <a:pt x="194" y="93"/>
                  </a:cubicBezTo>
                  <a:cubicBezTo>
                    <a:pt x="183" y="46"/>
                    <a:pt x="140" y="0"/>
                    <a:pt x="94" y="0"/>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717;p31"/>
            <p:cNvSpPr/>
            <p:nvPr/>
          </p:nvSpPr>
          <p:spPr>
            <a:xfrm>
              <a:off x="6006475" y="1996417"/>
              <a:ext cx="11225" cy="12790"/>
            </a:xfrm>
            <a:custGeom>
              <a:avLst/>
              <a:gdLst/>
              <a:ahLst/>
              <a:cxnLst/>
              <a:rect l="l" t="t" r="r" b="b"/>
              <a:pathLst>
                <a:path w="208" h="237" extrusionOk="0">
                  <a:moveTo>
                    <a:pt x="91" y="1"/>
                  </a:moveTo>
                  <a:cubicBezTo>
                    <a:pt x="39" y="27"/>
                    <a:pt x="0" y="79"/>
                    <a:pt x="26" y="143"/>
                  </a:cubicBezTo>
                  <a:cubicBezTo>
                    <a:pt x="37" y="199"/>
                    <a:pt x="68" y="236"/>
                    <a:pt x="110" y="236"/>
                  </a:cubicBezTo>
                  <a:cubicBezTo>
                    <a:pt x="116" y="236"/>
                    <a:pt x="123" y="235"/>
                    <a:pt x="129" y="234"/>
                  </a:cubicBezTo>
                  <a:cubicBezTo>
                    <a:pt x="181" y="221"/>
                    <a:pt x="207" y="156"/>
                    <a:pt x="194" y="104"/>
                  </a:cubicBezTo>
                  <a:cubicBezTo>
                    <a:pt x="181" y="40"/>
                    <a:pt x="142" y="1"/>
                    <a:pt x="91" y="1"/>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718;p31"/>
            <p:cNvSpPr/>
            <p:nvPr/>
          </p:nvSpPr>
          <p:spPr>
            <a:xfrm>
              <a:off x="5949920" y="2050868"/>
              <a:ext cx="76846" cy="35887"/>
            </a:xfrm>
            <a:custGeom>
              <a:avLst/>
              <a:gdLst/>
              <a:ahLst/>
              <a:cxnLst/>
              <a:rect l="l" t="t" r="r" b="b"/>
              <a:pathLst>
                <a:path w="1424" h="665" extrusionOk="0">
                  <a:moveTo>
                    <a:pt x="1333" y="1"/>
                  </a:moveTo>
                  <a:cubicBezTo>
                    <a:pt x="1333" y="1"/>
                    <a:pt x="880" y="1"/>
                    <a:pt x="1" y="39"/>
                  </a:cubicBezTo>
                  <a:cubicBezTo>
                    <a:pt x="1" y="39"/>
                    <a:pt x="225" y="664"/>
                    <a:pt x="797" y="664"/>
                  </a:cubicBezTo>
                  <a:cubicBezTo>
                    <a:pt x="824" y="664"/>
                    <a:pt x="851" y="663"/>
                    <a:pt x="880" y="660"/>
                  </a:cubicBezTo>
                  <a:cubicBezTo>
                    <a:pt x="1423" y="608"/>
                    <a:pt x="1333" y="1"/>
                    <a:pt x="1333" y="1"/>
                  </a:cubicBezTo>
                  <a:close/>
                </a:path>
              </a:pathLst>
            </a:custGeom>
            <a:solidFill>
              <a:srgbClr val="FFFE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719;p31"/>
            <p:cNvSpPr/>
            <p:nvPr/>
          </p:nvSpPr>
          <p:spPr>
            <a:xfrm>
              <a:off x="5840802" y="2036190"/>
              <a:ext cx="61736" cy="52508"/>
            </a:xfrm>
            <a:custGeom>
              <a:avLst/>
              <a:gdLst/>
              <a:ahLst/>
              <a:cxnLst/>
              <a:rect l="l" t="t" r="r" b="b"/>
              <a:pathLst>
                <a:path w="1144" h="973" extrusionOk="0">
                  <a:moveTo>
                    <a:pt x="498" y="0"/>
                  </a:moveTo>
                  <a:cubicBezTo>
                    <a:pt x="238" y="0"/>
                    <a:pt x="31" y="203"/>
                    <a:pt x="18" y="467"/>
                  </a:cubicBezTo>
                  <a:cubicBezTo>
                    <a:pt x="0" y="763"/>
                    <a:pt x="238" y="972"/>
                    <a:pt x="494" y="972"/>
                  </a:cubicBezTo>
                  <a:cubicBezTo>
                    <a:pt x="606" y="972"/>
                    <a:pt x="721" y="932"/>
                    <a:pt x="820" y="842"/>
                  </a:cubicBezTo>
                  <a:cubicBezTo>
                    <a:pt x="1143" y="557"/>
                    <a:pt x="949" y="14"/>
                    <a:pt x="523" y="1"/>
                  </a:cubicBezTo>
                  <a:cubicBezTo>
                    <a:pt x="514" y="1"/>
                    <a:pt x="506" y="0"/>
                    <a:pt x="498" y="0"/>
                  </a:cubicBez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720;p31"/>
            <p:cNvSpPr/>
            <p:nvPr/>
          </p:nvSpPr>
          <p:spPr>
            <a:xfrm>
              <a:off x="5852944" y="2047361"/>
              <a:ext cx="28655" cy="28008"/>
            </a:xfrm>
            <a:custGeom>
              <a:avLst/>
              <a:gdLst/>
              <a:ahLst/>
              <a:cxnLst/>
              <a:rect l="l" t="t" r="r" b="b"/>
              <a:pathLst>
                <a:path w="531" h="519" fill="none" extrusionOk="0">
                  <a:moveTo>
                    <a:pt x="13" y="247"/>
                  </a:moveTo>
                  <a:cubicBezTo>
                    <a:pt x="0" y="156"/>
                    <a:pt x="52" y="79"/>
                    <a:pt x="129" y="53"/>
                  </a:cubicBezTo>
                  <a:cubicBezTo>
                    <a:pt x="272" y="1"/>
                    <a:pt x="530" y="195"/>
                    <a:pt x="401" y="518"/>
                  </a:cubicBezTo>
                </a:path>
              </a:pathLst>
            </a:custGeom>
            <a:noFill/>
            <a:ln w="4200" cap="rnd" cmpd="sng">
              <a:solidFill>
                <a:srgbClr val="A641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721;p31"/>
            <p:cNvSpPr/>
            <p:nvPr/>
          </p:nvSpPr>
          <p:spPr>
            <a:xfrm>
              <a:off x="5949218" y="1974130"/>
              <a:ext cx="20992" cy="21640"/>
            </a:xfrm>
            <a:custGeom>
              <a:avLst/>
              <a:gdLst/>
              <a:ahLst/>
              <a:cxnLst/>
              <a:rect l="l" t="t" r="r" b="b"/>
              <a:pathLst>
                <a:path w="389" h="401" fill="none" extrusionOk="0">
                  <a:moveTo>
                    <a:pt x="389" y="272"/>
                  </a:moveTo>
                  <a:cubicBezTo>
                    <a:pt x="169" y="0"/>
                    <a:pt x="1" y="401"/>
                    <a:pt x="39" y="310"/>
                  </a:cubicBezTo>
                </a:path>
              </a:pathLst>
            </a:custGeom>
            <a:noFill/>
            <a:ln w="4200" cap="rnd" cmpd="sng">
              <a:solidFill>
                <a:srgbClr val="1B1B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722;p31"/>
            <p:cNvSpPr/>
            <p:nvPr/>
          </p:nvSpPr>
          <p:spPr>
            <a:xfrm>
              <a:off x="5996708" y="1967114"/>
              <a:ext cx="21640" cy="21694"/>
            </a:xfrm>
            <a:custGeom>
              <a:avLst/>
              <a:gdLst/>
              <a:ahLst/>
              <a:cxnLst/>
              <a:rect l="l" t="t" r="r" b="b"/>
              <a:pathLst>
                <a:path w="401" h="402" fill="none" extrusionOk="0">
                  <a:moveTo>
                    <a:pt x="401" y="272"/>
                  </a:moveTo>
                  <a:cubicBezTo>
                    <a:pt x="168" y="1"/>
                    <a:pt x="0" y="402"/>
                    <a:pt x="39" y="324"/>
                  </a:cubicBezTo>
                </a:path>
              </a:pathLst>
            </a:custGeom>
            <a:noFill/>
            <a:ln w="4200" cap="rnd" cmpd="sng">
              <a:solidFill>
                <a:srgbClr val="1B1B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723;p31"/>
            <p:cNvSpPr/>
            <p:nvPr/>
          </p:nvSpPr>
          <p:spPr>
            <a:xfrm>
              <a:off x="5984134" y="1982494"/>
              <a:ext cx="25849" cy="55854"/>
            </a:xfrm>
            <a:custGeom>
              <a:avLst/>
              <a:gdLst/>
              <a:ahLst/>
              <a:cxnLst/>
              <a:rect l="l" t="t" r="r" b="b"/>
              <a:pathLst>
                <a:path w="479" h="1035" fill="none" extrusionOk="0">
                  <a:moveTo>
                    <a:pt x="0" y="0"/>
                  </a:moveTo>
                  <a:cubicBezTo>
                    <a:pt x="155" y="285"/>
                    <a:pt x="324" y="582"/>
                    <a:pt x="479" y="867"/>
                  </a:cubicBezTo>
                  <a:cubicBezTo>
                    <a:pt x="362" y="970"/>
                    <a:pt x="220" y="1022"/>
                    <a:pt x="65" y="1035"/>
                  </a:cubicBezTo>
                </a:path>
              </a:pathLst>
            </a:custGeom>
            <a:noFill/>
            <a:ln w="4200" cap="rnd" cmpd="sng">
              <a:solidFill>
                <a:srgbClr val="A641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724;p31"/>
            <p:cNvSpPr/>
            <p:nvPr/>
          </p:nvSpPr>
          <p:spPr>
            <a:xfrm>
              <a:off x="7602501" y="2083625"/>
              <a:ext cx="39125" cy="22503"/>
            </a:xfrm>
            <a:custGeom>
              <a:avLst/>
              <a:gdLst/>
              <a:ahLst/>
              <a:cxnLst/>
              <a:rect l="l" t="t" r="r" b="b"/>
              <a:pathLst>
                <a:path w="725" h="417" extrusionOk="0">
                  <a:moveTo>
                    <a:pt x="339" y="0"/>
                  </a:moveTo>
                  <a:cubicBezTo>
                    <a:pt x="161" y="0"/>
                    <a:pt x="13" y="86"/>
                    <a:pt x="13" y="195"/>
                  </a:cubicBezTo>
                  <a:cubicBezTo>
                    <a:pt x="1" y="299"/>
                    <a:pt x="156" y="402"/>
                    <a:pt x="350" y="415"/>
                  </a:cubicBezTo>
                  <a:cubicBezTo>
                    <a:pt x="364" y="416"/>
                    <a:pt x="378" y="417"/>
                    <a:pt x="392" y="417"/>
                  </a:cubicBezTo>
                  <a:cubicBezTo>
                    <a:pt x="567" y="417"/>
                    <a:pt x="712" y="342"/>
                    <a:pt x="712" y="234"/>
                  </a:cubicBezTo>
                  <a:cubicBezTo>
                    <a:pt x="725" y="118"/>
                    <a:pt x="570" y="14"/>
                    <a:pt x="376" y="1"/>
                  </a:cubicBezTo>
                  <a:cubicBezTo>
                    <a:pt x="363" y="1"/>
                    <a:pt x="351" y="0"/>
                    <a:pt x="339" y="0"/>
                  </a:cubicBezTo>
                  <a:close/>
                </a:path>
              </a:pathLst>
            </a:custGeom>
            <a:solidFill>
              <a:srgbClr val="2D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725;p31"/>
            <p:cNvSpPr/>
            <p:nvPr/>
          </p:nvSpPr>
          <p:spPr>
            <a:xfrm>
              <a:off x="7524359" y="2081574"/>
              <a:ext cx="22342" cy="22449"/>
            </a:xfrm>
            <a:custGeom>
              <a:avLst/>
              <a:gdLst/>
              <a:ahLst/>
              <a:cxnLst/>
              <a:rect l="l" t="t" r="r" b="b"/>
              <a:pathLst>
                <a:path w="414" h="416" extrusionOk="0">
                  <a:moveTo>
                    <a:pt x="39" y="1"/>
                  </a:moveTo>
                  <a:lnTo>
                    <a:pt x="39" y="26"/>
                  </a:lnTo>
                  <a:cubicBezTo>
                    <a:pt x="26" y="117"/>
                    <a:pt x="13" y="208"/>
                    <a:pt x="13" y="285"/>
                  </a:cubicBezTo>
                  <a:lnTo>
                    <a:pt x="0" y="414"/>
                  </a:lnTo>
                  <a:lnTo>
                    <a:pt x="39" y="414"/>
                  </a:lnTo>
                  <a:cubicBezTo>
                    <a:pt x="51" y="415"/>
                    <a:pt x="64" y="416"/>
                    <a:pt x="76" y="416"/>
                  </a:cubicBezTo>
                  <a:cubicBezTo>
                    <a:pt x="255" y="416"/>
                    <a:pt x="414" y="329"/>
                    <a:pt x="414" y="220"/>
                  </a:cubicBezTo>
                  <a:cubicBezTo>
                    <a:pt x="414" y="104"/>
                    <a:pt x="259" y="14"/>
                    <a:pt x="65" y="1"/>
                  </a:cubicBezTo>
                  <a:close/>
                </a:path>
              </a:pathLst>
            </a:custGeom>
            <a:solidFill>
              <a:srgbClr val="2D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726;p31"/>
            <p:cNvSpPr/>
            <p:nvPr/>
          </p:nvSpPr>
          <p:spPr>
            <a:xfrm>
              <a:off x="5911550" y="2026638"/>
              <a:ext cx="40528" cy="24014"/>
            </a:xfrm>
            <a:custGeom>
              <a:avLst/>
              <a:gdLst/>
              <a:ahLst/>
              <a:cxnLst/>
              <a:rect l="l" t="t" r="r" b="b"/>
              <a:pathLst>
                <a:path w="751" h="445" extrusionOk="0">
                  <a:moveTo>
                    <a:pt x="478" y="0"/>
                  </a:moveTo>
                  <a:cubicBezTo>
                    <a:pt x="429" y="0"/>
                    <a:pt x="376" y="8"/>
                    <a:pt x="324" y="23"/>
                  </a:cubicBezTo>
                  <a:cubicBezTo>
                    <a:pt x="130" y="75"/>
                    <a:pt x="0" y="217"/>
                    <a:pt x="39" y="320"/>
                  </a:cubicBezTo>
                  <a:cubicBezTo>
                    <a:pt x="58" y="396"/>
                    <a:pt x="160" y="444"/>
                    <a:pt x="285" y="444"/>
                  </a:cubicBezTo>
                  <a:cubicBezTo>
                    <a:pt x="330" y="444"/>
                    <a:pt x="379" y="438"/>
                    <a:pt x="427" y="424"/>
                  </a:cubicBezTo>
                  <a:cubicBezTo>
                    <a:pt x="621" y="359"/>
                    <a:pt x="750" y="230"/>
                    <a:pt x="712" y="126"/>
                  </a:cubicBezTo>
                  <a:cubicBezTo>
                    <a:pt x="693" y="44"/>
                    <a:pt x="597" y="0"/>
                    <a:pt x="478" y="0"/>
                  </a:cubicBez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727;p31"/>
            <p:cNvSpPr/>
            <p:nvPr/>
          </p:nvSpPr>
          <p:spPr>
            <a:xfrm>
              <a:off x="6023906" y="2011797"/>
              <a:ext cx="20992" cy="22449"/>
            </a:xfrm>
            <a:custGeom>
              <a:avLst/>
              <a:gdLst/>
              <a:ahLst/>
              <a:cxnLst/>
              <a:rect l="l" t="t" r="r" b="b"/>
              <a:pathLst>
                <a:path w="389" h="416" extrusionOk="0">
                  <a:moveTo>
                    <a:pt x="298" y="0"/>
                  </a:moveTo>
                  <a:cubicBezTo>
                    <a:pt x="117" y="52"/>
                    <a:pt x="0" y="169"/>
                    <a:pt x="26" y="285"/>
                  </a:cubicBezTo>
                  <a:cubicBezTo>
                    <a:pt x="46" y="372"/>
                    <a:pt x="145" y="416"/>
                    <a:pt x="264" y="416"/>
                  </a:cubicBezTo>
                  <a:cubicBezTo>
                    <a:pt x="304" y="416"/>
                    <a:pt x="346" y="411"/>
                    <a:pt x="388" y="401"/>
                  </a:cubicBezTo>
                  <a:cubicBezTo>
                    <a:pt x="375" y="350"/>
                    <a:pt x="362" y="324"/>
                    <a:pt x="350" y="246"/>
                  </a:cubicBezTo>
                  <a:cubicBezTo>
                    <a:pt x="337" y="181"/>
                    <a:pt x="324" y="104"/>
                    <a:pt x="298" y="26"/>
                  </a:cubicBezTo>
                  <a:lnTo>
                    <a:pt x="298" y="0"/>
                  </a:ln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728;p31"/>
            <p:cNvSpPr/>
            <p:nvPr/>
          </p:nvSpPr>
          <p:spPr>
            <a:xfrm>
              <a:off x="6529184" y="2294629"/>
              <a:ext cx="192655" cy="199455"/>
            </a:xfrm>
            <a:custGeom>
              <a:avLst/>
              <a:gdLst/>
              <a:ahLst/>
              <a:cxnLst/>
              <a:rect l="l" t="t" r="r" b="b"/>
              <a:pathLst>
                <a:path w="3570" h="3696" extrusionOk="0">
                  <a:moveTo>
                    <a:pt x="1378" y="0"/>
                  </a:moveTo>
                  <a:cubicBezTo>
                    <a:pt x="1322" y="0"/>
                    <a:pt x="1256" y="38"/>
                    <a:pt x="1190" y="126"/>
                  </a:cubicBezTo>
                  <a:cubicBezTo>
                    <a:pt x="918" y="475"/>
                    <a:pt x="0" y="1187"/>
                    <a:pt x="0" y="1510"/>
                  </a:cubicBezTo>
                  <a:cubicBezTo>
                    <a:pt x="0" y="1756"/>
                    <a:pt x="52" y="1988"/>
                    <a:pt x="142" y="2221"/>
                  </a:cubicBezTo>
                  <a:lnTo>
                    <a:pt x="1461" y="3695"/>
                  </a:lnTo>
                  <a:cubicBezTo>
                    <a:pt x="3036" y="3491"/>
                    <a:pt x="2520" y="1639"/>
                    <a:pt x="2672" y="1639"/>
                  </a:cubicBezTo>
                  <a:cubicBezTo>
                    <a:pt x="2674" y="1639"/>
                    <a:pt x="2675" y="1639"/>
                    <a:pt x="2677" y="1639"/>
                  </a:cubicBezTo>
                  <a:cubicBezTo>
                    <a:pt x="2698" y="1642"/>
                    <a:pt x="2725" y="1644"/>
                    <a:pt x="2758" y="1644"/>
                  </a:cubicBezTo>
                  <a:cubicBezTo>
                    <a:pt x="3009" y="1644"/>
                    <a:pt x="3558" y="1558"/>
                    <a:pt x="3569" y="1432"/>
                  </a:cubicBezTo>
                  <a:cubicBezTo>
                    <a:pt x="3569" y="1277"/>
                    <a:pt x="2936" y="1264"/>
                    <a:pt x="2936" y="1264"/>
                  </a:cubicBezTo>
                  <a:cubicBezTo>
                    <a:pt x="2936" y="1264"/>
                    <a:pt x="3505" y="1200"/>
                    <a:pt x="3518" y="1109"/>
                  </a:cubicBezTo>
                  <a:cubicBezTo>
                    <a:pt x="3556" y="941"/>
                    <a:pt x="2974" y="837"/>
                    <a:pt x="2974" y="837"/>
                  </a:cubicBezTo>
                  <a:cubicBezTo>
                    <a:pt x="2974" y="837"/>
                    <a:pt x="3311" y="682"/>
                    <a:pt x="3298" y="514"/>
                  </a:cubicBezTo>
                  <a:cubicBezTo>
                    <a:pt x="3292" y="448"/>
                    <a:pt x="3192" y="429"/>
                    <a:pt x="3079" y="429"/>
                  </a:cubicBezTo>
                  <a:cubicBezTo>
                    <a:pt x="2928" y="429"/>
                    <a:pt x="2755" y="462"/>
                    <a:pt x="2755" y="462"/>
                  </a:cubicBezTo>
                  <a:cubicBezTo>
                    <a:pt x="2755" y="462"/>
                    <a:pt x="3194" y="256"/>
                    <a:pt x="3000" y="178"/>
                  </a:cubicBezTo>
                  <a:cubicBezTo>
                    <a:pt x="2912" y="137"/>
                    <a:pt x="2743" y="114"/>
                    <a:pt x="2566" y="114"/>
                  </a:cubicBezTo>
                  <a:cubicBezTo>
                    <a:pt x="2354" y="114"/>
                    <a:pt x="2130" y="146"/>
                    <a:pt x="2018" y="217"/>
                  </a:cubicBezTo>
                  <a:cubicBezTo>
                    <a:pt x="1785" y="398"/>
                    <a:pt x="1565" y="579"/>
                    <a:pt x="1371" y="786"/>
                  </a:cubicBezTo>
                  <a:cubicBezTo>
                    <a:pt x="1645" y="374"/>
                    <a:pt x="1556" y="0"/>
                    <a:pt x="1378" y="0"/>
                  </a:cubicBez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729;p31"/>
            <p:cNvSpPr/>
            <p:nvPr/>
          </p:nvSpPr>
          <p:spPr>
            <a:xfrm>
              <a:off x="5807559" y="2414486"/>
              <a:ext cx="800517" cy="398585"/>
            </a:xfrm>
            <a:custGeom>
              <a:avLst/>
              <a:gdLst/>
              <a:ahLst/>
              <a:cxnLst/>
              <a:rect l="l" t="t" r="r" b="b"/>
              <a:pathLst>
                <a:path w="14834" h="7386" extrusionOk="0">
                  <a:moveTo>
                    <a:pt x="13514" y="0"/>
                  </a:moveTo>
                  <a:cubicBezTo>
                    <a:pt x="13514" y="0"/>
                    <a:pt x="7918" y="3652"/>
                    <a:pt x="6296" y="3652"/>
                  </a:cubicBezTo>
                  <a:cubicBezTo>
                    <a:pt x="6261" y="3652"/>
                    <a:pt x="6227" y="3651"/>
                    <a:pt x="6195" y="3647"/>
                  </a:cubicBezTo>
                  <a:cubicBezTo>
                    <a:pt x="5535" y="3582"/>
                    <a:pt x="4152" y="2871"/>
                    <a:pt x="3014" y="1643"/>
                  </a:cubicBezTo>
                  <a:lnTo>
                    <a:pt x="0" y="4410"/>
                  </a:lnTo>
                  <a:cubicBezTo>
                    <a:pt x="1203" y="5587"/>
                    <a:pt x="2703" y="6634"/>
                    <a:pt x="4139" y="7113"/>
                  </a:cubicBezTo>
                  <a:cubicBezTo>
                    <a:pt x="4633" y="7291"/>
                    <a:pt x="5151" y="7386"/>
                    <a:pt x="5673" y="7386"/>
                  </a:cubicBezTo>
                  <a:cubicBezTo>
                    <a:pt x="5834" y="7386"/>
                    <a:pt x="5995" y="7377"/>
                    <a:pt x="6156" y="7358"/>
                  </a:cubicBezTo>
                  <a:cubicBezTo>
                    <a:pt x="6479" y="7307"/>
                    <a:pt x="6790" y="7242"/>
                    <a:pt x="7100" y="7139"/>
                  </a:cubicBezTo>
                  <a:cubicBezTo>
                    <a:pt x="10566" y="5988"/>
                    <a:pt x="14833" y="1474"/>
                    <a:pt x="14833" y="1474"/>
                  </a:cubicBezTo>
                  <a:lnTo>
                    <a:pt x="13514" y="0"/>
                  </a:ln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730;p31"/>
            <p:cNvSpPr/>
            <p:nvPr/>
          </p:nvSpPr>
          <p:spPr>
            <a:xfrm>
              <a:off x="6180244" y="2205101"/>
              <a:ext cx="184992" cy="114514"/>
            </a:xfrm>
            <a:custGeom>
              <a:avLst/>
              <a:gdLst/>
              <a:ahLst/>
              <a:cxnLst/>
              <a:rect l="l" t="t" r="r" b="b"/>
              <a:pathLst>
                <a:path w="3428" h="2122" extrusionOk="0">
                  <a:moveTo>
                    <a:pt x="0" y="1"/>
                  </a:moveTo>
                  <a:lnTo>
                    <a:pt x="0" y="1"/>
                  </a:lnTo>
                  <a:cubicBezTo>
                    <a:pt x="686" y="634"/>
                    <a:pt x="1280" y="1346"/>
                    <a:pt x="1798" y="2121"/>
                  </a:cubicBezTo>
                  <a:cubicBezTo>
                    <a:pt x="2677" y="1772"/>
                    <a:pt x="3427" y="802"/>
                    <a:pt x="3427" y="802"/>
                  </a:cubicBezTo>
                  <a:cubicBezTo>
                    <a:pt x="2483" y="143"/>
                    <a:pt x="0" y="1"/>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731;p31"/>
            <p:cNvSpPr/>
            <p:nvPr/>
          </p:nvSpPr>
          <p:spPr>
            <a:xfrm>
              <a:off x="5686838" y="2462623"/>
              <a:ext cx="283370" cy="237338"/>
            </a:xfrm>
            <a:custGeom>
              <a:avLst/>
              <a:gdLst/>
              <a:ahLst/>
              <a:cxnLst/>
              <a:rect l="l" t="t" r="r" b="b"/>
              <a:pathLst>
                <a:path w="5251" h="4398" extrusionOk="0">
                  <a:moveTo>
                    <a:pt x="4539" y="1"/>
                  </a:moveTo>
                  <a:lnTo>
                    <a:pt x="0" y="2755"/>
                  </a:lnTo>
                  <a:lnTo>
                    <a:pt x="1151" y="4397"/>
                  </a:lnTo>
                  <a:lnTo>
                    <a:pt x="5251" y="751"/>
                  </a:lnTo>
                  <a:lnTo>
                    <a:pt x="453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732;p31"/>
            <p:cNvSpPr/>
            <p:nvPr/>
          </p:nvSpPr>
          <p:spPr>
            <a:xfrm>
              <a:off x="6190713" y="1859669"/>
              <a:ext cx="291735" cy="176627"/>
            </a:xfrm>
            <a:custGeom>
              <a:avLst/>
              <a:gdLst/>
              <a:ahLst/>
              <a:cxnLst/>
              <a:rect l="l" t="t" r="r" b="b"/>
              <a:pathLst>
                <a:path w="5406" h="3273" extrusionOk="0">
                  <a:moveTo>
                    <a:pt x="673" y="0"/>
                  </a:moveTo>
                  <a:lnTo>
                    <a:pt x="0" y="1293"/>
                  </a:lnTo>
                  <a:lnTo>
                    <a:pt x="5044" y="3272"/>
                  </a:lnTo>
                  <a:lnTo>
                    <a:pt x="5406" y="2250"/>
                  </a:lnTo>
                  <a:lnTo>
                    <a:pt x="67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733;p31"/>
            <p:cNvSpPr/>
            <p:nvPr/>
          </p:nvSpPr>
          <p:spPr>
            <a:xfrm>
              <a:off x="6219315" y="2799690"/>
              <a:ext cx="143817" cy="151858"/>
            </a:xfrm>
            <a:custGeom>
              <a:avLst/>
              <a:gdLst/>
              <a:ahLst/>
              <a:cxnLst/>
              <a:rect l="l" t="t" r="r" b="b"/>
              <a:pathLst>
                <a:path w="2665" h="2814" extrusionOk="0">
                  <a:moveTo>
                    <a:pt x="2302" y="1"/>
                  </a:moveTo>
                  <a:cubicBezTo>
                    <a:pt x="1555" y="1680"/>
                    <a:pt x="444" y="1816"/>
                    <a:pt x="103" y="1816"/>
                  </a:cubicBezTo>
                  <a:cubicBezTo>
                    <a:pt x="37" y="1816"/>
                    <a:pt x="0" y="1811"/>
                    <a:pt x="0" y="1811"/>
                  </a:cubicBezTo>
                  <a:lnTo>
                    <a:pt x="0" y="1811"/>
                  </a:lnTo>
                  <a:cubicBezTo>
                    <a:pt x="0" y="1811"/>
                    <a:pt x="194" y="2561"/>
                    <a:pt x="699" y="2742"/>
                  </a:cubicBezTo>
                  <a:cubicBezTo>
                    <a:pt x="850" y="2795"/>
                    <a:pt x="1080" y="2814"/>
                    <a:pt x="1330" y="2814"/>
                  </a:cubicBezTo>
                  <a:cubicBezTo>
                    <a:pt x="1938" y="2814"/>
                    <a:pt x="2664" y="2703"/>
                    <a:pt x="2664" y="2703"/>
                  </a:cubicBezTo>
                  <a:cubicBezTo>
                    <a:pt x="2561" y="2212"/>
                    <a:pt x="2302" y="1"/>
                    <a:pt x="23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734;p31"/>
            <p:cNvSpPr/>
            <p:nvPr/>
          </p:nvSpPr>
          <p:spPr>
            <a:xfrm>
              <a:off x="6331671" y="4315736"/>
              <a:ext cx="566039" cy="288713"/>
            </a:xfrm>
            <a:custGeom>
              <a:avLst/>
              <a:gdLst/>
              <a:ahLst/>
              <a:cxnLst/>
              <a:rect l="l" t="t" r="r" b="b"/>
              <a:pathLst>
                <a:path w="10489" h="5350" extrusionOk="0">
                  <a:moveTo>
                    <a:pt x="5317" y="0"/>
                  </a:moveTo>
                  <a:cubicBezTo>
                    <a:pt x="5202" y="0"/>
                    <a:pt x="5103" y="31"/>
                    <a:pt x="5044" y="112"/>
                  </a:cubicBezTo>
                  <a:cubicBezTo>
                    <a:pt x="4811" y="436"/>
                    <a:pt x="4824" y="1561"/>
                    <a:pt x="4824" y="1561"/>
                  </a:cubicBezTo>
                  <a:lnTo>
                    <a:pt x="1617" y="888"/>
                  </a:lnTo>
                  <a:cubicBezTo>
                    <a:pt x="0" y="2311"/>
                    <a:pt x="0" y="3811"/>
                    <a:pt x="0" y="3811"/>
                  </a:cubicBezTo>
                  <a:cubicBezTo>
                    <a:pt x="0" y="3811"/>
                    <a:pt x="2101" y="4254"/>
                    <a:pt x="2788" y="4254"/>
                  </a:cubicBezTo>
                  <a:cubicBezTo>
                    <a:pt x="2824" y="4254"/>
                    <a:pt x="2856" y="4253"/>
                    <a:pt x="2884" y="4251"/>
                  </a:cubicBezTo>
                  <a:cubicBezTo>
                    <a:pt x="3427" y="4199"/>
                    <a:pt x="3906" y="3682"/>
                    <a:pt x="3906" y="3682"/>
                  </a:cubicBezTo>
                  <a:lnTo>
                    <a:pt x="4384" y="4470"/>
                  </a:lnTo>
                  <a:lnTo>
                    <a:pt x="10126" y="5350"/>
                  </a:lnTo>
                  <a:cubicBezTo>
                    <a:pt x="10126" y="5350"/>
                    <a:pt x="10488" y="4186"/>
                    <a:pt x="9893" y="3876"/>
                  </a:cubicBezTo>
                  <a:cubicBezTo>
                    <a:pt x="9311" y="3552"/>
                    <a:pt x="6350" y="2841"/>
                    <a:pt x="6091" y="2169"/>
                  </a:cubicBezTo>
                  <a:cubicBezTo>
                    <a:pt x="5820" y="1496"/>
                    <a:pt x="6143" y="268"/>
                    <a:pt x="6143" y="268"/>
                  </a:cubicBezTo>
                  <a:cubicBezTo>
                    <a:pt x="6143" y="268"/>
                    <a:pt x="5659" y="0"/>
                    <a:pt x="53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735;p31"/>
            <p:cNvSpPr/>
            <p:nvPr/>
          </p:nvSpPr>
          <p:spPr>
            <a:xfrm>
              <a:off x="6794154" y="2994343"/>
              <a:ext cx="95194" cy="99673"/>
            </a:xfrm>
            <a:custGeom>
              <a:avLst/>
              <a:gdLst/>
              <a:ahLst/>
              <a:cxnLst/>
              <a:rect l="l" t="t" r="r" b="b"/>
              <a:pathLst>
                <a:path w="1764" h="1847" extrusionOk="0">
                  <a:moveTo>
                    <a:pt x="818" y="0"/>
                  </a:moveTo>
                  <a:cubicBezTo>
                    <a:pt x="190" y="0"/>
                    <a:pt x="1" y="1201"/>
                    <a:pt x="444" y="1683"/>
                  </a:cubicBezTo>
                  <a:cubicBezTo>
                    <a:pt x="559" y="1791"/>
                    <a:pt x="708" y="1846"/>
                    <a:pt x="858" y="1846"/>
                  </a:cubicBezTo>
                  <a:cubicBezTo>
                    <a:pt x="1012" y="1846"/>
                    <a:pt x="1167" y="1788"/>
                    <a:pt x="1285" y="1670"/>
                  </a:cubicBezTo>
                  <a:cubicBezTo>
                    <a:pt x="1763" y="1191"/>
                    <a:pt x="1608" y="53"/>
                    <a:pt x="858" y="2"/>
                  </a:cubicBezTo>
                  <a:cubicBezTo>
                    <a:pt x="844" y="1"/>
                    <a:pt x="831" y="0"/>
                    <a:pt x="81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736;p31"/>
            <p:cNvSpPr/>
            <p:nvPr/>
          </p:nvSpPr>
          <p:spPr>
            <a:xfrm>
              <a:off x="6308681" y="3425903"/>
              <a:ext cx="100483" cy="97946"/>
            </a:xfrm>
            <a:custGeom>
              <a:avLst/>
              <a:gdLst/>
              <a:ahLst/>
              <a:cxnLst/>
              <a:rect l="l" t="t" r="r" b="b"/>
              <a:pathLst>
                <a:path w="1862" h="1815" extrusionOk="0">
                  <a:moveTo>
                    <a:pt x="996" y="0"/>
                  </a:moveTo>
                  <a:cubicBezTo>
                    <a:pt x="450" y="0"/>
                    <a:pt x="0" y="948"/>
                    <a:pt x="245" y="1497"/>
                  </a:cubicBezTo>
                  <a:cubicBezTo>
                    <a:pt x="343" y="1701"/>
                    <a:pt x="545" y="1814"/>
                    <a:pt x="758" y="1814"/>
                  </a:cubicBezTo>
                  <a:cubicBezTo>
                    <a:pt x="855" y="1814"/>
                    <a:pt x="954" y="1791"/>
                    <a:pt x="1047" y="1742"/>
                  </a:cubicBezTo>
                  <a:cubicBezTo>
                    <a:pt x="1655" y="1458"/>
                    <a:pt x="1862" y="320"/>
                    <a:pt x="1176" y="35"/>
                  </a:cubicBezTo>
                  <a:cubicBezTo>
                    <a:pt x="1116" y="11"/>
                    <a:pt x="1055" y="0"/>
                    <a:pt x="9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737;p31"/>
            <p:cNvSpPr/>
            <p:nvPr/>
          </p:nvSpPr>
          <p:spPr>
            <a:xfrm>
              <a:off x="5650520" y="1803060"/>
              <a:ext cx="585574" cy="297401"/>
            </a:xfrm>
            <a:custGeom>
              <a:avLst/>
              <a:gdLst/>
              <a:ahLst/>
              <a:cxnLst/>
              <a:rect l="l" t="t" r="r" b="b"/>
              <a:pathLst>
                <a:path w="10851" h="5511" extrusionOk="0">
                  <a:moveTo>
                    <a:pt x="10699" y="1"/>
                  </a:moveTo>
                  <a:cubicBezTo>
                    <a:pt x="9109" y="1"/>
                    <a:pt x="7543" y="389"/>
                    <a:pt x="6001" y="778"/>
                  </a:cubicBezTo>
                  <a:cubicBezTo>
                    <a:pt x="4799" y="1075"/>
                    <a:pt x="3570" y="1398"/>
                    <a:pt x="2523" y="2071"/>
                  </a:cubicBezTo>
                  <a:cubicBezTo>
                    <a:pt x="1591" y="2666"/>
                    <a:pt x="285" y="4412"/>
                    <a:pt x="1" y="5511"/>
                  </a:cubicBezTo>
                  <a:cubicBezTo>
                    <a:pt x="906" y="4838"/>
                    <a:pt x="1863" y="4101"/>
                    <a:pt x="2380" y="3920"/>
                  </a:cubicBezTo>
                  <a:cubicBezTo>
                    <a:pt x="3298" y="3623"/>
                    <a:pt x="4230" y="3416"/>
                    <a:pt x="5148" y="3144"/>
                  </a:cubicBezTo>
                  <a:cubicBezTo>
                    <a:pt x="6945" y="2627"/>
                    <a:pt x="8652" y="1825"/>
                    <a:pt x="10217" y="804"/>
                  </a:cubicBezTo>
                  <a:cubicBezTo>
                    <a:pt x="10514" y="610"/>
                    <a:pt x="10825" y="351"/>
                    <a:pt x="10851" y="2"/>
                  </a:cubicBezTo>
                  <a:cubicBezTo>
                    <a:pt x="10800" y="1"/>
                    <a:pt x="10750" y="1"/>
                    <a:pt x="106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738;p31"/>
            <p:cNvSpPr/>
            <p:nvPr/>
          </p:nvSpPr>
          <p:spPr>
            <a:xfrm>
              <a:off x="5735029" y="1953353"/>
              <a:ext cx="94331" cy="52454"/>
            </a:xfrm>
            <a:custGeom>
              <a:avLst/>
              <a:gdLst/>
              <a:ahLst/>
              <a:cxnLst/>
              <a:rect l="l" t="t" r="r" b="b"/>
              <a:pathLst>
                <a:path w="1748" h="972" extrusionOk="0">
                  <a:moveTo>
                    <a:pt x="104" y="0"/>
                  </a:moveTo>
                  <a:cubicBezTo>
                    <a:pt x="27" y="0"/>
                    <a:pt x="0" y="132"/>
                    <a:pt x="90" y="165"/>
                  </a:cubicBezTo>
                  <a:lnTo>
                    <a:pt x="672" y="398"/>
                  </a:lnTo>
                  <a:cubicBezTo>
                    <a:pt x="569" y="540"/>
                    <a:pt x="478" y="683"/>
                    <a:pt x="362" y="812"/>
                  </a:cubicBezTo>
                  <a:cubicBezTo>
                    <a:pt x="313" y="881"/>
                    <a:pt x="368" y="972"/>
                    <a:pt x="432" y="972"/>
                  </a:cubicBezTo>
                  <a:cubicBezTo>
                    <a:pt x="452" y="972"/>
                    <a:pt x="472" y="963"/>
                    <a:pt x="491" y="941"/>
                  </a:cubicBezTo>
                  <a:cubicBezTo>
                    <a:pt x="607" y="786"/>
                    <a:pt x="724" y="631"/>
                    <a:pt x="827" y="450"/>
                  </a:cubicBezTo>
                  <a:lnTo>
                    <a:pt x="1616" y="773"/>
                  </a:lnTo>
                  <a:cubicBezTo>
                    <a:pt x="1627" y="777"/>
                    <a:pt x="1637" y="779"/>
                    <a:pt x="1646" y="779"/>
                  </a:cubicBezTo>
                  <a:cubicBezTo>
                    <a:pt x="1726" y="779"/>
                    <a:pt x="1748" y="640"/>
                    <a:pt x="1655" y="605"/>
                  </a:cubicBezTo>
                  <a:lnTo>
                    <a:pt x="918" y="308"/>
                  </a:lnTo>
                  <a:lnTo>
                    <a:pt x="995" y="178"/>
                  </a:lnTo>
                  <a:cubicBezTo>
                    <a:pt x="1031" y="107"/>
                    <a:pt x="969" y="42"/>
                    <a:pt x="909" y="42"/>
                  </a:cubicBezTo>
                  <a:cubicBezTo>
                    <a:pt x="883" y="42"/>
                    <a:pt x="856" y="55"/>
                    <a:pt x="840" y="88"/>
                  </a:cubicBezTo>
                  <a:cubicBezTo>
                    <a:pt x="814" y="139"/>
                    <a:pt x="788" y="191"/>
                    <a:pt x="750" y="256"/>
                  </a:cubicBezTo>
                  <a:lnTo>
                    <a:pt x="142" y="10"/>
                  </a:lnTo>
                  <a:cubicBezTo>
                    <a:pt x="128" y="3"/>
                    <a:pt x="116" y="0"/>
                    <a:pt x="10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739;p31"/>
            <p:cNvSpPr/>
            <p:nvPr/>
          </p:nvSpPr>
          <p:spPr>
            <a:xfrm>
              <a:off x="6099943" y="1823513"/>
              <a:ext cx="48191" cy="69777"/>
            </a:xfrm>
            <a:custGeom>
              <a:avLst/>
              <a:gdLst/>
              <a:ahLst/>
              <a:cxnLst/>
              <a:rect l="l" t="t" r="r" b="b"/>
              <a:pathLst>
                <a:path w="893" h="1293" extrusionOk="0">
                  <a:moveTo>
                    <a:pt x="598" y="1"/>
                  </a:moveTo>
                  <a:cubicBezTo>
                    <a:pt x="572" y="1"/>
                    <a:pt x="546" y="12"/>
                    <a:pt x="531" y="37"/>
                  </a:cubicBezTo>
                  <a:cubicBezTo>
                    <a:pt x="505" y="127"/>
                    <a:pt x="479" y="218"/>
                    <a:pt x="441" y="295"/>
                  </a:cubicBezTo>
                  <a:lnTo>
                    <a:pt x="260" y="282"/>
                  </a:lnTo>
                  <a:cubicBezTo>
                    <a:pt x="143" y="282"/>
                    <a:pt x="143" y="437"/>
                    <a:pt x="260" y="450"/>
                  </a:cubicBezTo>
                  <a:lnTo>
                    <a:pt x="376" y="450"/>
                  </a:lnTo>
                  <a:cubicBezTo>
                    <a:pt x="363" y="476"/>
                    <a:pt x="363" y="502"/>
                    <a:pt x="350" y="528"/>
                  </a:cubicBezTo>
                  <a:lnTo>
                    <a:pt x="247" y="502"/>
                  </a:lnTo>
                  <a:cubicBezTo>
                    <a:pt x="236" y="498"/>
                    <a:pt x="226" y="496"/>
                    <a:pt x="217" y="496"/>
                  </a:cubicBezTo>
                  <a:cubicBezTo>
                    <a:pt x="134" y="496"/>
                    <a:pt x="102" y="634"/>
                    <a:pt x="195" y="657"/>
                  </a:cubicBezTo>
                  <a:cubicBezTo>
                    <a:pt x="221" y="670"/>
                    <a:pt x="247" y="683"/>
                    <a:pt x="285" y="683"/>
                  </a:cubicBezTo>
                  <a:cubicBezTo>
                    <a:pt x="208" y="851"/>
                    <a:pt x="117" y="1006"/>
                    <a:pt x="27" y="1175"/>
                  </a:cubicBezTo>
                  <a:cubicBezTo>
                    <a:pt x="0" y="1237"/>
                    <a:pt x="53" y="1293"/>
                    <a:pt x="109" y="1293"/>
                  </a:cubicBezTo>
                  <a:cubicBezTo>
                    <a:pt x="135" y="1293"/>
                    <a:pt x="162" y="1281"/>
                    <a:pt x="182" y="1252"/>
                  </a:cubicBezTo>
                  <a:cubicBezTo>
                    <a:pt x="285" y="1084"/>
                    <a:pt x="376" y="903"/>
                    <a:pt x="454" y="722"/>
                  </a:cubicBezTo>
                  <a:cubicBezTo>
                    <a:pt x="531" y="735"/>
                    <a:pt x="596" y="735"/>
                    <a:pt x="673" y="735"/>
                  </a:cubicBezTo>
                  <a:cubicBezTo>
                    <a:pt x="777" y="722"/>
                    <a:pt x="777" y="580"/>
                    <a:pt x="673" y="567"/>
                  </a:cubicBezTo>
                  <a:cubicBezTo>
                    <a:pt x="622" y="567"/>
                    <a:pt x="570" y="567"/>
                    <a:pt x="518" y="554"/>
                  </a:cubicBezTo>
                  <a:cubicBezTo>
                    <a:pt x="531" y="528"/>
                    <a:pt x="544" y="489"/>
                    <a:pt x="557" y="463"/>
                  </a:cubicBezTo>
                  <a:lnTo>
                    <a:pt x="790" y="476"/>
                  </a:lnTo>
                  <a:cubicBezTo>
                    <a:pt x="797" y="478"/>
                    <a:pt x="804" y="479"/>
                    <a:pt x="810" y="479"/>
                  </a:cubicBezTo>
                  <a:cubicBezTo>
                    <a:pt x="893" y="479"/>
                    <a:pt x="885" y="333"/>
                    <a:pt x="777" y="321"/>
                  </a:cubicBezTo>
                  <a:lnTo>
                    <a:pt x="622" y="308"/>
                  </a:lnTo>
                  <a:cubicBezTo>
                    <a:pt x="648" y="231"/>
                    <a:pt x="673" y="166"/>
                    <a:pt x="686" y="88"/>
                  </a:cubicBezTo>
                  <a:cubicBezTo>
                    <a:pt x="686" y="32"/>
                    <a:pt x="641" y="1"/>
                    <a:pt x="59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740;p31"/>
            <p:cNvSpPr/>
            <p:nvPr/>
          </p:nvSpPr>
          <p:spPr>
            <a:xfrm>
              <a:off x="6116025" y="1224714"/>
              <a:ext cx="175926" cy="163244"/>
            </a:xfrm>
            <a:custGeom>
              <a:avLst/>
              <a:gdLst/>
              <a:ahLst/>
              <a:cxnLst/>
              <a:rect l="l" t="t" r="r" b="b"/>
              <a:pathLst>
                <a:path w="3260" h="3025" extrusionOk="0">
                  <a:moveTo>
                    <a:pt x="1403" y="1"/>
                  </a:moveTo>
                  <a:cubicBezTo>
                    <a:pt x="1251" y="1"/>
                    <a:pt x="1138" y="205"/>
                    <a:pt x="1138" y="205"/>
                  </a:cubicBezTo>
                  <a:cubicBezTo>
                    <a:pt x="1138" y="205"/>
                    <a:pt x="1020" y="87"/>
                    <a:pt x="890" y="87"/>
                  </a:cubicBezTo>
                  <a:cubicBezTo>
                    <a:pt x="866" y="87"/>
                    <a:pt x="840" y="91"/>
                    <a:pt x="815" y="102"/>
                  </a:cubicBezTo>
                  <a:cubicBezTo>
                    <a:pt x="647" y="166"/>
                    <a:pt x="556" y="502"/>
                    <a:pt x="556" y="502"/>
                  </a:cubicBezTo>
                  <a:cubicBezTo>
                    <a:pt x="518" y="412"/>
                    <a:pt x="434" y="367"/>
                    <a:pt x="351" y="367"/>
                  </a:cubicBezTo>
                  <a:cubicBezTo>
                    <a:pt x="269" y="367"/>
                    <a:pt x="188" y="412"/>
                    <a:pt x="156" y="502"/>
                  </a:cubicBezTo>
                  <a:cubicBezTo>
                    <a:pt x="78" y="684"/>
                    <a:pt x="0" y="1938"/>
                    <a:pt x="233" y="2119"/>
                  </a:cubicBezTo>
                  <a:cubicBezTo>
                    <a:pt x="569" y="2365"/>
                    <a:pt x="1501" y="3024"/>
                    <a:pt x="1501" y="3024"/>
                  </a:cubicBezTo>
                  <a:lnTo>
                    <a:pt x="3259" y="2287"/>
                  </a:lnTo>
                  <a:cubicBezTo>
                    <a:pt x="3259" y="929"/>
                    <a:pt x="2302" y="774"/>
                    <a:pt x="2302" y="774"/>
                  </a:cubicBezTo>
                  <a:cubicBezTo>
                    <a:pt x="2315" y="386"/>
                    <a:pt x="2160" y="270"/>
                    <a:pt x="2070" y="218"/>
                  </a:cubicBezTo>
                  <a:cubicBezTo>
                    <a:pt x="2054" y="210"/>
                    <a:pt x="2033" y="207"/>
                    <a:pt x="2008" y="207"/>
                  </a:cubicBezTo>
                  <a:cubicBezTo>
                    <a:pt x="1874" y="207"/>
                    <a:pt x="1643" y="309"/>
                    <a:pt x="1643" y="309"/>
                  </a:cubicBezTo>
                  <a:cubicBezTo>
                    <a:pt x="1643" y="309"/>
                    <a:pt x="1656" y="63"/>
                    <a:pt x="1462" y="11"/>
                  </a:cubicBezTo>
                  <a:cubicBezTo>
                    <a:pt x="1442" y="4"/>
                    <a:pt x="1422" y="1"/>
                    <a:pt x="1403" y="1"/>
                  </a:cubicBez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741;p31"/>
            <p:cNvSpPr/>
            <p:nvPr/>
          </p:nvSpPr>
          <p:spPr>
            <a:xfrm>
              <a:off x="6199779" y="1269721"/>
              <a:ext cx="183427" cy="82027"/>
            </a:xfrm>
            <a:custGeom>
              <a:avLst/>
              <a:gdLst/>
              <a:ahLst/>
              <a:cxnLst/>
              <a:rect l="l" t="t" r="r" b="b"/>
              <a:pathLst>
                <a:path w="3399" h="1520" extrusionOk="0">
                  <a:moveTo>
                    <a:pt x="0" y="638"/>
                  </a:moveTo>
                  <a:cubicBezTo>
                    <a:pt x="13" y="646"/>
                    <a:pt x="25" y="652"/>
                    <a:pt x="36" y="658"/>
                  </a:cubicBezTo>
                  <a:lnTo>
                    <a:pt x="36" y="658"/>
                  </a:lnTo>
                  <a:cubicBezTo>
                    <a:pt x="24" y="651"/>
                    <a:pt x="12" y="644"/>
                    <a:pt x="0" y="638"/>
                  </a:cubicBezTo>
                  <a:close/>
                  <a:moveTo>
                    <a:pt x="2317" y="0"/>
                  </a:moveTo>
                  <a:cubicBezTo>
                    <a:pt x="1945" y="0"/>
                    <a:pt x="1502" y="101"/>
                    <a:pt x="1048" y="302"/>
                  </a:cubicBezTo>
                  <a:cubicBezTo>
                    <a:pt x="802" y="406"/>
                    <a:pt x="569" y="483"/>
                    <a:pt x="324" y="548"/>
                  </a:cubicBezTo>
                  <a:cubicBezTo>
                    <a:pt x="295" y="557"/>
                    <a:pt x="302" y="702"/>
                    <a:pt x="180" y="702"/>
                  </a:cubicBezTo>
                  <a:cubicBezTo>
                    <a:pt x="144" y="702"/>
                    <a:pt x="98" y="690"/>
                    <a:pt x="36" y="658"/>
                  </a:cubicBezTo>
                  <a:lnTo>
                    <a:pt x="36" y="658"/>
                  </a:lnTo>
                  <a:cubicBezTo>
                    <a:pt x="125" y="712"/>
                    <a:pt x="202" y="793"/>
                    <a:pt x="259" y="884"/>
                  </a:cubicBezTo>
                  <a:cubicBezTo>
                    <a:pt x="336" y="1078"/>
                    <a:pt x="401" y="1272"/>
                    <a:pt x="453" y="1479"/>
                  </a:cubicBezTo>
                  <a:cubicBezTo>
                    <a:pt x="525" y="1475"/>
                    <a:pt x="597" y="1474"/>
                    <a:pt x="668" y="1474"/>
                  </a:cubicBezTo>
                  <a:cubicBezTo>
                    <a:pt x="841" y="1474"/>
                    <a:pt x="1012" y="1483"/>
                    <a:pt x="1177" y="1492"/>
                  </a:cubicBezTo>
                  <a:cubicBezTo>
                    <a:pt x="1321" y="1510"/>
                    <a:pt x="1481" y="1520"/>
                    <a:pt x="1649" y="1520"/>
                  </a:cubicBezTo>
                  <a:cubicBezTo>
                    <a:pt x="2448" y="1520"/>
                    <a:pt x="3399" y="1297"/>
                    <a:pt x="3324" y="677"/>
                  </a:cubicBezTo>
                  <a:cubicBezTo>
                    <a:pt x="3277" y="227"/>
                    <a:pt x="2876" y="0"/>
                    <a:pt x="231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742;p31"/>
            <p:cNvSpPr/>
            <p:nvPr/>
          </p:nvSpPr>
          <p:spPr>
            <a:xfrm>
              <a:off x="6146030" y="1251805"/>
              <a:ext cx="78195" cy="97731"/>
            </a:xfrm>
            <a:custGeom>
              <a:avLst/>
              <a:gdLst/>
              <a:ahLst/>
              <a:cxnLst/>
              <a:rect l="l" t="t" r="r" b="b"/>
              <a:pathLst>
                <a:path w="1449" h="1811" fill="none" extrusionOk="0">
                  <a:moveTo>
                    <a:pt x="0" y="0"/>
                  </a:moveTo>
                  <a:cubicBezTo>
                    <a:pt x="78" y="311"/>
                    <a:pt x="91" y="634"/>
                    <a:pt x="39" y="945"/>
                  </a:cubicBezTo>
                  <a:cubicBezTo>
                    <a:pt x="39" y="945"/>
                    <a:pt x="1281" y="427"/>
                    <a:pt x="1449" y="1811"/>
                  </a:cubicBezTo>
                </a:path>
              </a:pathLst>
            </a:custGeom>
            <a:noFill/>
            <a:ln w="4200" cap="rnd" cmpd="sng">
              <a:solidFill>
                <a:srgbClr val="A641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743;p31"/>
            <p:cNvSpPr/>
            <p:nvPr/>
          </p:nvSpPr>
          <p:spPr>
            <a:xfrm>
              <a:off x="6194868" y="1241336"/>
              <a:ext cx="9822" cy="59361"/>
            </a:xfrm>
            <a:custGeom>
              <a:avLst/>
              <a:gdLst/>
              <a:ahLst/>
              <a:cxnLst/>
              <a:rect l="l" t="t" r="r" b="b"/>
              <a:pathLst>
                <a:path w="182" h="1100" fill="none" extrusionOk="0">
                  <a:moveTo>
                    <a:pt x="182" y="1"/>
                  </a:moveTo>
                  <a:cubicBezTo>
                    <a:pt x="52" y="350"/>
                    <a:pt x="1" y="725"/>
                    <a:pt x="40" y="1100"/>
                  </a:cubicBezTo>
                </a:path>
              </a:pathLst>
            </a:custGeom>
            <a:noFill/>
            <a:ln w="4200" cap="rnd" cmpd="sng">
              <a:solidFill>
                <a:srgbClr val="A641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744;p31"/>
            <p:cNvSpPr/>
            <p:nvPr/>
          </p:nvSpPr>
          <p:spPr>
            <a:xfrm>
              <a:off x="6208144" y="1257363"/>
              <a:ext cx="14031" cy="53102"/>
            </a:xfrm>
            <a:custGeom>
              <a:avLst/>
              <a:gdLst/>
              <a:ahLst/>
              <a:cxnLst/>
              <a:rect l="l" t="t" r="r" b="b"/>
              <a:pathLst>
                <a:path w="260" h="984" fill="none" extrusionOk="0">
                  <a:moveTo>
                    <a:pt x="246" y="1"/>
                  </a:moveTo>
                  <a:cubicBezTo>
                    <a:pt x="246" y="1"/>
                    <a:pt x="259" y="945"/>
                    <a:pt x="0" y="984"/>
                  </a:cubicBezTo>
                </a:path>
              </a:pathLst>
            </a:custGeom>
            <a:noFill/>
            <a:ln w="4200" cap="rnd" cmpd="sng">
              <a:solidFill>
                <a:srgbClr val="A641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745;p31"/>
            <p:cNvSpPr/>
            <p:nvPr/>
          </p:nvSpPr>
          <p:spPr>
            <a:xfrm>
              <a:off x="6171825" y="1235777"/>
              <a:ext cx="5666" cy="62168"/>
            </a:xfrm>
            <a:custGeom>
              <a:avLst/>
              <a:gdLst/>
              <a:ahLst/>
              <a:cxnLst/>
              <a:rect l="l" t="t" r="r" b="b"/>
              <a:pathLst>
                <a:path w="105" h="1152" fill="none" extrusionOk="0">
                  <a:moveTo>
                    <a:pt x="104" y="0"/>
                  </a:moveTo>
                  <a:cubicBezTo>
                    <a:pt x="27" y="375"/>
                    <a:pt x="1" y="763"/>
                    <a:pt x="14" y="1151"/>
                  </a:cubicBezTo>
                </a:path>
              </a:pathLst>
            </a:custGeom>
            <a:noFill/>
            <a:ln w="4200" cap="rnd" cmpd="sng">
              <a:solidFill>
                <a:srgbClr val="A641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746;p31"/>
            <p:cNvSpPr/>
            <p:nvPr/>
          </p:nvSpPr>
          <p:spPr>
            <a:xfrm>
              <a:off x="6437065" y="1738248"/>
              <a:ext cx="55152" cy="154934"/>
            </a:xfrm>
            <a:custGeom>
              <a:avLst/>
              <a:gdLst/>
              <a:ahLst/>
              <a:cxnLst/>
              <a:rect l="l" t="t" r="r" b="b"/>
              <a:pathLst>
                <a:path w="1022" h="2871" extrusionOk="0">
                  <a:moveTo>
                    <a:pt x="763" y="0"/>
                  </a:moveTo>
                  <a:cubicBezTo>
                    <a:pt x="104" y="298"/>
                    <a:pt x="0" y="1125"/>
                    <a:pt x="78" y="1824"/>
                  </a:cubicBezTo>
                  <a:cubicBezTo>
                    <a:pt x="129" y="2302"/>
                    <a:pt x="466" y="2716"/>
                    <a:pt x="931" y="2871"/>
                  </a:cubicBezTo>
                  <a:cubicBezTo>
                    <a:pt x="970" y="2625"/>
                    <a:pt x="996" y="2380"/>
                    <a:pt x="1009" y="2160"/>
                  </a:cubicBezTo>
                  <a:cubicBezTo>
                    <a:pt x="1022" y="1436"/>
                    <a:pt x="944" y="711"/>
                    <a:pt x="763" y="0"/>
                  </a:cubicBezTo>
                  <a:close/>
                </a:path>
              </a:pathLst>
            </a:custGeom>
            <a:solidFill>
              <a:srgbClr val="A64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747;p31"/>
            <p:cNvSpPr/>
            <p:nvPr/>
          </p:nvSpPr>
          <p:spPr>
            <a:xfrm>
              <a:off x="6030868" y="2748585"/>
              <a:ext cx="159898" cy="64218"/>
            </a:xfrm>
            <a:custGeom>
              <a:avLst/>
              <a:gdLst/>
              <a:ahLst/>
              <a:cxnLst/>
              <a:rect l="l" t="t" r="r" b="b"/>
              <a:pathLst>
                <a:path w="2963" h="1190" extrusionOk="0">
                  <a:moveTo>
                    <a:pt x="1234" y="1"/>
                  </a:moveTo>
                  <a:cubicBezTo>
                    <a:pt x="661" y="1"/>
                    <a:pt x="161" y="367"/>
                    <a:pt x="1" y="922"/>
                  </a:cubicBezTo>
                  <a:cubicBezTo>
                    <a:pt x="502" y="1102"/>
                    <a:pt x="1026" y="1189"/>
                    <a:pt x="1556" y="1189"/>
                  </a:cubicBezTo>
                  <a:cubicBezTo>
                    <a:pt x="1710" y="1189"/>
                    <a:pt x="1864" y="1182"/>
                    <a:pt x="2018" y="1167"/>
                  </a:cubicBezTo>
                  <a:cubicBezTo>
                    <a:pt x="2341" y="1116"/>
                    <a:pt x="2652" y="1038"/>
                    <a:pt x="2962" y="935"/>
                  </a:cubicBezTo>
                  <a:cubicBezTo>
                    <a:pt x="2755" y="288"/>
                    <a:pt x="2005" y="55"/>
                    <a:pt x="1320" y="4"/>
                  </a:cubicBezTo>
                  <a:cubicBezTo>
                    <a:pt x="1291" y="2"/>
                    <a:pt x="1262" y="1"/>
                    <a:pt x="1234" y="1"/>
                  </a:cubicBezTo>
                  <a:close/>
                </a:path>
              </a:pathLst>
            </a:custGeom>
            <a:solidFill>
              <a:srgbClr val="A64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748;p31"/>
            <p:cNvSpPr/>
            <p:nvPr/>
          </p:nvSpPr>
          <p:spPr>
            <a:xfrm>
              <a:off x="7156531" y="2628674"/>
              <a:ext cx="143817" cy="52076"/>
            </a:xfrm>
            <a:custGeom>
              <a:avLst/>
              <a:gdLst/>
              <a:ahLst/>
              <a:cxnLst/>
              <a:rect l="l" t="t" r="r" b="b"/>
              <a:pathLst>
                <a:path w="2665" h="965" extrusionOk="0">
                  <a:moveTo>
                    <a:pt x="1240" y="0"/>
                  </a:moveTo>
                  <a:cubicBezTo>
                    <a:pt x="1210" y="0"/>
                    <a:pt x="1181" y="1"/>
                    <a:pt x="1152" y="1"/>
                  </a:cubicBezTo>
                  <a:cubicBezTo>
                    <a:pt x="635" y="1"/>
                    <a:pt x="182" y="325"/>
                    <a:pt x="1" y="803"/>
                  </a:cubicBezTo>
                  <a:cubicBezTo>
                    <a:pt x="367" y="911"/>
                    <a:pt x="743" y="965"/>
                    <a:pt x="1120" y="965"/>
                  </a:cubicBezTo>
                  <a:cubicBezTo>
                    <a:pt x="1195" y="965"/>
                    <a:pt x="1270" y="963"/>
                    <a:pt x="1346" y="958"/>
                  </a:cubicBezTo>
                  <a:cubicBezTo>
                    <a:pt x="1811" y="894"/>
                    <a:pt x="2264" y="726"/>
                    <a:pt x="2665" y="467"/>
                  </a:cubicBezTo>
                  <a:cubicBezTo>
                    <a:pt x="2322" y="112"/>
                    <a:pt x="1760" y="0"/>
                    <a:pt x="1240" y="0"/>
                  </a:cubicBezTo>
                  <a:close/>
                </a:path>
              </a:pathLst>
            </a:custGeom>
            <a:solidFill>
              <a:srgbClr val="2D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749;p31"/>
            <p:cNvSpPr/>
            <p:nvPr/>
          </p:nvSpPr>
          <p:spPr>
            <a:xfrm>
              <a:off x="8145446" y="2284106"/>
              <a:ext cx="122878" cy="87855"/>
            </a:xfrm>
            <a:custGeom>
              <a:avLst/>
              <a:gdLst/>
              <a:ahLst/>
              <a:cxnLst/>
              <a:rect l="l" t="t" r="r" b="b"/>
              <a:pathLst>
                <a:path w="2277" h="1628" extrusionOk="0">
                  <a:moveTo>
                    <a:pt x="1826" y="1"/>
                  </a:moveTo>
                  <a:cubicBezTo>
                    <a:pt x="1378" y="1"/>
                    <a:pt x="902" y="253"/>
                    <a:pt x="518" y="541"/>
                  </a:cubicBezTo>
                  <a:cubicBezTo>
                    <a:pt x="182" y="800"/>
                    <a:pt x="1" y="1201"/>
                    <a:pt x="39" y="1627"/>
                  </a:cubicBezTo>
                  <a:cubicBezTo>
                    <a:pt x="673" y="1498"/>
                    <a:pt x="1203" y="1317"/>
                    <a:pt x="1527" y="1032"/>
                  </a:cubicBezTo>
                  <a:cubicBezTo>
                    <a:pt x="1824" y="761"/>
                    <a:pt x="2083" y="451"/>
                    <a:pt x="2277" y="101"/>
                  </a:cubicBezTo>
                  <a:cubicBezTo>
                    <a:pt x="2133" y="31"/>
                    <a:pt x="1981" y="1"/>
                    <a:pt x="1826" y="1"/>
                  </a:cubicBezTo>
                  <a:close/>
                </a:path>
              </a:pathLst>
            </a:custGeom>
            <a:solidFill>
              <a:srgbClr val="2D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750;p31"/>
            <p:cNvSpPr/>
            <p:nvPr/>
          </p:nvSpPr>
          <p:spPr>
            <a:xfrm>
              <a:off x="6752544" y="823325"/>
              <a:ext cx="333666" cy="454493"/>
            </a:xfrm>
            <a:custGeom>
              <a:avLst/>
              <a:gdLst/>
              <a:ahLst/>
              <a:cxnLst/>
              <a:rect l="l" t="t" r="r" b="b"/>
              <a:pathLst>
                <a:path w="6183" h="8422" extrusionOk="0">
                  <a:moveTo>
                    <a:pt x="3777" y="686"/>
                  </a:moveTo>
                  <a:cubicBezTo>
                    <a:pt x="3803" y="738"/>
                    <a:pt x="3828" y="802"/>
                    <a:pt x="3841" y="867"/>
                  </a:cubicBezTo>
                  <a:cubicBezTo>
                    <a:pt x="3919" y="1126"/>
                    <a:pt x="3893" y="1397"/>
                    <a:pt x="3777" y="1643"/>
                  </a:cubicBezTo>
                  <a:cubicBezTo>
                    <a:pt x="3531" y="2186"/>
                    <a:pt x="3040" y="2574"/>
                    <a:pt x="2458" y="2690"/>
                  </a:cubicBezTo>
                  <a:cubicBezTo>
                    <a:pt x="2406" y="2509"/>
                    <a:pt x="2393" y="2341"/>
                    <a:pt x="2419" y="2160"/>
                  </a:cubicBezTo>
                  <a:cubicBezTo>
                    <a:pt x="2484" y="1488"/>
                    <a:pt x="3065" y="725"/>
                    <a:pt x="3777" y="686"/>
                  </a:cubicBezTo>
                  <a:close/>
                  <a:moveTo>
                    <a:pt x="39" y="1"/>
                  </a:moveTo>
                  <a:lnTo>
                    <a:pt x="39" y="1"/>
                  </a:lnTo>
                  <a:cubicBezTo>
                    <a:pt x="1" y="427"/>
                    <a:pt x="65" y="854"/>
                    <a:pt x="220" y="1255"/>
                  </a:cubicBezTo>
                  <a:cubicBezTo>
                    <a:pt x="466" y="1953"/>
                    <a:pt x="996" y="2380"/>
                    <a:pt x="1617" y="2716"/>
                  </a:cubicBezTo>
                  <a:lnTo>
                    <a:pt x="1643" y="2729"/>
                  </a:lnTo>
                  <a:cubicBezTo>
                    <a:pt x="1759" y="2794"/>
                    <a:pt x="1889" y="2859"/>
                    <a:pt x="2005" y="2910"/>
                  </a:cubicBezTo>
                  <a:cubicBezTo>
                    <a:pt x="2393" y="3492"/>
                    <a:pt x="3027" y="3880"/>
                    <a:pt x="3557" y="4333"/>
                  </a:cubicBezTo>
                  <a:cubicBezTo>
                    <a:pt x="4488" y="5148"/>
                    <a:pt x="6182" y="6971"/>
                    <a:pt x="4604" y="8018"/>
                  </a:cubicBezTo>
                  <a:cubicBezTo>
                    <a:pt x="4734" y="8070"/>
                    <a:pt x="4850" y="8148"/>
                    <a:pt x="4966" y="8225"/>
                  </a:cubicBezTo>
                  <a:cubicBezTo>
                    <a:pt x="5003" y="8238"/>
                    <a:pt x="5257" y="8422"/>
                    <a:pt x="5308" y="8422"/>
                  </a:cubicBezTo>
                  <a:cubicBezTo>
                    <a:pt x="5312" y="8422"/>
                    <a:pt x="5314" y="8421"/>
                    <a:pt x="5316" y="8419"/>
                  </a:cubicBezTo>
                  <a:cubicBezTo>
                    <a:pt x="5716" y="8187"/>
                    <a:pt x="5962" y="7747"/>
                    <a:pt x="5962" y="7281"/>
                  </a:cubicBezTo>
                  <a:cubicBezTo>
                    <a:pt x="5949" y="6661"/>
                    <a:pt x="5561" y="6092"/>
                    <a:pt x="5173" y="5626"/>
                  </a:cubicBezTo>
                  <a:cubicBezTo>
                    <a:pt x="4863" y="5277"/>
                    <a:pt x="4540" y="4954"/>
                    <a:pt x="4178" y="4669"/>
                  </a:cubicBezTo>
                  <a:cubicBezTo>
                    <a:pt x="3815" y="4346"/>
                    <a:pt x="3402" y="4087"/>
                    <a:pt x="3065" y="3738"/>
                  </a:cubicBezTo>
                  <a:cubicBezTo>
                    <a:pt x="2871" y="3557"/>
                    <a:pt x="2716" y="3337"/>
                    <a:pt x="2600" y="3104"/>
                  </a:cubicBezTo>
                  <a:lnTo>
                    <a:pt x="2600" y="3104"/>
                  </a:lnTo>
                  <a:cubicBezTo>
                    <a:pt x="2675" y="3114"/>
                    <a:pt x="2751" y="3119"/>
                    <a:pt x="2826" y="3119"/>
                  </a:cubicBezTo>
                  <a:cubicBezTo>
                    <a:pt x="3253" y="3119"/>
                    <a:pt x="3669" y="2965"/>
                    <a:pt x="4009" y="2690"/>
                  </a:cubicBezTo>
                  <a:cubicBezTo>
                    <a:pt x="4281" y="2458"/>
                    <a:pt x="4475" y="2160"/>
                    <a:pt x="4566" y="1811"/>
                  </a:cubicBezTo>
                  <a:cubicBezTo>
                    <a:pt x="4617" y="1643"/>
                    <a:pt x="4617" y="1462"/>
                    <a:pt x="4566" y="1294"/>
                  </a:cubicBezTo>
                  <a:cubicBezTo>
                    <a:pt x="4540" y="1203"/>
                    <a:pt x="4514" y="1113"/>
                    <a:pt x="4462" y="1035"/>
                  </a:cubicBezTo>
                  <a:cubicBezTo>
                    <a:pt x="4242" y="712"/>
                    <a:pt x="3919" y="479"/>
                    <a:pt x="3544" y="363"/>
                  </a:cubicBezTo>
                  <a:cubicBezTo>
                    <a:pt x="3410" y="309"/>
                    <a:pt x="3266" y="283"/>
                    <a:pt x="3123" y="283"/>
                  </a:cubicBezTo>
                  <a:cubicBezTo>
                    <a:pt x="2988" y="283"/>
                    <a:pt x="2854" y="306"/>
                    <a:pt x="2729" y="350"/>
                  </a:cubicBezTo>
                  <a:cubicBezTo>
                    <a:pt x="2432" y="479"/>
                    <a:pt x="2186" y="686"/>
                    <a:pt x="2005" y="945"/>
                  </a:cubicBezTo>
                  <a:cubicBezTo>
                    <a:pt x="1695" y="1384"/>
                    <a:pt x="1604" y="1940"/>
                    <a:pt x="1785" y="2458"/>
                  </a:cubicBezTo>
                  <a:cubicBezTo>
                    <a:pt x="1811" y="2548"/>
                    <a:pt x="1850" y="2626"/>
                    <a:pt x="1889" y="2716"/>
                  </a:cubicBezTo>
                  <a:cubicBezTo>
                    <a:pt x="1889" y="2716"/>
                    <a:pt x="1876" y="2703"/>
                    <a:pt x="1850" y="2703"/>
                  </a:cubicBezTo>
                  <a:cubicBezTo>
                    <a:pt x="1643" y="2613"/>
                    <a:pt x="1449" y="2484"/>
                    <a:pt x="1281" y="2328"/>
                  </a:cubicBezTo>
                  <a:lnTo>
                    <a:pt x="1229" y="2251"/>
                  </a:lnTo>
                  <a:cubicBezTo>
                    <a:pt x="1113" y="2096"/>
                    <a:pt x="1022" y="1915"/>
                    <a:pt x="958" y="1746"/>
                  </a:cubicBezTo>
                  <a:cubicBezTo>
                    <a:pt x="789" y="1320"/>
                    <a:pt x="712" y="854"/>
                    <a:pt x="751" y="401"/>
                  </a:cubicBezTo>
                  <a:cubicBezTo>
                    <a:pt x="647" y="324"/>
                    <a:pt x="531" y="246"/>
                    <a:pt x="401" y="195"/>
                  </a:cubicBezTo>
                  <a:cubicBezTo>
                    <a:pt x="272" y="143"/>
                    <a:pt x="156" y="78"/>
                    <a:pt x="3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751;p31"/>
            <p:cNvSpPr/>
            <p:nvPr/>
          </p:nvSpPr>
          <p:spPr>
            <a:xfrm>
              <a:off x="5305789" y="2750366"/>
              <a:ext cx="314076" cy="227840"/>
            </a:xfrm>
            <a:custGeom>
              <a:avLst/>
              <a:gdLst/>
              <a:ahLst/>
              <a:cxnLst/>
              <a:rect l="l" t="t" r="r" b="b"/>
              <a:pathLst>
                <a:path w="5820" h="4222" extrusionOk="0">
                  <a:moveTo>
                    <a:pt x="2393" y="152"/>
                  </a:moveTo>
                  <a:cubicBezTo>
                    <a:pt x="2432" y="165"/>
                    <a:pt x="2457" y="190"/>
                    <a:pt x="2483" y="216"/>
                  </a:cubicBezTo>
                  <a:lnTo>
                    <a:pt x="2483" y="229"/>
                  </a:lnTo>
                  <a:cubicBezTo>
                    <a:pt x="2613" y="359"/>
                    <a:pt x="2677" y="527"/>
                    <a:pt x="2690" y="708"/>
                  </a:cubicBezTo>
                  <a:cubicBezTo>
                    <a:pt x="2703" y="1096"/>
                    <a:pt x="2522" y="1471"/>
                    <a:pt x="2225" y="1716"/>
                  </a:cubicBezTo>
                  <a:cubicBezTo>
                    <a:pt x="2147" y="1626"/>
                    <a:pt x="2082" y="1522"/>
                    <a:pt x="2044" y="1419"/>
                  </a:cubicBezTo>
                  <a:cubicBezTo>
                    <a:pt x="1876" y="1005"/>
                    <a:pt x="1992" y="384"/>
                    <a:pt x="2393" y="152"/>
                  </a:cubicBezTo>
                  <a:close/>
                  <a:moveTo>
                    <a:pt x="2381" y="0"/>
                  </a:moveTo>
                  <a:cubicBezTo>
                    <a:pt x="2308" y="0"/>
                    <a:pt x="2234" y="8"/>
                    <a:pt x="2160" y="22"/>
                  </a:cubicBezTo>
                  <a:cubicBezTo>
                    <a:pt x="1979" y="48"/>
                    <a:pt x="1811" y="126"/>
                    <a:pt x="1682" y="268"/>
                  </a:cubicBezTo>
                  <a:cubicBezTo>
                    <a:pt x="1539" y="423"/>
                    <a:pt x="1462" y="617"/>
                    <a:pt x="1436" y="824"/>
                  </a:cubicBezTo>
                  <a:cubicBezTo>
                    <a:pt x="1384" y="1173"/>
                    <a:pt x="1501" y="1535"/>
                    <a:pt x="1759" y="1781"/>
                  </a:cubicBezTo>
                  <a:cubicBezTo>
                    <a:pt x="1798" y="1820"/>
                    <a:pt x="1850" y="1859"/>
                    <a:pt x="1901" y="1897"/>
                  </a:cubicBezTo>
                  <a:lnTo>
                    <a:pt x="1876" y="1897"/>
                  </a:lnTo>
                  <a:cubicBezTo>
                    <a:pt x="1848" y="1900"/>
                    <a:pt x="1821" y="1901"/>
                    <a:pt x="1794" y="1901"/>
                  </a:cubicBezTo>
                  <a:cubicBezTo>
                    <a:pt x="1670" y="1901"/>
                    <a:pt x="1553" y="1878"/>
                    <a:pt x="1436" y="1846"/>
                  </a:cubicBezTo>
                  <a:lnTo>
                    <a:pt x="1371" y="1820"/>
                  </a:lnTo>
                  <a:cubicBezTo>
                    <a:pt x="1255" y="1768"/>
                    <a:pt x="1151" y="1691"/>
                    <a:pt x="1061" y="1600"/>
                  </a:cubicBezTo>
                  <a:cubicBezTo>
                    <a:pt x="828" y="1406"/>
                    <a:pt x="660" y="1160"/>
                    <a:pt x="531" y="876"/>
                  </a:cubicBezTo>
                  <a:cubicBezTo>
                    <a:pt x="453" y="863"/>
                    <a:pt x="363" y="863"/>
                    <a:pt x="272" y="863"/>
                  </a:cubicBezTo>
                  <a:cubicBezTo>
                    <a:pt x="227" y="869"/>
                    <a:pt x="181" y="873"/>
                    <a:pt x="136" y="873"/>
                  </a:cubicBezTo>
                  <a:cubicBezTo>
                    <a:pt x="91" y="873"/>
                    <a:pt x="46" y="869"/>
                    <a:pt x="0" y="863"/>
                  </a:cubicBezTo>
                  <a:lnTo>
                    <a:pt x="0" y="863"/>
                  </a:lnTo>
                  <a:cubicBezTo>
                    <a:pt x="104" y="1122"/>
                    <a:pt x="272" y="1354"/>
                    <a:pt x="479" y="1548"/>
                  </a:cubicBezTo>
                  <a:cubicBezTo>
                    <a:pt x="841" y="1885"/>
                    <a:pt x="1281" y="1962"/>
                    <a:pt x="1746" y="1975"/>
                  </a:cubicBezTo>
                  <a:lnTo>
                    <a:pt x="2044" y="1975"/>
                  </a:lnTo>
                  <a:cubicBezTo>
                    <a:pt x="2445" y="2208"/>
                    <a:pt x="2936" y="2234"/>
                    <a:pt x="3376" y="2350"/>
                  </a:cubicBezTo>
                  <a:cubicBezTo>
                    <a:pt x="4165" y="2544"/>
                    <a:pt x="5703" y="3100"/>
                    <a:pt x="5109" y="4186"/>
                  </a:cubicBezTo>
                  <a:cubicBezTo>
                    <a:pt x="5199" y="4186"/>
                    <a:pt x="5290" y="4199"/>
                    <a:pt x="5380" y="4199"/>
                  </a:cubicBezTo>
                  <a:cubicBezTo>
                    <a:pt x="5400" y="4199"/>
                    <a:pt x="5528" y="4221"/>
                    <a:pt x="5597" y="4221"/>
                  </a:cubicBezTo>
                  <a:cubicBezTo>
                    <a:pt x="5619" y="4221"/>
                    <a:pt x="5636" y="4219"/>
                    <a:pt x="5639" y="4212"/>
                  </a:cubicBezTo>
                  <a:cubicBezTo>
                    <a:pt x="5807" y="3954"/>
                    <a:pt x="5820" y="3617"/>
                    <a:pt x="5678" y="3346"/>
                  </a:cubicBezTo>
                  <a:cubicBezTo>
                    <a:pt x="5484" y="2984"/>
                    <a:pt x="5083" y="2777"/>
                    <a:pt x="4708" y="2622"/>
                  </a:cubicBezTo>
                  <a:cubicBezTo>
                    <a:pt x="4423" y="2505"/>
                    <a:pt x="4126" y="2415"/>
                    <a:pt x="3828" y="2350"/>
                  </a:cubicBezTo>
                  <a:cubicBezTo>
                    <a:pt x="3518" y="2298"/>
                    <a:pt x="3195" y="2234"/>
                    <a:pt x="2897" y="2143"/>
                  </a:cubicBezTo>
                  <a:cubicBezTo>
                    <a:pt x="2729" y="2091"/>
                    <a:pt x="2574" y="2014"/>
                    <a:pt x="2432" y="1910"/>
                  </a:cubicBezTo>
                  <a:cubicBezTo>
                    <a:pt x="2755" y="1794"/>
                    <a:pt x="3001" y="1548"/>
                    <a:pt x="3130" y="1238"/>
                  </a:cubicBezTo>
                  <a:cubicBezTo>
                    <a:pt x="3220" y="1031"/>
                    <a:pt x="3246" y="785"/>
                    <a:pt x="3195" y="553"/>
                  </a:cubicBezTo>
                  <a:cubicBezTo>
                    <a:pt x="3169" y="449"/>
                    <a:pt x="3117" y="346"/>
                    <a:pt x="3039" y="255"/>
                  </a:cubicBezTo>
                  <a:cubicBezTo>
                    <a:pt x="3001" y="203"/>
                    <a:pt x="2949" y="165"/>
                    <a:pt x="2897" y="139"/>
                  </a:cubicBezTo>
                  <a:cubicBezTo>
                    <a:pt x="2740" y="46"/>
                    <a:pt x="2563" y="0"/>
                    <a:pt x="23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752;p31"/>
            <p:cNvSpPr/>
            <p:nvPr/>
          </p:nvSpPr>
          <p:spPr>
            <a:xfrm>
              <a:off x="5257220" y="2265488"/>
              <a:ext cx="140039" cy="98810"/>
            </a:xfrm>
            <a:custGeom>
              <a:avLst/>
              <a:gdLst/>
              <a:ahLst/>
              <a:cxnLst/>
              <a:rect l="l" t="t" r="r" b="b"/>
              <a:pathLst>
                <a:path w="2595" h="1831" extrusionOk="0">
                  <a:moveTo>
                    <a:pt x="691" y="0"/>
                  </a:moveTo>
                  <a:cubicBezTo>
                    <a:pt x="308" y="0"/>
                    <a:pt x="1" y="371"/>
                    <a:pt x="112" y="770"/>
                  </a:cubicBezTo>
                  <a:cubicBezTo>
                    <a:pt x="184" y="1036"/>
                    <a:pt x="427" y="1212"/>
                    <a:pt x="691" y="1212"/>
                  </a:cubicBezTo>
                  <a:cubicBezTo>
                    <a:pt x="709" y="1212"/>
                    <a:pt x="727" y="1211"/>
                    <a:pt x="745" y="1209"/>
                  </a:cubicBezTo>
                  <a:cubicBezTo>
                    <a:pt x="796" y="1206"/>
                    <a:pt x="847" y="1205"/>
                    <a:pt x="897" y="1205"/>
                  </a:cubicBezTo>
                  <a:cubicBezTo>
                    <a:pt x="1516" y="1205"/>
                    <a:pt x="2116" y="1424"/>
                    <a:pt x="2595" y="1830"/>
                  </a:cubicBezTo>
                  <a:cubicBezTo>
                    <a:pt x="2595" y="1830"/>
                    <a:pt x="1974" y="408"/>
                    <a:pt x="887" y="33"/>
                  </a:cubicBezTo>
                  <a:cubicBezTo>
                    <a:pt x="821" y="10"/>
                    <a:pt x="755" y="0"/>
                    <a:pt x="6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753;p31"/>
            <p:cNvSpPr/>
            <p:nvPr/>
          </p:nvSpPr>
          <p:spPr>
            <a:xfrm>
              <a:off x="5335794" y="1986919"/>
              <a:ext cx="129840" cy="164485"/>
            </a:xfrm>
            <a:custGeom>
              <a:avLst/>
              <a:gdLst/>
              <a:ahLst/>
              <a:cxnLst/>
              <a:rect l="l" t="t" r="r" b="b"/>
              <a:pathLst>
                <a:path w="2406" h="3048" extrusionOk="0">
                  <a:moveTo>
                    <a:pt x="1008" y="0"/>
                  </a:moveTo>
                  <a:cubicBezTo>
                    <a:pt x="966" y="0"/>
                    <a:pt x="923" y="3"/>
                    <a:pt x="880" y="9"/>
                  </a:cubicBezTo>
                  <a:cubicBezTo>
                    <a:pt x="207" y="125"/>
                    <a:pt x="0" y="1005"/>
                    <a:pt x="569" y="1393"/>
                  </a:cubicBezTo>
                  <a:cubicBezTo>
                    <a:pt x="1255" y="1845"/>
                    <a:pt x="1863" y="2414"/>
                    <a:pt x="2393" y="3048"/>
                  </a:cubicBezTo>
                  <a:cubicBezTo>
                    <a:pt x="2406" y="2168"/>
                    <a:pt x="2264" y="1082"/>
                    <a:pt x="1565" y="255"/>
                  </a:cubicBezTo>
                  <a:cubicBezTo>
                    <a:pt x="1462" y="138"/>
                    <a:pt x="1332" y="61"/>
                    <a:pt x="1190" y="22"/>
                  </a:cubicBezTo>
                  <a:cubicBezTo>
                    <a:pt x="1130" y="7"/>
                    <a:pt x="1069" y="0"/>
                    <a:pt x="10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754;p31"/>
            <p:cNvSpPr/>
            <p:nvPr/>
          </p:nvSpPr>
          <p:spPr>
            <a:xfrm rot="2121819">
              <a:off x="8314075" y="1334679"/>
              <a:ext cx="100535" cy="140361"/>
            </a:xfrm>
            <a:custGeom>
              <a:avLst/>
              <a:gdLst/>
              <a:ahLst/>
              <a:cxnLst/>
              <a:rect l="l" t="t" r="r" b="b"/>
              <a:pathLst>
                <a:path w="1863" h="2601" extrusionOk="0">
                  <a:moveTo>
                    <a:pt x="662" y="1"/>
                  </a:moveTo>
                  <a:cubicBezTo>
                    <a:pt x="402" y="1"/>
                    <a:pt x="150" y="165"/>
                    <a:pt x="78" y="454"/>
                  </a:cubicBezTo>
                  <a:cubicBezTo>
                    <a:pt x="1" y="738"/>
                    <a:pt x="143" y="1023"/>
                    <a:pt x="402" y="1152"/>
                  </a:cubicBezTo>
                  <a:cubicBezTo>
                    <a:pt x="1009" y="1449"/>
                    <a:pt x="1475" y="1967"/>
                    <a:pt x="1708" y="2600"/>
                  </a:cubicBezTo>
                  <a:cubicBezTo>
                    <a:pt x="1708" y="2600"/>
                    <a:pt x="1863" y="1061"/>
                    <a:pt x="1113" y="195"/>
                  </a:cubicBezTo>
                  <a:cubicBezTo>
                    <a:pt x="985" y="62"/>
                    <a:pt x="822" y="1"/>
                    <a:pt x="6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755;p31"/>
            <p:cNvSpPr/>
            <p:nvPr/>
          </p:nvSpPr>
          <p:spPr>
            <a:xfrm rot="2121819">
              <a:off x="8415401" y="1442679"/>
              <a:ext cx="138256" cy="157144"/>
            </a:xfrm>
            <a:custGeom>
              <a:avLst/>
              <a:gdLst/>
              <a:ahLst/>
              <a:cxnLst/>
              <a:rect l="l" t="t" r="r" b="b"/>
              <a:pathLst>
                <a:path w="2562" h="2912" extrusionOk="0">
                  <a:moveTo>
                    <a:pt x="1607" y="0"/>
                  </a:moveTo>
                  <a:cubicBezTo>
                    <a:pt x="1567" y="0"/>
                    <a:pt x="1528" y="5"/>
                    <a:pt x="1488" y="15"/>
                  </a:cubicBezTo>
                  <a:cubicBezTo>
                    <a:pt x="1333" y="28"/>
                    <a:pt x="1191" y="105"/>
                    <a:pt x="1087" y="209"/>
                  </a:cubicBezTo>
                  <a:cubicBezTo>
                    <a:pt x="324" y="959"/>
                    <a:pt x="66" y="2032"/>
                    <a:pt x="1" y="2911"/>
                  </a:cubicBezTo>
                  <a:cubicBezTo>
                    <a:pt x="583" y="2316"/>
                    <a:pt x="1242" y="1825"/>
                    <a:pt x="1967" y="1424"/>
                  </a:cubicBezTo>
                  <a:cubicBezTo>
                    <a:pt x="2561" y="1088"/>
                    <a:pt x="2458" y="196"/>
                    <a:pt x="1798" y="28"/>
                  </a:cubicBezTo>
                  <a:cubicBezTo>
                    <a:pt x="1734" y="12"/>
                    <a:pt x="1671" y="0"/>
                    <a:pt x="16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516766429"/>
      </p:ext>
    </p:extLst>
  </p:cSld>
  <p:clrMapOvr>
    <a:masterClrMapping/>
  </p:clrMapOvr>
  <p:transition spd="med">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1227783436"/>
              </p:ext>
            </p:extLst>
          </p:nvPr>
        </p:nvGraphicFramePr>
        <p:xfrm>
          <a:off x="788670" y="530860"/>
          <a:ext cx="3431857" cy="4267200"/>
        </p:xfrm>
        <a:graphic>
          <a:graphicData uri="http://schemas.openxmlformats.org/drawingml/2006/table">
            <a:tbl>
              <a:tblPr firstRow="1" firstCol="1" bandRow="1">
                <a:tableStyleId>{DB1B3E19-6306-40EA-88B0-6395A470C4ED}</a:tableStyleId>
              </a:tblPr>
              <a:tblGrid>
                <a:gridCol w="529556">
                  <a:extLst>
                    <a:ext uri="{9D8B030D-6E8A-4147-A177-3AD203B41FA5}">
                      <a16:colId xmlns:a16="http://schemas.microsoft.com/office/drawing/2014/main" val="2934959113"/>
                    </a:ext>
                  </a:extLst>
                </a:gridCol>
                <a:gridCol w="2241289">
                  <a:extLst>
                    <a:ext uri="{9D8B030D-6E8A-4147-A177-3AD203B41FA5}">
                      <a16:colId xmlns:a16="http://schemas.microsoft.com/office/drawing/2014/main" val="1729694362"/>
                    </a:ext>
                  </a:extLst>
                </a:gridCol>
                <a:gridCol w="661012">
                  <a:extLst>
                    <a:ext uri="{9D8B030D-6E8A-4147-A177-3AD203B41FA5}">
                      <a16:colId xmlns:a16="http://schemas.microsoft.com/office/drawing/2014/main" val="2628666348"/>
                    </a:ext>
                  </a:extLst>
                </a:gridCol>
              </a:tblGrid>
              <a:tr h="0">
                <a:tc>
                  <a:txBody>
                    <a:bodyPr/>
                    <a:lstStyle/>
                    <a:p>
                      <a:pPr algn="just">
                        <a:lnSpc>
                          <a:spcPct val="100000"/>
                        </a:lnSpc>
                        <a:spcAft>
                          <a:spcPts val="0"/>
                        </a:spcAft>
                      </a:pPr>
                      <a:r>
                        <a:rPr lang="en-US" sz="2800">
                          <a:effectLst/>
                          <a:latin typeface="Agency FB" panose="020B0503020202020204" pitchFamily="34" charset="0"/>
                        </a:rPr>
                        <a:t>21</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rPr>
                        <a:t>folk dance</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n</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06691541"/>
                  </a:ext>
                </a:extLst>
              </a:tr>
              <a:tr h="0">
                <a:tc>
                  <a:txBody>
                    <a:bodyPr/>
                    <a:lstStyle/>
                    <a:p>
                      <a:pPr algn="just">
                        <a:lnSpc>
                          <a:spcPct val="100000"/>
                        </a:lnSpc>
                        <a:spcAft>
                          <a:spcPts val="0"/>
                        </a:spcAft>
                      </a:pPr>
                      <a:r>
                        <a:rPr lang="en-US" sz="2800">
                          <a:effectLst/>
                          <a:latin typeface="Agency FB" panose="020B0503020202020204" pitchFamily="34" charset="0"/>
                        </a:rPr>
                        <a:t>22</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dirty="0">
                          <a:effectLst/>
                          <a:latin typeface="Agency FB" panose="020B0503020202020204" pitchFamily="34" charset="0"/>
                        </a:rPr>
                        <a:t>Halloween</a:t>
                      </a:r>
                      <a:endParaRPr lang="en-US" sz="28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n</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365681651"/>
                  </a:ext>
                </a:extLst>
              </a:tr>
              <a:tr h="0">
                <a:tc>
                  <a:txBody>
                    <a:bodyPr/>
                    <a:lstStyle/>
                    <a:p>
                      <a:pPr algn="just">
                        <a:lnSpc>
                          <a:spcPct val="100000"/>
                        </a:lnSpc>
                        <a:spcAft>
                          <a:spcPts val="0"/>
                        </a:spcAft>
                      </a:pPr>
                      <a:r>
                        <a:rPr lang="en-US" sz="2800">
                          <a:effectLst/>
                          <a:latin typeface="Agency FB" panose="020B0503020202020204" pitchFamily="34" charset="0"/>
                        </a:rPr>
                        <a:t>23</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dirty="0">
                          <a:effectLst/>
                          <a:latin typeface="Agency FB" panose="020B0503020202020204" pitchFamily="34" charset="0"/>
                        </a:rPr>
                        <a:t>hold</a:t>
                      </a:r>
                      <a:endParaRPr lang="en-US" sz="28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dirty="0">
                          <a:effectLst/>
                          <a:latin typeface="Agency FB" panose="020B0503020202020204" pitchFamily="34" charset="0"/>
                        </a:rPr>
                        <a:t>V</a:t>
                      </a:r>
                      <a:endParaRPr lang="en-US" sz="28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488435759"/>
                  </a:ext>
                </a:extLst>
              </a:tr>
              <a:tr h="0">
                <a:tc>
                  <a:txBody>
                    <a:bodyPr/>
                    <a:lstStyle/>
                    <a:p>
                      <a:pPr algn="just">
                        <a:lnSpc>
                          <a:spcPct val="100000"/>
                        </a:lnSpc>
                        <a:spcAft>
                          <a:spcPts val="0"/>
                        </a:spcAft>
                      </a:pPr>
                      <a:r>
                        <a:rPr lang="en-US" sz="2800">
                          <a:effectLst/>
                          <a:latin typeface="Agency FB" panose="020B0503020202020204" pitchFamily="34" charset="0"/>
                        </a:rPr>
                        <a:t>24</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dirty="0">
                          <a:effectLst/>
                          <a:latin typeface="Agency FB" panose="020B0503020202020204" pitchFamily="34" charset="0"/>
                        </a:rPr>
                        <a:t>joyful</a:t>
                      </a:r>
                      <a:endParaRPr lang="en-US" sz="28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adj</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689571574"/>
                  </a:ext>
                </a:extLst>
              </a:tr>
              <a:tr h="0">
                <a:tc>
                  <a:txBody>
                    <a:bodyPr/>
                    <a:lstStyle/>
                    <a:p>
                      <a:pPr algn="just">
                        <a:lnSpc>
                          <a:spcPct val="100000"/>
                        </a:lnSpc>
                        <a:spcAft>
                          <a:spcPts val="0"/>
                        </a:spcAft>
                      </a:pPr>
                      <a:r>
                        <a:rPr lang="en-US" sz="2800">
                          <a:effectLst/>
                          <a:latin typeface="Agency FB" panose="020B0503020202020204" pitchFamily="34" charset="0"/>
                        </a:rPr>
                        <a:t>25</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rPr>
                        <a:t>lantern</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n</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714668276"/>
                  </a:ext>
                </a:extLst>
              </a:tr>
              <a:tr h="0">
                <a:tc>
                  <a:txBody>
                    <a:bodyPr/>
                    <a:lstStyle/>
                    <a:p>
                      <a:pPr algn="just">
                        <a:lnSpc>
                          <a:spcPct val="100000"/>
                        </a:lnSpc>
                        <a:spcAft>
                          <a:spcPts val="0"/>
                        </a:spcAft>
                      </a:pPr>
                      <a:r>
                        <a:rPr lang="en-US" sz="2800">
                          <a:effectLst/>
                          <a:latin typeface="Agency FB" panose="020B0503020202020204" pitchFamily="34" charset="0"/>
                        </a:rPr>
                        <a:t>26</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rPr>
                        <a:t>Moon cake</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n</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12099080"/>
                  </a:ext>
                </a:extLst>
              </a:tr>
              <a:tr h="0">
                <a:tc>
                  <a:txBody>
                    <a:bodyPr/>
                    <a:lstStyle/>
                    <a:p>
                      <a:pPr algn="just">
                        <a:lnSpc>
                          <a:spcPct val="100000"/>
                        </a:lnSpc>
                        <a:spcAft>
                          <a:spcPts val="0"/>
                        </a:spcAft>
                      </a:pPr>
                      <a:r>
                        <a:rPr lang="en-US" sz="2800">
                          <a:effectLst/>
                          <a:latin typeface="Agency FB" panose="020B0503020202020204" pitchFamily="34" charset="0"/>
                        </a:rPr>
                        <a:t>27</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rPr>
                        <a:t>Netherlands</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n</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494223749"/>
                  </a:ext>
                </a:extLst>
              </a:tr>
              <a:tr h="0">
                <a:tc>
                  <a:txBody>
                    <a:bodyPr/>
                    <a:lstStyle/>
                    <a:p>
                      <a:pPr algn="just">
                        <a:lnSpc>
                          <a:spcPct val="100000"/>
                        </a:lnSpc>
                        <a:spcAft>
                          <a:spcPts val="0"/>
                        </a:spcAft>
                      </a:pPr>
                      <a:r>
                        <a:rPr lang="en-US" sz="2800">
                          <a:effectLst/>
                          <a:latin typeface="Agency FB" panose="020B0503020202020204" pitchFamily="34" charset="0"/>
                        </a:rPr>
                        <a:t>28</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rPr>
                        <a:t>New Year</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n</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340146027"/>
                  </a:ext>
                </a:extLst>
              </a:tr>
              <a:tr h="0">
                <a:tc>
                  <a:txBody>
                    <a:bodyPr/>
                    <a:lstStyle/>
                    <a:p>
                      <a:pPr algn="just">
                        <a:lnSpc>
                          <a:spcPct val="100000"/>
                        </a:lnSpc>
                        <a:spcAft>
                          <a:spcPts val="0"/>
                        </a:spcAft>
                      </a:pPr>
                      <a:r>
                        <a:rPr lang="en-US" sz="2800">
                          <a:effectLst/>
                          <a:latin typeface="Agency FB" panose="020B0503020202020204" pitchFamily="34" charset="0"/>
                        </a:rPr>
                        <a:t>29</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rPr>
                        <a:t>parade</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n</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74103061"/>
                  </a:ext>
                </a:extLst>
              </a:tr>
              <a:tr h="0">
                <a:tc>
                  <a:txBody>
                    <a:bodyPr/>
                    <a:lstStyle/>
                    <a:p>
                      <a:pPr algn="just">
                        <a:lnSpc>
                          <a:spcPct val="100000"/>
                        </a:lnSpc>
                        <a:spcAft>
                          <a:spcPts val="0"/>
                        </a:spcAft>
                      </a:pPr>
                      <a:r>
                        <a:rPr lang="en-US" sz="2800">
                          <a:effectLst/>
                          <a:latin typeface="Agency FB" panose="020B0503020202020204" pitchFamily="34" charset="0"/>
                        </a:rPr>
                        <a:t>30</a:t>
                      </a:r>
                      <a:endParaRPr lang="en-US" sz="28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dirty="0">
                          <a:effectLst/>
                          <a:latin typeface="Agency FB" panose="020B0503020202020204" pitchFamily="34" charset="0"/>
                        </a:rPr>
                        <a:t>performer</a:t>
                      </a:r>
                      <a:endParaRPr lang="en-US" sz="28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dirty="0">
                          <a:effectLst/>
                          <a:latin typeface="Agency FB" panose="020B0503020202020204" pitchFamily="34" charset="0"/>
                        </a:rPr>
                        <a:t>n</a:t>
                      </a:r>
                      <a:endParaRPr lang="en-US" sz="28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0484041"/>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734297495"/>
              </p:ext>
            </p:extLst>
          </p:nvPr>
        </p:nvGraphicFramePr>
        <p:xfrm>
          <a:off x="4774882" y="759460"/>
          <a:ext cx="3397568" cy="3840480"/>
        </p:xfrm>
        <a:graphic>
          <a:graphicData uri="http://schemas.openxmlformats.org/drawingml/2006/table">
            <a:tbl>
              <a:tblPr firstRow="1" firstCol="1" bandRow="1">
                <a:tableStyleId>{DB1B3E19-6306-40EA-88B0-6395A470C4ED}</a:tableStyleId>
              </a:tblPr>
              <a:tblGrid>
                <a:gridCol w="524265">
                  <a:extLst>
                    <a:ext uri="{9D8B030D-6E8A-4147-A177-3AD203B41FA5}">
                      <a16:colId xmlns:a16="http://schemas.microsoft.com/office/drawing/2014/main" val="1894189866"/>
                    </a:ext>
                  </a:extLst>
                </a:gridCol>
                <a:gridCol w="2218895">
                  <a:extLst>
                    <a:ext uri="{9D8B030D-6E8A-4147-A177-3AD203B41FA5}">
                      <a16:colId xmlns:a16="http://schemas.microsoft.com/office/drawing/2014/main" val="3013490068"/>
                    </a:ext>
                  </a:extLst>
                </a:gridCol>
                <a:gridCol w="654408">
                  <a:extLst>
                    <a:ext uri="{9D8B030D-6E8A-4147-A177-3AD203B41FA5}">
                      <a16:colId xmlns:a16="http://schemas.microsoft.com/office/drawing/2014/main" val="2925334210"/>
                    </a:ext>
                  </a:extLst>
                </a:gridCol>
              </a:tblGrid>
              <a:tr h="0">
                <a:tc>
                  <a:txBody>
                    <a:bodyPr/>
                    <a:lstStyle/>
                    <a:p>
                      <a:pPr algn="just">
                        <a:lnSpc>
                          <a:spcPct val="100000"/>
                        </a:lnSpc>
                        <a:spcAft>
                          <a:spcPts val="0"/>
                        </a:spcAft>
                      </a:pPr>
                      <a:r>
                        <a:rPr lang="en-US" sz="2800">
                          <a:effectLst/>
                          <a:latin typeface="Agency FB" panose="020B0503020202020204" pitchFamily="34" charset="0"/>
                        </a:rPr>
                        <a:t>31</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dirty="0">
                          <a:effectLst/>
                          <a:latin typeface="Agency FB" panose="020B0503020202020204" pitchFamily="34" charset="0"/>
                        </a:rPr>
                        <a:t>photo</a:t>
                      </a:r>
                      <a:endParaRPr lang="en-US" sz="24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n</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753593242"/>
                  </a:ext>
                </a:extLst>
              </a:tr>
              <a:tr h="0">
                <a:tc>
                  <a:txBody>
                    <a:bodyPr/>
                    <a:lstStyle/>
                    <a:p>
                      <a:pPr algn="just">
                        <a:lnSpc>
                          <a:spcPct val="100000"/>
                        </a:lnSpc>
                        <a:spcAft>
                          <a:spcPts val="0"/>
                        </a:spcAft>
                      </a:pPr>
                      <a:r>
                        <a:rPr lang="en-US" sz="2800">
                          <a:effectLst/>
                          <a:latin typeface="Agency FB" panose="020B0503020202020204" pitchFamily="34" charset="0"/>
                        </a:rPr>
                        <a:t>32</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rPr>
                        <a:t>pumpkin</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n</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51529655"/>
                  </a:ext>
                </a:extLst>
              </a:tr>
              <a:tr h="0">
                <a:tc>
                  <a:txBody>
                    <a:bodyPr/>
                    <a:lstStyle/>
                    <a:p>
                      <a:pPr algn="just">
                        <a:lnSpc>
                          <a:spcPct val="100000"/>
                        </a:lnSpc>
                        <a:spcAft>
                          <a:spcPts val="0"/>
                        </a:spcAft>
                      </a:pPr>
                      <a:r>
                        <a:rPr lang="en-US" sz="2800">
                          <a:effectLst/>
                          <a:latin typeface="Agency FB" panose="020B0503020202020204" pitchFamily="34" charset="0"/>
                        </a:rPr>
                        <a:t>33</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rPr>
                        <a:t>relax</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V</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898704811"/>
                  </a:ext>
                </a:extLst>
              </a:tr>
              <a:tr h="0">
                <a:tc>
                  <a:txBody>
                    <a:bodyPr/>
                    <a:lstStyle/>
                    <a:p>
                      <a:pPr algn="just">
                        <a:lnSpc>
                          <a:spcPct val="100000"/>
                        </a:lnSpc>
                        <a:spcAft>
                          <a:spcPts val="0"/>
                        </a:spcAft>
                      </a:pPr>
                      <a:r>
                        <a:rPr lang="en-US" sz="2800">
                          <a:effectLst/>
                          <a:latin typeface="Agency FB" panose="020B0503020202020204" pitchFamily="34" charset="0"/>
                        </a:rPr>
                        <a:t>34</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dirty="0">
                          <a:effectLst/>
                          <a:latin typeface="Agency FB" panose="020B0503020202020204" pitchFamily="34" charset="0"/>
                        </a:rPr>
                        <a:t>religious</a:t>
                      </a:r>
                      <a:endParaRPr lang="en-US" sz="24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adj</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49135507"/>
                  </a:ext>
                </a:extLst>
              </a:tr>
              <a:tr h="0">
                <a:tc>
                  <a:txBody>
                    <a:bodyPr/>
                    <a:lstStyle/>
                    <a:p>
                      <a:pPr algn="just">
                        <a:lnSpc>
                          <a:spcPct val="100000"/>
                        </a:lnSpc>
                        <a:spcAft>
                          <a:spcPts val="0"/>
                        </a:spcAft>
                      </a:pPr>
                      <a:r>
                        <a:rPr lang="en-US" sz="2800">
                          <a:effectLst/>
                          <a:latin typeface="Agency FB" panose="020B0503020202020204" pitchFamily="34" charset="0"/>
                        </a:rPr>
                        <a:t>35</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rPr>
                        <a:t>romantic</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adj</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7411723"/>
                  </a:ext>
                </a:extLst>
              </a:tr>
              <a:tr h="0">
                <a:tc>
                  <a:txBody>
                    <a:bodyPr/>
                    <a:lstStyle/>
                    <a:p>
                      <a:pPr algn="just">
                        <a:lnSpc>
                          <a:spcPct val="100000"/>
                        </a:lnSpc>
                        <a:spcAft>
                          <a:spcPts val="0"/>
                        </a:spcAft>
                      </a:pPr>
                      <a:r>
                        <a:rPr lang="en-US" sz="2800">
                          <a:effectLst/>
                          <a:latin typeface="Agency FB" panose="020B0503020202020204" pitchFamily="34" charset="0"/>
                        </a:rPr>
                        <a:t>36</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rPr>
                        <a:t>seasonal</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adj</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8247944"/>
                  </a:ext>
                </a:extLst>
              </a:tr>
              <a:tr h="0">
                <a:tc>
                  <a:txBody>
                    <a:bodyPr/>
                    <a:lstStyle/>
                    <a:p>
                      <a:pPr algn="just">
                        <a:lnSpc>
                          <a:spcPct val="100000"/>
                        </a:lnSpc>
                        <a:spcAft>
                          <a:spcPts val="0"/>
                        </a:spcAft>
                      </a:pPr>
                      <a:r>
                        <a:rPr lang="en-US" sz="2800">
                          <a:effectLst/>
                          <a:latin typeface="Agency FB" panose="020B0503020202020204" pitchFamily="34" charset="0"/>
                        </a:rPr>
                        <a:t>37</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rPr>
                        <a:t>Thanksgiving</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n</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46310288"/>
                  </a:ext>
                </a:extLst>
              </a:tr>
              <a:tr h="0">
                <a:tc>
                  <a:txBody>
                    <a:bodyPr/>
                    <a:lstStyle/>
                    <a:p>
                      <a:pPr algn="just">
                        <a:lnSpc>
                          <a:spcPct val="100000"/>
                        </a:lnSpc>
                        <a:spcAft>
                          <a:spcPts val="0"/>
                        </a:spcAft>
                      </a:pPr>
                      <a:r>
                        <a:rPr lang="en-US" sz="2800">
                          <a:effectLst/>
                          <a:latin typeface="Agency FB" panose="020B0503020202020204" pitchFamily="34" charset="0"/>
                        </a:rPr>
                        <a:t>38</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rPr>
                        <a:t>Tulip festival</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a:effectLst/>
                          <a:latin typeface="Agency FB" panose="020B0503020202020204" pitchFamily="34" charset="0"/>
                        </a:rPr>
                        <a:t>n</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346763245"/>
                  </a:ext>
                </a:extLst>
              </a:tr>
              <a:tr h="0">
                <a:tc>
                  <a:txBody>
                    <a:bodyPr/>
                    <a:lstStyle/>
                    <a:p>
                      <a:pPr algn="just">
                        <a:lnSpc>
                          <a:spcPct val="100000"/>
                        </a:lnSpc>
                        <a:spcAft>
                          <a:spcPts val="0"/>
                        </a:spcAft>
                      </a:pPr>
                      <a:r>
                        <a:rPr lang="en-US" sz="2800">
                          <a:effectLst/>
                          <a:latin typeface="Agency FB" panose="020B0503020202020204" pitchFamily="34" charset="0"/>
                        </a:rPr>
                        <a:t>39</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0000"/>
                        </a:lnSpc>
                        <a:spcAft>
                          <a:spcPts val="0"/>
                        </a:spcAft>
                      </a:pPr>
                      <a:r>
                        <a:rPr lang="en-US" sz="2800">
                          <a:effectLst/>
                          <a:latin typeface="Agency FB" panose="020B0503020202020204" pitchFamily="34" charset="0"/>
                        </a:rPr>
                        <a:t>turkey</a:t>
                      </a:r>
                      <a:endParaRPr lang="en-US" sz="240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just">
                        <a:lnSpc>
                          <a:spcPct val="100000"/>
                        </a:lnSpc>
                        <a:spcAft>
                          <a:spcPts val="0"/>
                        </a:spcAft>
                      </a:pPr>
                      <a:r>
                        <a:rPr lang="en-US" sz="2800" dirty="0">
                          <a:effectLst/>
                          <a:latin typeface="Agency FB" panose="020B0503020202020204" pitchFamily="34" charset="0"/>
                        </a:rPr>
                        <a:t>n</a:t>
                      </a:r>
                      <a:endParaRPr lang="en-US" sz="2400" dirty="0">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984728143"/>
                  </a:ext>
                </a:extLst>
              </a:tr>
            </a:tbl>
          </a:graphicData>
        </a:graphic>
      </p:graphicFrame>
    </p:spTree>
    <p:extLst>
      <p:ext uri="{BB962C8B-B14F-4D97-AF65-F5344CB8AC3E}">
        <p14:creationId xmlns:p14="http://schemas.microsoft.com/office/powerpoint/2010/main" val="56705042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47150" y="396374"/>
            <a:ext cx="6449700" cy="1898400"/>
          </a:xfrm>
        </p:spPr>
        <p:txBody>
          <a:bodyPr/>
          <a:lstStyle/>
          <a:p>
            <a:r>
              <a:rPr lang="vi-VN" sz="8000" dirty="0" smtClean="0"/>
              <a:t>GAME </a:t>
            </a:r>
            <a:endParaRPr lang="en-US" sz="8000" dirty="0"/>
          </a:p>
        </p:txBody>
      </p:sp>
      <p:sp>
        <p:nvSpPr>
          <p:cNvPr id="3" name="Subtitle 2"/>
          <p:cNvSpPr>
            <a:spLocks noGrp="1"/>
          </p:cNvSpPr>
          <p:nvPr>
            <p:ph type="subTitle" idx="1"/>
          </p:nvPr>
        </p:nvSpPr>
        <p:spPr>
          <a:xfrm>
            <a:off x="972003" y="2328575"/>
            <a:ext cx="7841257" cy="351125"/>
          </a:xfrm>
        </p:spPr>
        <p:txBody>
          <a:bodyPr/>
          <a:lstStyle/>
          <a:p>
            <a:r>
              <a:rPr lang="en-US" sz="1600" dirty="0">
                <a:hlinkClick r:id="rId2"/>
              </a:rPr>
              <a:t>https://</a:t>
            </a:r>
            <a:r>
              <a:rPr lang="en-US" sz="1600" dirty="0" smtClean="0">
                <a:hlinkClick r:id="rId2"/>
              </a:rPr>
              <a:t>wordwall.net/resource/30946660/game-festivals-around-the-world</a:t>
            </a:r>
            <a:r>
              <a:rPr lang="vi-VN" sz="1600" dirty="0" smtClean="0"/>
              <a:t> </a:t>
            </a:r>
            <a:endParaRPr lang="en-US" sz="1600" dirty="0"/>
          </a:p>
        </p:txBody>
      </p:sp>
      <p:sp>
        <p:nvSpPr>
          <p:cNvPr id="4" name="Subtitle 2"/>
          <p:cNvSpPr txBox="1">
            <a:spLocks/>
          </p:cNvSpPr>
          <p:nvPr/>
        </p:nvSpPr>
        <p:spPr>
          <a:xfrm>
            <a:off x="972003" y="2889537"/>
            <a:ext cx="7841257" cy="351125"/>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1pPr>
            <a:lvl2pPr marL="914400" marR="0" lvl="1"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2pPr>
            <a:lvl3pPr marL="1371600" marR="0" lvl="2"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3pPr>
            <a:lvl4pPr marL="1828800" marR="0" lvl="3"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4pPr>
            <a:lvl5pPr marL="2286000" marR="0" lvl="4"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5pPr>
            <a:lvl6pPr marL="2743200" marR="0" lvl="5"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6pPr>
            <a:lvl7pPr marL="3200400" marR="0" lvl="6"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7pPr>
            <a:lvl8pPr marL="3657600" marR="0" lvl="7"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8pPr>
            <a:lvl9pPr marL="4114800" marR="0" lvl="8"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9pPr>
          </a:lstStyle>
          <a:p>
            <a:r>
              <a:rPr lang="en-US" sz="1600" dirty="0">
                <a:hlinkClick r:id="rId3"/>
              </a:rPr>
              <a:t>https://</a:t>
            </a:r>
            <a:r>
              <a:rPr lang="en-US" sz="1600" dirty="0" smtClean="0">
                <a:hlinkClick r:id="rId3"/>
              </a:rPr>
              <a:t>wordwall.net/resource/53317057/festivals-around-the-world</a:t>
            </a:r>
            <a:r>
              <a:rPr lang="vi-VN" sz="1600" dirty="0" smtClean="0"/>
              <a:t> </a:t>
            </a:r>
            <a:endParaRPr lang="en-US" sz="1600" dirty="0"/>
          </a:p>
        </p:txBody>
      </p:sp>
      <p:sp>
        <p:nvSpPr>
          <p:cNvPr id="5" name="Subtitle 2"/>
          <p:cNvSpPr txBox="1">
            <a:spLocks/>
          </p:cNvSpPr>
          <p:nvPr/>
        </p:nvSpPr>
        <p:spPr>
          <a:xfrm>
            <a:off x="972003" y="3450499"/>
            <a:ext cx="7841257" cy="576752"/>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1pPr>
            <a:lvl2pPr marL="914400" marR="0" lvl="1"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2pPr>
            <a:lvl3pPr marL="1371600" marR="0" lvl="2"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3pPr>
            <a:lvl4pPr marL="1828800" marR="0" lvl="3"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4pPr>
            <a:lvl5pPr marL="2286000" marR="0" lvl="4"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5pPr>
            <a:lvl6pPr marL="2743200" marR="0" lvl="5"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6pPr>
            <a:lvl7pPr marL="3200400" marR="0" lvl="6"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7pPr>
            <a:lvl8pPr marL="3657600" marR="0" lvl="7"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8pPr>
            <a:lvl9pPr marL="4114800" marR="0" lvl="8"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9pPr>
          </a:lstStyle>
          <a:p>
            <a:r>
              <a:rPr lang="en-US" sz="1600" dirty="0">
                <a:hlinkClick r:id="rId4"/>
              </a:rPr>
              <a:t>https://</a:t>
            </a:r>
            <a:r>
              <a:rPr lang="en-US" sz="1600" dirty="0" smtClean="0">
                <a:hlinkClick r:id="rId4"/>
              </a:rPr>
              <a:t>wordwall.net/resource/29882442/ngo%e1%ba%a1i-ng%e1%bb%af/unit-9-festivals-around-the-world</a:t>
            </a:r>
            <a:r>
              <a:rPr lang="vi-VN" sz="1600" dirty="0" smtClean="0"/>
              <a:t> </a:t>
            </a:r>
            <a:endParaRPr lang="en-US" sz="1600" dirty="0"/>
          </a:p>
        </p:txBody>
      </p:sp>
    </p:spTree>
    <p:extLst>
      <p:ext uri="{BB962C8B-B14F-4D97-AF65-F5344CB8AC3E}">
        <p14:creationId xmlns:p14="http://schemas.microsoft.com/office/powerpoint/2010/main" val="25776457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65" name="Google Shape;465;p41"/>
          <p:cNvSpPr txBox="1">
            <a:spLocks noGrp="1"/>
          </p:cNvSpPr>
          <p:nvPr>
            <p:ph type="title"/>
          </p:nvPr>
        </p:nvSpPr>
        <p:spPr>
          <a:xfrm>
            <a:off x="1442855" y="2114550"/>
            <a:ext cx="5759701" cy="914400"/>
          </a:xfrm>
          <a:prstGeom prst="rect">
            <a:avLst/>
          </a:prstGeom>
        </p:spPr>
        <p:txBody>
          <a:bodyPr spcFirstLastPara="1" wrap="square" lIns="91425" tIns="91425" rIns="91425" bIns="91425" anchor="b" anchorCtr="0">
            <a:noAutofit/>
          </a:bodyPr>
          <a:lstStyle/>
          <a:p>
            <a:pPr algn="ctr"/>
            <a:r>
              <a:rPr lang="en-US" sz="9600" dirty="0"/>
              <a:t>PART </a:t>
            </a:r>
            <a:r>
              <a:rPr lang="en-US" sz="9600" dirty="0" smtClean="0"/>
              <a:t>1 </a:t>
            </a:r>
            <a:r>
              <a:rPr lang="en-US" sz="9600" dirty="0"/>
              <a:t>THEORY</a:t>
            </a:r>
          </a:p>
        </p:txBody>
      </p:sp>
      <p:grpSp>
        <p:nvGrpSpPr>
          <p:cNvPr id="467" name="Google Shape;467;p41"/>
          <p:cNvGrpSpPr/>
          <p:nvPr/>
        </p:nvGrpSpPr>
        <p:grpSpPr>
          <a:xfrm>
            <a:off x="6778517" y="720052"/>
            <a:ext cx="1657728" cy="2295177"/>
            <a:chOff x="6684733" y="813836"/>
            <a:chExt cx="1657728" cy="2295177"/>
          </a:xfrm>
        </p:grpSpPr>
        <p:sp>
          <p:nvSpPr>
            <p:cNvPr id="468" name="Google Shape;468;p41"/>
            <p:cNvSpPr/>
            <p:nvPr/>
          </p:nvSpPr>
          <p:spPr>
            <a:xfrm>
              <a:off x="8168734" y="2663365"/>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1"/>
            <p:cNvSpPr/>
            <p:nvPr/>
          </p:nvSpPr>
          <p:spPr>
            <a:xfrm>
              <a:off x="6684733" y="8138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1"/>
            <p:cNvSpPr/>
            <p:nvPr/>
          </p:nvSpPr>
          <p:spPr>
            <a:xfrm rot="1800110">
              <a:off x="7814456" y="2893151"/>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 name="Google Shape;471;p41"/>
          <p:cNvGrpSpPr/>
          <p:nvPr/>
        </p:nvGrpSpPr>
        <p:grpSpPr>
          <a:xfrm>
            <a:off x="804680" y="1576522"/>
            <a:ext cx="1108628" cy="1849010"/>
            <a:chOff x="804672" y="1486947"/>
            <a:chExt cx="1108628" cy="1849010"/>
          </a:xfrm>
        </p:grpSpPr>
        <p:sp>
          <p:nvSpPr>
            <p:cNvPr id="472" name="Google Shape;472;p41"/>
            <p:cNvSpPr/>
            <p:nvPr/>
          </p:nvSpPr>
          <p:spPr>
            <a:xfrm>
              <a:off x="981084" y="148694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1"/>
            <p:cNvSpPr/>
            <p:nvPr/>
          </p:nvSpPr>
          <p:spPr>
            <a:xfrm>
              <a:off x="1740969" y="3155922"/>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1"/>
            <p:cNvSpPr/>
            <p:nvPr/>
          </p:nvSpPr>
          <p:spPr>
            <a:xfrm>
              <a:off x="804672" y="191920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33" name="Google Shape;533;p41"/>
          <p:cNvCxnSpPr/>
          <p:nvPr/>
        </p:nvCxnSpPr>
        <p:spPr>
          <a:xfrm>
            <a:off x="3977700" y="2763596"/>
            <a:ext cx="1188600" cy="0"/>
          </a:xfrm>
          <a:prstGeom prst="straightConnector1">
            <a:avLst/>
          </a:prstGeom>
          <a:noFill/>
          <a:ln w="38100" cap="rnd" cmpd="sng">
            <a:solidFill>
              <a:schemeClr val="accent3"/>
            </a:solidFill>
            <a:prstDash val="dash"/>
            <a:round/>
            <a:headEnd type="none" w="med" len="med"/>
            <a:tailEnd type="none" w="med" len="med"/>
          </a:ln>
        </p:spPr>
      </p:cxnSp>
      <p:sp>
        <p:nvSpPr>
          <p:cNvPr id="2" name="Subtitle 1"/>
          <p:cNvSpPr>
            <a:spLocks noGrp="1"/>
          </p:cNvSpPr>
          <p:nvPr>
            <p:ph type="subTitle" idx="1"/>
          </p:nvPr>
        </p:nvSpPr>
        <p:spPr>
          <a:xfrm>
            <a:off x="1600878" y="3245497"/>
            <a:ext cx="6403028" cy="640200"/>
          </a:xfrm>
        </p:spPr>
        <p:txBody>
          <a:bodyPr/>
          <a:lstStyle/>
          <a:p>
            <a:r>
              <a:rPr lang="vi-VN" sz="6000" dirty="0" smtClean="0">
                <a:solidFill>
                  <a:srgbClr val="FF0000"/>
                </a:solidFill>
                <a:latin typeface="Ink Free" panose="03080402000500000000" pitchFamily="66" charset="0"/>
              </a:rPr>
              <a:t>II. GRAMMAR</a:t>
            </a:r>
            <a:endParaRPr lang="en-US" sz="6000" dirty="0">
              <a:solidFill>
                <a:srgbClr val="FF0000"/>
              </a:solidFill>
              <a:latin typeface="Ink Free" panose="03080402000500000000" pitchFamily="66" charset="0"/>
            </a:endParaRPr>
          </a:p>
        </p:txBody>
      </p:sp>
      <p:grpSp>
        <p:nvGrpSpPr>
          <p:cNvPr id="78" name="Google Shape;1316;p47"/>
          <p:cNvGrpSpPr/>
          <p:nvPr/>
        </p:nvGrpSpPr>
        <p:grpSpPr>
          <a:xfrm>
            <a:off x="7035864" y="1842023"/>
            <a:ext cx="1986170" cy="2373854"/>
            <a:chOff x="5342075" y="1219200"/>
            <a:chExt cx="2770629" cy="3181356"/>
          </a:xfrm>
        </p:grpSpPr>
        <p:sp>
          <p:nvSpPr>
            <p:cNvPr id="79" name="Google Shape;1317;p47"/>
            <p:cNvSpPr/>
            <p:nvPr/>
          </p:nvSpPr>
          <p:spPr>
            <a:xfrm>
              <a:off x="7621887" y="2649070"/>
              <a:ext cx="353162" cy="899534"/>
            </a:xfrm>
            <a:custGeom>
              <a:avLst/>
              <a:gdLst/>
              <a:ahLst/>
              <a:cxnLst/>
              <a:rect l="l" t="t" r="r" b="b"/>
              <a:pathLst>
                <a:path w="5575" h="14200" extrusionOk="0">
                  <a:moveTo>
                    <a:pt x="2212" y="0"/>
                  </a:moveTo>
                  <a:cubicBezTo>
                    <a:pt x="156" y="5031"/>
                    <a:pt x="1" y="13255"/>
                    <a:pt x="1" y="13255"/>
                  </a:cubicBezTo>
                  <a:lnTo>
                    <a:pt x="3092" y="14199"/>
                  </a:lnTo>
                  <a:cubicBezTo>
                    <a:pt x="3751" y="10436"/>
                    <a:pt x="5575" y="634"/>
                    <a:pt x="5575" y="634"/>
                  </a:cubicBezTo>
                  <a:lnTo>
                    <a:pt x="2212" y="0"/>
                  </a:ln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318;p47"/>
            <p:cNvSpPr/>
            <p:nvPr/>
          </p:nvSpPr>
          <p:spPr>
            <a:xfrm>
              <a:off x="7530984" y="3447433"/>
              <a:ext cx="554671" cy="291208"/>
            </a:xfrm>
            <a:custGeom>
              <a:avLst/>
              <a:gdLst/>
              <a:ahLst/>
              <a:cxnLst/>
              <a:rect l="l" t="t" r="r" b="b"/>
              <a:pathLst>
                <a:path w="8756" h="4597" extrusionOk="0">
                  <a:moveTo>
                    <a:pt x="4525" y="0"/>
                  </a:moveTo>
                  <a:cubicBezTo>
                    <a:pt x="4439" y="0"/>
                    <a:pt x="4365" y="23"/>
                    <a:pt x="4320" y="83"/>
                  </a:cubicBezTo>
                  <a:cubicBezTo>
                    <a:pt x="4113" y="355"/>
                    <a:pt x="4087" y="1299"/>
                    <a:pt x="4087" y="1299"/>
                  </a:cubicBezTo>
                  <a:lnTo>
                    <a:pt x="1436" y="652"/>
                  </a:lnTo>
                  <a:cubicBezTo>
                    <a:pt x="52" y="1803"/>
                    <a:pt x="0" y="3045"/>
                    <a:pt x="0" y="3045"/>
                  </a:cubicBezTo>
                  <a:cubicBezTo>
                    <a:pt x="0" y="3045"/>
                    <a:pt x="1837" y="3486"/>
                    <a:pt x="2353" y="3486"/>
                  </a:cubicBezTo>
                  <a:cubicBezTo>
                    <a:pt x="2367" y="3486"/>
                    <a:pt x="2381" y="3485"/>
                    <a:pt x="2393" y="3485"/>
                  </a:cubicBezTo>
                  <a:cubicBezTo>
                    <a:pt x="2858" y="3459"/>
                    <a:pt x="3272" y="3045"/>
                    <a:pt x="3272" y="3045"/>
                  </a:cubicBezTo>
                  <a:lnTo>
                    <a:pt x="3647" y="3717"/>
                  </a:lnTo>
                  <a:lnTo>
                    <a:pt x="8419" y="4597"/>
                  </a:lnTo>
                  <a:cubicBezTo>
                    <a:pt x="8419" y="4597"/>
                    <a:pt x="8755" y="3640"/>
                    <a:pt x="8277" y="3355"/>
                  </a:cubicBezTo>
                  <a:cubicBezTo>
                    <a:pt x="7798" y="3071"/>
                    <a:pt x="5328" y="2398"/>
                    <a:pt x="5134" y="1829"/>
                  </a:cubicBezTo>
                  <a:cubicBezTo>
                    <a:pt x="4940" y="1260"/>
                    <a:pt x="5238" y="252"/>
                    <a:pt x="5238" y="252"/>
                  </a:cubicBezTo>
                  <a:cubicBezTo>
                    <a:pt x="5238" y="252"/>
                    <a:pt x="4811" y="0"/>
                    <a:pt x="45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319;p47"/>
            <p:cNvSpPr/>
            <p:nvPr/>
          </p:nvSpPr>
          <p:spPr>
            <a:xfrm>
              <a:off x="6669965" y="3327327"/>
              <a:ext cx="739835" cy="776704"/>
            </a:xfrm>
            <a:custGeom>
              <a:avLst/>
              <a:gdLst/>
              <a:ahLst/>
              <a:cxnLst/>
              <a:rect l="l" t="t" r="r" b="b"/>
              <a:pathLst>
                <a:path w="11679" h="12261" extrusionOk="0">
                  <a:moveTo>
                    <a:pt x="2419" y="1"/>
                  </a:moveTo>
                  <a:lnTo>
                    <a:pt x="1" y="2406"/>
                  </a:lnTo>
                  <a:cubicBezTo>
                    <a:pt x="1" y="2406"/>
                    <a:pt x="6997" y="9519"/>
                    <a:pt x="9635" y="12260"/>
                  </a:cubicBezTo>
                  <a:lnTo>
                    <a:pt x="11679" y="9752"/>
                  </a:lnTo>
                  <a:cubicBezTo>
                    <a:pt x="11679" y="9752"/>
                    <a:pt x="6932" y="3027"/>
                    <a:pt x="2419" y="1"/>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320;p47"/>
            <p:cNvSpPr/>
            <p:nvPr/>
          </p:nvSpPr>
          <p:spPr>
            <a:xfrm>
              <a:off x="7131198" y="3945024"/>
              <a:ext cx="438365" cy="455532"/>
            </a:xfrm>
            <a:custGeom>
              <a:avLst/>
              <a:gdLst/>
              <a:ahLst/>
              <a:cxnLst/>
              <a:rect l="l" t="t" r="r" b="b"/>
              <a:pathLst>
                <a:path w="6920" h="7191" extrusionOk="0">
                  <a:moveTo>
                    <a:pt x="4398" y="1"/>
                  </a:moveTo>
                  <a:lnTo>
                    <a:pt x="2548" y="2031"/>
                  </a:lnTo>
                  <a:cubicBezTo>
                    <a:pt x="2548" y="2031"/>
                    <a:pt x="2005" y="1268"/>
                    <a:pt x="1682" y="1151"/>
                  </a:cubicBezTo>
                  <a:cubicBezTo>
                    <a:pt x="1662" y="1145"/>
                    <a:pt x="1642" y="1142"/>
                    <a:pt x="1621" y="1142"/>
                  </a:cubicBezTo>
                  <a:cubicBezTo>
                    <a:pt x="1328" y="1142"/>
                    <a:pt x="1022" y="1798"/>
                    <a:pt x="1022" y="1798"/>
                  </a:cubicBezTo>
                  <a:cubicBezTo>
                    <a:pt x="1022" y="1798"/>
                    <a:pt x="1824" y="2471"/>
                    <a:pt x="1992" y="3052"/>
                  </a:cubicBezTo>
                  <a:cubicBezTo>
                    <a:pt x="2147" y="3634"/>
                    <a:pt x="479" y="5574"/>
                    <a:pt x="246" y="6079"/>
                  </a:cubicBezTo>
                  <a:cubicBezTo>
                    <a:pt x="1" y="6583"/>
                    <a:pt x="815" y="7191"/>
                    <a:pt x="815" y="7191"/>
                  </a:cubicBezTo>
                  <a:lnTo>
                    <a:pt x="4281" y="3803"/>
                  </a:lnTo>
                  <a:lnTo>
                    <a:pt x="4216" y="3027"/>
                  </a:lnTo>
                  <a:lnTo>
                    <a:pt x="4216" y="3027"/>
                  </a:lnTo>
                  <a:cubicBezTo>
                    <a:pt x="4217" y="3027"/>
                    <a:pt x="4362" y="3056"/>
                    <a:pt x="4556" y="3056"/>
                  </a:cubicBezTo>
                  <a:cubicBezTo>
                    <a:pt x="4750" y="3056"/>
                    <a:pt x="4992" y="3027"/>
                    <a:pt x="5186" y="2910"/>
                  </a:cubicBezTo>
                  <a:cubicBezTo>
                    <a:pt x="5587" y="2677"/>
                    <a:pt x="6919" y="1203"/>
                    <a:pt x="6919" y="1203"/>
                  </a:cubicBezTo>
                  <a:cubicBezTo>
                    <a:pt x="6919" y="1203"/>
                    <a:pt x="6182" y="182"/>
                    <a:pt x="43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321;p47"/>
            <p:cNvSpPr/>
            <p:nvPr/>
          </p:nvSpPr>
          <p:spPr>
            <a:xfrm>
              <a:off x="6402132" y="2233767"/>
              <a:ext cx="1701514" cy="1789947"/>
            </a:xfrm>
            <a:custGeom>
              <a:avLst/>
              <a:gdLst/>
              <a:ahLst/>
              <a:cxnLst/>
              <a:rect l="l" t="t" r="r" b="b"/>
              <a:pathLst>
                <a:path w="26860" h="28256" extrusionOk="0">
                  <a:moveTo>
                    <a:pt x="25446" y="1"/>
                  </a:moveTo>
                  <a:cubicBezTo>
                    <a:pt x="23043" y="1"/>
                    <a:pt x="15971" y="2444"/>
                    <a:pt x="15971" y="2444"/>
                  </a:cubicBezTo>
                  <a:lnTo>
                    <a:pt x="11160" y="4112"/>
                  </a:lnTo>
                  <a:lnTo>
                    <a:pt x="10863" y="4215"/>
                  </a:lnTo>
                  <a:lnTo>
                    <a:pt x="9725" y="4616"/>
                  </a:lnTo>
                  <a:lnTo>
                    <a:pt x="9415" y="4720"/>
                  </a:lnTo>
                  <a:lnTo>
                    <a:pt x="5147" y="6207"/>
                  </a:lnTo>
                  <a:cubicBezTo>
                    <a:pt x="5147" y="6207"/>
                    <a:pt x="1759" y="14328"/>
                    <a:pt x="880" y="16113"/>
                  </a:cubicBezTo>
                  <a:cubicBezTo>
                    <a:pt x="0" y="17910"/>
                    <a:pt x="8561" y="28256"/>
                    <a:pt x="8561" y="28256"/>
                  </a:cubicBezTo>
                  <a:lnTo>
                    <a:pt x="15027" y="22656"/>
                  </a:lnTo>
                  <a:lnTo>
                    <a:pt x="7734" y="16527"/>
                  </a:lnTo>
                  <a:cubicBezTo>
                    <a:pt x="7734" y="16527"/>
                    <a:pt x="10139" y="12169"/>
                    <a:pt x="11471" y="10475"/>
                  </a:cubicBezTo>
                  <a:cubicBezTo>
                    <a:pt x="11587" y="10345"/>
                    <a:pt x="11691" y="10216"/>
                    <a:pt x="11781" y="10125"/>
                  </a:cubicBezTo>
                  <a:cubicBezTo>
                    <a:pt x="11859" y="10022"/>
                    <a:pt x="11962" y="9944"/>
                    <a:pt x="12079" y="9867"/>
                  </a:cubicBezTo>
                  <a:cubicBezTo>
                    <a:pt x="13074" y="9285"/>
                    <a:pt x="20678" y="6660"/>
                    <a:pt x="20678" y="6660"/>
                  </a:cubicBezTo>
                  <a:lnTo>
                    <a:pt x="20678" y="6660"/>
                  </a:lnTo>
                  <a:lnTo>
                    <a:pt x="17019" y="15091"/>
                  </a:lnTo>
                  <a:lnTo>
                    <a:pt x="25567" y="15466"/>
                  </a:lnTo>
                  <a:cubicBezTo>
                    <a:pt x="25567" y="15466"/>
                    <a:pt x="26860" y="1306"/>
                    <a:pt x="26200" y="219"/>
                  </a:cubicBezTo>
                  <a:cubicBezTo>
                    <a:pt x="26109" y="66"/>
                    <a:pt x="25841" y="1"/>
                    <a:pt x="25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322;p47"/>
            <p:cNvSpPr/>
            <p:nvPr/>
          </p:nvSpPr>
          <p:spPr>
            <a:xfrm>
              <a:off x="6634744" y="2387700"/>
              <a:ext cx="779174" cy="461296"/>
            </a:xfrm>
            <a:custGeom>
              <a:avLst/>
              <a:gdLst/>
              <a:ahLst/>
              <a:cxnLst/>
              <a:rect l="l" t="t" r="r" b="b"/>
              <a:pathLst>
                <a:path w="12300" h="7282" extrusionOk="0">
                  <a:moveTo>
                    <a:pt x="12299" y="1"/>
                  </a:moveTo>
                  <a:lnTo>
                    <a:pt x="1475" y="3764"/>
                  </a:lnTo>
                  <a:lnTo>
                    <a:pt x="1" y="7282"/>
                  </a:lnTo>
                  <a:cubicBezTo>
                    <a:pt x="11006" y="4424"/>
                    <a:pt x="12299" y="1"/>
                    <a:pt x="122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323;p47"/>
            <p:cNvSpPr/>
            <p:nvPr/>
          </p:nvSpPr>
          <p:spPr>
            <a:xfrm>
              <a:off x="6999308" y="2493426"/>
              <a:ext cx="245915" cy="403904"/>
            </a:xfrm>
            <a:custGeom>
              <a:avLst/>
              <a:gdLst/>
              <a:ahLst/>
              <a:cxnLst/>
              <a:rect l="l" t="t" r="r" b="b"/>
              <a:pathLst>
                <a:path w="3882" h="6376" extrusionOk="0">
                  <a:moveTo>
                    <a:pt x="1746" y="0"/>
                  </a:moveTo>
                  <a:lnTo>
                    <a:pt x="1436" y="104"/>
                  </a:lnTo>
                  <a:cubicBezTo>
                    <a:pt x="1656" y="1423"/>
                    <a:pt x="1811" y="2729"/>
                    <a:pt x="1927" y="4048"/>
                  </a:cubicBezTo>
                  <a:cubicBezTo>
                    <a:pt x="1721" y="4074"/>
                    <a:pt x="1501" y="4099"/>
                    <a:pt x="1294" y="4099"/>
                  </a:cubicBezTo>
                  <a:cubicBezTo>
                    <a:pt x="1181" y="4105"/>
                    <a:pt x="1069" y="4121"/>
                    <a:pt x="963" y="4121"/>
                  </a:cubicBezTo>
                  <a:cubicBezTo>
                    <a:pt x="813" y="4121"/>
                    <a:pt x="676" y="4088"/>
                    <a:pt x="570" y="3944"/>
                  </a:cubicBezTo>
                  <a:cubicBezTo>
                    <a:pt x="440" y="3776"/>
                    <a:pt x="544" y="3091"/>
                    <a:pt x="531" y="2858"/>
                  </a:cubicBezTo>
                  <a:cubicBezTo>
                    <a:pt x="492" y="2069"/>
                    <a:pt x="414" y="1280"/>
                    <a:pt x="298" y="504"/>
                  </a:cubicBezTo>
                  <a:lnTo>
                    <a:pt x="1" y="608"/>
                  </a:lnTo>
                  <a:cubicBezTo>
                    <a:pt x="156" y="1823"/>
                    <a:pt x="246" y="3039"/>
                    <a:pt x="259" y="4268"/>
                  </a:cubicBezTo>
                  <a:cubicBezTo>
                    <a:pt x="259" y="4358"/>
                    <a:pt x="324" y="4423"/>
                    <a:pt x="414" y="4423"/>
                  </a:cubicBezTo>
                  <a:cubicBezTo>
                    <a:pt x="504" y="4425"/>
                    <a:pt x="594" y="4426"/>
                    <a:pt x="684" y="4426"/>
                  </a:cubicBezTo>
                  <a:cubicBezTo>
                    <a:pt x="1102" y="4426"/>
                    <a:pt x="1525" y="4403"/>
                    <a:pt x="1940" y="4371"/>
                  </a:cubicBezTo>
                  <a:cubicBezTo>
                    <a:pt x="1992" y="5031"/>
                    <a:pt x="2031" y="5703"/>
                    <a:pt x="2044" y="6376"/>
                  </a:cubicBezTo>
                  <a:cubicBezTo>
                    <a:pt x="2160" y="6246"/>
                    <a:pt x="2264" y="6117"/>
                    <a:pt x="2354" y="6026"/>
                  </a:cubicBezTo>
                  <a:cubicBezTo>
                    <a:pt x="2328" y="5457"/>
                    <a:pt x="2302" y="4901"/>
                    <a:pt x="2264" y="4332"/>
                  </a:cubicBezTo>
                  <a:cubicBezTo>
                    <a:pt x="2742" y="4281"/>
                    <a:pt x="3221" y="4190"/>
                    <a:pt x="3699" y="4087"/>
                  </a:cubicBezTo>
                  <a:cubicBezTo>
                    <a:pt x="3881" y="4038"/>
                    <a:pt x="3813" y="3773"/>
                    <a:pt x="3643" y="3773"/>
                  </a:cubicBezTo>
                  <a:cubicBezTo>
                    <a:pt x="3632" y="3773"/>
                    <a:pt x="3620" y="3774"/>
                    <a:pt x="3609" y="3776"/>
                  </a:cubicBezTo>
                  <a:cubicBezTo>
                    <a:pt x="3156" y="3880"/>
                    <a:pt x="2703" y="3957"/>
                    <a:pt x="2251" y="4009"/>
                  </a:cubicBezTo>
                  <a:cubicBezTo>
                    <a:pt x="2134" y="2664"/>
                    <a:pt x="1966" y="1332"/>
                    <a:pt x="1746" y="0"/>
                  </a:cubicBezTo>
                  <a:close/>
                </a:path>
              </a:pathLst>
            </a:custGeom>
            <a:solidFill>
              <a:srgbClr val="F53E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324;p47"/>
            <p:cNvSpPr/>
            <p:nvPr/>
          </p:nvSpPr>
          <p:spPr>
            <a:xfrm>
              <a:off x="5768023" y="2035490"/>
              <a:ext cx="879897" cy="462310"/>
            </a:xfrm>
            <a:custGeom>
              <a:avLst/>
              <a:gdLst/>
              <a:ahLst/>
              <a:cxnLst/>
              <a:rect l="l" t="t" r="r" b="b"/>
              <a:pathLst>
                <a:path w="13890" h="7298" extrusionOk="0">
                  <a:moveTo>
                    <a:pt x="10450" y="0"/>
                  </a:moveTo>
                  <a:cubicBezTo>
                    <a:pt x="9183" y="1423"/>
                    <a:pt x="8135" y="3401"/>
                    <a:pt x="6648" y="3724"/>
                  </a:cubicBezTo>
                  <a:cubicBezTo>
                    <a:pt x="4941" y="4100"/>
                    <a:pt x="1" y="4500"/>
                    <a:pt x="1" y="4500"/>
                  </a:cubicBezTo>
                  <a:lnTo>
                    <a:pt x="182" y="6608"/>
                  </a:lnTo>
                  <a:cubicBezTo>
                    <a:pt x="182" y="6608"/>
                    <a:pt x="4275" y="7298"/>
                    <a:pt x="6708" y="7298"/>
                  </a:cubicBezTo>
                  <a:cubicBezTo>
                    <a:pt x="7255" y="7298"/>
                    <a:pt x="7718" y="7263"/>
                    <a:pt x="8032" y="7177"/>
                  </a:cubicBezTo>
                  <a:cubicBezTo>
                    <a:pt x="10256" y="6582"/>
                    <a:pt x="13890" y="2755"/>
                    <a:pt x="13890" y="2755"/>
                  </a:cubicBezTo>
                  <a:lnTo>
                    <a:pt x="10450" y="0"/>
                  </a:ln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325;p47"/>
            <p:cNvSpPr/>
            <p:nvPr/>
          </p:nvSpPr>
          <p:spPr>
            <a:xfrm>
              <a:off x="6324278" y="1718438"/>
              <a:ext cx="1089640" cy="911634"/>
            </a:xfrm>
            <a:custGeom>
              <a:avLst/>
              <a:gdLst/>
              <a:ahLst/>
              <a:cxnLst/>
              <a:rect l="l" t="t" r="r" b="b"/>
              <a:pathLst>
                <a:path w="17201" h="14391" extrusionOk="0">
                  <a:moveTo>
                    <a:pt x="7695" y="0"/>
                  </a:moveTo>
                  <a:cubicBezTo>
                    <a:pt x="6816" y="169"/>
                    <a:pt x="5975" y="414"/>
                    <a:pt x="5161" y="776"/>
                  </a:cubicBezTo>
                  <a:lnTo>
                    <a:pt x="5018" y="841"/>
                  </a:lnTo>
                  <a:cubicBezTo>
                    <a:pt x="4320" y="1177"/>
                    <a:pt x="3647" y="1630"/>
                    <a:pt x="3272" y="2212"/>
                  </a:cubicBezTo>
                  <a:cubicBezTo>
                    <a:pt x="3130" y="2445"/>
                    <a:pt x="2988" y="2664"/>
                    <a:pt x="2846" y="2871"/>
                  </a:cubicBezTo>
                  <a:lnTo>
                    <a:pt x="2678" y="3104"/>
                  </a:lnTo>
                  <a:lnTo>
                    <a:pt x="2639" y="3169"/>
                  </a:lnTo>
                  <a:cubicBezTo>
                    <a:pt x="2587" y="3246"/>
                    <a:pt x="2535" y="3311"/>
                    <a:pt x="2497" y="3376"/>
                  </a:cubicBezTo>
                  <a:cubicBezTo>
                    <a:pt x="1242" y="5186"/>
                    <a:pt x="1" y="6647"/>
                    <a:pt x="1" y="6647"/>
                  </a:cubicBezTo>
                  <a:cubicBezTo>
                    <a:pt x="1" y="6647"/>
                    <a:pt x="78" y="6712"/>
                    <a:pt x="208" y="6816"/>
                  </a:cubicBezTo>
                  <a:lnTo>
                    <a:pt x="350" y="6945"/>
                  </a:lnTo>
                  <a:cubicBezTo>
                    <a:pt x="945" y="7436"/>
                    <a:pt x="2199" y="8432"/>
                    <a:pt x="3337" y="9001"/>
                  </a:cubicBezTo>
                  <a:lnTo>
                    <a:pt x="3570" y="9105"/>
                  </a:lnTo>
                  <a:cubicBezTo>
                    <a:pt x="3609" y="9117"/>
                    <a:pt x="3609" y="9130"/>
                    <a:pt x="3673" y="9156"/>
                  </a:cubicBezTo>
                  <a:cubicBezTo>
                    <a:pt x="3725" y="9182"/>
                    <a:pt x="3790" y="9195"/>
                    <a:pt x="3841" y="9221"/>
                  </a:cubicBezTo>
                  <a:cubicBezTo>
                    <a:pt x="3971" y="9273"/>
                    <a:pt x="4113" y="9324"/>
                    <a:pt x="4242" y="9350"/>
                  </a:cubicBezTo>
                  <a:lnTo>
                    <a:pt x="4630" y="8833"/>
                  </a:lnTo>
                  <a:lnTo>
                    <a:pt x="4785" y="8626"/>
                  </a:lnTo>
                  <a:lnTo>
                    <a:pt x="5186" y="8083"/>
                  </a:lnTo>
                  <a:cubicBezTo>
                    <a:pt x="5186" y="8225"/>
                    <a:pt x="5199" y="8367"/>
                    <a:pt x="5212" y="8523"/>
                  </a:cubicBezTo>
                  <a:cubicBezTo>
                    <a:pt x="5212" y="8574"/>
                    <a:pt x="5225" y="8626"/>
                    <a:pt x="5225" y="8678"/>
                  </a:cubicBezTo>
                  <a:cubicBezTo>
                    <a:pt x="5355" y="9893"/>
                    <a:pt x="5561" y="11096"/>
                    <a:pt x="5859" y="12286"/>
                  </a:cubicBezTo>
                  <a:cubicBezTo>
                    <a:pt x="5872" y="12350"/>
                    <a:pt x="5885" y="12402"/>
                    <a:pt x="5898" y="12454"/>
                  </a:cubicBezTo>
                  <a:cubicBezTo>
                    <a:pt x="6156" y="13540"/>
                    <a:pt x="6389" y="14329"/>
                    <a:pt x="6389" y="14329"/>
                  </a:cubicBezTo>
                  <a:cubicBezTo>
                    <a:pt x="6891" y="14367"/>
                    <a:pt x="7393" y="14391"/>
                    <a:pt x="7894" y="14391"/>
                  </a:cubicBezTo>
                  <a:cubicBezTo>
                    <a:pt x="8078" y="14391"/>
                    <a:pt x="8262" y="14388"/>
                    <a:pt x="8445" y="14381"/>
                  </a:cubicBezTo>
                  <a:lnTo>
                    <a:pt x="8613" y="14381"/>
                  </a:lnTo>
                  <a:cubicBezTo>
                    <a:pt x="10023" y="14316"/>
                    <a:pt x="11433" y="14032"/>
                    <a:pt x="12765" y="13540"/>
                  </a:cubicBezTo>
                  <a:cubicBezTo>
                    <a:pt x="12816" y="13527"/>
                    <a:pt x="12868" y="13501"/>
                    <a:pt x="12907" y="13488"/>
                  </a:cubicBezTo>
                  <a:cubicBezTo>
                    <a:pt x="13877" y="13113"/>
                    <a:pt x="14782" y="12622"/>
                    <a:pt x="15622" y="12014"/>
                  </a:cubicBezTo>
                  <a:lnTo>
                    <a:pt x="15765" y="11911"/>
                  </a:lnTo>
                  <a:cubicBezTo>
                    <a:pt x="16295" y="11523"/>
                    <a:pt x="16773" y="11070"/>
                    <a:pt x="17200" y="10566"/>
                  </a:cubicBezTo>
                  <a:lnTo>
                    <a:pt x="16360" y="9906"/>
                  </a:lnTo>
                  <a:lnTo>
                    <a:pt x="16204" y="9777"/>
                  </a:lnTo>
                  <a:lnTo>
                    <a:pt x="14911" y="8755"/>
                  </a:lnTo>
                  <a:lnTo>
                    <a:pt x="14847" y="8691"/>
                  </a:lnTo>
                  <a:cubicBezTo>
                    <a:pt x="14859" y="8665"/>
                    <a:pt x="14859" y="8639"/>
                    <a:pt x="14872" y="8613"/>
                  </a:cubicBezTo>
                  <a:cubicBezTo>
                    <a:pt x="15170" y="7798"/>
                    <a:pt x="15390" y="6958"/>
                    <a:pt x="15519" y="6104"/>
                  </a:cubicBezTo>
                  <a:cubicBezTo>
                    <a:pt x="15532" y="6065"/>
                    <a:pt x="15545" y="6001"/>
                    <a:pt x="15545" y="5949"/>
                  </a:cubicBezTo>
                  <a:cubicBezTo>
                    <a:pt x="15674" y="5044"/>
                    <a:pt x="15648" y="4139"/>
                    <a:pt x="15480" y="3246"/>
                  </a:cubicBezTo>
                  <a:cubicBezTo>
                    <a:pt x="15467" y="3195"/>
                    <a:pt x="15454" y="3143"/>
                    <a:pt x="15441" y="3091"/>
                  </a:cubicBezTo>
                  <a:cubicBezTo>
                    <a:pt x="15144" y="1876"/>
                    <a:pt x="14523" y="1061"/>
                    <a:pt x="13877" y="699"/>
                  </a:cubicBezTo>
                  <a:lnTo>
                    <a:pt x="13786" y="647"/>
                  </a:lnTo>
                  <a:cubicBezTo>
                    <a:pt x="13709" y="608"/>
                    <a:pt x="13618" y="582"/>
                    <a:pt x="13540" y="544"/>
                  </a:cubicBezTo>
                  <a:cubicBezTo>
                    <a:pt x="13127" y="388"/>
                    <a:pt x="12713" y="272"/>
                    <a:pt x="12273" y="220"/>
                  </a:cubicBezTo>
                  <a:lnTo>
                    <a:pt x="12105" y="207"/>
                  </a:lnTo>
                  <a:cubicBezTo>
                    <a:pt x="11751" y="170"/>
                    <a:pt x="11397" y="150"/>
                    <a:pt x="11045" y="150"/>
                  </a:cubicBezTo>
                  <a:cubicBezTo>
                    <a:pt x="10793" y="150"/>
                    <a:pt x="10543" y="160"/>
                    <a:pt x="10295" y="181"/>
                  </a:cubicBezTo>
                  <a:lnTo>
                    <a:pt x="8911" y="91"/>
                  </a:lnTo>
                  <a:lnTo>
                    <a:pt x="8756" y="78"/>
                  </a:lnTo>
                  <a:lnTo>
                    <a:pt x="769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326;p47"/>
            <p:cNvSpPr/>
            <p:nvPr/>
          </p:nvSpPr>
          <p:spPr>
            <a:xfrm>
              <a:off x="6337391" y="1723316"/>
              <a:ext cx="1024076" cy="906123"/>
            </a:xfrm>
            <a:custGeom>
              <a:avLst/>
              <a:gdLst/>
              <a:ahLst/>
              <a:cxnLst/>
              <a:rect l="l" t="t" r="r" b="b"/>
              <a:pathLst>
                <a:path w="16166" h="14304" extrusionOk="0">
                  <a:moveTo>
                    <a:pt x="12144" y="854"/>
                  </a:moveTo>
                  <a:cubicBezTo>
                    <a:pt x="12441" y="1721"/>
                    <a:pt x="12726" y="2587"/>
                    <a:pt x="12997" y="3454"/>
                  </a:cubicBezTo>
                  <a:cubicBezTo>
                    <a:pt x="11937" y="3674"/>
                    <a:pt x="10889" y="3894"/>
                    <a:pt x="9842" y="4126"/>
                  </a:cubicBezTo>
                  <a:cubicBezTo>
                    <a:pt x="9596" y="3247"/>
                    <a:pt x="9350" y="2368"/>
                    <a:pt x="9118" y="1501"/>
                  </a:cubicBezTo>
                  <a:cubicBezTo>
                    <a:pt x="10113" y="1268"/>
                    <a:pt x="11135" y="1048"/>
                    <a:pt x="12144" y="854"/>
                  </a:cubicBezTo>
                  <a:close/>
                  <a:moveTo>
                    <a:pt x="8962" y="1527"/>
                  </a:moveTo>
                  <a:cubicBezTo>
                    <a:pt x="9195" y="2406"/>
                    <a:pt x="9441" y="3286"/>
                    <a:pt x="9687" y="4165"/>
                  </a:cubicBezTo>
                  <a:cubicBezTo>
                    <a:pt x="8393" y="4450"/>
                    <a:pt x="7100" y="4773"/>
                    <a:pt x="5820" y="5096"/>
                  </a:cubicBezTo>
                  <a:cubicBezTo>
                    <a:pt x="5626" y="4217"/>
                    <a:pt x="5445" y="3337"/>
                    <a:pt x="5277" y="2445"/>
                  </a:cubicBezTo>
                  <a:cubicBezTo>
                    <a:pt x="6505" y="2122"/>
                    <a:pt x="7734" y="1811"/>
                    <a:pt x="8962" y="1527"/>
                  </a:cubicBezTo>
                  <a:close/>
                  <a:moveTo>
                    <a:pt x="5122" y="2497"/>
                  </a:moveTo>
                  <a:cubicBezTo>
                    <a:pt x="5290" y="3376"/>
                    <a:pt x="5471" y="4256"/>
                    <a:pt x="5665" y="5135"/>
                  </a:cubicBezTo>
                  <a:cubicBezTo>
                    <a:pt x="5031" y="5303"/>
                    <a:pt x="4410" y="5471"/>
                    <a:pt x="3777" y="5639"/>
                  </a:cubicBezTo>
                  <a:lnTo>
                    <a:pt x="3078" y="5846"/>
                  </a:lnTo>
                  <a:cubicBezTo>
                    <a:pt x="2962" y="5238"/>
                    <a:pt x="2859" y="4644"/>
                    <a:pt x="2768" y="4036"/>
                  </a:cubicBezTo>
                  <a:cubicBezTo>
                    <a:pt x="2716" y="3751"/>
                    <a:pt x="2690" y="3480"/>
                    <a:pt x="2665" y="3195"/>
                  </a:cubicBezTo>
                  <a:cubicBezTo>
                    <a:pt x="3479" y="2949"/>
                    <a:pt x="4307" y="2717"/>
                    <a:pt x="5122" y="2497"/>
                  </a:cubicBezTo>
                  <a:close/>
                  <a:moveTo>
                    <a:pt x="13036" y="3596"/>
                  </a:moveTo>
                  <a:cubicBezTo>
                    <a:pt x="13321" y="4475"/>
                    <a:pt x="13592" y="5355"/>
                    <a:pt x="13851" y="6234"/>
                  </a:cubicBezTo>
                  <a:cubicBezTo>
                    <a:pt x="12790" y="6493"/>
                    <a:pt x="11743" y="6751"/>
                    <a:pt x="10682" y="7010"/>
                  </a:cubicBezTo>
                  <a:cubicBezTo>
                    <a:pt x="10411" y="6105"/>
                    <a:pt x="10139" y="5187"/>
                    <a:pt x="9881" y="4281"/>
                  </a:cubicBezTo>
                  <a:cubicBezTo>
                    <a:pt x="10941" y="4036"/>
                    <a:pt x="11989" y="3816"/>
                    <a:pt x="13036" y="3596"/>
                  </a:cubicBezTo>
                  <a:close/>
                  <a:moveTo>
                    <a:pt x="9738" y="4320"/>
                  </a:moveTo>
                  <a:cubicBezTo>
                    <a:pt x="9997" y="5238"/>
                    <a:pt x="10256" y="6144"/>
                    <a:pt x="10527" y="7062"/>
                  </a:cubicBezTo>
                  <a:cubicBezTo>
                    <a:pt x="9195" y="7385"/>
                    <a:pt x="7863" y="7721"/>
                    <a:pt x="6531" y="8058"/>
                  </a:cubicBezTo>
                  <a:cubicBezTo>
                    <a:pt x="6286" y="7127"/>
                    <a:pt x="6066" y="6195"/>
                    <a:pt x="5859" y="5264"/>
                  </a:cubicBezTo>
                  <a:cubicBezTo>
                    <a:pt x="7139" y="4928"/>
                    <a:pt x="8432" y="4618"/>
                    <a:pt x="9738" y="4320"/>
                  </a:cubicBezTo>
                  <a:close/>
                  <a:moveTo>
                    <a:pt x="5704" y="5303"/>
                  </a:moveTo>
                  <a:cubicBezTo>
                    <a:pt x="5910" y="6234"/>
                    <a:pt x="6143" y="7165"/>
                    <a:pt x="6376" y="8096"/>
                  </a:cubicBezTo>
                  <a:lnTo>
                    <a:pt x="5018" y="8433"/>
                  </a:lnTo>
                  <a:lnTo>
                    <a:pt x="4591" y="8549"/>
                  </a:lnTo>
                  <a:lnTo>
                    <a:pt x="4229" y="8640"/>
                  </a:lnTo>
                  <a:lnTo>
                    <a:pt x="3596" y="8795"/>
                  </a:lnTo>
                  <a:cubicBezTo>
                    <a:pt x="3570" y="8614"/>
                    <a:pt x="3531" y="8433"/>
                    <a:pt x="3492" y="8252"/>
                  </a:cubicBezTo>
                  <a:cubicBezTo>
                    <a:pt x="3363" y="7502"/>
                    <a:pt x="3234" y="6751"/>
                    <a:pt x="3104" y="6001"/>
                  </a:cubicBezTo>
                  <a:cubicBezTo>
                    <a:pt x="3958" y="5756"/>
                    <a:pt x="4824" y="5523"/>
                    <a:pt x="5704" y="5303"/>
                  </a:cubicBezTo>
                  <a:close/>
                  <a:moveTo>
                    <a:pt x="13890" y="6389"/>
                  </a:moveTo>
                  <a:cubicBezTo>
                    <a:pt x="14239" y="7579"/>
                    <a:pt x="14575" y="8756"/>
                    <a:pt x="14898" y="9946"/>
                  </a:cubicBezTo>
                  <a:cubicBezTo>
                    <a:pt x="13864" y="10166"/>
                    <a:pt x="12829" y="10398"/>
                    <a:pt x="11807" y="10644"/>
                  </a:cubicBezTo>
                  <a:cubicBezTo>
                    <a:pt x="11432" y="9493"/>
                    <a:pt x="11083" y="8329"/>
                    <a:pt x="10734" y="7165"/>
                  </a:cubicBezTo>
                  <a:cubicBezTo>
                    <a:pt x="11782" y="6907"/>
                    <a:pt x="12842" y="6648"/>
                    <a:pt x="13890" y="6389"/>
                  </a:cubicBezTo>
                  <a:close/>
                  <a:moveTo>
                    <a:pt x="10579" y="7204"/>
                  </a:moveTo>
                  <a:cubicBezTo>
                    <a:pt x="10928" y="8368"/>
                    <a:pt x="11277" y="9519"/>
                    <a:pt x="11652" y="10683"/>
                  </a:cubicBezTo>
                  <a:cubicBezTo>
                    <a:pt x="10281" y="11006"/>
                    <a:pt x="8924" y="11342"/>
                    <a:pt x="7566" y="11704"/>
                  </a:cubicBezTo>
                  <a:cubicBezTo>
                    <a:pt x="7204" y="10553"/>
                    <a:pt x="6867" y="9390"/>
                    <a:pt x="6570" y="8213"/>
                  </a:cubicBezTo>
                  <a:cubicBezTo>
                    <a:pt x="7902" y="7877"/>
                    <a:pt x="9234" y="7540"/>
                    <a:pt x="10579" y="7204"/>
                  </a:cubicBezTo>
                  <a:close/>
                  <a:moveTo>
                    <a:pt x="8549" y="1"/>
                  </a:moveTo>
                  <a:lnTo>
                    <a:pt x="8549" y="1"/>
                  </a:lnTo>
                  <a:cubicBezTo>
                    <a:pt x="8665" y="467"/>
                    <a:pt x="8794" y="919"/>
                    <a:pt x="8911" y="1385"/>
                  </a:cubicBezTo>
                  <a:cubicBezTo>
                    <a:pt x="7682" y="1669"/>
                    <a:pt x="6467" y="1980"/>
                    <a:pt x="5238" y="2303"/>
                  </a:cubicBezTo>
                  <a:cubicBezTo>
                    <a:pt x="5148" y="1773"/>
                    <a:pt x="5044" y="1242"/>
                    <a:pt x="4966" y="699"/>
                  </a:cubicBezTo>
                  <a:lnTo>
                    <a:pt x="4811" y="777"/>
                  </a:lnTo>
                  <a:cubicBezTo>
                    <a:pt x="4902" y="1294"/>
                    <a:pt x="4992" y="1824"/>
                    <a:pt x="5096" y="2342"/>
                  </a:cubicBezTo>
                  <a:cubicBezTo>
                    <a:pt x="4281" y="2562"/>
                    <a:pt x="3466" y="2794"/>
                    <a:pt x="2652" y="3040"/>
                  </a:cubicBezTo>
                  <a:lnTo>
                    <a:pt x="2639" y="2807"/>
                  </a:lnTo>
                  <a:lnTo>
                    <a:pt x="2471" y="3040"/>
                  </a:lnTo>
                  <a:lnTo>
                    <a:pt x="2471" y="3092"/>
                  </a:lnTo>
                  <a:cubicBezTo>
                    <a:pt x="2458" y="3092"/>
                    <a:pt x="2445" y="3092"/>
                    <a:pt x="2432" y="3105"/>
                  </a:cubicBezTo>
                  <a:cubicBezTo>
                    <a:pt x="2380" y="3169"/>
                    <a:pt x="2328" y="3247"/>
                    <a:pt x="2290" y="3312"/>
                  </a:cubicBezTo>
                  <a:lnTo>
                    <a:pt x="2496" y="3247"/>
                  </a:lnTo>
                  <a:cubicBezTo>
                    <a:pt x="2535" y="3622"/>
                    <a:pt x="2587" y="3984"/>
                    <a:pt x="2639" y="4346"/>
                  </a:cubicBezTo>
                  <a:cubicBezTo>
                    <a:pt x="2729" y="4863"/>
                    <a:pt x="2820" y="5381"/>
                    <a:pt x="2910" y="5898"/>
                  </a:cubicBezTo>
                  <a:cubicBezTo>
                    <a:pt x="1940" y="6170"/>
                    <a:pt x="970" y="6454"/>
                    <a:pt x="1" y="6751"/>
                  </a:cubicBezTo>
                  <a:lnTo>
                    <a:pt x="143" y="6868"/>
                  </a:lnTo>
                  <a:cubicBezTo>
                    <a:pt x="1074" y="6583"/>
                    <a:pt x="2005" y="6312"/>
                    <a:pt x="2936" y="6053"/>
                  </a:cubicBezTo>
                  <a:cubicBezTo>
                    <a:pt x="3065" y="6803"/>
                    <a:pt x="3208" y="7553"/>
                    <a:pt x="3337" y="8303"/>
                  </a:cubicBezTo>
                  <a:cubicBezTo>
                    <a:pt x="3363" y="8484"/>
                    <a:pt x="3402" y="8665"/>
                    <a:pt x="3428" y="8846"/>
                  </a:cubicBezTo>
                  <a:lnTo>
                    <a:pt x="3130" y="8924"/>
                  </a:lnTo>
                  <a:lnTo>
                    <a:pt x="3363" y="9040"/>
                  </a:lnTo>
                  <a:cubicBezTo>
                    <a:pt x="3402" y="9040"/>
                    <a:pt x="3428" y="9015"/>
                    <a:pt x="3453" y="9015"/>
                  </a:cubicBezTo>
                  <a:lnTo>
                    <a:pt x="3466" y="9079"/>
                  </a:lnTo>
                  <a:cubicBezTo>
                    <a:pt x="3531" y="9105"/>
                    <a:pt x="3583" y="9131"/>
                    <a:pt x="3647" y="9157"/>
                  </a:cubicBezTo>
                  <a:cubicBezTo>
                    <a:pt x="3634" y="9092"/>
                    <a:pt x="3622" y="9028"/>
                    <a:pt x="3609" y="8976"/>
                  </a:cubicBezTo>
                  <a:lnTo>
                    <a:pt x="4423" y="8756"/>
                  </a:lnTo>
                  <a:lnTo>
                    <a:pt x="5018" y="8614"/>
                  </a:lnTo>
                  <a:lnTo>
                    <a:pt x="6402" y="8252"/>
                  </a:lnTo>
                  <a:cubicBezTo>
                    <a:pt x="6712" y="9428"/>
                    <a:pt x="7049" y="10592"/>
                    <a:pt x="7398" y="11756"/>
                  </a:cubicBezTo>
                  <a:cubicBezTo>
                    <a:pt x="6816" y="11911"/>
                    <a:pt x="6234" y="12067"/>
                    <a:pt x="5639" y="12222"/>
                  </a:cubicBezTo>
                  <a:cubicBezTo>
                    <a:pt x="5652" y="12286"/>
                    <a:pt x="5665" y="12338"/>
                    <a:pt x="5678" y="12390"/>
                  </a:cubicBezTo>
                  <a:cubicBezTo>
                    <a:pt x="6273" y="12222"/>
                    <a:pt x="6855" y="12067"/>
                    <a:pt x="7449" y="11898"/>
                  </a:cubicBezTo>
                  <a:cubicBezTo>
                    <a:pt x="7695" y="12713"/>
                    <a:pt x="7954" y="13515"/>
                    <a:pt x="8238" y="14304"/>
                  </a:cubicBezTo>
                  <a:lnTo>
                    <a:pt x="8393" y="14304"/>
                  </a:lnTo>
                  <a:cubicBezTo>
                    <a:pt x="8122" y="13502"/>
                    <a:pt x="7850" y="12687"/>
                    <a:pt x="7605" y="11873"/>
                  </a:cubicBezTo>
                  <a:cubicBezTo>
                    <a:pt x="8962" y="11510"/>
                    <a:pt x="10320" y="11174"/>
                    <a:pt x="11691" y="10838"/>
                  </a:cubicBezTo>
                  <a:cubicBezTo>
                    <a:pt x="11976" y="11717"/>
                    <a:pt x="12260" y="12597"/>
                    <a:pt x="12545" y="13476"/>
                  </a:cubicBezTo>
                  <a:cubicBezTo>
                    <a:pt x="12596" y="13463"/>
                    <a:pt x="12648" y="13437"/>
                    <a:pt x="12700" y="13424"/>
                  </a:cubicBezTo>
                  <a:cubicBezTo>
                    <a:pt x="12402" y="12545"/>
                    <a:pt x="12118" y="11679"/>
                    <a:pt x="11846" y="10812"/>
                  </a:cubicBezTo>
                  <a:cubicBezTo>
                    <a:pt x="12868" y="10566"/>
                    <a:pt x="13890" y="10321"/>
                    <a:pt x="14924" y="10101"/>
                  </a:cubicBezTo>
                  <a:cubicBezTo>
                    <a:pt x="15092" y="10722"/>
                    <a:pt x="15247" y="11342"/>
                    <a:pt x="15403" y="11950"/>
                  </a:cubicBezTo>
                  <a:lnTo>
                    <a:pt x="15545" y="11847"/>
                  </a:lnTo>
                  <a:cubicBezTo>
                    <a:pt x="15403" y="11252"/>
                    <a:pt x="15247" y="10670"/>
                    <a:pt x="15092" y="10075"/>
                  </a:cubicBezTo>
                  <a:cubicBezTo>
                    <a:pt x="15441" y="9984"/>
                    <a:pt x="15803" y="9907"/>
                    <a:pt x="16166" y="9829"/>
                  </a:cubicBezTo>
                  <a:lnTo>
                    <a:pt x="16010" y="9713"/>
                  </a:lnTo>
                  <a:lnTo>
                    <a:pt x="15053" y="9907"/>
                  </a:lnTo>
                  <a:cubicBezTo>
                    <a:pt x="14937" y="9506"/>
                    <a:pt x="14834" y="9092"/>
                    <a:pt x="14717" y="8678"/>
                  </a:cubicBezTo>
                  <a:cubicBezTo>
                    <a:pt x="14704" y="8640"/>
                    <a:pt x="14691" y="8588"/>
                    <a:pt x="14678" y="8536"/>
                  </a:cubicBezTo>
                  <a:cubicBezTo>
                    <a:pt x="14471" y="7812"/>
                    <a:pt x="14265" y="7075"/>
                    <a:pt x="14045" y="6351"/>
                  </a:cubicBezTo>
                  <a:lnTo>
                    <a:pt x="15325" y="6040"/>
                  </a:lnTo>
                  <a:cubicBezTo>
                    <a:pt x="15325" y="5988"/>
                    <a:pt x="15338" y="5924"/>
                    <a:pt x="15338" y="5885"/>
                  </a:cubicBezTo>
                  <a:lnTo>
                    <a:pt x="15338" y="5885"/>
                  </a:lnTo>
                  <a:lnTo>
                    <a:pt x="14006" y="6208"/>
                  </a:lnTo>
                  <a:cubicBezTo>
                    <a:pt x="13734" y="5329"/>
                    <a:pt x="13476" y="4450"/>
                    <a:pt x="13191" y="3570"/>
                  </a:cubicBezTo>
                  <a:cubicBezTo>
                    <a:pt x="13851" y="3441"/>
                    <a:pt x="14510" y="3312"/>
                    <a:pt x="15170" y="3195"/>
                  </a:cubicBezTo>
                  <a:lnTo>
                    <a:pt x="15260" y="3169"/>
                  </a:lnTo>
                  <a:cubicBezTo>
                    <a:pt x="15260" y="3131"/>
                    <a:pt x="15247" y="3079"/>
                    <a:pt x="15234" y="3027"/>
                  </a:cubicBezTo>
                  <a:cubicBezTo>
                    <a:pt x="14536" y="3156"/>
                    <a:pt x="13838" y="3286"/>
                    <a:pt x="13139" y="3428"/>
                  </a:cubicBezTo>
                  <a:cubicBezTo>
                    <a:pt x="12868" y="2562"/>
                    <a:pt x="12583" y="1695"/>
                    <a:pt x="12299" y="829"/>
                  </a:cubicBezTo>
                  <a:cubicBezTo>
                    <a:pt x="12726" y="738"/>
                    <a:pt x="13152" y="661"/>
                    <a:pt x="13579" y="583"/>
                  </a:cubicBezTo>
                  <a:cubicBezTo>
                    <a:pt x="13502" y="544"/>
                    <a:pt x="13411" y="505"/>
                    <a:pt x="13333" y="467"/>
                  </a:cubicBezTo>
                  <a:cubicBezTo>
                    <a:pt x="12971" y="531"/>
                    <a:pt x="12609" y="609"/>
                    <a:pt x="12247" y="673"/>
                  </a:cubicBezTo>
                  <a:cubicBezTo>
                    <a:pt x="12182" y="492"/>
                    <a:pt x="12131" y="324"/>
                    <a:pt x="12066" y="143"/>
                  </a:cubicBezTo>
                  <a:lnTo>
                    <a:pt x="11885" y="117"/>
                  </a:lnTo>
                  <a:lnTo>
                    <a:pt x="11885" y="117"/>
                  </a:lnTo>
                  <a:cubicBezTo>
                    <a:pt x="11963" y="311"/>
                    <a:pt x="12027" y="505"/>
                    <a:pt x="12092" y="699"/>
                  </a:cubicBezTo>
                  <a:cubicBezTo>
                    <a:pt x="11070" y="906"/>
                    <a:pt x="10062" y="1113"/>
                    <a:pt x="9066" y="1346"/>
                  </a:cubicBezTo>
                  <a:cubicBezTo>
                    <a:pt x="8950" y="906"/>
                    <a:pt x="8820" y="467"/>
                    <a:pt x="8704" y="14"/>
                  </a:cubicBezTo>
                  <a:lnTo>
                    <a:pt x="854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327;p47"/>
            <p:cNvSpPr/>
            <p:nvPr/>
          </p:nvSpPr>
          <p:spPr>
            <a:xfrm>
              <a:off x="6652798" y="1930587"/>
              <a:ext cx="761120" cy="700053"/>
            </a:xfrm>
            <a:custGeom>
              <a:avLst/>
              <a:gdLst/>
              <a:ahLst/>
              <a:cxnLst/>
              <a:rect l="l" t="t" r="r" b="b"/>
              <a:pathLst>
                <a:path w="12015" h="11051" extrusionOk="0">
                  <a:moveTo>
                    <a:pt x="6790" y="1"/>
                  </a:moveTo>
                  <a:lnTo>
                    <a:pt x="6790" y="1"/>
                  </a:lnTo>
                  <a:cubicBezTo>
                    <a:pt x="6789" y="1"/>
                    <a:pt x="4578" y="4307"/>
                    <a:pt x="0" y="4734"/>
                  </a:cubicBezTo>
                  <a:cubicBezTo>
                    <a:pt x="78" y="7178"/>
                    <a:pt x="1190" y="10993"/>
                    <a:pt x="1190" y="10993"/>
                  </a:cubicBezTo>
                  <a:cubicBezTo>
                    <a:pt x="1676" y="11032"/>
                    <a:pt x="2145" y="11051"/>
                    <a:pt x="2596" y="11051"/>
                  </a:cubicBezTo>
                  <a:cubicBezTo>
                    <a:pt x="9108" y="11051"/>
                    <a:pt x="12014" y="7217"/>
                    <a:pt x="12014" y="7217"/>
                  </a:cubicBezTo>
                  <a:lnTo>
                    <a:pt x="9661" y="5342"/>
                  </a:lnTo>
                  <a:lnTo>
                    <a:pt x="6221" y="2587"/>
                  </a:lnTo>
                  <a:cubicBezTo>
                    <a:pt x="6479" y="1747"/>
                    <a:pt x="6673" y="880"/>
                    <a:pt x="6790" y="1"/>
                  </a:cubicBezTo>
                  <a:close/>
                </a:path>
              </a:pathLst>
            </a:custGeom>
            <a:solidFill>
              <a:srgbClr val="2A184D">
                <a:alpha val="370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328;p47"/>
            <p:cNvSpPr/>
            <p:nvPr/>
          </p:nvSpPr>
          <p:spPr>
            <a:xfrm>
              <a:off x="5446915" y="2151795"/>
              <a:ext cx="342520" cy="717664"/>
            </a:xfrm>
            <a:custGeom>
              <a:avLst/>
              <a:gdLst/>
              <a:ahLst/>
              <a:cxnLst/>
              <a:rect l="l" t="t" r="r" b="b"/>
              <a:pathLst>
                <a:path w="5407" h="11329" extrusionOk="0">
                  <a:moveTo>
                    <a:pt x="1489" y="0"/>
                  </a:moveTo>
                  <a:cubicBezTo>
                    <a:pt x="1488" y="0"/>
                    <a:pt x="1488" y="0"/>
                    <a:pt x="1488" y="0"/>
                  </a:cubicBezTo>
                  <a:cubicBezTo>
                    <a:pt x="1333" y="26"/>
                    <a:pt x="1" y="531"/>
                    <a:pt x="1" y="531"/>
                  </a:cubicBezTo>
                  <a:lnTo>
                    <a:pt x="4553" y="11329"/>
                  </a:lnTo>
                  <a:cubicBezTo>
                    <a:pt x="4889" y="11161"/>
                    <a:pt x="5406" y="10385"/>
                    <a:pt x="5406" y="10385"/>
                  </a:cubicBezTo>
                  <a:cubicBezTo>
                    <a:pt x="5406" y="10385"/>
                    <a:pt x="1644" y="0"/>
                    <a:pt x="148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329;p47"/>
            <p:cNvSpPr/>
            <p:nvPr/>
          </p:nvSpPr>
          <p:spPr>
            <a:xfrm>
              <a:off x="5452680" y="2127090"/>
              <a:ext cx="498925" cy="715383"/>
            </a:xfrm>
            <a:custGeom>
              <a:avLst/>
              <a:gdLst/>
              <a:ahLst/>
              <a:cxnLst/>
              <a:rect l="l" t="t" r="r" b="b"/>
              <a:pathLst>
                <a:path w="7876" h="11293" extrusionOk="0">
                  <a:moveTo>
                    <a:pt x="5705" y="1"/>
                  </a:moveTo>
                  <a:cubicBezTo>
                    <a:pt x="4981" y="1"/>
                    <a:pt x="4257" y="65"/>
                    <a:pt x="3543" y="196"/>
                  </a:cubicBezTo>
                  <a:cubicBezTo>
                    <a:pt x="2250" y="455"/>
                    <a:pt x="1035" y="1024"/>
                    <a:pt x="0" y="1852"/>
                  </a:cubicBezTo>
                  <a:lnTo>
                    <a:pt x="4048" y="11292"/>
                  </a:lnTo>
                  <a:cubicBezTo>
                    <a:pt x="4048" y="11292"/>
                    <a:pt x="5496" y="10415"/>
                    <a:pt x="6877" y="10415"/>
                  </a:cubicBezTo>
                  <a:cubicBezTo>
                    <a:pt x="7222" y="10415"/>
                    <a:pt x="7563" y="10470"/>
                    <a:pt x="7876" y="10607"/>
                  </a:cubicBezTo>
                  <a:lnTo>
                    <a:pt x="7811" y="183"/>
                  </a:lnTo>
                  <a:cubicBezTo>
                    <a:pt x="7115" y="62"/>
                    <a:pt x="6410" y="1"/>
                    <a:pt x="57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330;p47"/>
            <p:cNvSpPr/>
            <p:nvPr/>
          </p:nvSpPr>
          <p:spPr>
            <a:xfrm>
              <a:off x="5493602" y="2229586"/>
              <a:ext cx="249082" cy="566960"/>
            </a:xfrm>
            <a:custGeom>
              <a:avLst/>
              <a:gdLst/>
              <a:ahLst/>
              <a:cxnLst/>
              <a:rect l="l" t="t" r="r" b="b"/>
              <a:pathLst>
                <a:path w="3932" h="8950" extrusionOk="0">
                  <a:moveTo>
                    <a:pt x="1" y="1"/>
                  </a:moveTo>
                  <a:cubicBezTo>
                    <a:pt x="1" y="2"/>
                    <a:pt x="2018" y="5394"/>
                    <a:pt x="3932" y="8950"/>
                  </a:cubicBezTo>
                  <a:cubicBezTo>
                    <a:pt x="3932" y="8950"/>
                    <a:pt x="1501" y="2135"/>
                    <a:pt x="1" y="1"/>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331;p47"/>
            <p:cNvSpPr/>
            <p:nvPr/>
          </p:nvSpPr>
          <p:spPr>
            <a:xfrm>
              <a:off x="5590270" y="2191134"/>
              <a:ext cx="208160" cy="584951"/>
            </a:xfrm>
            <a:custGeom>
              <a:avLst/>
              <a:gdLst/>
              <a:ahLst/>
              <a:cxnLst/>
              <a:rect l="l" t="t" r="r" b="b"/>
              <a:pathLst>
                <a:path w="3286" h="9234" extrusionOk="0">
                  <a:moveTo>
                    <a:pt x="1" y="0"/>
                  </a:moveTo>
                  <a:cubicBezTo>
                    <a:pt x="1" y="1"/>
                    <a:pt x="1630" y="5548"/>
                    <a:pt x="3285" y="9234"/>
                  </a:cubicBezTo>
                  <a:cubicBezTo>
                    <a:pt x="3285" y="9234"/>
                    <a:pt x="1346" y="2237"/>
                    <a:pt x="1"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332;p47"/>
            <p:cNvSpPr/>
            <p:nvPr/>
          </p:nvSpPr>
          <p:spPr>
            <a:xfrm>
              <a:off x="5729572" y="2168202"/>
              <a:ext cx="112252" cy="612000"/>
            </a:xfrm>
            <a:custGeom>
              <a:avLst/>
              <a:gdLst/>
              <a:ahLst/>
              <a:cxnLst/>
              <a:rect l="l" t="t" r="r" b="b"/>
              <a:pathLst>
                <a:path w="1772" h="9661" extrusionOk="0">
                  <a:moveTo>
                    <a:pt x="0" y="0"/>
                  </a:moveTo>
                  <a:cubicBezTo>
                    <a:pt x="0" y="1"/>
                    <a:pt x="724" y="5729"/>
                    <a:pt x="1772" y="9660"/>
                  </a:cubicBezTo>
                  <a:cubicBezTo>
                    <a:pt x="1772" y="9660"/>
                    <a:pt x="970" y="2444"/>
                    <a:pt x="0"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333;p47"/>
            <p:cNvSpPr/>
            <p:nvPr/>
          </p:nvSpPr>
          <p:spPr>
            <a:xfrm>
              <a:off x="5854873" y="2141153"/>
              <a:ext cx="45103" cy="621819"/>
            </a:xfrm>
            <a:custGeom>
              <a:avLst/>
              <a:gdLst/>
              <a:ahLst/>
              <a:cxnLst/>
              <a:rect l="l" t="t" r="r" b="b"/>
              <a:pathLst>
                <a:path w="712" h="9816" extrusionOk="0">
                  <a:moveTo>
                    <a:pt x="91" y="0"/>
                  </a:moveTo>
                  <a:cubicBezTo>
                    <a:pt x="91" y="1"/>
                    <a:pt x="1" y="5781"/>
                    <a:pt x="492" y="9816"/>
                  </a:cubicBezTo>
                  <a:cubicBezTo>
                    <a:pt x="492" y="9816"/>
                    <a:pt x="712" y="2574"/>
                    <a:pt x="91"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334;p47"/>
            <p:cNvSpPr/>
            <p:nvPr/>
          </p:nvSpPr>
          <p:spPr>
            <a:xfrm>
              <a:off x="5915496" y="2066594"/>
              <a:ext cx="234386" cy="802866"/>
            </a:xfrm>
            <a:custGeom>
              <a:avLst/>
              <a:gdLst/>
              <a:ahLst/>
              <a:cxnLst/>
              <a:rect l="l" t="t" r="r" b="b"/>
              <a:pathLst>
                <a:path w="3700" h="12674" extrusionOk="0">
                  <a:moveTo>
                    <a:pt x="3479" y="0"/>
                  </a:moveTo>
                  <a:cubicBezTo>
                    <a:pt x="3479" y="0"/>
                    <a:pt x="945" y="233"/>
                    <a:pt x="1" y="802"/>
                  </a:cubicBezTo>
                  <a:cubicBezTo>
                    <a:pt x="1" y="802"/>
                    <a:pt x="26" y="8613"/>
                    <a:pt x="117" y="11691"/>
                  </a:cubicBezTo>
                  <a:cubicBezTo>
                    <a:pt x="1268" y="12169"/>
                    <a:pt x="2471" y="12506"/>
                    <a:pt x="3699" y="12674"/>
                  </a:cubicBezTo>
                  <a:lnTo>
                    <a:pt x="3673" y="11135"/>
                  </a:lnTo>
                  <a:lnTo>
                    <a:pt x="3505" y="1462"/>
                  </a:lnTo>
                  <a:lnTo>
                    <a:pt x="347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335;p47"/>
            <p:cNvSpPr/>
            <p:nvPr/>
          </p:nvSpPr>
          <p:spPr>
            <a:xfrm>
              <a:off x="6135882" y="2066594"/>
              <a:ext cx="231092" cy="803690"/>
            </a:xfrm>
            <a:custGeom>
              <a:avLst/>
              <a:gdLst/>
              <a:ahLst/>
              <a:cxnLst/>
              <a:rect l="l" t="t" r="r" b="b"/>
              <a:pathLst>
                <a:path w="3648" h="12687" extrusionOk="0">
                  <a:moveTo>
                    <a:pt x="0" y="0"/>
                  </a:moveTo>
                  <a:lnTo>
                    <a:pt x="207" y="12687"/>
                  </a:lnTo>
                  <a:cubicBezTo>
                    <a:pt x="207" y="12687"/>
                    <a:pt x="3350" y="11782"/>
                    <a:pt x="3492" y="11613"/>
                  </a:cubicBezTo>
                  <a:cubicBezTo>
                    <a:pt x="3647" y="11445"/>
                    <a:pt x="2600" y="1966"/>
                    <a:pt x="2444" y="1669"/>
                  </a:cubicBezTo>
                  <a:cubicBezTo>
                    <a:pt x="2289" y="1384"/>
                    <a:pt x="1" y="1"/>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336;p47"/>
            <p:cNvSpPr/>
            <p:nvPr/>
          </p:nvSpPr>
          <p:spPr>
            <a:xfrm>
              <a:off x="5342075" y="2185369"/>
              <a:ext cx="393261" cy="720451"/>
            </a:xfrm>
            <a:custGeom>
              <a:avLst/>
              <a:gdLst/>
              <a:ahLst/>
              <a:cxnLst/>
              <a:rect l="l" t="t" r="r" b="b"/>
              <a:pathLst>
                <a:path w="6208" h="11373" extrusionOk="0">
                  <a:moveTo>
                    <a:pt x="1656" y="1"/>
                  </a:moveTo>
                  <a:cubicBezTo>
                    <a:pt x="1656" y="1"/>
                    <a:pt x="0" y="1152"/>
                    <a:pt x="246" y="2160"/>
                  </a:cubicBezTo>
                  <a:cubicBezTo>
                    <a:pt x="349" y="2613"/>
                    <a:pt x="3776" y="11148"/>
                    <a:pt x="4022" y="11277"/>
                  </a:cubicBezTo>
                  <a:cubicBezTo>
                    <a:pt x="4141" y="11345"/>
                    <a:pt x="4288" y="11373"/>
                    <a:pt x="4449" y="11373"/>
                  </a:cubicBezTo>
                  <a:cubicBezTo>
                    <a:pt x="5182" y="11373"/>
                    <a:pt x="6208" y="10799"/>
                    <a:pt x="6208" y="10799"/>
                  </a:cubicBezTo>
                  <a:lnTo>
                    <a:pt x="165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337;p47"/>
            <p:cNvSpPr/>
            <p:nvPr/>
          </p:nvSpPr>
          <p:spPr>
            <a:xfrm>
              <a:off x="5985115" y="2159144"/>
              <a:ext cx="163120" cy="612824"/>
            </a:xfrm>
            <a:custGeom>
              <a:avLst/>
              <a:gdLst/>
              <a:ahLst/>
              <a:cxnLst/>
              <a:rect l="l" t="t" r="r" b="b"/>
              <a:pathLst>
                <a:path w="2575" h="9674" extrusionOk="0">
                  <a:moveTo>
                    <a:pt x="2406" y="1"/>
                  </a:moveTo>
                  <a:cubicBezTo>
                    <a:pt x="1747" y="221"/>
                    <a:pt x="350" y="725"/>
                    <a:pt x="208" y="816"/>
                  </a:cubicBezTo>
                  <a:cubicBezTo>
                    <a:pt x="1" y="945"/>
                    <a:pt x="130" y="8264"/>
                    <a:pt x="259" y="8743"/>
                  </a:cubicBezTo>
                  <a:cubicBezTo>
                    <a:pt x="350" y="9105"/>
                    <a:pt x="1785" y="9493"/>
                    <a:pt x="2574" y="9674"/>
                  </a:cubicBezTo>
                  <a:lnTo>
                    <a:pt x="240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338;p47"/>
            <p:cNvSpPr/>
            <p:nvPr/>
          </p:nvSpPr>
          <p:spPr>
            <a:xfrm>
              <a:off x="6137529" y="2159144"/>
              <a:ext cx="75384" cy="612824"/>
            </a:xfrm>
            <a:custGeom>
              <a:avLst/>
              <a:gdLst/>
              <a:ahLst/>
              <a:cxnLst/>
              <a:rect l="l" t="t" r="r" b="b"/>
              <a:pathLst>
                <a:path w="1190" h="9674" extrusionOk="0">
                  <a:moveTo>
                    <a:pt x="0" y="1"/>
                  </a:moveTo>
                  <a:lnTo>
                    <a:pt x="155" y="9674"/>
                  </a:lnTo>
                  <a:cubicBezTo>
                    <a:pt x="155" y="9674"/>
                    <a:pt x="996" y="9260"/>
                    <a:pt x="1099" y="9053"/>
                  </a:cubicBezTo>
                  <a:cubicBezTo>
                    <a:pt x="1190" y="8859"/>
                    <a:pt x="854" y="557"/>
                    <a:pt x="802" y="518"/>
                  </a:cubicBezTo>
                  <a:cubicBezTo>
                    <a:pt x="750" y="479"/>
                    <a:pt x="0" y="1"/>
                    <a:pt x="0" y="1"/>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339;p47"/>
            <p:cNvSpPr/>
            <p:nvPr/>
          </p:nvSpPr>
          <p:spPr>
            <a:xfrm>
              <a:off x="6385725" y="2095290"/>
              <a:ext cx="879073" cy="463070"/>
            </a:xfrm>
            <a:custGeom>
              <a:avLst/>
              <a:gdLst/>
              <a:ahLst/>
              <a:cxnLst/>
              <a:rect l="l" t="t" r="r" b="b"/>
              <a:pathLst>
                <a:path w="13877" h="7310" extrusionOk="0">
                  <a:moveTo>
                    <a:pt x="10437" y="0"/>
                  </a:moveTo>
                  <a:cubicBezTo>
                    <a:pt x="9182" y="1423"/>
                    <a:pt x="8135" y="3401"/>
                    <a:pt x="6635" y="3725"/>
                  </a:cubicBezTo>
                  <a:cubicBezTo>
                    <a:pt x="4928" y="4087"/>
                    <a:pt x="1" y="4500"/>
                    <a:pt x="1" y="4500"/>
                  </a:cubicBezTo>
                  <a:lnTo>
                    <a:pt x="182" y="6621"/>
                  </a:lnTo>
                  <a:cubicBezTo>
                    <a:pt x="182" y="6621"/>
                    <a:pt x="4242" y="7307"/>
                    <a:pt x="6673" y="7307"/>
                  </a:cubicBezTo>
                  <a:cubicBezTo>
                    <a:pt x="6730" y="7308"/>
                    <a:pt x="6787" y="7309"/>
                    <a:pt x="6843" y="7309"/>
                  </a:cubicBezTo>
                  <a:cubicBezTo>
                    <a:pt x="7239" y="7309"/>
                    <a:pt x="7634" y="7269"/>
                    <a:pt x="8018" y="7190"/>
                  </a:cubicBezTo>
                  <a:cubicBezTo>
                    <a:pt x="8406" y="7074"/>
                    <a:pt x="8781" y="6906"/>
                    <a:pt x="9143" y="6699"/>
                  </a:cubicBezTo>
                  <a:cubicBezTo>
                    <a:pt x="11290" y="5496"/>
                    <a:pt x="13877" y="2755"/>
                    <a:pt x="13877" y="2755"/>
                  </a:cubicBezTo>
                  <a:lnTo>
                    <a:pt x="10437" y="0"/>
                  </a:ln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340;p47"/>
            <p:cNvSpPr/>
            <p:nvPr/>
          </p:nvSpPr>
          <p:spPr>
            <a:xfrm>
              <a:off x="6088372" y="2270508"/>
              <a:ext cx="308059" cy="318701"/>
            </a:xfrm>
            <a:custGeom>
              <a:avLst/>
              <a:gdLst/>
              <a:ahLst/>
              <a:cxnLst/>
              <a:rect l="l" t="t" r="r" b="b"/>
              <a:pathLst>
                <a:path w="4863" h="5031" extrusionOk="0">
                  <a:moveTo>
                    <a:pt x="2746" y="0"/>
                  </a:moveTo>
                  <a:cubicBezTo>
                    <a:pt x="2473" y="0"/>
                    <a:pt x="2047" y="703"/>
                    <a:pt x="2677" y="1295"/>
                  </a:cubicBezTo>
                  <a:cubicBezTo>
                    <a:pt x="2677" y="1295"/>
                    <a:pt x="1250" y="1007"/>
                    <a:pt x="850" y="1007"/>
                  </a:cubicBezTo>
                  <a:cubicBezTo>
                    <a:pt x="826" y="1007"/>
                    <a:pt x="805" y="1008"/>
                    <a:pt x="789" y="1010"/>
                  </a:cubicBezTo>
                  <a:cubicBezTo>
                    <a:pt x="492" y="1062"/>
                    <a:pt x="0" y="1760"/>
                    <a:pt x="155" y="2006"/>
                  </a:cubicBezTo>
                  <a:cubicBezTo>
                    <a:pt x="192" y="2063"/>
                    <a:pt x="257" y="2088"/>
                    <a:pt x="336" y="2088"/>
                  </a:cubicBezTo>
                  <a:cubicBezTo>
                    <a:pt x="597" y="2088"/>
                    <a:pt x="1014" y="1826"/>
                    <a:pt x="1074" y="1618"/>
                  </a:cubicBezTo>
                  <a:lnTo>
                    <a:pt x="2018" y="2058"/>
                  </a:lnTo>
                  <a:cubicBezTo>
                    <a:pt x="2018" y="2058"/>
                    <a:pt x="737" y="2187"/>
                    <a:pt x="569" y="2329"/>
                  </a:cubicBezTo>
                  <a:cubicBezTo>
                    <a:pt x="401" y="2510"/>
                    <a:pt x="272" y="2743"/>
                    <a:pt x="194" y="2989"/>
                  </a:cubicBezTo>
                  <a:cubicBezTo>
                    <a:pt x="186" y="3082"/>
                    <a:pt x="263" y="3142"/>
                    <a:pt x="375" y="3142"/>
                  </a:cubicBezTo>
                  <a:cubicBezTo>
                    <a:pt x="450" y="3142"/>
                    <a:pt x="541" y="3116"/>
                    <a:pt x="634" y="3053"/>
                  </a:cubicBezTo>
                  <a:cubicBezTo>
                    <a:pt x="763" y="2963"/>
                    <a:pt x="880" y="2860"/>
                    <a:pt x="983" y="2743"/>
                  </a:cubicBezTo>
                  <a:lnTo>
                    <a:pt x="2108" y="2743"/>
                  </a:lnTo>
                  <a:cubicBezTo>
                    <a:pt x="2108" y="2743"/>
                    <a:pt x="1009" y="3118"/>
                    <a:pt x="970" y="3235"/>
                  </a:cubicBezTo>
                  <a:cubicBezTo>
                    <a:pt x="893" y="3403"/>
                    <a:pt x="686" y="3765"/>
                    <a:pt x="608" y="3933"/>
                  </a:cubicBezTo>
                  <a:cubicBezTo>
                    <a:pt x="567" y="4029"/>
                    <a:pt x="680" y="4100"/>
                    <a:pt x="828" y="4100"/>
                  </a:cubicBezTo>
                  <a:cubicBezTo>
                    <a:pt x="957" y="4100"/>
                    <a:pt x="1113" y="4046"/>
                    <a:pt x="1216" y="3907"/>
                  </a:cubicBezTo>
                  <a:cubicBezTo>
                    <a:pt x="1268" y="3829"/>
                    <a:pt x="1332" y="3765"/>
                    <a:pt x="1397" y="3700"/>
                  </a:cubicBezTo>
                  <a:lnTo>
                    <a:pt x="2095" y="3558"/>
                  </a:lnTo>
                  <a:lnTo>
                    <a:pt x="2095" y="3558"/>
                  </a:lnTo>
                  <a:cubicBezTo>
                    <a:pt x="1927" y="3765"/>
                    <a:pt x="1759" y="3972"/>
                    <a:pt x="1617" y="4192"/>
                  </a:cubicBezTo>
                  <a:cubicBezTo>
                    <a:pt x="1500" y="4385"/>
                    <a:pt x="1733" y="4851"/>
                    <a:pt x="1837" y="5006"/>
                  </a:cubicBezTo>
                  <a:cubicBezTo>
                    <a:pt x="1847" y="5023"/>
                    <a:pt x="1865" y="5030"/>
                    <a:pt x="1886" y="5030"/>
                  </a:cubicBezTo>
                  <a:cubicBezTo>
                    <a:pt x="2015" y="5030"/>
                    <a:pt x="2292" y="4741"/>
                    <a:pt x="2147" y="4385"/>
                  </a:cubicBezTo>
                  <a:lnTo>
                    <a:pt x="2742" y="3933"/>
                  </a:lnTo>
                  <a:cubicBezTo>
                    <a:pt x="2742" y="3933"/>
                    <a:pt x="3380" y="4284"/>
                    <a:pt x="3992" y="4284"/>
                  </a:cubicBezTo>
                  <a:cubicBezTo>
                    <a:pt x="4326" y="4284"/>
                    <a:pt x="4653" y="4180"/>
                    <a:pt x="4863" y="3855"/>
                  </a:cubicBezTo>
                  <a:lnTo>
                    <a:pt x="4682" y="1734"/>
                  </a:lnTo>
                  <a:cubicBezTo>
                    <a:pt x="4345" y="1463"/>
                    <a:pt x="3983" y="1243"/>
                    <a:pt x="3595" y="1088"/>
                  </a:cubicBezTo>
                  <a:cubicBezTo>
                    <a:pt x="3026" y="881"/>
                    <a:pt x="3026" y="27"/>
                    <a:pt x="2768" y="2"/>
                  </a:cubicBezTo>
                  <a:cubicBezTo>
                    <a:pt x="2761" y="1"/>
                    <a:pt x="2754" y="0"/>
                    <a:pt x="2746" y="0"/>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341;p47"/>
            <p:cNvSpPr/>
            <p:nvPr/>
          </p:nvSpPr>
          <p:spPr>
            <a:xfrm>
              <a:off x="6210442" y="2337719"/>
              <a:ext cx="85266" cy="219626"/>
            </a:xfrm>
            <a:custGeom>
              <a:avLst/>
              <a:gdLst/>
              <a:ahLst/>
              <a:cxnLst/>
              <a:rect l="l" t="t" r="r" b="b"/>
              <a:pathLst>
                <a:path w="1346" h="3467" extrusionOk="0">
                  <a:moveTo>
                    <a:pt x="0" y="1"/>
                  </a:moveTo>
                  <a:cubicBezTo>
                    <a:pt x="0" y="1"/>
                    <a:pt x="453" y="1217"/>
                    <a:pt x="414" y="3402"/>
                  </a:cubicBezTo>
                  <a:lnTo>
                    <a:pt x="1164" y="3467"/>
                  </a:lnTo>
                  <a:cubicBezTo>
                    <a:pt x="1164" y="3467"/>
                    <a:pt x="1345" y="1100"/>
                    <a:pt x="750" y="221"/>
                  </a:cubicBez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342;p47"/>
            <p:cNvSpPr/>
            <p:nvPr/>
          </p:nvSpPr>
          <p:spPr>
            <a:xfrm>
              <a:off x="7046819" y="2035490"/>
              <a:ext cx="285127" cy="234322"/>
            </a:xfrm>
            <a:custGeom>
              <a:avLst/>
              <a:gdLst/>
              <a:ahLst/>
              <a:cxnLst/>
              <a:rect l="l" t="t" r="r" b="b"/>
              <a:pathLst>
                <a:path w="4501" h="3699" extrusionOk="0">
                  <a:moveTo>
                    <a:pt x="259" y="0"/>
                  </a:moveTo>
                  <a:lnTo>
                    <a:pt x="1" y="944"/>
                  </a:lnTo>
                  <a:lnTo>
                    <a:pt x="3441" y="3699"/>
                  </a:lnTo>
                  <a:lnTo>
                    <a:pt x="4501" y="2341"/>
                  </a:lnTo>
                  <a:lnTo>
                    <a:pt x="25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343;p47"/>
            <p:cNvSpPr/>
            <p:nvPr/>
          </p:nvSpPr>
          <p:spPr>
            <a:xfrm>
              <a:off x="6325101" y="2033843"/>
              <a:ext cx="312176" cy="276955"/>
            </a:xfrm>
            <a:custGeom>
              <a:avLst/>
              <a:gdLst/>
              <a:ahLst/>
              <a:cxnLst/>
              <a:rect l="l" t="t" r="r" b="b"/>
              <a:pathLst>
                <a:path w="4928" h="4372" extrusionOk="0">
                  <a:moveTo>
                    <a:pt x="414" y="0"/>
                  </a:moveTo>
                  <a:lnTo>
                    <a:pt x="1" y="1668"/>
                  </a:lnTo>
                  <a:cubicBezTo>
                    <a:pt x="1" y="1668"/>
                    <a:pt x="2871" y="4113"/>
                    <a:pt x="4242" y="4371"/>
                  </a:cubicBezTo>
                  <a:lnTo>
                    <a:pt x="4928" y="3440"/>
                  </a:lnTo>
                  <a:lnTo>
                    <a:pt x="41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344;p47"/>
            <p:cNvSpPr/>
            <p:nvPr/>
          </p:nvSpPr>
          <p:spPr>
            <a:xfrm>
              <a:off x="6808442" y="2494123"/>
              <a:ext cx="156532" cy="64234"/>
            </a:xfrm>
            <a:custGeom>
              <a:avLst/>
              <a:gdLst/>
              <a:ahLst/>
              <a:cxnLst/>
              <a:rect l="l" t="t" r="r" b="b"/>
              <a:pathLst>
                <a:path w="2471" h="1014" extrusionOk="0">
                  <a:moveTo>
                    <a:pt x="1491" y="0"/>
                  </a:moveTo>
                  <a:cubicBezTo>
                    <a:pt x="1235" y="0"/>
                    <a:pt x="976" y="57"/>
                    <a:pt x="738" y="144"/>
                  </a:cubicBezTo>
                  <a:cubicBezTo>
                    <a:pt x="363" y="299"/>
                    <a:pt x="91" y="623"/>
                    <a:pt x="0" y="1011"/>
                  </a:cubicBezTo>
                  <a:cubicBezTo>
                    <a:pt x="57" y="1012"/>
                    <a:pt x="114" y="1013"/>
                    <a:pt x="170" y="1013"/>
                  </a:cubicBezTo>
                  <a:cubicBezTo>
                    <a:pt x="566" y="1013"/>
                    <a:pt x="961" y="973"/>
                    <a:pt x="1345" y="894"/>
                  </a:cubicBezTo>
                  <a:cubicBezTo>
                    <a:pt x="1733" y="778"/>
                    <a:pt x="2108" y="610"/>
                    <a:pt x="2470" y="403"/>
                  </a:cubicBezTo>
                  <a:cubicBezTo>
                    <a:pt x="2193" y="110"/>
                    <a:pt x="1845" y="0"/>
                    <a:pt x="1491" y="0"/>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345;p47"/>
            <p:cNvSpPr/>
            <p:nvPr/>
          </p:nvSpPr>
          <p:spPr>
            <a:xfrm>
              <a:off x="6739647" y="1664340"/>
              <a:ext cx="332638" cy="154124"/>
            </a:xfrm>
            <a:custGeom>
              <a:avLst/>
              <a:gdLst/>
              <a:ahLst/>
              <a:cxnLst/>
              <a:rect l="l" t="t" r="r" b="b"/>
              <a:pathLst>
                <a:path w="5251" h="2433" extrusionOk="0">
                  <a:moveTo>
                    <a:pt x="1112" y="1"/>
                  </a:moveTo>
                  <a:cubicBezTo>
                    <a:pt x="1112" y="1"/>
                    <a:pt x="543" y="221"/>
                    <a:pt x="401" y="363"/>
                  </a:cubicBezTo>
                  <a:cubicBezTo>
                    <a:pt x="272" y="505"/>
                    <a:pt x="0" y="2238"/>
                    <a:pt x="0" y="2238"/>
                  </a:cubicBezTo>
                  <a:lnTo>
                    <a:pt x="1293" y="1527"/>
                  </a:lnTo>
                  <a:lnTo>
                    <a:pt x="2768" y="2432"/>
                  </a:lnTo>
                  <a:lnTo>
                    <a:pt x="3789" y="1553"/>
                  </a:lnTo>
                  <a:lnTo>
                    <a:pt x="5251" y="2083"/>
                  </a:lnTo>
                  <a:cubicBezTo>
                    <a:pt x="5251" y="2083"/>
                    <a:pt x="4371" y="221"/>
                    <a:pt x="4345" y="143"/>
                  </a:cubicBezTo>
                  <a:cubicBezTo>
                    <a:pt x="4319" y="78"/>
                    <a:pt x="3466" y="27"/>
                    <a:pt x="3466" y="27"/>
                  </a:cubicBezTo>
                  <a:lnTo>
                    <a:pt x="11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346;p47"/>
            <p:cNvSpPr/>
            <p:nvPr/>
          </p:nvSpPr>
          <p:spPr>
            <a:xfrm>
              <a:off x="6689666" y="1366609"/>
              <a:ext cx="356393" cy="278982"/>
            </a:xfrm>
            <a:custGeom>
              <a:avLst/>
              <a:gdLst/>
              <a:ahLst/>
              <a:cxnLst/>
              <a:rect l="l" t="t" r="r" b="b"/>
              <a:pathLst>
                <a:path w="5626" h="4404" extrusionOk="0">
                  <a:moveTo>
                    <a:pt x="3327" y="1"/>
                  </a:moveTo>
                  <a:cubicBezTo>
                    <a:pt x="2998" y="1"/>
                    <a:pt x="2672" y="29"/>
                    <a:pt x="2380" y="97"/>
                  </a:cubicBezTo>
                  <a:cubicBezTo>
                    <a:pt x="1112" y="395"/>
                    <a:pt x="168" y="692"/>
                    <a:pt x="0" y="1791"/>
                  </a:cubicBezTo>
                  <a:cubicBezTo>
                    <a:pt x="0" y="1791"/>
                    <a:pt x="479" y="3576"/>
                    <a:pt x="854" y="3990"/>
                  </a:cubicBezTo>
                  <a:cubicBezTo>
                    <a:pt x="1207" y="4392"/>
                    <a:pt x="2101" y="4403"/>
                    <a:pt x="2202" y="4403"/>
                  </a:cubicBezTo>
                  <a:cubicBezTo>
                    <a:pt x="2208" y="4403"/>
                    <a:pt x="2212" y="4403"/>
                    <a:pt x="2212" y="4403"/>
                  </a:cubicBezTo>
                  <a:lnTo>
                    <a:pt x="1940" y="1403"/>
                  </a:lnTo>
                  <a:lnTo>
                    <a:pt x="4643" y="1959"/>
                  </a:lnTo>
                  <a:cubicBezTo>
                    <a:pt x="4643" y="1959"/>
                    <a:pt x="5199" y="1727"/>
                    <a:pt x="5406" y="1300"/>
                  </a:cubicBezTo>
                  <a:cubicBezTo>
                    <a:pt x="5626" y="886"/>
                    <a:pt x="5393" y="860"/>
                    <a:pt x="5393" y="860"/>
                  </a:cubicBezTo>
                  <a:cubicBezTo>
                    <a:pt x="5393" y="860"/>
                    <a:pt x="5626" y="679"/>
                    <a:pt x="5587" y="472"/>
                  </a:cubicBezTo>
                  <a:cubicBezTo>
                    <a:pt x="5557" y="313"/>
                    <a:pt x="4424" y="1"/>
                    <a:pt x="33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347;p47"/>
            <p:cNvSpPr/>
            <p:nvPr/>
          </p:nvSpPr>
          <p:spPr>
            <a:xfrm>
              <a:off x="6706009" y="1219200"/>
              <a:ext cx="259788" cy="173255"/>
            </a:xfrm>
            <a:custGeom>
              <a:avLst/>
              <a:gdLst/>
              <a:ahLst/>
              <a:cxnLst/>
              <a:rect l="l" t="t" r="r" b="b"/>
              <a:pathLst>
                <a:path w="4101" h="2735" extrusionOk="0">
                  <a:moveTo>
                    <a:pt x="1773" y="1"/>
                  </a:moveTo>
                  <a:cubicBezTo>
                    <a:pt x="1617" y="1"/>
                    <a:pt x="1462" y="24"/>
                    <a:pt x="1307" y="70"/>
                  </a:cubicBezTo>
                  <a:cubicBezTo>
                    <a:pt x="997" y="135"/>
                    <a:pt x="660" y="226"/>
                    <a:pt x="467" y="497"/>
                  </a:cubicBezTo>
                  <a:cubicBezTo>
                    <a:pt x="350" y="678"/>
                    <a:pt x="285" y="898"/>
                    <a:pt x="273" y="1118"/>
                  </a:cubicBezTo>
                  <a:cubicBezTo>
                    <a:pt x="156" y="1803"/>
                    <a:pt x="117" y="2036"/>
                    <a:pt x="1" y="2734"/>
                  </a:cubicBezTo>
                  <a:lnTo>
                    <a:pt x="4100" y="1428"/>
                  </a:lnTo>
                  <a:cubicBezTo>
                    <a:pt x="3738" y="1299"/>
                    <a:pt x="3415" y="1092"/>
                    <a:pt x="3143" y="833"/>
                  </a:cubicBezTo>
                  <a:cubicBezTo>
                    <a:pt x="2807" y="536"/>
                    <a:pt x="2510" y="135"/>
                    <a:pt x="2083" y="32"/>
                  </a:cubicBezTo>
                  <a:cubicBezTo>
                    <a:pt x="1980" y="11"/>
                    <a:pt x="1876" y="1"/>
                    <a:pt x="17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348;p47"/>
            <p:cNvSpPr/>
            <p:nvPr/>
          </p:nvSpPr>
          <p:spPr>
            <a:xfrm>
              <a:off x="6691313" y="1282990"/>
              <a:ext cx="288421" cy="111112"/>
            </a:xfrm>
            <a:custGeom>
              <a:avLst/>
              <a:gdLst/>
              <a:ahLst/>
              <a:cxnLst/>
              <a:rect l="l" t="t" r="r" b="b"/>
              <a:pathLst>
                <a:path w="4553" h="1754" extrusionOk="0">
                  <a:moveTo>
                    <a:pt x="3743" y="1"/>
                  </a:moveTo>
                  <a:cubicBezTo>
                    <a:pt x="2957" y="1"/>
                    <a:pt x="1868" y="273"/>
                    <a:pt x="1190" y="577"/>
                  </a:cubicBezTo>
                  <a:cubicBezTo>
                    <a:pt x="220" y="1016"/>
                    <a:pt x="0" y="1753"/>
                    <a:pt x="0" y="1753"/>
                  </a:cubicBezTo>
                  <a:lnTo>
                    <a:pt x="4552" y="189"/>
                  </a:lnTo>
                  <a:cubicBezTo>
                    <a:pt x="4388" y="56"/>
                    <a:pt x="4096" y="1"/>
                    <a:pt x="37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349;p47"/>
            <p:cNvSpPr/>
            <p:nvPr/>
          </p:nvSpPr>
          <p:spPr>
            <a:xfrm>
              <a:off x="6806795" y="1567672"/>
              <a:ext cx="169645" cy="191246"/>
            </a:xfrm>
            <a:custGeom>
              <a:avLst/>
              <a:gdLst/>
              <a:ahLst/>
              <a:cxnLst/>
              <a:rect l="l" t="t" r="r" b="b"/>
              <a:pathLst>
                <a:path w="2678" h="3019" extrusionOk="0">
                  <a:moveTo>
                    <a:pt x="1" y="1"/>
                  </a:moveTo>
                  <a:lnTo>
                    <a:pt x="1" y="1"/>
                  </a:lnTo>
                  <a:cubicBezTo>
                    <a:pt x="91" y="854"/>
                    <a:pt x="246" y="1721"/>
                    <a:pt x="78" y="2380"/>
                  </a:cubicBezTo>
                  <a:cubicBezTo>
                    <a:pt x="78" y="2380"/>
                    <a:pt x="742" y="3018"/>
                    <a:pt x="1565" y="3018"/>
                  </a:cubicBezTo>
                  <a:cubicBezTo>
                    <a:pt x="1920" y="3018"/>
                    <a:pt x="2304" y="2900"/>
                    <a:pt x="2678" y="2561"/>
                  </a:cubicBezTo>
                  <a:lnTo>
                    <a:pt x="2406" y="1553"/>
                  </a:lnTo>
                  <a:lnTo>
                    <a:pt x="2212" y="893"/>
                  </a:lnTo>
                  <a:lnTo>
                    <a:pt x="2083" y="441"/>
                  </a:lnTo>
                  <a:lnTo>
                    <a:pt x="1" y="1"/>
                  </a:ln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350;p47"/>
            <p:cNvSpPr/>
            <p:nvPr/>
          </p:nvSpPr>
          <p:spPr>
            <a:xfrm>
              <a:off x="6778922" y="1377694"/>
              <a:ext cx="224567" cy="263462"/>
            </a:xfrm>
            <a:custGeom>
              <a:avLst/>
              <a:gdLst/>
              <a:ahLst/>
              <a:cxnLst/>
              <a:rect l="l" t="t" r="r" b="b"/>
              <a:pathLst>
                <a:path w="3545" h="4159" extrusionOk="0">
                  <a:moveTo>
                    <a:pt x="1877" y="0"/>
                  </a:moveTo>
                  <a:cubicBezTo>
                    <a:pt x="1778" y="0"/>
                    <a:pt x="1678" y="9"/>
                    <a:pt x="1579" y="26"/>
                  </a:cubicBezTo>
                  <a:cubicBezTo>
                    <a:pt x="1488" y="38"/>
                    <a:pt x="1410" y="64"/>
                    <a:pt x="1333" y="77"/>
                  </a:cubicBezTo>
                  <a:lnTo>
                    <a:pt x="1281" y="90"/>
                  </a:lnTo>
                  <a:lnTo>
                    <a:pt x="1255" y="90"/>
                  </a:lnTo>
                  <a:lnTo>
                    <a:pt x="1204" y="103"/>
                  </a:lnTo>
                  <a:lnTo>
                    <a:pt x="1152" y="116"/>
                  </a:lnTo>
                  <a:cubicBezTo>
                    <a:pt x="1126" y="129"/>
                    <a:pt x="1100" y="142"/>
                    <a:pt x="1061" y="155"/>
                  </a:cubicBezTo>
                  <a:cubicBezTo>
                    <a:pt x="130" y="465"/>
                    <a:pt x="1" y="1099"/>
                    <a:pt x="79" y="1681"/>
                  </a:cubicBezTo>
                  <a:cubicBezTo>
                    <a:pt x="143" y="2030"/>
                    <a:pt x="221" y="2366"/>
                    <a:pt x="324" y="2702"/>
                  </a:cubicBezTo>
                  <a:cubicBezTo>
                    <a:pt x="337" y="2767"/>
                    <a:pt x="363" y="2845"/>
                    <a:pt x="376" y="2909"/>
                  </a:cubicBezTo>
                  <a:cubicBezTo>
                    <a:pt x="428" y="3052"/>
                    <a:pt x="505" y="3181"/>
                    <a:pt x="596" y="3297"/>
                  </a:cubicBezTo>
                  <a:cubicBezTo>
                    <a:pt x="751" y="3491"/>
                    <a:pt x="919" y="3659"/>
                    <a:pt x="1113" y="3828"/>
                  </a:cubicBezTo>
                  <a:cubicBezTo>
                    <a:pt x="1378" y="4045"/>
                    <a:pt x="1712" y="4159"/>
                    <a:pt x="2049" y="4159"/>
                  </a:cubicBezTo>
                  <a:cubicBezTo>
                    <a:pt x="2173" y="4159"/>
                    <a:pt x="2297" y="4143"/>
                    <a:pt x="2419" y="4112"/>
                  </a:cubicBezTo>
                  <a:cubicBezTo>
                    <a:pt x="3376" y="3931"/>
                    <a:pt x="3544" y="3362"/>
                    <a:pt x="3402" y="2521"/>
                  </a:cubicBezTo>
                  <a:cubicBezTo>
                    <a:pt x="3389" y="2418"/>
                    <a:pt x="3363" y="2302"/>
                    <a:pt x="3337" y="2185"/>
                  </a:cubicBezTo>
                  <a:cubicBezTo>
                    <a:pt x="3324" y="2133"/>
                    <a:pt x="3324" y="2108"/>
                    <a:pt x="3299" y="2043"/>
                  </a:cubicBezTo>
                  <a:cubicBezTo>
                    <a:pt x="3286" y="1965"/>
                    <a:pt x="3260" y="1888"/>
                    <a:pt x="3247" y="1823"/>
                  </a:cubicBezTo>
                  <a:lnTo>
                    <a:pt x="3247" y="1784"/>
                  </a:lnTo>
                  <a:cubicBezTo>
                    <a:pt x="3040" y="1047"/>
                    <a:pt x="3169" y="595"/>
                    <a:pt x="2924" y="336"/>
                  </a:cubicBezTo>
                  <a:lnTo>
                    <a:pt x="2872" y="297"/>
                  </a:lnTo>
                  <a:cubicBezTo>
                    <a:pt x="2579" y="105"/>
                    <a:pt x="2231" y="0"/>
                    <a:pt x="1877" y="0"/>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351;p47"/>
            <p:cNvSpPr/>
            <p:nvPr/>
          </p:nvSpPr>
          <p:spPr>
            <a:xfrm>
              <a:off x="6733882" y="1365342"/>
              <a:ext cx="274485" cy="176993"/>
            </a:xfrm>
            <a:custGeom>
              <a:avLst/>
              <a:gdLst/>
              <a:ahLst/>
              <a:cxnLst/>
              <a:rect l="l" t="t" r="r" b="b"/>
              <a:pathLst>
                <a:path w="4333" h="2794" extrusionOk="0">
                  <a:moveTo>
                    <a:pt x="3091" y="1"/>
                  </a:moveTo>
                  <a:cubicBezTo>
                    <a:pt x="1953" y="1"/>
                    <a:pt x="1" y="78"/>
                    <a:pt x="39" y="1617"/>
                  </a:cubicBezTo>
                  <a:cubicBezTo>
                    <a:pt x="65" y="2600"/>
                    <a:pt x="673" y="2794"/>
                    <a:pt x="673" y="2794"/>
                  </a:cubicBezTo>
                  <a:cubicBezTo>
                    <a:pt x="673" y="2794"/>
                    <a:pt x="1669" y="2742"/>
                    <a:pt x="1436" y="1928"/>
                  </a:cubicBezTo>
                  <a:cubicBezTo>
                    <a:pt x="1203" y="1100"/>
                    <a:pt x="1087" y="971"/>
                    <a:pt x="1087" y="971"/>
                  </a:cubicBezTo>
                  <a:lnTo>
                    <a:pt x="1087" y="971"/>
                  </a:lnTo>
                  <a:cubicBezTo>
                    <a:pt x="1087" y="971"/>
                    <a:pt x="2047" y="1058"/>
                    <a:pt x="2669" y="1058"/>
                  </a:cubicBezTo>
                  <a:cubicBezTo>
                    <a:pt x="2876" y="1058"/>
                    <a:pt x="3046" y="1048"/>
                    <a:pt x="3130" y="1022"/>
                  </a:cubicBezTo>
                  <a:cubicBezTo>
                    <a:pt x="3311" y="984"/>
                    <a:pt x="3415" y="790"/>
                    <a:pt x="3350" y="621"/>
                  </a:cubicBezTo>
                  <a:lnTo>
                    <a:pt x="3350" y="621"/>
                  </a:lnTo>
                  <a:cubicBezTo>
                    <a:pt x="3494" y="693"/>
                    <a:pt x="3655" y="733"/>
                    <a:pt x="3812" y="733"/>
                  </a:cubicBezTo>
                  <a:cubicBezTo>
                    <a:pt x="3852" y="733"/>
                    <a:pt x="3892" y="730"/>
                    <a:pt x="3932" y="725"/>
                  </a:cubicBezTo>
                  <a:cubicBezTo>
                    <a:pt x="4333" y="699"/>
                    <a:pt x="3932" y="609"/>
                    <a:pt x="3932" y="609"/>
                  </a:cubicBezTo>
                  <a:cubicBezTo>
                    <a:pt x="3932" y="609"/>
                    <a:pt x="4242" y="1"/>
                    <a:pt x="30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352;p47"/>
            <p:cNvSpPr/>
            <p:nvPr/>
          </p:nvSpPr>
          <p:spPr>
            <a:xfrm>
              <a:off x="6894468" y="1484941"/>
              <a:ext cx="13176" cy="14950"/>
            </a:xfrm>
            <a:custGeom>
              <a:avLst/>
              <a:gdLst/>
              <a:ahLst/>
              <a:cxnLst/>
              <a:rect l="l" t="t" r="r" b="b"/>
              <a:pathLst>
                <a:path w="208" h="236" extrusionOk="0">
                  <a:moveTo>
                    <a:pt x="91" y="1"/>
                  </a:moveTo>
                  <a:cubicBezTo>
                    <a:pt x="26" y="27"/>
                    <a:pt x="0" y="78"/>
                    <a:pt x="26" y="130"/>
                  </a:cubicBezTo>
                  <a:cubicBezTo>
                    <a:pt x="38" y="188"/>
                    <a:pt x="80" y="236"/>
                    <a:pt x="117" y="236"/>
                  </a:cubicBezTo>
                  <a:cubicBezTo>
                    <a:pt x="121" y="236"/>
                    <a:pt x="126" y="235"/>
                    <a:pt x="130" y="234"/>
                  </a:cubicBezTo>
                  <a:cubicBezTo>
                    <a:pt x="181" y="208"/>
                    <a:pt x="207" y="156"/>
                    <a:pt x="194" y="104"/>
                  </a:cubicBezTo>
                  <a:cubicBezTo>
                    <a:pt x="181" y="40"/>
                    <a:pt x="130" y="1"/>
                    <a:pt x="91" y="1"/>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353;p47"/>
            <p:cNvSpPr/>
            <p:nvPr/>
          </p:nvSpPr>
          <p:spPr>
            <a:xfrm>
              <a:off x="6944449" y="1474995"/>
              <a:ext cx="13176" cy="14253"/>
            </a:xfrm>
            <a:custGeom>
              <a:avLst/>
              <a:gdLst/>
              <a:ahLst/>
              <a:cxnLst/>
              <a:rect l="l" t="t" r="r" b="b"/>
              <a:pathLst>
                <a:path w="208" h="225" extrusionOk="0">
                  <a:moveTo>
                    <a:pt x="106" y="0"/>
                  </a:moveTo>
                  <a:cubicBezTo>
                    <a:pt x="101" y="0"/>
                    <a:pt x="96" y="1"/>
                    <a:pt x="91" y="3"/>
                  </a:cubicBezTo>
                  <a:cubicBezTo>
                    <a:pt x="26" y="16"/>
                    <a:pt x="0" y="80"/>
                    <a:pt x="26" y="132"/>
                  </a:cubicBezTo>
                  <a:cubicBezTo>
                    <a:pt x="37" y="188"/>
                    <a:pt x="78" y="225"/>
                    <a:pt x="114" y="225"/>
                  </a:cubicBezTo>
                  <a:cubicBezTo>
                    <a:pt x="119" y="225"/>
                    <a:pt x="124" y="224"/>
                    <a:pt x="129" y="222"/>
                  </a:cubicBezTo>
                  <a:cubicBezTo>
                    <a:pt x="181" y="209"/>
                    <a:pt x="207" y="145"/>
                    <a:pt x="194" y="93"/>
                  </a:cubicBezTo>
                  <a:cubicBezTo>
                    <a:pt x="183" y="37"/>
                    <a:pt x="142" y="0"/>
                    <a:pt x="106" y="0"/>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354;p47"/>
            <p:cNvSpPr/>
            <p:nvPr/>
          </p:nvSpPr>
          <p:spPr>
            <a:xfrm>
              <a:off x="6755167" y="1525926"/>
              <a:ext cx="59863" cy="59863"/>
            </a:xfrm>
            <a:custGeom>
              <a:avLst/>
              <a:gdLst/>
              <a:ahLst/>
              <a:cxnLst/>
              <a:rect l="l" t="t" r="r" b="b"/>
              <a:pathLst>
                <a:path w="945" h="945" extrusionOk="0">
                  <a:moveTo>
                    <a:pt x="466" y="0"/>
                  </a:moveTo>
                  <a:cubicBezTo>
                    <a:pt x="208" y="0"/>
                    <a:pt x="1" y="207"/>
                    <a:pt x="1" y="479"/>
                  </a:cubicBezTo>
                  <a:cubicBezTo>
                    <a:pt x="1" y="737"/>
                    <a:pt x="208" y="944"/>
                    <a:pt x="466" y="944"/>
                  </a:cubicBezTo>
                  <a:cubicBezTo>
                    <a:pt x="738" y="944"/>
                    <a:pt x="945" y="737"/>
                    <a:pt x="945" y="479"/>
                  </a:cubicBezTo>
                  <a:cubicBezTo>
                    <a:pt x="945" y="207"/>
                    <a:pt x="738" y="0"/>
                    <a:pt x="466" y="0"/>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355;p47"/>
            <p:cNvSpPr/>
            <p:nvPr/>
          </p:nvSpPr>
          <p:spPr>
            <a:xfrm>
              <a:off x="6768280" y="1539863"/>
              <a:ext cx="33638" cy="31990"/>
            </a:xfrm>
            <a:custGeom>
              <a:avLst/>
              <a:gdLst/>
              <a:ahLst/>
              <a:cxnLst/>
              <a:rect l="l" t="t" r="r" b="b"/>
              <a:pathLst>
                <a:path w="531" h="505" fill="none" extrusionOk="0">
                  <a:moveTo>
                    <a:pt x="14" y="233"/>
                  </a:moveTo>
                  <a:cubicBezTo>
                    <a:pt x="1" y="155"/>
                    <a:pt x="40" y="78"/>
                    <a:pt x="130" y="52"/>
                  </a:cubicBezTo>
                  <a:cubicBezTo>
                    <a:pt x="259" y="0"/>
                    <a:pt x="531" y="181"/>
                    <a:pt x="402" y="505"/>
                  </a:cubicBezTo>
                </a:path>
              </a:pathLst>
            </a:custGeom>
            <a:noFill/>
            <a:ln w="4200" cap="rnd" cmpd="sng">
              <a:solidFill>
                <a:srgbClr val="A83B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356;p47"/>
            <p:cNvSpPr/>
            <p:nvPr/>
          </p:nvSpPr>
          <p:spPr>
            <a:xfrm>
              <a:off x="6877238" y="1450543"/>
              <a:ext cx="25466" cy="25466"/>
            </a:xfrm>
            <a:custGeom>
              <a:avLst/>
              <a:gdLst/>
              <a:ahLst/>
              <a:cxnLst/>
              <a:rect l="l" t="t" r="r" b="b"/>
              <a:pathLst>
                <a:path w="402" h="402" fill="none" extrusionOk="0">
                  <a:moveTo>
                    <a:pt x="402" y="259"/>
                  </a:moveTo>
                  <a:cubicBezTo>
                    <a:pt x="156" y="1"/>
                    <a:pt x="1" y="402"/>
                    <a:pt x="52" y="311"/>
                  </a:cubicBezTo>
                </a:path>
              </a:pathLst>
            </a:custGeom>
            <a:noFill/>
            <a:ln w="4200" cap="rnd" cmpd="sng">
              <a:solidFill>
                <a:srgbClr val="1C26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357;p47"/>
            <p:cNvSpPr/>
            <p:nvPr/>
          </p:nvSpPr>
          <p:spPr>
            <a:xfrm>
              <a:off x="6932160" y="1440725"/>
              <a:ext cx="25466" cy="25466"/>
            </a:xfrm>
            <a:custGeom>
              <a:avLst/>
              <a:gdLst/>
              <a:ahLst/>
              <a:cxnLst/>
              <a:rect l="l" t="t" r="r" b="b"/>
              <a:pathLst>
                <a:path w="402" h="402" fill="none" extrusionOk="0">
                  <a:moveTo>
                    <a:pt x="401" y="259"/>
                  </a:moveTo>
                  <a:cubicBezTo>
                    <a:pt x="155" y="0"/>
                    <a:pt x="0" y="401"/>
                    <a:pt x="52" y="324"/>
                  </a:cubicBezTo>
                </a:path>
              </a:pathLst>
            </a:custGeom>
            <a:noFill/>
            <a:ln w="4200" cap="rnd" cmpd="sng">
              <a:solidFill>
                <a:srgbClr val="1C26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358;p47"/>
            <p:cNvSpPr/>
            <p:nvPr/>
          </p:nvSpPr>
          <p:spPr>
            <a:xfrm>
              <a:off x="6917400" y="1458715"/>
              <a:ext cx="31990" cy="65628"/>
            </a:xfrm>
            <a:custGeom>
              <a:avLst/>
              <a:gdLst/>
              <a:ahLst/>
              <a:cxnLst/>
              <a:rect l="l" t="t" r="r" b="b"/>
              <a:pathLst>
                <a:path w="505" h="1036" fill="none" extrusionOk="0">
                  <a:moveTo>
                    <a:pt x="0" y="1"/>
                  </a:moveTo>
                  <a:cubicBezTo>
                    <a:pt x="169" y="285"/>
                    <a:pt x="324" y="570"/>
                    <a:pt x="505" y="854"/>
                  </a:cubicBezTo>
                  <a:cubicBezTo>
                    <a:pt x="388" y="958"/>
                    <a:pt x="246" y="1023"/>
                    <a:pt x="104" y="1036"/>
                  </a:cubicBezTo>
                </a:path>
              </a:pathLst>
            </a:custGeom>
            <a:noFill/>
            <a:ln w="4200" cap="rnd" cmpd="sng">
              <a:solidFill>
                <a:srgbClr val="A83B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359;p47"/>
            <p:cNvSpPr/>
            <p:nvPr/>
          </p:nvSpPr>
          <p:spPr>
            <a:xfrm>
              <a:off x="6835492" y="1512180"/>
              <a:ext cx="46750" cy="28063"/>
            </a:xfrm>
            <a:custGeom>
              <a:avLst/>
              <a:gdLst/>
              <a:ahLst/>
              <a:cxnLst/>
              <a:rect l="l" t="t" r="r" b="b"/>
              <a:pathLst>
                <a:path w="738" h="443" extrusionOk="0">
                  <a:moveTo>
                    <a:pt x="469" y="1"/>
                  </a:moveTo>
                  <a:cubicBezTo>
                    <a:pt x="419" y="1"/>
                    <a:pt x="365" y="8"/>
                    <a:pt x="311" y="23"/>
                  </a:cubicBezTo>
                  <a:cubicBezTo>
                    <a:pt x="130" y="88"/>
                    <a:pt x="0" y="217"/>
                    <a:pt x="39" y="321"/>
                  </a:cubicBezTo>
                  <a:cubicBezTo>
                    <a:pt x="56" y="399"/>
                    <a:pt x="144" y="442"/>
                    <a:pt x="255" y="442"/>
                  </a:cubicBezTo>
                  <a:cubicBezTo>
                    <a:pt x="309" y="442"/>
                    <a:pt x="368" y="432"/>
                    <a:pt x="427" y="411"/>
                  </a:cubicBezTo>
                  <a:cubicBezTo>
                    <a:pt x="621" y="360"/>
                    <a:pt x="737" y="217"/>
                    <a:pt x="711" y="114"/>
                  </a:cubicBezTo>
                  <a:cubicBezTo>
                    <a:pt x="684" y="41"/>
                    <a:pt x="587" y="1"/>
                    <a:pt x="469" y="1"/>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360;p47"/>
            <p:cNvSpPr/>
            <p:nvPr/>
          </p:nvSpPr>
          <p:spPr>
            <a:xfrm>
              <a:off x="6964911" y="1490706"/>
              <a:ext cx="25466" cy="26353"/>
            </a:xfrm>
            <a:custGeom>
              <a:avLst/>
              <a:gdLst/>
              <a:ahLst/>
              <a:cxnLst/>
              <a:rect l="l" t="t" r="r" b="b"/>
              <a:pathLst>
                <a:path w="402" h="416" extrusionOk="0">
                  <a:moveTo>
                    <a:pt x="298" y="0"/>
                  </a:moveTo>
                  <a:cubicBezTo>
                    <a:pt x="117" y="65"/>
                    <a:pt x="0" y="207"/>
                    <a:pt x="39" y="298"/>
                  </a:cubicBezTo>
                  <a:cubicBezTo>
                    <a:pt x="68" y="375"/>
                    <a:pt x="162" y="416"/>
                    <a:pt x="277" y="416"/>
                  </a:cubicBezTo>
                  <a:cubicBezTo>
                    <a:pt x="316" y="416"/>
                    <a:pt x="358" y="411"/>
                    <a:pt x="401" y="401"/>
                  </a:cubicBezTo>
                  <a:cubicBezTo>
                    <a:pt x="388" y="349"/>
                    <a:pt x="375" y="324"/>
                    <a:pt x="363" y="259"/>
                  </a:cubicBezTo>
                  <a:cubicBezTo>
                    <a:pt x="337" y="181"/>
                    <a:pt x="324" y="117"/>
                    <a:pt x="298" y="39"/>
                  </a:cubicBezTo>
                  <a:lnTo>
                    <a:pt x="298" y="0"/>
                  </a:ln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361;p47"/>
            <p:cNvSpPr/>
            <p:nvPr/>
          </p:nvSpPr>
          <p:spPr>
            <a:xfrm>
              <a:off x="6807619" y="1561147"/>
              <a:ext cx="195047" cy="90714"/>
            </a:xfrm>
            <a:custGeom>
              <a:avLst/>
              <a:gdLst/>
              <a:ahLst/>
              <a:cxnLst/>
              <a:rect l="l" t="t" r="r" b="b"/>
              <a:pathLst>
                <a:path w="3079" h="1432" extrusionOk="0">
                  <a:moveTo>
                    <a:pt x="3001" y="0"/>
                  </a:moveTo>
                  <a:cubicBezTo>
                    <a:pt x="2962" y="181"/>
                    <a:pt x="2910" y="363"/>
                    <a:pt x="2833" y="544"/>
                  </a:cubicBezTo>
                  <a:cubicBezTo>
                    <a:pt x="2742" y="621"/>
                    <a:pt x="2639" y="686"/>
                    <a:pt x="2535" y="738"/>
                  </a:cubicBezTo>
                  <a:lnTo>
                    <a:pt x="2406" y="298"/>
                  </a:lnTo>
                  <a:lnTo>
                    <a:pt x="2199" y="363"/>
                  </a:lnTo>
                  <a:lnTo>
                    <a:pt x="2160" y="828"/>
                  </a:lnTo>
                  <a:cubicBezTo>
                    <a:pt x="1979" y="914"/>
                    <a:pt x="1777" y="965"/>
                    <a:pt x="1569" y="965"/>
                  </a:cubicBezTo>
                  <a:cubicBezTo>
                    <a:pt x="1495" y="965"/>
                    <a:pt x="1420" y="958"/>
                    <a:pt x="1345" y="944"/>
                  </a:cubicBezTo>
                  <a:cubicBezTo>
                    <a:pt x="958" y="841"/>
                    <a:pt x="1" y="220"/>
                    <a:pt x="1" y="220"/>
                  </a:cubicBezTo>
                  <a:lnTo>
                    <a:pt x="1" y="220"/>
                  </a:lnTo>
                  <a:cubicBezTo>
                    <a:pt x="169" y="518"/>
                    <a:pt x="388" y="776"/>
                    <a:pt x="647" y="983"/>
                  </a:cubicBezTo>
                  <a:cubicBezTo>
                    <a:pt x="943" y="1216"/>
                    <a:pt x="1291" y="1431"/>
                    <a:pt x="1769" y="1431"/>
                  </a:cubicBezTo>
                  <a:cubicBezTo>
                    <a:pt x="1875" y="1431"/>
                    <a:pt x="1988" y="1421"/>
                    <a:pt x="2108" y="1397"/>
                  </a:cubicBezTo>
                  <a:cubicBezTo>
                    <a:pt x="2755" y="1281"/>
                    <a:pt x="2962" y="996"/>
                    <a:pt x="3040" y="479"/>
                  </a:cubicBezTo>
                  <a:cubicBezTo>
                    <a:pt x="3078" y="324"/>
                    <a:pt x="3065" y="156"/>
                    <a:pt x="30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362;p47"/>
            <p:cNvSpPr/>
            <p:nvPr/>
          </p:nvSpPr>
          <p:spPr>
            <a:xfrm>
              <a:off x="6623278" y="1263036"/>
              <a:ext cx="470609" cy="217092"/>
            </a:xfrm>
            <a:custGeom>
              <a:avLst/>
              <a:gdLst/>
              <a:ahLst/>
              <a:cxnLst/>
              <a:rect l="l" t="t" r="r" b="b"/>
              <a:pathLst>
                <a:path w="7429" h="3427" extrusionOk="0">
                  <a:moveTo>
                    <a:pt x="6635" y="2107"/>
                  </a:moveTo>
                  <a:cubicBezTo>
                    <a:pt x="6635" y="2107"/>
                    <a:pt x="6635" y="2107"/>
                    <a:pt x="6635" y="2107"/>
                  </a:cubicBezTo>
                  <a:cubicBezTo>
                    <a:pt x="6635" y="2107"/>
                    <a:pt x="6635" y="2107"/>
                    <a:pt x="6635" y="2107"/>
                  </a:cubicBezTo>
                  <a:close/>
                  <a:moveTo>
                    <a:pt x="6380" y="0"/>
                  </a:moveTo>
                  <a:cubicBezTo>
                    <a:pt x="6367" y="0"/>
                    <a:pt x="6358" y="4"/>
                    <a:pt x="6350" y="12"/>
                  </a:cubicBezTo>
                  <a:cubicBezTo>
                    <a:pt x="6221" y="141"/>
                    <a:pt x="4889" y="504"/>
                    <a:pt x="3273" y="1176"/>
                  </a:cubicBezTo>
                  <a:cubicBezTo>
                    <a:pt x="1669" y="1836"/>
                    <a:pt x="221" y="1603"/>
                    <a:pt x="143" y="1810"/>
                  </a:cubicBezTo>
                  <a:cubicBezTo>
                    <a:pt x="1" y="2159"/>
                    <a:pt x="14" y="2547"/>
                    <a:pt x="169" y="2896"/>
                  </a:cubicBezTo>
                  <a:cubicBezTo>
                    <a:pt x="376" y="3297"/>
                    <a:pt x="1048" y="3426"/>
                    <a:pt x="1048" y="3426"/>
                  </a:cubicBezTo>
                  <a:cubicBezTo>
                    <a:pt x="2659" y="2202"/>
                    <a:pt x="4201" y="1929"/>
                    <a:pt x="5256" y="1929"/>
                  </a:cubicBezTo>
                  <a:cubicBezTo>
                    <a:pt x="6100" y="1929"/>
                    <a:pt x="6632" y="2104"/>
                    <a:pt x="6635" y="2107"/>
                  </a:cubicBezTo>
                  <a:lnTo>
                    <a:pt x="6635" y="2107"/>
                  </a:lnTo>
                  <a:cubicBezTo>
                    <a:pt x="7429" y="1106"/>
                    <a:pt x="6585" y="0"/>
                    <a:pt x="6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363;p47"/>
            <p:cNvSpPr/>
            <p:nvPr/>
          </p:nvSpPr>
          <p:spPr>
            <a:xfrm>
              <a:off x="6878061" y="1529221"/>
              <a:ext cx="106550" cy="62461"/>
            </a:xfrm>
            <a:custGeom>
              <a:avLst/>
              <a:gdLst/>
              <a:ahLst/>
              <a:cxnLst/>
              <a:rect l="l" t="t" r="r" b="b"/>
              <a:pathLst>
                <a:path w="1682" h="986" extrusionOk="0">
                  <a:moveTo>
                    <a:pt x="1475" y="0"/>
                  </a:moveTo>
                  <a:lnTo>
                    <a:pt x="1475" y="0"/>
                  </a:lnTo>
                  <a:cubicBezTo>
                    <a:pt x="1061" y="104"/>
                    <a:pt x="1" y="401"/>
                    <a:pt x="1" y="401"/>
                  </a:cubicBezTo>
                  <a:cubicBezTo>
                    <a:pt x="76" y="747"/>
                    <a:pt x="388" y="985"/>
                    <a:pt x="722" y="985"/>
                  </a:cubicBezTo>
                  <a:cubicBezTo>
                    <a:pt x="788" y="985"/>
                    <a:pt x="854" y="976"/>
                    <a:pt x="919" y="957"/>
                  </a:cubicBezTo>
                  <a:cubicBezTo>
                    <a:pt x="1682" y="776"/>
                    <a:pt x="1475" y="0"/>
                    <a:pt x="1475" y="0"/>
                  </a:cubicBezTo>
                  <a:close/>
                </a:path>
              </a:pathLst>
            </a:custGeom>
            <a:solidFill>
              <a:srgbClr val="F5F5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364;p47"/>
            <p:cNvSpPr/>
            <p:nvPr/>
          </p:nvSpPr>
          <p:spPr>
            <a:xfrm>
              <a:off x="6945273" y="3663193"/>
              <a:ext cx="556254" cy="513748"/>
            </a:xfrm>
            <a:custGeom>
              <a:avLst/>
              <a:gdLst/>
              <a:ahLst/>
              <a:cxnLst/>
              <a:rect l="l" t="t" r="r" b="b"/>
              <a:pathLst>
                <a:path w="8781" h="8110" extrusionOk="0">
                  <a:moveTo>
                    <a:pt x="8354" y="1"/>
                  </a:moveTo>
                  <a:lnTo>
                    <a:pt x="6466" y="91"/>
                  </a:lnTo>
                  <a:lnTo>
                    <a:pt x="0" y="5691"/>
                  </a:lnTo>
                  <a:lnTo>
                    <a:pt x="349" y="8109"/>
                  </a:lnTo>
                  <a:lnTo>
                    <a:pt x="1345" y="7799"/>
                  </a:lnTo>
                  <a:lnTo>
                    <a:pt x="983" y="6014"/>
                  </a:lnTo>
                  <a:lnTo>
                    <a:pt x="983" y="6014"/>
                  </a:lnTo>
                  <a:lnTo>
                    <a:pt x="2574" y="7773"/>
                  </a:lnTo>
                  <a:lnTo>
                    <a:pt x="3026" y="7333"/>
                  </a:lnTo>
                  <a:lnTo>
                    <a:pt x="1953" y="5639"/>
                  </a:lnTo>
                  <a:lnTo>
                    <a:pt x="4087" y="6790"/>
                  </a:lnTo>
                  <a:lnTo>
                    <a:pt x="4565" y="6363"/>
                  </a:lnTo>
                  <a:lnTo>
                    <a:pt x="3181" y="4695"/>
                  </a:lnTo>
                  <a:lnTo>
                    <a:pt x="5819" y="5523"/>
                  </a:lnTo>
                  <a:lnTo>
                    <a:pt x="6091" y="4838"/>
                  </a:lnTo>
                  <a:lnTo>
                    <a:pt x="4487" y="3635"/>
                  </a:lnTo>
                  <a:lnTo>
                    <a:pt x="6582" y="4178"/>
                  </a:lnTo>
                  <a:lnTo>
                    <a:pt x="6893" y="3751"/>
                  </a:lnTo>
                  <a:lnTo>
                    <a:pt x="5742" y="2820"/>
                  </a:lnTo>
                  <a:lnTo>
                    <a:pt x="5742" y="2820"/>
                  </a:lnTo>
                  <a:lnTo>
                    <a:pt x="7630" y="3454"/>
                  </a:lnTo>
                  <a:lnTo>
                    <a:pt x="8031" y="2975"/>
                  </a:lnTo>
                  <a:lnTo>
                    <a:pt x="6751" y="2096"/>
                  </a:lnTo>
                  <a:lnTo>
                    <a:pt x="8781" y="2031"/>
                  </a:lnTo>
                  <a:lnTo>
                    <a:pt x="8768" y="1475"/>
                  </a:lnTo>
                  <a:lnTo>
                    <a:pt x="7333" y="1152"/>
                  </a:lnTo>
                  <a:lnTo>
                    <a:pt x="8742" y="648"/>
                  </a:lnTo>
                  <a:lnTo>
                    <a:pt x="83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365;p47"/>
            <p:cNvSpPr/>
            <p:nvPr/>
          </p:nvSpPr>
          <p:spPr>
            <a:xfrm>
              <a:off x="7390922" y="3189737"/>
              <a:ext cx="721781" cy="245788"/>
            </a:xfrm>
            <a:custGeom>
              <a:avLst/>
              <a:gdLst/>
              <a:ahLst/>
              <a:cxnLst/>
              <a:rect l="l" t="t" r="r" b="b"/>
              <a:pathLst>
                <a:path w="11394" h="3880" extrusionOk="0">
                  <a:moveTo>
                    <a:pt x="1410" y="0"/>
                  </a:moveTo>
                  <a:lnTo>
                    <a:pt x="0" y="1992"/>
                  </a:lnTo>
                  <a:lnTo>
                    <a:pt x="944" y="2457"/>
                  </a:lnTo>
                  <a:lnTo>
                    <a:pt x="1914" y="918"/>
                  </a:lnTo>
                  <a:lnTo>
                    <a:pt x="1849" y="3272"/>
                  </a:lnTo>
                  <a:lnTo>
                    <a:pt x="2483" y="3272"/>
                  </a:lnTo>
                  <a:lnTo>
                    <a:pt x="2871" y="1306"/>
                  </a:lnTo>
                  <a:lnTo>
                    <a:pt x="3634" y="3608"/>
                  </a:lnTo>
                  <a:lnTo>
                    <a:pt x="4268" y="3634"/>
                  </a:lnTo>
                  <a:lnTo>
                    <a:pt x="4410" y="1462"/>
                  </a:lnTo>
                  <a:lnTo>
                    <a:pt x="5755" y="3880"/>
                  </a:lnTo>
                  <a:lnTo>
                    <a:pt x="6427" y="3582"/>
                  </a:lnTo>
                  <a:lnTo>
                    <a:pt x="6078" y="1604"/>
                  </a:lnTo>
                  <a:lnTo>
                    <a:pt x="6078" y="1604"/>
                  </a:lnTo>
                  <a:lnTo>
                    <a:pt x="7242" y="3427"/>
                  </a:lnTo>
                  <a:lnTo>
                    <a:pt x="7759" y="3337"/>
                  </a:lnTo>
                  <a:lnTo>
                    <a:pt x="7565" y="1862"/>
                  </a:lnTo>
                  <a:lnTo>
                    <a:pt x="8496" y="3621"/>
                  </a:lnTo>
                  <a:lnTo>
                    <a:pt x="9104" y="3557"/>
                  </a:lnTo>
                  <a:lnTo>
                    <a:pt x="8794" y="2031"/>
                  </a:lnTo>
                  <a:lnTo>
                    <a:pt x="8794" y="2031"/>
                  </a:lnTo>
                  <a:lnTo>
                    <a:pt x="10307" y="3388"/>
                  </a:lnTo>
                  <a:lnTo>
                    <a:pt x="10682" y="2975"/>
                  </a:lnTo>
                  <a:lnTo>
                    <a:pt x="9854" y="1746"/>
                  </a:lnTo>
                  <a:lnTo>
                    <a:pt x="11238" y="2354"/>
                  </a:lnTo>
                  <a:lnTo>
                    <a:pt x="11393" y="1617"/>
                  </a:lnTo>
                  <a:lnTo>
                    <a:pt x="9958" y="388"/>
                  </a:lnTo>
                  <a:lnTo>
                    <a:pt x="141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366;p47"/>
            <p:cNvSpPr/>
            <p:nvPr/>
          </p:nvSpPr>
          <p:spPr>
            <a:xfrm>
              <a:off x="5362536" y="2484367"/>
              <a:ext cx="256114" cy="250349"/>
            </a:xfrm>
            <a:custGeom>
              <a:avLst/>
              <a:gdLst/>
              <a:ahLst/>
              <a:cxnLst/>
              <a:rect l="l" t="t" r="r" b="b"/>
              <a:pathLst>
                <a:path w="4043" h="3952" extrusionOk="0">
                  <a:moveTo>
                    <a:pt x="906" y="1"/>
                  </a:moveTo>
                  <a:cubicBezTo>
                    <a:pt x="906" y="1"/>
                    <a:pt x="1" y="1294"/>
                    <a:pt x="156" y="1669"/>
                  </a:cubicBezTo>
                  <a:cubicBezTo>
                    <a:pt x="311" y="2044"/>
                    <a:pt x="699" y="3764"/>
                    <a:pt x="1475" y="3880"/>
                  </a:cubicBezTo>
                  <a:cubicBezTo>
                    <a:pt x="1738" y="3924"/>
                    <a:pt x="2043" y="3952"/>
                    <a:pt x="2335" y="3952"/>
                  </a:cubicBezTo>
                  <a:cubicBezTo>
                    <a:pt x="2904" y="3952"/>
                    <a:pt x="3424" y="3848"/>
                    <a:pt x="3492" y="3557"/>
                  </a:cubicBezTo>
                  <a:cubicBezTo>
                    <a:pt x="3531" y="3350"/>
                    <a:pt x="2510" y="3105"/>
                    <a:pt x="2509" y="3104"/>
                  </a:cubicBezTo>
                  <a:lnTo>
                    <a:pt x="2509" y="3104"/>
                  </a:lnTo>
                  <a:cubicBezTo>
                    <a:pt x="2545" y="3109"/>
                    <a:pt x="2582" y="3112"/>
                    <a:pt x="2619" y="3112"/>
                  </a:cubicBezTo>
                  <a:cubicBezTo>
                    <a:pt x="3268" y="3112"/>
                    <a:pt x="4043" y="2406"/>
                    <a:pt x="3746" y="2406"/>
                  </a:cubicBezTo>
                  <a:cubicBezTo>
                    <a:pt x="3743" y="2406"/>
                    <a:pt x="3741" y="2406"/>
                    <a:pt x="3738" y="2406"/>
                  </a:cubicBezTo>
                  <a:cubicBezTo>
                    <a:pt x="3478" y="2417"/>
                    <a:pt x="2843" y="2477"/>
                    <a:pt x="2603" y="2500"/>
                  </a:cubicBezTo>
                  <a:lnTo>
                    <a:pt x="2603" y="2500"/>
                  </a:lnTo>
                  <a:cubicBezTo>
                    <a:pt x="3316" y="2398"/>
                    <a:pt x="3947" y="1576"/>
                    <a:pt x="3712" y="1527"/>
                  </a:cubicBezTo>
                  <a:cubicBezTo>
                    <a:pt x="3704" y="1525"/>
                    <a:pt x="3694" y="1525"/>
                    <a:pt x="3684" y="1525"/>
                  </a:cubicBezTo>
                  <a:cubicBezTo>
                    <a:pt x="3393" y="1525"/>
                    <a:pt x="2380" y="2031"/>
                    <a:pt x="2380" y="2031"/>
                  </a:cubicBezTo>
                  <a:cubicBezTo>
                    <a:pt x="2380" y="2031"/>
                    <a:pt x="3246" y="1320"/>
                    <a:pt x="2794" y="1229"/>
                  </a:cubicBezTo>
                  <a:cubicBezTo>
                    <a:pt x="2780" y="1226"/>
                    <a:pt x="2764" y="1225"/>
                    <a:pt x="2745" y="1225"/>
                  </a:cubicBezTo>
                  <a:cubicBezTo>
                    <a:pt x="2469" y="1225"/>
                    <a:pt x="1644" y="1531"/>
                    <a:pt x="1538" y="1531"/>
                  </a:cubicBezTo>
                  <a:cubicBezTo>
                    <a:pt x="1530" y="1531"/>
                    <a:pt x="1527" y="1530"/>
                    <a:pt x="1527" y="1527"/>
                  </a:cubicBezTo>
                  <a:cubicBezTo>
                    <a:pt x="1514" y="1475"/>
                    <a:pt x="906" y="1"/>
                    <a:pt x="906" y="1"/>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367;p47"/>
            <p:cNvSpPr/>
            <p:nvPr/>
          </p:nvSpPr>
          <p:spPr>
            <a:xfrm>
              <a:off x="7935964" y="2283684"/>
              <a:ext cx="111998" cy="116116"/>
            </a:xfrm>
            <a:custGeom>
              <a:avLst/>
              <a:gdLst/>
              <a:ahLst/>
              <a:cxnLst/>
              <a:rect l="l" t="t" r="r" b="b"/>
              <a:pathLst>
                <a:path w="1768" h="1833" extrusionOk="0">
                  <a:moveTo>
                    <a:pt x="816" y="0"/>
                  </a:moveTo>
                  <a:cubicBezTo>
                    <a:pt x="161" y="0"/>
                    <a:pt x="1" y="1208"/>
                    <a:pt x="474" y="1682"/>
                  </a:cubicBezTo>
                  <a:cubicBezTo>
                    <a:pt x="582" y="1784"/>
                    <a:pt x="721" y="1833"/>
                    <a:pt x="860" y="1833"/>
                  </a:cubicBezTo>
                  <a:cubicBezTo>
                    <a:pt x="1019" y="1833"/>
                    <a:pt x="1178" y="1767"/>
                    <a:pt x="1289" y="1643"/>
                  </a:cubicBezTo>
                  <a:cubicBezTo>
                    <a:pt x="1768" y="1164"/>
                    <a:pt x="1561" y="26"/>
                    <a:pt x="836" y="0"/>
                  </a:cubicBezTo>
                  <a:cubicBezTo>
                    <a:pt x="829" y="0"/>
                    <a:pt x="822" y="0"/>
                    <a:pt x="8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68;p47"/>
            <p:cNvSpPr/>
            <p:nvPr/>
          </p:nvSpPr>
          <p:spPr>
            <a:xfrm>
              <a:off x="6491388" y="3203483"/>
              <a:ext cx="110795" cy="115736"/>
            </a:xfrm>
            <a:custGeom>
              <a:avLst/>
              <a:gdLst/>
              <a:ahLst/>
              <a:cxnLst/>
              <a:rect l="l" t="t" r="r" b="b"/>
              <a:pathLst>
                <a:path w="1749" h="1827" extrusionOk="0">
                  <a:moveTo>
                    <a:pt x="917" y="1"/>
                  </a:moveTo>
                  <a:cubicBezTo>
                    <a:pt x="901" y="1"/>
                    <a:pt x="884" y="1"/>
                    <a:pt x="867" y="3"/>
                  </a:cubicBezTo>
                  <a:cubicBezTo>
                    <a:pt x="143" y="68"/>
                    <a:pt x="1" y="1219"/>
                    <a:pt x="505" y="1658"/>
                  </a:cubicBezTo>
                  <a:cubicBezTo>
                    <a:pt x="618" y="1772"/>
                    <a:pt x="765" y="1827"/>
                    <a:pt x="911" y="1827"/>
                  </a:cubicBezTo>
                  <a:cubicBezTo>
                    <a:pt x="1066" y="1827"/>
                    <a:pt x="1220" y="1765"/>
                    <a:pt x="1333" y="1645"/>
                  </a:cubicBezTo>
                  <a:cubicBezTo>
                    <a:pt x="1749" y="1167"/>
                    <a:pt x="1538" y="1"/>
                    <a:pt x="9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69;p47"/>
            <p:cNvSpPr/>
            <p:nvPr/>
          </p:nvSpPr>
          <p:spPr>
            <a:xfrm>
              <a:off x="7550621" y="2553226"/>
              <a:ext cx="202395" cy="158939"/>
            </a:xfrm>
            <a:custGeom>
              <a:avLst/>
              <a:gdLst/>
              <a:ahLst/>
              <a:cxnLst/>
              <a:rect l="l" t="t" r="r" b="b"/>
              <a:pathLst>
                <a:path w="3195" h="2509" extrusionOk="0">
                  <a:moveTo>
                    <a:pt x="3195" y="0"/>
                  </a:moveTo>
                  <a:cubicBezTo>
                    <a:pt x="3195" y="0"/>
                    <a:pt x="1203" y="65"/>
                    <a:pt x="1" y="2509"/>
                  </a:cubicBezTo>
                  <a:lnTo>
                    <a:pt x="2548" y="1617"/>
                  </a:lnTo>
                  <a:lnTo>
                    <a:pt x="319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70;p47"/>
            <p:cNvSpPr/>
            <p:nvPr/>
          </p:nvSpPr>
          <p:spPr>
            <a:xfrm>
              <a:off x="6816614" y="3189547"/>
              <a:ext cx="125428" cy="91157"/>
            </a:xfrm>
            <a:custGeom>
              <a:avLst/>
              <a:gdLst/>
              <a:ahLst/>
              <a:cxnLst/>
              <a:rect l="l" t="t" r="r" b="b"/>
              <a:pathLst>
                <a:path w="1980" h="1439" extrusionOk="0">
                  <a:moveTo>
                    <a:pt x="1579" y="1"/>
                  </a:moveTo>
                  <a:cubicBezTo>
                    <a:pt x="758" y="1"/>
                    <a:pt x="1" y="327"/>
                    <a:pt x="1" y="327"/>
                  </a:cubicBezTo>
                  <a:lnTo>
                    <a:pt x="1191" y="1439"/>
                  </a:lnTo>
                  <a:lnTo>
                    <a:pt x="1979" y="29"/>
                  </a:lnTo>
                  <a:cubicBezTo>
                    <a:pt x="1846" y="9"/>
                    <a:pt x="1712" y="1"/>
                    <a:pt x="15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678273708"/>
      </p:ext>
    </p:extLst>
  </p:cSld>
  <p:clrMapOvr>
    <a:masterClrMapping/>
  </p:clrMapOvr>
  <p:transition spd="med">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50" y="110635"/>
            <a:ext cx="8898330" cy="468000"/>
          </a:xfrm>
        </p:spPr>
        <p:txBody>
          <a:bodyPr/>
          <a:lstStyle/>
          <a:p>
            <a:r>
              <a:rPr lang="vi-VN" dirty="0"/>
              <a:t>1. YES/ NO QUESTION (Dạng câu hỏi Yes/ No)</a:t>
            </a:r>
            <a:br>
              <a:rPr lang="vi-VN" dirty="0"/>
            </a:br>
            <a:endParaRPr lang="en-US" dirty="0"/>
          </a:p>
        </p:txBody>
      </p:sp>
      <p:sp>
        <p:nvSpPr>
          <p:cNvPr id="3" name="Rectangle 2"/>
          <p:cNvSpPr/>
          <p:nvPr/>
        </p:nvSpPr>
        <p:spPr>
          <a:xfrm>
            <a:off x="0" y="578635"/>
            <a:ext cx="9006840" cy="4524315"/>
          </a:xfrm>
          <a:prstGeom prst="rect">
            <a:avLst/>
          </a:prstGeom>
        </p:spPr>
        <p:txBody>
          <a:bodyPr wrap="square">
            <a:spAutoFit/>
          </a:bodyPr>
          <a:lstStyle/>
          <a:p>
            <a:pPr>
              <a:lnSpc>
                <a:spcPct val="150000"/>
              </a:lnSpc>
            </a:pPr>
            <a:r>
              <a:rPr lang="vi-VN" sz="3200" b="1" u="sng" dirty="0" smtClean="0">
                <a:solidFill>
                  <a:srgbClr val="0070C0"/>
                </a:solidFill>
                <a:latin typeface="+mn-lt"/>
              </a:rPr>
              <a:t>a</a:t>
            </a:r>
            <a:r>
              <a:rPr lang="vi-VN" sz="3200" b="1" u="sng" dirty="0">
                <a:solidFill>
                  <a:srgbClr val="0070C0"/>
                </a:solidFill>
                <a:latin typeface="+mn-lt"/>
              </a:rPr>
              <a:t>. Định nghĩa</a:t>
            </a:r>
          </a:p>
          <a:p>
            <a:pPr marL="457200" indent="-457200" algn="just">
              <a:lnSpc>
                <a:spcPct val="150000"/>
              </a:lnSpc>
              <a:buFont typeface="Wingdings" panose="05000000000000000000" pitchFamily="2" charset="2"/>
              <a:buChar char="Ø"/>
            </a:pPr>
            <a:r>
              <a:rPr lang="vi-VN" sz="3200" dirty="0" smtClean="0">
                <a:latin typeface="+mn-lt"/>
              </a:rPr>
              <a:t>Câu </a:t>
            </a:r>
            <a:r>
              <a:rPr lang="vi-VN" sz="3200" dirty="0">
                <a:latin typeface="+mn-lt"/>
              </a:rPr>
              <a:t>hỏi </a:t>
            </a:r>
            <a:r>
              <a:rPr lang="vi-VN" sz="3200" b="1" dirty="0">
                <a:solidFill>
                  <a:srgbClr val="0070C0"/>
                </a:solidFill>
                <a:latin typeface="+mn-lt"/>
              </a:rPr>
              <a:t>yes - no </a:t>
            </a:r>
            <a:r>
              <a:rPr lang="vi-VN" sz="3200" dirty="0">
                <a:latin typeface="+mn-lt"/>
              </a:rPr>
              <a:t>là loại câu hỏi chỉ đưa ra cho người được hỏi hai sự lựa chọn để trả lời là </a:t>
            </a:r>
            <a:r>
              <a:rPr lang="vi-VN" sz="3200" b="1" dirty="0">
                <a:solidFill>
                  <a:srgbClr val="0070C0"/>
                </a:solidFill>
                <a:latin typeface="+mn-lt"/>
              </a:rPr>
              <a:t>“có” </a:t>
            </a:r>
            <a:r>
              <a:rPr lang="vi-VN" sz="3200" dirty="0">
                <a:latin typeface="+mn-lt"/>
              </a:rPr>
              <a:t>hoặc </a:t>
            </a:r>
            <a:r>
              <a:rPr lang="vi-VN" sz="3200" b="1" dirty="0">
                <a:solidFill>
                  <a:srgbClr val="0070C0"/>
                </a:solidFill>
                <a:latin typeface="+mn-lt"/>
              </a:rPr>
              <a:t>“không”, “đúng”</a:t>
            </a:r>
            <a:r>
              <a:rPr lang="vi-VN" sz="3200" dirty="0">
                <a:latin typeface="+mn-lt"/>
              </a:rPr>
              <a:t> hoặc </a:t>
            </a:r>
            <a:r>
              <a:rPr lang="vi-VN" sz="3200" b="1" dirty="0">
                <a:solidFill>
                  <a:srgbClr val="0070C0"/>
                </a:solidFill>
                <a:latin typeface="+mn-lt"/>
              </a:rPr>
              <a:t>“sai” </a:t>
            </a:r>
            <a:r>
              <a:rPr lang="vi-VN" sz="3200" dirty="0">
                <a:latin typeface="+mn-lt"/>
              </a:rPr>
              <a:t>thay vì được đa dạng câu trả lời như các loại câu hỏi khác. Nó là một dạng câu hỏi đóng</a:t>
            </a:r>
            <a:r>
              <a:rPr lang="vi-VN" sz="3200" dirty="0" smtClean="0">
                <a:latin typeface="+mn-lt"/>
              </a:rPr>
              <a:t>.</a:t>
            </a:r>
            <a:endParaRPr lang="vi-VN" sz="3200" dirty="0">
              <a:latin typeface="+mn-lt"/>
            </a:endParaRPr>
          </a:p>
        </p:txBody>
      </p:sp>
    </p:spTree>
    <p:extLst>
      <p:ext uri="{BB962C8B-B14F-4D97-AF65-F5344CB8AC3E}">
        <p14:creationId xmlns:p14="http://schemas.microsoft.com/office/powerpoint/2010/main" val="2912199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12"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strips(downLeft)">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additive="base">
                                        <p:cTn id="18"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7210" y="0"/>
            <a:ext cx="8858250" cy="5016758"/>
          </a:xfrm>
          <a:prstGeom prst="rect">
            <a:avLst/>
          </a:prstGeom>
        </p:spPr>
        <p:txBody>
          <a:bodyPr wrap="square">
            <a:spAutoFit/>
          </a:bodyPr>
          <a:lstStyle/>
          <a:p>
            <a:r>
              <a:rPr lang="vi-VN" sz="3200" b="1" u="sng" dirty="0" smtClean="0">
                <a:latin typeface="+mn-lt"/>
              </a:rPr>
              <a:t>Ex </a:t>
            </a:r>
            <a:r>
              <a:rPr lang="vi-VN" sz="3200" b="1" u="sng" dirty="0">
                <a:latin typeface="+mn-lt"/>
              </a:rPr>
              <a:t>1:</a:t>
            </a:r>
          </a:p>
          <a:p>
            <a:pPr marL="457200" indent="-457200">
              <a:buFont typeface="Wingdings" panose="05000000000000000000" pitchFamily="2" charset="2"/>
              <a:buChar char="Ø"/>
            </a:pPr>
            <a:r>
              <a:rPr lang="vi-VN" sz="3200" b="1" dirty="0">
                <a:solidFill>
                  <a:srgbClr val="0070C0"/>
                </a:solidFill>
                <a:latin typeface="+mn-lt"/>
              </a:rPr>
              <a:t>Do you like this car? </a:t>
            </a:r>
            <a:endParaRPr lang="vi-VN" sz="3200" b="1" dirty="0" smtClean="0">
              <a:solidFill>
                <a:srgbClr val="0070C0"/>
              </a:solidFill>
              <a:latin typeface="+mn-lt"/>
            </a:endParaRPr>
          </a:p>
          <a:p>
            <a:r>
              <a:rPr lang="vi-VN" sz="3200" dirty="0" smtClean="0">
                <a:latin typeface="+mn-lt"/>
              </a:rPr>
              <a:t>(</a:t>
            </a:r>
            <a:r>
              <a:rPr lang="vi-VN" sz="3200" dirty="0">
                <a:latin typeface="+mn-lt"/>
              </a:rPr>
              <a:t>Bạn có thích chiếc xe này không?)</a:t>
            </a:r>
          </a:p>
          <a:p>
            <a:pPr marL="457200" indent="-457200">
              <a:buFont typeface="Wingdings" panose="05000000000000000000" pitchFamily="2" charset="2"/>
              <a:buChar char="Ø"/>
            </a:pPr>
            <a:r>
              <a:rPr lang="vi-VN" sz="3200" b="1" dirty="0">
                <a:solidFill>
                  <a:srgbClr val="0070C0"/>
                </a:solidFill>
                <a:latin typeface="+mn-lt"/>
              </a:rPr>
              <a:t>Yes, I do. / No, I don’t. </a:t>
            </a:r>
            <a:endParaRPr lang="vi-VN" sz="3200" b="1" dirty="0" smtClean="0">
              <a:solidFill>
                <a:srgbClr val="0070C0"/>
              </a:solidFill>
              <a:latin typeface="+mn-lt"/>
            </a:endParaRPr>
          </a:p>
          <a:p>
            <a:r>
              <a:rPr lang="vi-VN" sz="3200" dirty="0" smtClean="0">
                <a:latin typeface="+mn-lt"/>
              </a:rPr>
              <a:t>(</a:t>
            </a:r>
            <a:r>
              <a:rPr lang="vi-VN" sz="3200" dirty="0">
                <a:latin typeface="+mn-lt"/>
              </a:rPr>
              <a:t>Có, tôi thích./ Không, tôi không thích.)</a:t>
            </a:r>
          </a:p>
          <a:p>
            <a:r>
              <a:rPr lang="vi-VN" sz="3200" b="1" u="sng" dirty="0">
                <a:latin typeface="+mn-lt"/>
              </a:rPr>
              <a:t>Ex 2: </a:t>
            </a:r>
          </a:p>
          <a:p>
            <a:pPr marL="457200" indent="-457200">
              <a:buFont typeface="Wingdings" panose="05000000000000000000" pitchFamily="2" charset="2"/>
              <a:buChar char="Ø"/>
            </a:pPr>
            <a:r>
              <a:rPr lang="vi-VN" sz="3200" b="1" dirty="0">
                <a:solidFill>
                  <a:srgbClr val="0070C0"/>
                </a:solidFill>
                <a:latin typeface="+mn-lt"/>
              </a:rPr>
              <a:t>Did you go to the zoo last week? </a:t>
            </a:r>
            <a:endParaRPr lang="vi-VN" sz="3200" b="1" dirty="0" smtClean="0">
              <a:solidFill>
                <a:srgbClr val="0070C0"/>
              </a:solidFill>
              <a:latin typeface="+mn-lt"/>
            </a:endParaRPr>
          </a:p>
          <a:p>
            <a:r>
              <a:rPr lang="vi-VN" sz="3200" dirty="0" smtClean="0">
                <a:latin typeface="+mn-lt"/>
              </a:rPr>
              <a:t>(</a:t>
            </a:r>
            <a:r>
              <a:rPr lang="vi-VN" sz="3200" dirty="0">
                <a:latin typeface="+mn-lt"/>
              </a:rPr>
              <a:t>Bạn đã đi sở thú tuẫn trước phải không?) </a:t>
            </a:r>
          </a:p>
          <a:p>
            <a:pPr marL="457200" indent="-457200">
              <a:buFont typeface="Wingdings" panose="05000000000000000000" pitchFamily="2" charset="2"/>
              <a:buChar char="Ø"/>
            </a:pPr>
            <a:r>
              <a:rPr lang="vi-VN" sz="3200" b="1" dirty="0">
                <a:solidFill>
                  <a:srgbClr val="0070C0"/>
                </a:solidFill>
                <a:latin typeface="+mn-lt"/>
              </a:rPr>
              <a:t>Yes, I did. / No, I didn't. </a:t>
            </a:r>
            <a:endParaRPr lang="vi-VN" sz="3200" b="1" dirty="0" smtClean="0">
              <a:solidFill>
                <a:srgbClr val="0070C0"/>
              </a:solidFill>
              <a:latin typeface="+mn-lt"/>
            </a:endParaRPr>
          </a:p>
          <a:p>
            <a:pPr marL="457200" indent="-457200">
              <a:buFont typeface="Wingdings" panose="05000000000000000000" pitchFamily="2" charset="2"/>
              <a:buChar char="Ø"/>
            </a:pPr>
            <a:r>
              <a:rPr lang="vi-VN" sz="3200" dirty="0" smtClean="0">
                <a:latin typeface="+mn-lt"/>
              </a:rPr>
              <a:t>(</a:t>
            </a:r>
            <a:r>
              <a:rPr lang="vi-VN" sz="3200" dirty="0">
                <a:latin typeface="+mn-lt"/>
              </a:rPr>
              <a:t>Ừ, đúng vậy/ Không, không phải.)</a:t>
            </a:r>
          </a:p>
        </p:txBody>
      </p:sp>
    </p:spTree>
    <p:extLst>
      <p:ext uri="{BB962C8B-B14F-4D97-AF65-F5344CB8AC3E}">
        <p14:creationId xmlns:p14="http://schemas.microsoft.com/office/powerpoint/2010/main" val="177469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4" dur="500"/>
                                        <p:tgtEl>
                                          <p:spTgt spid="3">
                                            <p:txEl>
                                              <p:pRg st="5" end="5"/>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7" dur="500"/>
                                        <p:tgtEl>
                                          <p:spTgt spid="3">
                                            <p:txEl>
                                              <p:pRg st="6" end="6"/>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0" dur="500"/>
                                        <p:tgtEl>
                                          <p:spTgt spid="3">
                                            <p:txEl>
                                              <p:pRg st="7" end="7"/>
                                            </p:txEl>
                                          </p:spTgt>
                                        </p:tgtEl>
                                      </p:cBhvr>
                                    </p:animEffect>
                                  </p:childTnLst>
                                </p:cTn>
                              </p:par>
                              <p:par>
                                <p:cTn id="31" presetID="14" presetClass="entr" presetSubtype="1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3" dur="500"/>
                                        <p:tgtEl>
                                          <p:spTgt spid="3">
                                            <p:txEl>
                                              <p:pRg st="8" end="8"/>
                                            </p:txEl>
                                          </p:spTgt>
                                        </p:tgtEl>
                                      </p:cBhvr>
                                    </p:animEffect>
                                  </p:childTnLst>
                                </p:cTn>
                              </p:par>
                              <p:par>
                                <p:cTn id="34" presetID="14" presetClass="entr" presetSubtype="10" fill="hold"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randombar(horizontal)">
                                      <p:cBhvr>
                                        <p:cTn id="3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34340" y="109984"/>
            <a:ext cx="8549640" cy="4832092"/>
          </a:xfrm>
          <a:prstGeom prst="rect">
            <a:avLst/>
          </a:prstGeom>
        </p:spPr>
        <p:txBody>
          <a:bodyPr wrap="square">
            <a:spAutoFit/>
          </a:bodyPr>
          <a:lstStyle/>
          <a:p>
            <a:pPr algn="just"/>
            <a:r>
              <a:rPr lang="en-US" sz="2200" b="1" i="1" u="sng" dirty="0">
                <a:solidFill>
                  <a:srgbClr val="0070C0"/>
                </a:solidFill>
                <a:latin typeface="+mn-lt"/>
              </a:rPr>
              <a:t>b. </a:t>
            </a:r>
            <a:r>
              <a:rPr lang="en-US" sz="2200" b="1" i="1" u="sng" dirty="0" err="1">
                <a:solidFill>
                  <a:srgbClr val="0070C0"/>
                </a:solidFill>
                <a:latin typeface="+mn-lt"/>
              </a:rPr>
              <a:t>Cách</a:t>
            </a:r>
            <a:r>
              <a:rPr lang="en-US" sz="2200" b="1" i="1" u="sng" dirty="0">
                <a:solidFill>
                  <a:srgbClr val="0070C0"/>
                </a:solidFill>
                <a:latin typeface="+mn-lt"/>
              </a:rPr>
              <a:t> </a:t>
            </a:r>
            <a:r>
              <a:rPr lang="en-US" sz="2200" b="1" i="1" u="sng" dirty="0" err="1">
                <a:solidFill>
                  <a:srgbClr val="0070C0"/>
                </a:solidFill>
                <a:latin typeface="+mn-lt"/>
              </a:rPr>
              <a:t>thành</a:t>
            </a:r>
            <a:r>
              <a:rPr lang="en-US" sz="2200" b="1" i="1" u="sng" dirty="0">
                <a:solidFill>
                  <a:srgbClr val="0070C0"/>
                </a:solidFill>
                <a:latin typeface="+mn-lt"/>
              </a:rPr>
              <a:t> </a:t>
            </a:r>
            <a:r>
              <a:rPr lang="en-US" sz="2200" b="1" i="1" u="sng" dirty="0" err="1">
                <a:solidFill>
                  <a:srgbClr val="0070C0"/>
                </a:solidFill>
                <a:latin typeface="+mn-lt"/>
              </a:rPr>
              <a:t>lập</a:t>
            </a:r>
            <a:r>
              <a:rPr lang="en-US" sz="2200" b="1" i="1" u="sng" dirty="0">
                <a:solidFill>
                  <a:srgbClr val="0070C0"/>
                </a:solidFill>
                <a:latin typeface="+mn-lt"/>
              </a:rPr>
              <a:t> </a:t>
            </a:r>
            <a:r>
              <a:rPr lang="en-US" sz="2200" b="1" i="1" u="sng" dirty="0" err="1">
                <a:solidFill>
                  <a:srgbClr val="0070C0"/>
                </a:solidFill>
                <a:latin typeface="+mn-lt"/>
              </a:rPr>
              <a:t>câu</a:t>
            </a:r>
            <a:r>
              <a:rPr lang="en-US" sz="2200" b="1" i="1" u="sng" dirty="0">
                <a:solidFill>
                  <a:srgbClr val="0070C0"/>
                </a:solidFill>
                <a:latin typeface="+mn-lt"/>
              </a:rPr>
              <a:t> </a:t>
            </a:r>
            <a:r>
              <a:rPr lang="en-US" sz="2200" b="1" i="1" u="sng" dirty="0" err="1">
                <a:solidFill>
                  <a:srgbClr val="0070C0"/>
                </a:solidFill>
                <a:latin typeface="+mn-lt"/>
              </a:rPr>
              <a:t>hỏi</a:t>
            </a:r>
            <a:r>
              <a:rPr lang="en-US" sz="2200" b="1" i="1" u="sng" dirty="0">
                <a:solidFill>
                  <a:srgbClr val="0070C0"/>
                </a:solidFill>
                <a:latin typeface="+mn-lt"/>
              </a:rPr>
              <a:t> Yes/ No</a:t>
            </a:r>
            <a:endParaRPr lang="en-US" sz="2200" u="sng" dirty="0">
              <a:solidFill>
                <a:srgbClr val="0070C0"/>
              </a:solidFill>
              <a:latin typeface="+mn-lt"/>
            </a:endParaRPr>
          </a:p>
          <a:p>
            <a:pPr algn="just"/>
            <a:r>
              <a:rPr lang="en-US" sz="2200" dirty="0" err="1">
                <a:latin typeface="+mn-lt"/>
              </a:rPr>
              <a:t>Câu</a:t>
            </a:r>
            <a:r>
              <a:rPr lang="en-US" sz="2200" dirty="0">
                <a:latin typeface="+mn-lt"/>
              </a:rPr>
              <a:t> </a:t>
            </a:r>
            <a:r>
              <a:rPr lang="en-US" sz="2200" dirty="0" err="1">
                <a:latin typeface="+mn-lt"/>
              </a:rPr>
              <a:t>hỏi</a:t>
            </a:r>
            <a:r>
              <a:rPr lang="en-US" sz="2200" dirty="0">
                <a:latin typeface="+mn-lt"/>
              </a:rPr>
              <a:t> Yes/ No </a:t>
            </a:r>
            <a:r>
              <a:rPr lang="en-US" sz="2200" dirty="0" err="1">
                <a:latin typeface="+mn-lt"/>
              </a:rPr>
              <a:t>được</a:t>
            </a:r>
            <a:r>
              <a:rPr lang="en-US" sz="2200" dirty="0">
                <a:latin typeface="+mn-lt"/>
              </a:rPr>
              <a:t> </a:t>
            </a:r>
            <a:r>
              <a:rPr lang="en-US" sz="2200" dirty="0" err="1">
                <a:latin typeface="+mn-lt"/>
              </a:rPr>
              <a:t>thành</a:t>
            </a:r>
            <a:r>
              <a:rPr lang="en-US" sz="2200" dirty="0">
                <a:latin typeface="+mn-lt"/>
              </a:rPr>
              <a:t> </a:t>
            </a:r>
            <a:r>
              <a:rPr lang="en-US" sz="2200" dirty="0" err="1">
                <a:latin typeface="+mn-lt"/>
              </a:rPr>
              <a:t>lập</a:t>
            </a:r>
            <a:r>
              <a:rPr lang="en-US" sz="2200" dirty="0">
                <a:latin typeface="+mn-lt"/>
              </a:rPr>
              <a:t> </a:t>
            </a:r>
            <a:r>
              <a:rPr lang="en-US" sz="2200" dirty="0" err="1">
                <a:latin typeface="+mn-lt"/>
              </a:rPr>
              <a:t>bằng</a:t>
            </a:r>
            <a:r>
              <a:rPr lang="en-US" sz="2200" dirty="0">
                <a:latin typeface="+mn-lt"/>
              </a:rPr>
              <a:t> </a:t>
            </a:r>
            <a:r>
              <a:rPr lang="en-US" sz="2200" dirty="0" err="1">
                <a:latin typeface="+mn-lt"/>
              </a:rPr>
              <a:t>cách</a:t>
            </a:r>
            <a:r>
              <a:rPr lang="en-US" sz="2200" dirty="0">
                <a:latin typeface="+mn-lt"/>
              </a:rPr>
              <a:t> </a:t>
            </a:r>
            <a:r>
              <a:rPr lang="en-US" sz="2200" dirty="0" err="1">
                <a:latin typeface="+mn-lt"/>
              </a:rPr>
              <a:t>đưa</a:t>
            </a:r>
            <a:r>
              <a:rPr lang="en-US" sz="2200" dirty="0">
                <a:latin typeface="+mn-lt"/>
              </a:rPr>
              <a:t> </a:t>
            </a:r>
            <a:r>
              <a:rPr lang="en-US" sz="2200" dirty="0" err="1">
                <a:latin typeface="+mn-lt"/>
              </a:rPr>
              <a:t>trợ</a:t>
            </a:r>
            <a:r>
              <a:rPr lang="en-US" sz="2200" dirty="0">
                <a:latin typeface="+mn-lt"/>
              </a:rPr>
              <a:t> </a:t>
            </a:r>
            <a:r>
              <a:rPr lang="en-US" sz="2200" dirty="0" err="1">
                <a:latin typeface="+mn-lt"/>
              </a:rPr>
              <a:t>động</a:t>
            </a:r>
            <a:r>
              <a:rPr lang="en-US" sz="2200" dirty="0">
                <a:latin typeface="+mn-lt"/>
              </a:rPr>
              <a:t> </a:t>
            </a:r>
            <a:r>
              <a:rPr lang="en-US" sz="2200" dirty="0" err="1">
                <a:latin typeface="+mn-lt"/>
              </a:rPr>
              <a:t>từ</a:t>
            </a:r>
            <a:r>
              <a:rPr lang="en-US" sz="2200" dirty="0">
                <a:latin typeface="+mn-lt"/>
              </a:rPr>
              <a:t> (is, am, are, do, does, did ...), </a:t>
            </a:r>
            <a:r>
              <a:rPr lang="en-US" sz="2200" dirty="0" err="1">
                <a:latin typeface="+mn-lt"/>
              </a:rPr>
              <a:t>hoặc</a:t>
            </a:r>
            <a:r>
              <a:rPr lang="en-US" sz="2200" dirty="0">
                <a:latin typeface="+mn-lt"/>
              </a:rPr>
              <a:t> </a:t>
            </a:r>
            <a:r>
              <a:rPr lang="en-US" sz="2200" dirty="0" err="1">
                <a:latin typeface="+mn-lt"/>
              </a:rPr>
              <a:t>động</a:t>
            </a:r>
            <a:r>
              <a:rPr lang="en-US" sz="2200" dirty="0">
                <a:latin typeface="+mn-lt"/>
              </a:rPr>
              <a:t> </a:t>
            </a:r>
            <a:r>
              <a:rPr lang="en-US" sz="2200" dirty="0" err="1">
                <a:latin typeface="+mn-lt"/>
              </a:rPr>
              <a:t>từ</a:t>
            </a:r>
            <a:r>
              <a:rPr lang="en-US" sz="2200" dirty="0">
                <a:latin typeface="+mn-lt"/>
              </a:rPr>
              <a:t> </a:t>
            </a:r>
            <a:r>
              <a:rPr lang="en-US" sz="2200" dirty="0" err="1">
                <a:latin typeface="+mn-lt"/>
              </a:rPr>
              <a:t>khuyết</a:t>
            </a:r>
            <a:r>
              <a:rPr lang="en-US" sz="2200" dirty="0">
                <a:latin typeface="+mn-lt"/>
              </a:rPr>
              <a:t> </a:t>
            </a:r>
            <a:r>
              <a:rPr lang="en-US" sz="2200" dirty="0" err="1">
                <a:latin typeface="+mn-lt"/>
              </a:rPr>
              <a:t>thiêu</a:t>
            </a:r>
            <a:r>
              <a:rPr lang="en-US" sz="2200" dirty="0">
                <a:latin typeface="+mn-lt"/>
              </a:rPr>
              <a:t> </a:t>
            </a:r>
            <a:r>
              <a:rPr lang="en-US" sz="2200" dirty="0" err="1">
                <a:latin typeface="+mn-lt"/>
              </a:rPr>
              <a:t>lên</a:t>
            </a:r>
            <a:r>
              <a:rPr lang="en-US" sz="2200" dirty="0">
                <a:latin typeface="+mn-lt"/>
              </a:rPr>
              <a:t> </a:t>
            </a:r>
            <a:r>
              <a:rPr lang="en-US" sz="2200" dirty="0" err="1">
                <a:latin typeface="+mn-lt"/>
              </a:rPr>
              <a:t>trước</a:t>
            </a:r>
            <a:r>
              <a:rPr lang="en-US" sz="2200" dirty="0">
                <a:latin typeface="+mn-lt"/>
              </a:rPr>
              <a:t> </a:t>
            </a:r>
            <a:r>
              <a:rPr lang="en-US" sz="2200" dirty="0" err="1">
                <a:latin typeface="+mn-lt"/>
              </a:rPr>
              <a:t>chủ</a:t>
            </a:r>
            <a:r>
              <a:rPr lang="en-US" sz="2200" dirty="0">
                <a:latin typeface="+mn-lt"/>
              </a:rPr>
              <a:t> </a:t>
            </a:r>
            <a:r>
              <a:rPr lang="en-US" sz="2200" dirty="0" err="1">
                <a:latin typeface="+mn-lt"/>
              </a:rPr>
              <a:t>ngữ</a:t>
            </a:r>
            <a:r>
              <a:rPr lang="en-US" sz="2200" dirty="0" smtClean="0">
                <a:latin typeface="+mn-lt"/>
              </a:rPr>
              <a:t>.</a:t>
            </a:r>
            <a:endParaRPr lang="vi-VN" sz="2200" dirty="0" smtClean="0">
              <a:latin typeface="+mn-lt"/>
            </a:endParaRPr>
          </a:p>
          <a:p>
            <a:pPr algn="just"/>
            <a:r>
              <a:rPr lang="en-US" sz="2200" b="1" i="1" u="sng" dirty="0">
                <a:solidFill>
                  <a:srgbClr val="0070C0"/>
                </a:solidFill>
                <a:latin typeface="+mn-lt"/>
              </a:rPr>
              <a:t>b.1. </a:t>
            </a:r>
            <a:r>
              <a:rPr lang="en-US" sz="2200" b="1" i="1" u="sng" dirty="0" err="1">
                <a:solidFill>
                  <a:srgbClr val="0070C0"/>
                </a:solidFill>
                <a:latin typeface="+mn-lt"/>
              </a:rPr>
              <a:t>Với</a:t>
            </a:r>
            <a:r>
              <a:rPr lang="en-US" sz="2200" b="1" i="1" u="sng" dirty="0">
                <a:solidFill>
                  <a:srgbClr val="0070C0"/>
                </a:solidFill>
                <a:latin typeface="+mn-lt"/>
              </a:rPr>
              <a:t> </a:t>
            </a:r>
            <a:r>
              <a:rPr lang="en-US" sz="2200" b="1" i="1" u="sng" dirty="0" err="1">
                <a:solidFill>
                  <a:srgbClr val="0070C0"/>
                </a:solidFill>
                <a:latin typeface="+mn-lt"/>
              </a:rPr>
              <a:t>động</a:t>
            </a:r>
            <a:r>
              <a:rPr lang="en-US" sz="2200" b="1" i="1" u="sng" dirty="0">
                <a:solidFill>
                  <a:srgbClr val="0070C0"/>
                </a:solidFill>
                <a:latin typeface="+mn-lt"/>
              </a:rPr>
              <a:t> </a:t>
            </a:r>
            <a:r>
              <a:rPr lang="en-US" sz="2200" b="1" i="1" u="sng" dirty="0" err="1">
                <a:solidFill>
                  <a:srgbClr val="0070C0"/>
                </a:solidFill>
                <a:latin typeface="+mn-lt"/>
              </a:rPr>
              <a:t>từ</a:t>
            </a:r>
            <a:r>
              <a:rPr lang="en-US" sz="2200" b="1" i="1" u="sng" dirty="0">
                <a:solidFill>
                  <a:srgbClr val="0070C0"/>
                </a:solidFill>
                <a:latin typeface="+mn-lt"/>
              </a:rPr>
              <a:t> to </a:t>
            </a:r>
            <a:r>
              <a:rPr lang="en-US" sz="2200" b="1" i="1" u="sng" dirty="0" smtClean="0">
                <a:solidFill>
                  <a:srgbClr val="0070C0"/>
                </a:solidFill>
                <a:latin typeface="+mn-lt"/>
              </a:rPr>
              <a:t>be</a:t>
            </a:r>
            <a:endParaRPr lang="vi-VN" sz="2200" b="1" i="1" u="sng" dirty="0" smtClean="0">
              <a:solidFill>
                <a:srgbClr val="0070C0"/>
              </a:solidFill>
              <a:latin typeface="+mn-lt"/>
            </a:endParaRPr>
          </a:p>
          <a:p>
            <a:pPr algn="just"/>
            <a:endParaRPr lang="vi-VN" sz="2200" u="sng" dirty="0" smtClean="0">
              <a:solidFill>
                <a:srgbClr val="0070C0"/>
              </a:solidFill>
              <a:latin typeface="+mn-lt"/>
            </a:endParaRPr>
          </a:p>
          <a:p>
            <a:pPr algn="just"/>
            <a:endParaRPr lang="vi-VN" sz="2200" u="sng" dirty="0">
              <a:solidFill>
                <a:srgbClr val="0070C0"/>
              </a:solidFill>
              <a:latin typeface="+mn-lt"/>
            </a:endParaRPr>
          </a:p>
          <a:p>
            <a:pPr algn="just"/>
            <a:endParaRPr lang="en-US" sz="2200" u="sng" dirty="0">
              <a:solidFill>
                <a:srgbClr val="0070C0"/>
              </a:solidFill>
              <a:latin typeface="+mn-lt"/>
            </a:endParaRPr>
          </a:p>
          <a:p>
            <a:pPr algn="just"/>
            <a:r>
              <a:rPr lang="en-US" sz="2200" b="1" i="1" u="sng" dirty="0" smtClean="0">
                <a:solidFill>
                  <a:srgbClr val="0070C0"/>
                </a:solidFill>
                <a:latin typeface="+mn-lt"/>
              </a:rPr>
              <a:t>Ex </a:t>
            </a:r>
            <a:r>
              <a:rPr lang="en-US" sz="2200" b="1" i="1" u="sng" dirty="0">
                <a:solidFill>
                  <a:srgbClr val="0070C0"/>
                </a:solidFill>
                <a:latin typeface="+mn-lt"/>
              </a:rPr>
              <a:t>1:</a:t>
            </a:r>
            <a:r>
              <a:rPr lang="en-US" sz="2200" b="1" u="sng" dirty="0">
                <a:solidFill>
                  <a:srgbClr val="0070C0"/>
                </a:solidFill>
                <a:latin typeface="+mn-lt"/>
              </a:rPr>
              <a:t> </a:t>
            </a:r>
            <a:endParaRPr lang="en-US" sz="2200" u="sng" dirty="0">
              <a:solidFill>
                <a:srgbClr val="0070C0"/>
              </a:solidFill>
              <a:latin typeface="+mn-lt"/>
            </a:endParaRPr>
          </a:p>
          <a:p>
            <a:pPr marL="342900" indent="-342900" algn="just">
              <a:buFont typeface="Wingdings" panose="05000000000000000000" pitchFamily="2" charset="2"/>
              <a:buChar char="ü"/>
            </a:pPr>
            <a:r>
              <a:rPr lang="en-US" sz="2200" b="1" dirty="0">
                <a:latin typeface="+mn-lt"/>
              </a:rPr>
              <a:t>Is he a doctor? </a:t>
            </a:r>
            <a:r>
              <a:rPr lang="en-US" sz="2200" i="1" dirty="0">
                <a:latin typeface="+mn-lt"/>
              </a:rPr>
              <a:t>(</a:t>
            </a:r>
            <a:r>
              <a:rPr lang="en-US" sz="2200" i="1" dirty="0" err="1">
                <a:latin typeface="+mn-lt"/>
              </a:rPr>
              <a:t>Anh</a:t>
            </a:r>
            <a:r>
              <a:rPr lang="en-US" sz="2200" i="1" dirty="0">
                <a:latin typeface="+mn-lt"/>
              </a:rPr>
              <a:t> </a:t>
            </a:r>
            <a:r>
              <a:rPr lang="en-US" sz="2200" i="1" dirty="0" err="1">
                <a:latin typeface="+mn-lt"/>
              </a:rPr>
              <a:t>ấy</a:t>
            </a:r>
            <a:r>
              <a:rPr lang="en-US" sz="2200" i="1" dirty="0">
                <a:latin typeface="+mn-lt"/>
              </a:rPr>
              <a:t> </a:t>
            </a:r>
            <a:r>
              <a:rPr lang="en-US" sz="2200" i="1" dirty="0" err="1">
                <a:latin typeface="+mn-lt"/>
              </a:rPr>
              <a:t>là</a:t>
            </a:r>
            <a:r>
              <a:rPr lang="en-US" sz="2200" i="1" dirty="0">
                <a:latin typeface="+mn-lt"/>
              </a:rPr>
              <a:t> </a:t>
            </a:r>
            <a:r>
              <a:rPr lang="en-US" sz="2200" i="1" dirty="0" err="1">
                <a:latin typeface="+mn-lt"/>
              </a:rPr>
              <a:t>bác</a:t>
            </a:r>
            <a:r>
              <a:rPr lang="en-US" sz="2200" i="1" dirty="0">
                <a:latin typeface="+mn-lt"/>
              </a:rPr>
              <a:t> </a:t>
            </a:r>
            <a:r>
              <a:rPr lang="en-US" sz="2200" i="1" dirty="0" err="1">
                <a:latin typeface="+mn-lt"/>
              </a:rPr>
              <a:t>sĩ</a:t>
            </a:r>
            <a:r>
              <a:rPr lang="en-US" sz="2200" i="1" dirty="0">
                <a:latin typeface="+mn-lt"/>
              </a:rPr>
              <a:t> </a:t>
            </a:r>
            <a:r>
              <a:rPr lang="en-US" sz="2200" i="1" dirty="0" err="1">
                <a:latin typeface="+mn-lt"/>
              </a:rPr>
              <a:t>phải</a:t>
            </a:r>
            <a:r>
              <a:rPr lang="en-US" sz="2200" i="1" dirty="0">
                <a:latin typeface="+mn-lt"/>
              </a:rPr>
              <a:t> </a:t>
            </a:r>
            <a:r>
              <a:rPr lang="en-US" sz="2200" i="1" dirty="0" err="1">
                <a:latin typeface="+mn-lt"/>
              </a:rPr>
              <a:t>không</a:t>
            </a:r>
            <a:r>
              <a:rPr lang="en-US" sz="2200" i="1" dirty="0">
                <a:latin typeface="+mn-lt"/>
              </a:rPr>
              <a:t>?) </a:t>
            </a:r>
            <a:endParaRPr lang="en-US" sz="2200" dirty="0">
              <a:latin typeface="+mn-lt"/>
            </a:endParaRPr>
          </a:p>
          <a:p>
            <a:pPr marL="342900" indent="-342900" algn="just">
              <a:buFont typeface="Wingdings" panose="05000000000000000000" pitchFamily="2" charset="2"/>
              <a:buChar char="ü"/>
            </a:pPr>
            <a:r>
              <a:rPr lang="en-US" sz="2200" b="1" dirty="0">
                <a:latin typeface="+mn-lt"/>
              </a:rPr>
              <a:t>Yes, he is. </a:t>
            </a:r>
            <a:r>
              <a:rPr lang="en-US" sz="2200" i="1" dirty="0">
                <a:latin typeface="+mn-lt"/>
              </a:rPr>
              <a:t>(</a:t>
            </a:r>
            <a:r>
              <a:rPr lang="en-US" sz="2200" i="1" dirty="0" err="1">
                <a:latin typeface="+mn-lt"/>
              </a:rPr>
              <a:t>Vâng</a:t>
            </a:r>
            <a:r>
              <a:rPr lang="en-US" sz="2200" i="1" dirty="0">
                <a:latin typeface="+mn-lt"/>
              </a:rPr>
              <a:t>, </a:t>
            </a:r>
            <a:r>
              <a:rPr lang="en-US" sz="2200" i="1" dirty="0" err="1">
                <a:latin typeface="+mn-lt"/>
              </a:rPr>
              <a:t>đúng</a:t>
            </a:r>
            <a:r>
              <a:rPr lang="en-US" sz="2200" i="1" dirty="0">
                <a:latin typeface="+mn-lt"/>
              </a:rPr>
              <a:t> </a:t>
            </a:r>
            <a:r>
              <a:rPr lang="en-US" sz="2200" i="1" dirty="0" err="1">
                <a:latin typeface="+mn-lt"/>
              </a:rPr>
              <a:t>vậy</a:t>
            </a:r>
            <a:r>
              <a:rPr lang="en-US" sz="2200" i="1" dirty="0">
                <a:latin typeface="+mn-lt"/>
              </a:rPr>
              <a:t>.)</a:t>
            </a:r>
            <a:endParaRPr lang="en-US" sz="2200" dirty="0">
              <a:latin typeface="+mn-lt"/>
            </a:endParaRPr>
          </a:p>
          <a:p>
            <a:pPr algn="just"/>
            <a:r>
              <a:rPr lang="en-US" sz="2200" b="1" i="1" u="sng" dirty="0">
                <a:solidFill>
                  <a:srgbClr val="0070C0"/>
                </a:solidFill>
                <a:latin typeface="+mn-lt"/>
              </a:rPr>
              <a:t>Ex 2:</a:t>
            </a:r>
            <a:r>
              <a:rPr lang="en-US" sz="2200" b="1" u="sng" dirty="0">
                <a:solidFill>
                  <a:srgbClr val="0070C0"/>
                </a:solidFill>
                <a:latin typeface="+mn-lt"/>
              </a:rPr>
              <a:t> </a:t>
            </a:r>
          </a:p>
          <a:p>
            <a:pPr marL="342900" indent="-342900" algn="just">
              <a:buFont typeface="Wingdings" panose="05000000000000000000" pitchFamily="2" charset="2"/>
              <a:buChar char="ü"/>
            </a:pPr>
            <a:r>
              <a:rPr lang="en-US" sz="2200" b="1" dirty="0">
                <a:latin typeface="+mn-lt"/>
              </a:rPr>
              <a:t>Are you playing chess? </a:t>
            </a:r>
            <a:r>
              <a:rPr lang="en-US" sz="2200" i="1" dirty="0">
                <a:latin typeface="+mn-lt"/>
              </a:rPr>
              <a:t>(</a:t>
            </a:r>
            <a:r>
              <a:rPr lang="en-US" sz="2200" i="1" dirty="0" err="1">
                <a:latin typeface="+mn-lt"/>
              </a:rPr>
              <a:t>Bạn</a:t>
            </a:r>
            <a:r>
              <a:rPr lang="en-US" sz="2200" i="1" dirty="0">
                <a:latin typeface="+mn-lt"/>
              </a:rPr>
              <a:t> </a:t>
            </a:r>
            <a:r>
              <a:rPr lang="en-US" sz="2200" i="1" dirty="0" err="1">
                <a:latin typeface="+mn-lt"/>
              </a:rPr>
              <a:t>đang</a:t>
            </a:r>
            <a:r>
              <a:rPr lang="en-US" sz="2200" i="1" dirty="0">
                <a:latin typeface="+mn-lt"/>
              </a:rPr>
              <a:t> </a:t>
            </a:r>
            <a:r>
              <a:rPr lang="en-US" sz="2200" i="1" dirty="0" err="1">
                <a:latin typeface="+mn-lt"/>
              </a:rPr>
              <a:t>chơi</a:t>
            </a:r>
            <a:r>
              <a:rPr lang="en-US" sz="2200" i="1" dirty="0">
                <a:latin typeface="+mn-lt"/>
              </a:rPr>
              <a:t> </a:t>
            </a:r>
            <a:r>
              <a:rPr lang="en-US" sz="2200" i="1" dirty="0" err="1">
                <a:latin typeface="+mn-lt"/>
              </a:rPr>
              <a:t>cờ</a:t>
            </a:r>
            <a:r>
              <a:rPr lang="en-US" sz="2200" i="1" dirty="0">
                <a:latin typeface="+mn-lt"/>
              </a:rPr>
              <a:t> à?) </a:t>
            </a:r>
            <a:endParaRPr lang="en-US" sz="2200" dirty="0">
              <a:latin typeface="+mn-lt"/>
            </a:endParaRPr>
          </a:p>
          <a:p>
            <a:pPr marL="342900" indent="-342900" algn="just">
              <a:buFont typeface="Wingdings" panose="05000000000000000000" pitchFamily="2" charset="2"/>
              <a:buChar char="ü"/>
            </a:pPr>
            <a:r>
              <a:rPr lang="en-US" sz="2200" b="1" dirty="0">
                <a:latin typeface="+mn-lt"/>
              </a:rPr>
              <a:t>No, I am not. </a:t>
            </a:r>
            <a:r>
              <a:rPr lang="en-US" sz="2200" i="1" dirty="0">
                <a:latin typeface="+mn-lt"/>
              </a:rPr>
              <a:t>(</a:t>
            </a:r>
            <a:r>
              <a:rPr lang="en-US" sz="2200" i="1" dirty="0" err="1">
                <a:latin typeface="+mn-lt"/>
              </a:rPr>
              <a:t>Không</a:t>
            </a:r>
            <a:r>
              <a:rPr lang="en-US" sz="2200" i="1" dirty="0">
                <a:latin typeface="+mn-lt"/>
              </a:rPr>
              <a:t>, </a:t>
            </a:r>
            <a:r>
              <a:rPr lang="en-US" sz="2200" i="1" dirty="0" err="1">
                <a:latin typeface="+mn-lt"/>
              </a:rPr>
              <a:t>không</a:t>
            </a:r>
            <a:r>
              <a:rPr lang="en-US" sz="2200" i="1" dirty="0">
                <a:latin typeface="+mn-lt"/>
              </a:rPr>
              <a:t> </a:t>
            </a:r>
            <a:r>
              <a:rPr lang="en-US" sz="2200" i="1" dirty="0" err="1">
                <a:latin typeface="+mn-lt"/>
              </a:rPr>
              <a:t>phải</a:t>
            </a:r>
            <a:r>
              <a:rPr lang="en-US" sz="2200" i="1" dirty="0" smtClean="0">
                <a:latin typeface="+mn-lt"/>
              </a:rPr>
              <a:t>.)</a:t>
            </a:r>
            <a:endParaRPr lang="en-US" sz="2200" dirty="0">
              <a:latin typeface="+mn-lt"/>
            </a:endParaRPr>
          </a:p>
        </p:txBody>
      </p:sp>
      <p:graphicFrame>
        <p:nvGraphicFramePr>
          <p:cNvPr id="2" name="Table 1"/>
          <p:cNvGraphicFramePr>
            <a:graphicFrameLocks noGrp="1"/>
          </p:cNvGraphicFramePr>
          <p:nvPr>
            <p:extLst>
              <p:ext uri="{D42A27DB-BD31-4B8C-83A1-F6EECF244321}">
                <p14:modId xmlns:p14="http://schemas.microsoft.com/office/powerpoint/2010/main" val="3324357437"/>
              </p:ext>
            </p:extLst>
          </p:nvPr>
        </p:nvGraphicFramePr>
        <p:xfrm>
          <a:off x="3413760" y="1931670"/>
          <a:ext cx="2316480" cy="1097280"/>
        </p:xfrm>
        <a:graphic>
          <a:graphicData uri="http://schemas.openxmlformats.org/drawingml/2006/table">
            <a:tbl>
              <a:tblPr firstRow="1" bandRow="1">
                <a:tableStyleId>{775DCB02-9BB8-47FD-8907-85C794F793BA}</a:tableStyleId>
              </a:tblPr>
              <a:tblGrid>
                <a:gridCol w="2316480">
                  <a:extLst>
                    <a:ext uri="{9D8B030D-6E8A-4147-A177-3AD203B41FA5}">
                      <a16:colId xmlns:a16="http://schemas.microsoft.com/office/drawing/2014/main" val="1957871930"/>
                    </a:ext>
                  </a:extLst>
                </a:gridCol>
              </a:tblGrid>
              <a:tr h="370840">
                <a:tc>
                  <a:txBody>
                    <a:bodyPr/>
                    <a:lstStyle/>
                    <a:p>
                      <a:pPr algn="just"/>
                      <a:r>
                        <a:rPr lang="en-US" sz="2200" u="none" strike="noStrike" cap="none" dirty="0" smtClean="0">
                          <a:sym typeface="Arial"/>
                        </a:rPr>
                        <a:t>Be + S + ...?</a:t>
                      </a:r>
                    </a:p>
                    <a:p>
                      <a:pPr algn="just"/>
                      <a:r>
                        <a:rPr lang="en-US" sz="2200" u="none" strike="noStrike" cap="none" dirty="0" smtClean="0">
                          <a:sym typeface="Arial"/>
                        </a:rPr>
                        <a:t>- Yes, S + be.</a:t>
                      </a:r>
                    </a:p>
                    <a:p>
                      <a:pPr algn="just"/>
                      <a:r>
                        <a:rPr lang="en-US" sz="2200" u="none" strike="noStrike" cap="none" dirty="0" smtClean="0">
                          <a:sym typeface="Arial"/>
                        </a:rPr>
                        <a:t>- No, S + be not.</a:t>
                      </a:r>
                      <a:endParaRPr lang="en-US" sz="2200" b="0" i="0" u="none" strike="noStrike" cap="none" dirty="0" smtClean="0">
                        <a:solidFill>
                          <a:srgbClr val="000000"/>
                        </a:solidFill>
                        <a:latin typeface="+mj-lt"/>
                        <a:ea typeface="Arial"/>
                        <a:cs typeface="Arial"/>
                        <a:sym typeface="Arial"/>
                      </a:endParaRPr>
                    </a:p>
                  </a:txBody>
                  <a:tcPr/>
                </a:tc>
                <a:extLst>
                  <a:ext uri="{0D108BD9-81ED-4DB2-BD59-A6C34878D82A}">
                    <a16:rowId xmlns:a16="http://schemas.microsoft.com/office/drawing/2014/main" val="3336278227"/>
                  </a:ext>
                </a:extLst>
              </a:tr>
            </a:tbl>
          </a:graphicData>
        </a:graphic>
      </p:graphicFrame>
    </p:spTree>
    <p:extLst>
      <p:ext uri="{BB962C8B-B14F-4D97-AF65-F5344CB8AC3E}">
        <p14:creationId xmlns:p14="http://schemas.microsoft.com/office/powerpoint/2010/main" val="562209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circle(in)">
                                      <p:cBhvr>
                                        <p:cTn id="22" dur="20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randombar(horizontal)">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47" dur="5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randombar(horizontal)">
                                      <p:cBhvr>
                                        <p:cTn id="5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4330" y="171450"/>
            <a:ext cx="8789670" cy="5170646"/>
          </a:xfrm>
          <a:prstGeom prst="rect">
            <a:avLst/>
          </a:prstGeom>
        </p:spPr>
        <p:txBody>
          <a:bodyPr wrap="square">
            <a:spAutoFit/>
          </a:bodyPr>
          <a:lstStyle/>
          <a:p>
            <a:pPr algn="just">
              <a:lnSpc>
                <a:spcPct val="150000"/>
              </a:lnSpc>
            </a:pPr>
            <a:r>
              <a:rPr lang="en-US" sz="3200" b="1" i="1" dirty="0">
                <a:solidFill>
                  <a:srgbClr val="0070C0"/>
                </a:solidFill>
                <a:latin typeface="+mj-lt"/>
                <a:ea typeface="Calibri" panose="020F0502020204030204" pitchFamily="34" charset="0"/>
                <a:cs typeface="Calibri" panose="020F0502020204030204" pitchFamily="34" charset="0"/>
              </a:rPr>
              <a:t>b.2. </a:t>
            </a:r>
            <a:r>
              <a:rPr lang="en-US" sz="3200" b="1" i="1" dirty="0" err="1">
                <a:solidFill>
                  <a:srgbClr val="0070C0"/>
                </a:solidFill>
                <a:latin typeface="+mj-lt"/>
                <a:ea typeface="Calibri" panose="020F0502020204030204" pitchFamily="34" charset="0"/>
                <a:cs typeface="Calibri" panose="020F0502020204030204" pitchFamily="34" charset="0"/>
              </a:rPr>
              <a:t>Động</a:t>
            </a:r>
            <a:r>
              <a:rPr lang="en-US" sz="3200" b="1" i="1" dirty="0">
                <a:solidFill>
                  <a:srgbClr val="0070C0"/>
                </a:solidFill>
                <a:latin typeface="+mj-lt"/>
                <a:ea typeface="Calibri" panose="020F0502020204030204" pitchFamily="34" charset="0"/>
                <a:cs typeface="Calibri" panose="020F0502020204030204" pitchFamily="34" charset="0"/>
              </a:rPr>
              <a:t> </a:t>
            </a:r>
            <a:r>
              <a:rPr lang="en-US" sz="3200" b="1" i="1" dirty="0" err="1">
                <a:solidFill>
                  <a:srgbClr val="0070C0"/>
                </a:solidFill>
                <a:latin typeface="+mj-lt"/>
                <a:ea typeface="Calibri" panose="020F0502020204030204" pitchFamily="34" charset="0"/>
                <a:cs typeface="Calibri" panose="020F0502020204030204" pitchFamily="34" charset="0"/>
              </a:rPr>
              <a:t>từ</a:t>
            </a:r>
            <a:r>
              <a:rPr lang="en-US" sz="3200" b="1" i="1" dirty="0">
                <a:solidFill>
                  <a:srgbClr val="0070C0"/>
                </a:solidFill>
                <a:latin typeface="+mj-lt"/>
                <a:ea typeface="Calibri" panose="020F0502020204030204" pitchFamily="34" charset="0"/>
                <a:cs typeface="Calibri" panose="020F0502020204030204" pitchFamily="34" charset="0"/>
              </a:rPr>
              <a:t> </a:t>
            </a:r>
            <a:r>
              <a:rPr lang="en-US" sz="3200" b="1" i="1" dirty="0" err="1">
                <a:solidFill>
                  <a:srgbClr val="0070C0"/>
                </a:solidFill>
                <a:latin typeface="+mj-lt"/>
                <a:ea typeface="Calibri" panose="020F0502020204030204" pitchFamily="34" charset="0"/>
                <a:cs typeface="Calibri" panose="020F0502020204030204" pitchFamily="34" charset="0"/>
              </a:rPr>
              <a:t>thường</a:t>
            </a:r>
            <a:r>
              <a:rPr lang="en-US" sz="3200" b="1" i="1" dirty="0">
                <a:solidFill>
                  <a:srgbClr val="0070C0"/>
                </a:solidFill>
                <a:latin typeface="+mj-lt"/>
                <a:ea typeface="Calibri" panose="020F0502020204030204" pitchFamily="34" charset="0"/>
                <a:cs typeface="Calibri" panose="020F0502020204030204" pitchFamily="34" charset="0"/>
              </a:rPr>
              <a:t> (ordinary verbs</a:t>
            </a:r>
            <a:r>
              <a:rPr lang="en-US" sz="3200" b="1" i="1" dirty="0" smtClean="0">
                <a:solidFill>
                  <a:srgbClr val="0070C0"/>
                </a:solidFill>
                <a:latin typeface="+mj-lt"/>
                <a:ea typeface="Calibri" panose="020F0502020204030204" pitchFamily="34" charset="0"/>
                <a:cs typeface="Calibri" panose="020F0502020204030204" pitchFamily="34" charset="0"/>
              </a:rPr>
              <a:t>)</a:t>
            </a:r>
            <a:endParaRPr lang="vi-VN" sz="3200" b="1" i="1" dirty="0" smtClean="0">
              <a:solidFill>
                <a:srgbClr val="0070C0"/>
              </a:solidFill>
              <a:latin typeface="+mj-lt"/>
              <a:ea typeface="Calibri" panose="020F0502020204030204" pitchFamily="34" charset="0"/>
              <a:cs typeface="Calibri" panose="020F0502020204030204" pitchFamily="34" charset="0"/>
            </a:endParaRPr>
          </a:p>
          <a:p>
            <a:pPr marL="914400" indent="457200" algn="just">
              <a:lnSpc>
                <a:spcPct val="150000"/>
              </a:lnSpc>
            </a:pPr>
            <a:r>
              <a:rPr lang="en-US" sz="3200" b="1" dirty="0" smtClean="0">
                <a:latin typeface="+mj-lt"/>
                <a:ea typeface="Cambria" panose="02040503050406030204" pitchFamily="18" charset="0"/>
                <a:cs typeface="Calibri" panose="020F0502020204030204" pitchFamily="34" charset="0"/>
              </a:rPr>
              <a:t>Auxiliary verbs + S + V...?</a:t>
            </a:r>
            <a:endParaRPr lang="en-US" sz="3200" dirty="0" smtClean="0">
              <a:latin typeface="+mj-lt"/>
              <a:ea typeface="Calibri" panose="020F0502020204030204" pitchFamily="34" charset="0"/>
              <a:cs typeface="Times New Roman" panose="02020603050405020304" pitchFamily="18" charset="0"/>
            </a:endParaRPr>
          </a:p>
          <a:p>
            <a:pPr marL="914400" indent="457200" algn="just">
              <a:lnSpc>
                <a:spcPct val="150000"/>
              </a:lnSpc>
            </a:pPr>
            <a:r>
              <a:rPr lang="en-US" sz="3200" b="1" dirty="0" smtClean="0">
                <a:latin typeface="+mj-lt"/>
                <a:ea typeface="Cambria" panose="02040503050406030204" pitchFamily="18" charset="0"/>
                <a:cs typeface="Calibri" panose="020F0502020204030204" pitchFamily="34" charset="0"/>
              </a:rPr>
              <a:t>- Yes, S + Auxiliary Verb.</a:t>
            </a:r>
            <a:endParaRPr lang="en-US" sz="3200" dirty="0" smtClean="0">
              <a:latin typeface="+mj-lt"/>
              <a:ea typeface="Calibri" panose="020F0502020204030204" pitchFamily="34" charset="0"/>
              <a:cs typeface="Times New Roman" panose="02020603050405020304" pitchFamily="18" charset="0"/>
            </a:endParaRPr>
          </a:p>
          <a:p>
            <a:pPr marL="914400" indent="457200" algn="just">
              <a:lnSpc>
                <a:spcPct val="150000"/>
              </a:lnSpc>
            </a:pPr>
            <a:r>
              <a:rPr lang="en-US" sz="3200" b="1" dirty="0" smtClean="0">
                <a:latin typeface="+mj-lt"/>
                <a:ea typeface="Cambria" panose="02040503050406030204" pitchFamily="18" charset="0"/>
                <a:cs typeface="Calibri" panose="020F0502020204030204" pitchFamily="34" charset="0"/>
              </a:rPr>
              <a:t>- No, S + Auxiliary Verb + not.</a:t>
            </a:r>
            <a:endParaRPr lang="vi-VN" sz="3200" i="1" dirty="0" smtClean="0">
              <a:latin typeface="+mj-lt"/>
              <a:ea typeface="Cambria" panose="02040503050406030204" pitchFamily="18" charset="0"/>
              <a:cs typeface="Cambria" panose="02040503050406030204" pitchFamily="18" charset="0"/>
            </a:endParaRPr>
          </a:p>
          <a:p>
            <a:pPr marL="342900" indent="-342900" algn="just">
              <a:lnSpc>
                <a:spcPct val="150000"/>
              </a:lnSpc>
              <a:buFont typeface="Wingdings" panose="05000000000000000000" pitchFamily="2" charset="2"/>
              <a:buChar char="Ø"/>
            </a:pPr>
            <a:r>
              <a:rPr lang="en-US" sz="3200" i="1" dirty="0" smtClean="0">
                <a:latin typeface="+mj-lt"/>
                <a:ea typeface="Cambria" panose="02040503050406030204" pitchFamily="18" charset="0"/>
                <a:cs typeface="Cambria" panose="02040503050406030204" pitchFamily="18" charset="0"/>
              </a:rPr>
              <a:t>Auxiliary </a:t>
            </a:r>
            <a:r>
              <a:rPr lang="en-US" sz="3200" i="1" dirty="0">
                <a:latin typeface="+mj-lt"/>
                <a:ea typeface="Cambria" panose="02040503050406030204" pitchFamily="18" charset="0"/>
                <a:cs typeface="Cambria" panose="02040503050406030204" pitchFamily="18" charset="0"/>
              </a:rPr>
              <a:t>verbs </a:t>
            </a:r>
            <a:r>
              <a:rPr lang="en-US" sz="3200" i="1" dirty="0" err="1">
                <a:latin typeface="+mj-lt"/>
                <a:ea typeface="Cambria" panose="02040503050406030204" pitchFamily="18" charset="0"/>
                <a:cs typeface="Cambria" panose="02040503050406030204" pitchFamily="18" charset="0"/>
              </a:rPr>
              <a:t>có</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thể</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là</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một</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trong</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các</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trợ</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động</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từ</a:t>
            </a:r>
            <a:r>
              <a:rPr lang="en-US" sz="3200" i="1" dirty="0">
                <a:latin typeface="+mj-lt"/>
                <a:ea typeface="Cambria" panose="02040503050406030204" pitchFamily="18" charset="0"/>
                <a:cs typeface="Cambria" panose="02040503050406030204" pitchFamily="18" charset="0"/>
              </a:rPr>
              <a:t>: do, does, did, have, has ...</a:t>
            </a:r>
            <a:endParaRPr lang="en-US" sz="3200" dirty="0">
              <a:latin typeface="+mj-lt"/>
              <a:ea typeface="Cambria" panose="02040503050406030204" pitchFamily="18" charset="0"/>
              <a:cs typeface="Cambria" panose="02040503050406030204" pitchFamily="18" charset="0"/>
            </a:endParaRPr>
          </a:p>
          <a:p>
            <a:pPr algn="just">
              <a:lnSpc>
                <a:spcPct val="150000"/>
              </a:lnSpc>
            </a:pPr>
            <a:endParaRPr lang="en-US" sz="2800" dirty="0">
              <a:latin typeface="+mj-lt"/>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500342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barn(inVertical)">
                                      <p:cBhvr>
                                        <p:cTn id="3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448940"/>
            <a:ext cx="9052560" cy="4247317"/>
          </a:xfrm>
          <a:prstGeom prst="rect">
            <a:avLst/>
          </a:prstGeom>
        </p:spPr>
        <p:txBody>
          <a:bodyPr wrap="square">
            <a:spAutoFit/>
          </a:bodyPr>
          <a:lstStyle/>
          <a:p>
            <a:pPr marL="628650" indent="-628650" algn="ctr">
              <a:lnSpc>
                <a:spcPct val="150000"/>
              </a:lnSpc>
            </a:pPr>
            <a:r>
              <a:rPr lang="en-US" sz="3600" b="1" i="1" dirty="0">
                <a:ea typeface="Cambria" panose="02040503050406030204" pitchFamily="18" charset="0"/>
                <a:cs typeface="Cambria" panose="02040503050406030204" pitchFamily="18" charset="0"/>
              </a:rPr>
              <a:t>Ex 1:</a:t>
            </a:r>
            <a:r>
              <a:rPr lang="en-US" sz="3600" b="1" dirty="0">
                <a:ea typeface="Cambria" panose="02040503050406030204" pitchFamily="18" charset="0"/>
                <a:cs typeface="Cambria" panose="02040503050406030204" pitchFamily="18" charset="0"/>
              </a:rPr>
              <a:t> </a:t>
            </a:r>
            <a:endParaRPr lang="vi-VN" sz="3600" b="1" dirty="0">
              <a:ea typeface="Cambria" panose="02040503050406030204" pitchFamily="18" charset="0"/>
              <a:cs typeface="Cambria" panose="02040503050406030204" pitchFamily="18" charset="0"/>
            </a:endParaRPr>
          </a:p>
          <a:p>
            <a:pPr marL="628650" indent="-628650" algn="ctr">
              <a:lnSpc>
                <a:spcPct val="150000"/>
              </a:lnSpc>
              <a:buFont typeface="Wingdings" panose="05000000000000000000" pitchFamily="2" charset="2"/>
              <a:buChar char="Ø"/>
            </a:pPr>
            <a:r>
              <a:rPr lang="en-US" sz="3600" b="1" dirty="0">
                <a:solidFill>
                  <a:srgbClr val="0070C0"/>
                </a:solidFill>
                <a:ea typeface="Cambria" panose="02040503050406030204" pitchFamily="18" charset="0"/>
                <a:cs typeface="Cambria" panose="02040503050406030204" pitchFamily="18" charset="0"/>
              </a:rPr>
              <a:t>Does she play the piano well? </a:t>
            </a:r>
            <a:endParaRPr lang="vi-VN" sz="3600" b="1" dirty="0">
              <a:solidFill>
                <a:srgbClr val="0070C0"/>
              </a:solidFill>
              <a:ea typeface="Cambria" panose="02040503050406030204" pitchFamily="18" charset="0"/>
              <a:cs typeface="Cambria" panose="02040503050406030204" pitchFamily="18" charset="0"/>
            </a:endParaRPr>
          </a:p>
          <a:p>
            <a:pPr marL="628650" indent="-628650" algn="ctr">
              <a:lnSpc>
                <a:spcPct val="150000"/>
              </a:lnSpc>
            </a:pPr>
            <a:r>
              <a:rPr lang="en-US" sz="3600" i="1" dirty="0">
                <a:ea typeface="Cambria" panose="02040503050406030204" pitchFamily="18" charset="0"/>
                <a:cs typeface="Cambria" panose="02040503050406030204" pitchFamily="18" charset="0"/>
              </a:rPr>
              <a:t>(</a:t>
            </a:r>
            <a:r>
              <a:rPr lang="en-US" sz="3600" i="1" dirty="0" err="1">
                <a:ea typeface="Cambria" panose="02040503050406030204" pitchFamily="18" charset="0"/>
                <a:cs typeface="Cambria" panose="02040503050406030204" pitchFamily="18" charset="0"/>
              </a:rPr>
              <a:t>Cô</a:t>
            </a:r>
            <a:r>
              <a:rPr lang="en-US" sz="3600" i="1" dirty="0">
                <a:ea typeface="Cambria" panose="02040503050406030204" pitchFamily="18" charset="0"/>
                <a:cs typeface="Cambria" panose="02040503050406030204" pitchFamily="18" charset="0"/>
              </a:rPr>
              <a:t> </a:t>
            </a:r>
            <a:r>
              <a:rPr lang="en-US" sz="3600" i="1" dirty="0" err="1">
                <a:ea typeface="Cambria" panose="02040503050406030204" pitchFamily="18" charset="0"/>
                <a:cs typeface="Cambria" panose="02040503050406030204" pitchFamily="18" charset="0"/>
              </a:rPr>
              <a:t>ấy</a:t>
            </a:r>
            <a:r>
              <a:rPr lang="en-US" sz="3600" i="1" dirty="0">
                <a:ea typeface="Cambria" panose="02040503050406030204" pitchFamily="18" charset="0"/>
                <a:cs typeface="Cambria" panose="02040503050406030204" pitchFamily="18" charset="0"/>
              </a:rPr>
              <a:t> </a:t>
            </a:r>
            <a:r>
              <a:rPr lang="en-US" sz="3600" i="1" dirty="0" err="1">
                <a:ea typeface="Cambria" panose="02040503050406030204" pitchFamily="18" charset="0"/>
                <a:cs typeface="Cambria" panose="02040503050406030204" pitchFamily="18" charset="0"/>
              </a:rPr>
              <a:t>chơi</a:t>
            </a:r>
            <a:r>
              <a:rPr lang="en-US" sz="3600" i="1" dirty="0">
                <a:ea typeface="Cambria" panose="02040503050406030204" pitchFamily="18" charset="0"/>
                <a:cs typeface="Cambria" panose="02040503050406030204" pitchFamily="18" charset="0"/>
              </a:rPr>
              <a:t> </a:t>
            </a:r>
            <a:r>
              <a:rPr lang="en-US" sz="3600" i="1" dirty="0" err="1">
                <a:ea typeface="Cambria" panose="02040503050406030204" pitchFamily="18" charset="0"/>
                <a:cs typeface="Cambria" panose="02040503050406030204" pitchFamily="18" charset="0"/>
              </a:rPr>
              <a:t>đàn</a:t>
            </a:r>
            <a:r>
              <a:rPr lang="en-US" sz="3600" i="1" dirty="0">
                <a:ea typeface="Cambria" panose="02040503050406030204" pitchFamily="18" charset="0"/>
                <a:cs typeface="Cambria" panose="02040503050406030204" pitchFamily="18" charset="0"/>
              </a:rPr>
              <a:t> piano </a:t>
            </a:r>
            <a:r>
              <a:rPr lang="en-US" sz="3600" i="1" dirty="0" err="1">
                <a:ea typeface="Cambria" panose="02040503050406030204" pitchFamily="18" charset="0"/>
                <a:cs typeface="Cambria" panose="02040503050406030204" pitchFamily="18" charset="0"/>
              </a:rPr>
              <a:t>giỏi</a:t>
            </a:r>
            <a:r>
              <a:rPr lang="en-US" sz="3600" i="1" dirty="0">
                <a:ea typeface="Cambria" panose="02040503050406030204" pitchFamily="18" charset="0"/>
                <a:cs typeface="Cambria" panose="02040503050406030204" pitchFamily="18" charset="0"/>
              </a:rPr>
              <a:t> </a:t>
            </a:r>
            <a:r>
              <a:rPr lang="en-US" sz="3600" i="1" dirty="0" err="1">
                <a:ea typeface="Cambria" panose="02040503050406030204" pitchFamily="18" charset="0"/>
                <a:cs typeface="Cambria" panose="02040503050406030204" pitchFamily="18" charset="0"/>
              </a:rPr>
              <a:t>phải</a:t>
            </a:r>
            <a:r>
              <a:rPr lang="en-US" sz="3600" i="1" dirty="0">
                <a:ea typeface="Cambria" panose="02040503050406030204" pitchFamily="18" charset="0"/>
                <a:cs typeface="Cambria" panose="02040503050406030204" pitchFamily="18" charset="0"/>
              </a:rPr>
              <a:t> </a:t>
            </a:r>
            <a:r>
              <a:rPr lang="en-US" sz="3600" i="1" dirty="0" err="1">
                <a:ea typeface="Cambria" panose="02040503050406030204" pitchFamily="18" charset="0"/>
                <a:cs typeface="Cambria" panose="02040503050406030204" pitchFamily="18" charset="0"/>
              </a:rPr>
              <a:t>không</a:t>
            </a:r>
            <a:r>
              <a:rPr lang="en-US" sz="3600" i="1" dirty="0">
                <a:ea typeface="Cambria" panose="02040503050406030204" pitchFamily="18" charset="0"/>
                <a:cs typeface="Cambria" panose="02040503050406030204" pitchFamily="18" charset="0"/>
              </a:rPr>
              <a:t>?)</a:t>
            </a:r>
            <a:endParaRPr lang="en-US" sz="3600" dirty="0">
              <a:ea typeface="Cambria" panose="02040503050406030204" pitchFamily="18" charset="0"/>
              <a:cs typeface="Cambria" panose="02040503050406030204" pitchFamily="18" charset="0"/>
            </a:endParaRPr>
          </a:p>
          <a:p>
            <a:pPr marL="628650" indent="-628650" algn="ctr">
              <a:lnSpc>
                <a:spcPct val="150000"/>
              </a:lnSpc>
              <a:buFont typeface="Wingdings" panose="05000000000000000000" pitchFamily="2" charset="2"/>
              <a:buChar char="Ø"/>
            </a:pPr>
            <a:r>
              <a:rPr lang="en-US" sz="3600" b="1" dirty="0">
                <a:solidFill>
                  <a:srgbClr val="0070C0"/>
                </a:solidFill>
                <a:ea typeface="Cambria" panose="02040503050406030204" pitchFamily="18" charset="0"/>
                <a:cs typeface="Cambria" panose="02040503050406030204" pitchFamily="18" charset="0"/>
              </a:rPr>
              <a:t>Yes, she does./ No, she doesn’t. </a:t>
            </a:r>
            <a:endParaRPr lang="vi-VN" sz="3600" b="1" dirty="0">
              <a:solidFill>
                <a:srgbClr val="0070C0"/>
              </a:solidFill>
              <a:ea typeface="Cambria" panose="02040503050406030204" pitchFamily="18" charset="0"/>
              <a:cs typeface="Cambria" panose="02040503050406030204" pitchFamily="18" charset="0"/>
            </a:endParaRPr>
          </a:p>
          <a:p>
            <a:pPr marL="628650" indent="-628650" algn="ctr">
              <a:lnSpc>
                <a:spcPct val="150000"/>
              </a:lnSpc>
            </a:pPr>
            <a:r>
              <a:rPr lang="en-US" sz="3600" i="1" dirty="0">
                <a:ea typeface="Cambria" panose="02040503050406030204" pitchFamily="18" charset="0"/>
                <a:cs typeface="Cambria" panose="02040503050406030204" pitchFamily="18" charset="0"/>
              </a:rPr>
              <a:t>(</a:t>
            </a:r>
            <a:r>
              <a:rPr lang="en-US" sz="3600" i="1" dirty="0" err="1">
                <a:ea typeface="Cambria" panose="02040503050406030204" pitchFamily="18" charset="0"/>
                <a:cs typeface="Cambria" panose="02040503050406030204" pitchFamily="18" charset="0"/>
              </a:rPr>
              <a:t>Vâng</a:t>
            </a:r>
            <a:r>
              <a:rPr lang="en-US" sz="3600" i="1" dirty="0">
                <a:ea typeface="Cambria" panose="02040503050406030204" pitchFamily="18" charset="0"/>
                <a:cs typeface="Cambria" panose="02040503050406030204" pitchFamily="18" charset="0"/>
              </a:rPr>
              <a:t>, </a:t>
            </a:r>
            <a:r>
              <a:rPr lang="en-US" sz="3600" i="1" dirty="0" err="1">
                <a:ea typeface="Cambria" panose="02040503050406030204" pitchFamily="18" charset="0"/>
                <a:cs typeface="Cambria" panose="02040503050406030204" pitchFamily="18" charset="0"/>
              </a:rPr>
              <a:t>đúng</a:t>
            </a:r>
            <a:r>
              <a:rPr lang="en-US" sz="3600" i="1" dirty="0">
                <a:ea typeface="Cambria" panose="02040503050406030204" pitchFamily="18" charset="0"/>
                <a:cs typeface="Cambria" panose="02040503050406030204" pitchFamily="18" charset="0"/>
              </a:rPr>
              <a:t> </a:t>
            </a:r>
            <a:r>
              <a:rPr lang="en-US" sz="3600" i="1" dirty="0" err="1">
                <a:ea typeface="Cambria" panose="02040503050406030204" pitchFamily="18" charset="0"/>
                <a:cs typeface="Cambria" panose="02040503050406030204" pitchFamily="18" charset="0"/>
              </a:rPr>
              <a:t>vậy</a:t>
            </a:r>
            <a:r>
              <a:rPr lang="en-US" sz="3600" i="1" dirty="0">
                <a:ea typeface="Cambria" panose="02040503050406030204" pitchFamily="18" charset="0"/>
                <a:cs typeface="Cambria" panose="02040503050406030204" pitchFamily="18" charset="0"/>
              </a:rPr>
              <a:t>./ </a:t>
            </a:r>
            <a:r>
              <a:rPr lang="en-US" sz="3600" i="1" dirty="0" err="1">
                <a:ea typeface="Cambria" panose="02040503050406030204" pitchFamily="18" charset="0"/>
                <a:cs typeface="Cambria" panose="02040503050406030204" pitchFamily="18" charset="0"/>
              </a:rPr>
              <a:t>Không</a:t>
            </a:r>
            <a:r>
              <a:rPr lang="en-US" sz="3600" i="1" dirty="0">
                <a:ea typeface="Cambria" panose="02040503050406030204" pitchFamily="18" charset="0"/>
                <a:cs typeface="Cambria" panose="02040503050406030204" pitchFamily="18" charset="0"/>
              </a:rPr>
              <a:t> </a:t>
            </a:r>
            <a:r>
              <a:rPr lang="en-US" sz="3600" i="1" dirty="0" err="1">
                <a:ea typeface="Cambria" panose="02040503050406030204" pitchFamily="18" charset="0"/>
                <a:cs typeface="Cambria" panose="02040503050406030204" pitchFamily="18" charset="0"/>
              </a:rPr>
              <a:t>phải</a:t>
            </a:r>
            <a:r>
              <a:rPr lang="en-US" sz="3600" i="1" dirty="0">
                <a:ea typeface="Cambria" panose="02040503050406030204" pitchFamily="18" charset="0"/>
                <a:cs typeface="Cambria" panose="02040503050406030204" pitchFamily="18" charset="0"/>
              </a:rPr>
              <a:t>.)</a:t>
            </a:r>
            <a:endParaRPr lang="en-US" sz="3600" dirty="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3559038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5760" y="320040"/>
            <a:ext cx="8561070" cy="4247317"/>
          </a:xfrm>
          <a:prstGeom prst="rect">
            <a:avLst/>
          </a:prstGeom>
        </p:spPr>
        <p:txBody>
          <a:bodyPr wrap="square">
            <a:spAutoFit/>
          </a:bodyPr>
          <a:lstStyle/>
          <a:p>
            <a:pPr algn="ctr">
              <a:lnSpc>
                <a:spcPct val="150000"/>
              </a:lnSpc>
            </a:pPr>
            <a:r>
              <a:rPr lang="en-US" sz="3600" b="1" i="1" dirty="0">
                <a:latin typeface="Calibri" panose="020F0502020204030204" pitchFamily="34" charset="0"/>
                <a:ea typeface="Cambria" panose="02040503050406030204" pitchFamily="18" charset="0"/>
                <a:cs typeface="Cambria" panose="02040503050406030204" pitchFamily="18" charset="0"/>
              </a:rPr>
              <a:t>Ex 2:</a:t>
            </a:r>
            <a:r>
              <a:rPr lang="en-US" sz="3600" b="1" dirty="0">
                <a:latin typeface="Calibri" panose="020F0502020204030204" pitchFamily="34" charset="0"/>
                <a:ea typeface="Cambria" panose="02040503050406030204" pitchFamily="18" charset="0"/>
                <a:cs typeface="Cambria" panose="02040503050406030204" pitchFamily="18" charset="0"/>
              </a:rPr>
              <a:t> </a:t>
            </a:r>
            <a:endParaRPr lang="en-US" sz="3600" dirty="0">
              <a:latin typeface="Cambria" panose="02040503050406030204" pitchFamily="18" charset="0"/>
              <a:ea typeface="Cambria" panose="02040503050406030204" pitchFamily="18" charset="0"/>
              <a:cs typeface="Cambria" panose="02040503050406030204" pitchFamily="18" charset="0"/>
            </a:endParaRPr>
          </a:p>
          <a:p>
            <a:pPr marL="457200" indent="-457200" algn="ctr">
              <a:lnSpc>
                <a:spcPct val="150000"/>
              </a:lnSpc>
              <a:buFont typeface="Wingdings" panose="05000000000000000000" pitchFamily="2" charset="2"/>
              <a:buChar char="Ø"/>
            </a:pPr>
            <a:r>
              <a:rPr lang="en-US" sz="3600" b="1" dirty="0">
                <a:solidFill>
                  <a:srgbClr val="0070C0"/>
                </a:solidFill>
                <a:latin typeface="Calibri" panose="020F0502020204030204" pitchFamily="34" charset="0"/>
                <a:ea typeface="Cambria" panose="02040503050406030204" pitchFamily="18" charset="0"/>
                <a:cs typeface="Cambria" panose="02040503050406030204" pitchFamily="18" charset="0"/>
              </a:rPr>
              <a:t>Did he go to the museum yesterday? </a:t>
            </a:r>
            <a:endParaRPr lang="vi-VN" sz="3600" b="1" dirty="0" smtClean="0">
              <a:solidFill>
                <a:srgbClr val="0070C0"/>
              </a:solidFill>
              <a:latin typeface="Calibri" panose="020F0502020204030204" pitchFamily="34" charset="0"/>
              <a:ea typeface="Cambria" panose="02040503050406030204" pitchFamily="18" charset="0"/>
              <a:cs typeface="Cambria" panose="02040503050406030204" pitchFamily="18" charset="0"/>
            </a:endParaRPr>
          </a:p>
          <a:p>
            <a:pPr algn="ctr">
              <a:lnSpc>
                <a:spcPct val="150000"/>
              </a:lnSpc>
            </a:pPr>
            <a:r>
              <a:rPr lang="en-US" sz="3600" i="1" dirty="0" smtClean="0">
                <a:latin typeface="Calibri" panose="020F0502020204030204" pitchFamily="34" charset="0"/>
                <a:ea typeface="Cambria" panose="02040503050406030204" pitchFamily="18" charset="0"/>
                <a:cs typeface="Cambria" panose="02040503050406030204" pitchFamily="18" charset="0"/>
              </a:rPr>
              <a:t>(</a:t>
            </a:r>
            <a:r>
              <a:rPr lang="en-US" sz="3600" i="1" dirty="0" err="1">
                <a:latin typeface="Calibri" panose="020F0502020204030204" pitchFamily="34" charset="0"/>
                <a:ea typeface="Cambria" panose="02040503050406030204" pitchFamily="18" charset="0"/>
                <a:cs typeface="Cambria" panose="02040503050406030204" pitchFamily="18" charset="0"/>
              </a:rPr>
              <a:t>Anh</a:t>
            </a:r>
            <a:r>
              <a:rPr lang="en-US" sz="3600" i="1" dirty="0">
                <a:latin typeface="Calibri" panose="020F0502020204030204" pitchFamily="34" charset="0"/>
                <a:ea typeface="Cambria" panose="02040503050406030204" pitchFamily="18" charset="0"/>
                <a:cs typeface="Cambria" panose="02040503050406030204" pitchFamily="18" charset="0"/>
              </a:rPr>
              <a:t> </a:t>
            </a:r>
            <a:r>
              <a:rPr lang="en-US" sz="3600" i="1" dirty="0" err="1">
                <a:latin typeface="Calibri" panose="020F0502020204030204" pitchFamily="34" charset="0"/>
                <a:ea typeface="Cambria" panose="02040503050406030204" pitchFamily="18" charset="0"/>
                <a:cs typeface="Cambria" panose="02040503050406030204" pitchFamily="18" charset="0"/>
              </a:rPr>
              <a:t>ấy</a:t>
            </a:r>
            <a:r>
              <a:rPr lang="en-US" sz="3600" i="1" dirty="0">
                <a:latin typeface="Calibri" panose="020F0502020204030204" pitchFamily="34" charset="0"/>
                <a:ea typeface="Cambria" panose="02040503050406030204" pitchFamily="18" charset="0"/>
                <a:cs typeface="Cambria" panose="02040503050406030204" pitchFamily="18" charset="0"/>
              </a:rPr>
              <a:t> </a:t>
            </a:r>
            <a:r>
              <a:rPr lang="en-US" sz="3600" i="1" dirty="0" err="1">
                <a:latin typeface="Calibri" panose="020F0502020204030204" pitchFamily="34" charset="0"/>
                <a:ea typeface="Cambria" panose="02040503050406030204" pitchFamily="18" charset="0"/>
                <a:cs typeface="Cambria" panose="02040503050406030204" pitchFamily="18" charset="0"/>
              </a:rPr>
              <a:t>đến</a:t>
            </a:r>
            <a:r>
              <a:rPr lang="en-US" sz="3600" i="1" dirty="0">
                <a:latin typeface="Calibri" panose="020F0502020204030204" pitchFamily="34" charset="0"/>
                <a:ea typeface="Cambria" panose="02040503050406030204" pitchFamily="18" charset="0"/>
                <a:cs typeface="Cambria" panose="02040503050406030204" pitchFamily="18" charset="0"/>
              </a:rPr>
              <a:t> </a:t>
            </a:r>
            <a:r>
              <a:rPr lang="en-US" sz="3600" i="1" dirty="0" err="1">
                <a:latin typeface="Calibri" panose="020F0502020204030204" pitchFamily="34" charset="0"/>
                <a:ea typeface="Cambria" panose="02040503050406030204" pitchFamily="18" charset="0"/>
                <a:cs typeface="Cambria" panose="02040503050406030204" pitchFamily="18" charset="0"/>
              </a:rPr>
              <a:t>viện</a:t>
            </a:r>
            <a:r>
              <a:rPr lang="en-US" sz="3600" i="1" dirty="0">
                <a:latin typeface="Calibri" panose="020F0502020204030204" pitchFamily="34" charset="0"/>
                <a:ea typeface="Cambria" panose="02040503050406030204" pitchFamily="18" charset="0"/>
                <a:cs typeface="Cambria" panose="02040503050406030204" pitchFamily="18" charset="0"/>
              </a:rPr>
              <a:t> </a:t>
            </a:r>
            <a:r>
              <a:rPr lang="en-US" sz="3600" i="1" dirty="0" err="1">
                <a:latin typeface="Calibri" panose="020F0502020204030204" pitchFamily="34" charset="0"/>
                <a:ea typeface="Cambria" panose="02040503050406030204" pitchFamily="18" charset="0"/>
                <a:cs typeface="Cambria" panose="02040503050406030204" pitchFamily="18" charset="0"/>
              </a:rPr>
              <a:t>bảo</a:t>
            </a:r>
            <a:r>
              <a:rPr lang="en-US" sz="3600" i="1" dirty="0">
                <a:latin typeface="Calibri" panose="020F0502020204030204" pitchFamily="34" charset="0"/>
                <a:ea typeface="Cambria" panose="02040503050406030204" pitchFamily="18" charset="0"/>
                <a:cs typeface="Cambria" panose="02040503050406030204" pitchFamily="18" charset="0"/>
              </a:rPr>
              <a:t> </a:t>
            </a:r>
            <a:r>
              <a:rPr lang="en-US" sz="3600" i="1" dirty="0" err="1">
                <a:latin typeface="Calibri" panose="020F0502020204030204" pitchFamily="34" charset="0"/>
                <a:ea typeface="Cambria" panose="02040503050406030204" pitchFamily="18" charset="0"/>
                <a:cs typeface="Cambria" panose="02040503050406030204" pitchFamily="18" charset="0"/>
              </a:rPr>
              <a:t>tàng</a:t>
            </a:r>
            <a:r>
              <a:rPr lang="en-US" sz="3600" i="1" dirty="0">
                <a:latin typeface="Calibri" panose="020F0502020204030204" pitchFamily="34" charset="0"/>
                <a:ea typeface="Cambria" panose="02040503050406030204" pitchFamily="18" charset="0"/>
                <a:cs typeface="Cambria" panose="02040503050406030204" pitchFamily="18" charset="0"/>
              </a:rPr>
              <a:t> </a:t>
            </a:r>
            <a:r>
              <a:rPr lang="en-US" sz="3600" i="1" dirty="0" err="1">
                <a:latin typeface="Calibri" panose="020F0502020204030204" pitchFamily="34" charset="0"/>
                <a:ea typeface="Cambria" panose="02040503050406030204" pitchFamily="18" charset="0"/>
                <a:cs typeface="Cambria" panose="02040503050406030204" pitchFamily="18" charset="0"/>
              </a:rPr>
              <a:t>ngày</a:t>
            </a:r>
            <a:r>
              <a:rPr lang="en-US" sz="3600" i="1" dirty="0">
                <a:latin typeface="Calibri" panose="020F0502020204030204" pitchFamily="34" charset="0"/>
                <a:ea typeface="Cambria" panose="02040503050406030204" pitchFamily="18" charset="0"/>
                <a:cs typeface="Cambria" panose="02040503050406030204" pitchFamily="18" charset="0"/>
              </a:rPr>
              <a:t> </a:t>
            </a:r>
            <a:r>
              <a:rPr lang="en-US" sz="3600" i="1" dirty="0" err="1">
                <a:latin typeface="Calibri" panose="020F0502020204030204" pitchFamily="34" charset="0"/>
                <a:ea typeface="Cambria" panose="02040503050406030204" pitchFamily="18" charset="0"/>
                <a:cs typeface="Cambria" panose="02040503050406030204" pitchFamily="18" charset="0"/>
              </a:rPr>
              <a:t>hôm</a:t>
            </a:r>
            <a:r>
              <a:rPr lang="en-US" sz="3600" i="1" dirty="0">
                <a:latin typeface="Calibri" panose="020F0502020204030204" pitchFamily="34" charset="0"/>
                <a:ea typeface="Cambria" panose="02040503050406030204" pitchFamily="18" charset="0"/>
                <a:cs typeface="Cambria" panose="02040503050406030204" pitchFamily="18" charset="0"/>
              </a:rPr>
              <a:t> qua à?)</a:t>
            </a:r>
            <a:endParaRPr lang="en-US" sz="3600" dirty="0">
              <a:latin typeface="Cambria" panose="02040503050406030204" pitchFamily="18" charset="0"/>
              <a:ea typeface="Cambria" panose="02040503050406030204" pitchFamily="18" charset="0"/>
              <a:cs typeface="Cambria" panose="02040503050406030204" pitchFamily="18" charset="0"/>
            </a:endParaRPr>
          </a:p>
          <a:p>
            <a:pPr marL="457200" indent="-457200" algn="ctr">
              <a:lnSpc>
                <a:spcPct val="150000"/>
              </a:lnSpc>
              <a:buFont typeface="Wingdings" panose="05000000000000000000" pitchFamily="2" charset="2"/>
              <a:buChar char="Ø"/>
            </a:pPr>
            <a:r>
              <a:rPr lang="en-US" sz="3600" b="1" dirty="0">
                <a:solidFill>
                  <a:srgbClr val="0070C0"/>
                </a:solidFill>
                <a:latin typeface="Calibri" panose="020F0502020204030204" pitchFamily="34" charset="0"/>
                <a:ea typeface="Cambria" panose="02040503050406030204" pitchFamily="18" charset="0"/>
                <a:cs typeface="Cambria" panose="02040503050406030204" pitchFamily="18" charset="0"/>
              </a:rPr>
              <a:t>Yes, he did./ No, he didn’t. </a:t>
            </a:r>
            <a:endParaRPr lang="vi-VN" sz="3600" b="1" dirty="0" smtClean="0">
              <a:solidFill>
                <a:srgbClr val="0070C0"/>
              </a:solidFill>
              <a:latin typeface="Calibri" panose="020F0502020204030204" pitchFamily="34" charset="0"/>
              <a:ea typeface="Cambria" panose="02040503050406030204" pitchFamily="18" charset="0"/>
              <a:cs typeface="Cambria" panose="02040503050406030204" pitchFamily="18" charset="0"/>
            </a:endParaRPr>
          </a:p>
          <a:p>
            <a:pPr algn="ctr">
              <a:lnSpc>
                <a:spcPct val="150000"/>
              </a:lnSpc>
            </a:pPr>
            <a:r>
              <a:rPr lang="en-US" sz="3600" i="1" dirty="0" smtClean="0">
                <a:latin typeface="Calibri" panose="020F0502020204030204" pitchFamily="34" charset="0"/>
                <a:ea typeface="Cambria" panose="02040503050406030204" pitchFamily="18" charset="0"/>
                <a:cs typeface="Cambria" panose="02040503050406030204" pitchFamily="18" charset="0"/>
              </a:rPr>
              <a:t>(</a:t>
            </a:r>
            <a:r>
              <a:rPr lang="en-US" sz="3600" i="1" dirty="0" err="1">
                <a:latin typeface="Calibri" panose="020F0502020204030204" pitchFamily="34" charset="0"/>
                <a:ea typeface="Cambria" panose="02040503050406030204" pitchFamily="18" charset="0"/>
                <a:cs typeface="Cambria" panose="02040503050406030204" pitchFamily="18" charset="0"/>
              </a:rPr>
              <a:t>Đúng</a:t>
            </a:r>
            <a:r>
              <a:rPr lang="en-US" sz="3600" i="1" dirty="0">
                <a:latin typeface="Calibri" panose="020F0502020204030204" pitchFamily="34" charset="0"/>
                <a:ea typeface="Cambria" panose="02040503050406030204" pitchFamily="18" charset="0"/>
                <a:cs typeface="Cambria" panose="02040503050406030204" pitchFamily="18" charset="0"/>
              </a:rPr>
              <a:t> </a:t>
            </a:r>
            <a:r>
              <a:rPr lang="en-US" sz="3600" i="1" dirty="0" err="1">
                <a:latin typeface="Calibri" panose="020F0502020204030204" pitchFamily="34" charset="0"/>
                <a:ea typeface="Cambria" panose="02040503050406030204" pitchFamily="18" charset="0"/>
                <a:cs typeface="Cambria" panose="02040503050406030204" pitchFamily="18" charset="0"/>
              </a:rPr>
              <a:t>vậy</a:t>
            </a:r>
            <a:r>
              <a:rPr lang="en-US" sz="3600" i="1" dirty="0">
                <a:latin typeface="Calibri" panose="020F0502020204030204" pitchFamily="34" charset="0"/>
                <a:ea typeface="Cambria" panose="02040503050406030204" pitchFamily="18" charset="0"/>
                <a:cs typeface="Cambria" panose="02040503050406030204" pitchFamily="18" charset="0"/>
              </a:rPr>
              <a:t>. / </a:t>
            </a:r>
            <a:r>
              <a:rPr lang="en-US" sz="3600" i="1" dirty="0" err="1">
                <a:latin typeface="Calibri" panose="020F0502020204030204" pitchFamily="34" charset="0"/>
                <a:ea typeface="Cambria" panose="02040503050406030204" pitchFamily="18" charset="0"/>
                <a:cs typeface="Cambria" panose="02040503050406030204" pitchFamily="18" charset="0"/>
              </a:rPr>
              <a:t>Không</a:t>
            </a:r>
            <a:r>
              <a:rPr lang="en-US" sz="3600" i="1" dirty="0">
                <a:latin typeface="Calibri" panose="020F0502020204030204" pitchFamily="34" charset="0"/>
                <a:ea typeface="Cambria" panose="02040503050406030204" pitchFamily="18" charset="0"/>
                <a:cs typeface="Cambria" panose="02040503050406030204" pitchFamily="18" charset="0"/>
              </a:rPr>
              <a:t>, </a:t>
            </a:r>
            <a:r>
              <a:rPr lang="en-US" sz="3600" i="1" dirty="0" err="1">
                <a:latin typeface="Calibri" panose="020F0502020204030204" pitchFamily="34" charset="0"/>
                <a:ea typeface="Cambria" panose="02040503050406030204" pitchFamily="18" charset="0"/>
                <a:cs typeface="Cambria" panose="02040503050406030204" pitchFamily="18" charset="0"/>
              </a:rPr>
              <a:t>anh</a:t>
            </a:r>
            <a:r>
              <a:rPr lang="en-US" sz="3600" i="1" dirty="0">
                <a:latin typeface="Calibri" panose="020F0502020204030204" pitchFamily="34" charset="0"/>
                <a:ea typeface="Cambria" panose="02040503050406030204" pitchFamily="18" charset="0"/>
                <a:cs typeface="Cambria" panose="02040503050406030204" pitchFamily="18" charset="0"/>
              </a:rPr>
              <a:t> </a:t>
            </a:r>
            <a:r>
              <a:rPr lang="en-US" sz="3600" i="1" dirty="0" err="1">
                <a:latin typeface="Calibri" panose="020F0502020204030204" pitchFamily="34" charset="0"/>
                <a:ea typeface="Cambria" panose="02040503050406030204" pitchFamily="18" charset="0"/>
                <a:cs typeface="Cambria" panose="02040503050406030204" pitchFamily="18" charset="0"/>
              </a:rPr>
              <a:t>ấy</a:t>
            </a:r>
            <a:r>
              <a:rPr lang="en-US" sz="3600" i="1" dirty="0">
                <a:latin typeface="Calibri" panose="020F0502020204030204" pitchFamily="34" charset="0"/>
                <a:ea typeface="Cambria" panose="02040503050406030204" pitchFamily="18" charset="0"/>
                <a:cs typeface="Cambria" panose="02040503050406030204" pitchFamily="18" charset="0"/>
              </a:rPr>
              <a:t> </a:t>
            </a:r>
            <a:r>
              <a:rPr lang="en-US" sz="3600" i="1" dirty="0" err="1">
                <a:latin typeface="Calibri" panose="020F0502020204030204" pitchFamily="34" charset="0"/>
                <a:ea typeface="Cambria" panose="02040503050406030204" pitchFamily="18" charset="0"/>
                <a:cs typeface="Cambria" panose="02040503050406030204" pitchFamily="18" charset="0"/>
              </a:rPr>
              <a:t>không</a:t>
            </a:r>
            <a:r>
              <a:rPr lang="en-US" sz="3600" i="1" dirty="0" smtClean="0">
                <a:latin typeface="Calibri" panose="020F0502020204030204" pitchFamily="34" charset="0"/>
                <a:ea typeface="Cambria" panose="02040503050406030204" pitchFamily="18" charset="0"/>
                <a:cs typeface="Cambria" panose="02040503050406030204" pitchFamily="18" charset="0"/>
              </a:rPr>
              <a:t>.)</a:t>
            </a:r>
            <a:endParaRPr lang="en-US" sz="3600" dirty="0">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4030700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17220" y="457200"/>
            <a:ext cx="8126730" cy="4161460"/>
          </a:xfrm>
          <a:prstGeom prst="rect">
            <a:avLst/>
          </a:prstGeom>
        </p:spPr>
        <p:txBody>
          <a:bodyPr wrap="square">
            <a:spAutoFit/>
          </a:bodyPr>
          <a:lstStyle/>
          <a:p>
            <a:pPr algn="ctr">
              <a:lnSpc>
                <a:spcPct val="150000"/>
              </a:lnSpc>
            </a:pPr>
            <a:r>
              <a:rPr lang="en-US" sz="3600" b="1" i="1" dirty="0" smtClean="0">
                <a:latin typeface="Calibri" panose="020F0502020204030204" pitchFamily="34" charset="0"/>
                <a:ea typeface="Cambria" panose="02040503050406030204" pitchFamily="18" charset="0"/>
                <a:cs typeface="Cambria" panose="02040503050406030204" pitchFamily="18" charset="0"/>
              </a:rPr>
              <a:t>Ex </a:t>
            </a:r>
            <a:r>
              <a:rPr lang="en-US" sz="3600" b="1" i="1" dirty="0">
                <a:latin typeface="Calibri" panose="020F0502020204030204" pitchFamily="34" charset="0"/>
                <a:ea typeface="Cambria" panose="02040503050406030204" pitchFamily="18" charset="0"/>
                <a:cs typeface="Cambria" panose="02040503050406030204" pitchFamily="18" charset="0"/>
              </a:rPr>
              <a:t>3:</a:t>
            </a:r>
            <a:r>
              <a:rPr lang="en-US" sz="3600" b="1" dirty="0">
                <a:latin typeface="Calibri" panose="020F0502020204030204" pitchFamily="34" charset="0"/>
                <a:ea typeface="Cambria" panose="02040503050406030204" pitchFamily="18" charset="0"/>
                <a:cs typeface="Cambria" panose="02040503050406030204" pitchFamily="18" charset="0"/>
              </a:rPr>
              <a:t> </a:t>
            </a:r>
            <a:endParaRPr lang="en-US" sz="3600" dirty="0">
              <a:latin typeface="Cambria" panose="02040503050406030204" pitchFamily="18" charset="0"/>
              <a:ea typeface="Cambria" panose="02040503050406030204" pitchFamily="18" charset="0"/>
              <a:cs typeface="Cambria" panose="02040503050406030204" pitchFamily="18" charset="0"/>
            </a:endParaRPr>
          </a:p>
          <a:p>
            <a:pPr marL="457200" indent="-457200" algn="ctr">
              <a:lnSpc>
                <a:spcPct val="150000"/>
              </a:lnSpc>
              <a:buFont typeface="Wingdings" panose="05000000000000000000" pitchFamily="2" charset="2"/>
              <a:buChar char="Ø"/>
            </a:pPr>
            <a:r>
              <a:rPr lang="en-US" sz="3600" b="1" dirty="0">
                <a:solidFill>
                  <a:srgbClr val="0070C0"/>
                </a:solidFill>
                <a:latin typeface="Calibri" panose="020F0502020204030204" pitchFamily="34" charset="0"/>
                <a:ea typeface="Cambria" panose="02040503050406030204" pitchFamily="18" charset="0"/>
                <a:cs typeface="Cambria" panose="02040503050406030204" pitchFamily="18" charset="0"/>
              </a:rPr>
              <a:t>Have you finished your homework? </a:t>
            </a:r>
            <a:endParaRPr lang="vi-VN" sz="3600" b="1" dirty="0" smtClean="0">
              <a:solidFill>
                <a:srgbClr val="0070C0"/>
              </a:solidFill>
              <a:latin typeface="Calibri" panose="020F0502020204030204" pitchFamily="34" charset="0"/>
              <a:ea typeface="Cambria" panose="02040503050406030204" pitchFamily="18" charset="0"/>
              <a:cs typeface="Cambria" panose="02040503050406030204" pitchFamily="18" charset="0"/>
            </a:endParaRPr>
          </a:p>
          <a:p>
            <a:pPr algn="ctr">
              <a:lnSpc>
                <a:spcPct val="150000"/>
              </a:lnSpc>
            </a:pPr>
            <a:r>
              <a:rPr lang="en-US" sz="3600" i="1" dirty="0" smtClean="0">
                <a:latin typeface="Calibri" panose="020F0502020204030204" pitchFamily="34" charset="0"/>
                <a:ea typeface="Cambria" panose="02040503050406030204" pitchFamily="18" charset="0"/>
                <a:cs typeface="Cambria" panose="02040503050406030204" pitchFamily="18" charset="0"/>
              </a:rPr>
              <a:t>(</a:t>
            </a:r>
            <a:r>
              <a:rPr lang="en-US" sz="3600" i="1" dirty="0" err="1">
                <a:latin typeface="Calibri" panose="020F0502020204030204" pitchFamily="34" charset="0"/>
                <a:ea typeface="Cambria" panose="02040503050406030204" pitchFamily="18" charset="0"/>
                <a:cs typeface="Cambria" panose="02040503050406030204" pitchFamily="18" charset="0"/>
              </a:rPr>
              <a:t>Bạn</a:t>
            </a:r>
            <a:r>
              <a:rPr lang="en-US" sz="3600" i="1" dirty="0">
                <a:latin typeface="Calibri" panose="020F0502020204030204" pitchFamily="34" charset="0"/>
                <a:ea typeface="Cambria" panose="02040503050406030204" pitchFamily="18" charset="0"/>
                <a:cs typeface="Cambria" panose="02040503050406030204" pitchFamily="18" charset="0"/>
              </a:rPr>
              <a:t> </a:t>
            </a:r>
            <a:r>
              <a:rPr lang="en-US" sz="3600" i="1" dirty="0" err="1">
                <a:latin typeface="Calibri" panose="020F0502020204030204" pitchFamily="34" charset="0"/>
                <a:ea typeface="Cambria" panose="02040503050406030204" pitchFamily="18" charset="0"/>
                <a:cs typeface="Cambria" panose="02040503050406030204" pitchFamily="18" charset="0"/>
              </a:rPr>
              <a:t>đã</a:t>
            </a:r>
            <a:r>
              <a:rPr lang="en-US" sz="3600" i="1" dirty="0">
                <a:latin typeface="Calibri" panose="020F0502020204030204" pitchFamily="34" charset="0"/>
                <a:ea typeface="Cambria" panose="02040503050406030204" pitchFamily="18" charset="0"/>
                <a:cs typeface="Cambria" panose="02040503050406030204" pitchFamily="18" charset="0"/>
              </a:rPr>
              <a:t> </a:t>
            </a:r>
            <a:r>
              <a:rPr lang="en-US" sz="3600" i="1" dirty="0" err="1">
                <a:latin typeface="Calibri" panose="020F0502020204030204" pitchFamily="34" charset="0"/>
                <a:ea typeface="Cambria" panose="02040503050406030204" pitchFamily="18" charset="0"/>
                <a:cs typeface="Cambria" panose="02040503050406030204" pitchFamily="18" charset="0"/>
              </a:rPr>
              <a:t>làm</a:t>
            </a:r>
            <a:r>
              <a:rPr lang="en-US" sz="3600" i="1" dirty="0">
                <a:latin typeface="Calibri" panose="020F0502020204030204" pitchFamily="34" charset="0"/>
                <a:ea typeface="Cambria" panose="02040503050406030204" pitchFamily="18" charset="0"/>
                <a:cs typeface="Cambria" panose="02040503050406030204" pitchFamily="18" charset="0"/>
              </a:rPr>
              <a:t> </a:t>
            </a:r>
            <a:r>
              <a:rPr lang="en-US" sz="3600" i="1" dirty="0" err="1">
                <a:latin typeface="Calibri" panose="020F0502020204030204" pitchFamily="34" charset="0"/>
                <a:ea typeface="Cambria" panose="02040503050406030204" pitchFamily="18" charset="0"/>
                <a:cs typeface="Cambria" panose="02040503050406030204" pitchFamily="18" charset="0"/>
              </a:rPr>
              <a:t>xong</a:t>
            </a:r>
            <a:r>
              <a:rPr lang="en-US" sz="3600" i="1" dirty="0">
                <a:latin typeface="Calibri" panose="020F0502020204030204" pitchFamily="34" charset="0"/>
                <a:ea typeface="Cambria" panose="02040503050406030204" pitchFamily="18" charset="0"/>
                <a:cs typeface="Cambria" panose="02040503050406030204" pitchFamily="18" charset="0"/>
              </a:rPr>
              <a:t> </a:t>
            </a:r>
            <a:r>
              <a:rPr lang="en-US" sz="3600" i="1" dirty="0" err="1">
                <a:latin typeface="Calibri" panose="020F0502020204030204" pitchFamily="34" charset="0"/>
                <a:ea typeface="Cambria" panose="02040503050406030204" pitchFamily="18" charset="0"/>
                <a:cs typeface="Cambria" panose="02040503050406030204" pitchFamily="18" charset="0"/>
              </a:rPr>
              <a:t>bài</a:t>
            </a:r>
            <a:r>
              <a:rPr lang="en-US" sz="3600" i="1" dirty="0">
                <a:latin typeface="Calibri" panose="020F0502020204030204" pitchFamily="34" charset="0"/>
                <a:ea typeface="Cambria" panose="02040503050406030204" pitchFamily="18" charset="0"/>
                <a:cs typeface="Cambria" panose="02040503050406030204" pitchFamily="18" charset="0"/>
              </a:rPr>
              <a:t> </a:t>
            </a:r>
            <a:r>
              <a:rPr lang="en-US" sz="3600" i="1" dirty="0" err="1">
                <a:latin typeface="Calibri" panose="020F0502020204030204" pitchFamily="34" charset="0"/>
                <a:ea typeface="Cambria" panose="02040503050406030204" pitchFamily="18" charset="0"/>
                <a:cs typeface="Cambria" panose="02040503050406030204" pitchFamily="18" charset="0"/>
              </a:rPr>
              <a:t>tập</a:t>
            </a:r>
            <a:r>
              <a:rPr lang="en-US" sz="3600" i="1" dirty="0">
                <a:latin typeface="Calibri" panose="020F0502020204030204" pitchFamily="34" charset="0"/>
                <a:ea typeface="Cambria" panose="02040503050406030204" pitchFamily="18" charset="0"/>
                <a:cs typeface="Cambria" panose="02040503050406030204" pitchFamily="18" charset="0"/>
              </a:rPr>
              <a:t> </a:t>
            </a:r>
            <a:r>
              <a:rPr lang="en-US" sz="3600" i="1" dirty="0" err="1">
                <a:latin typeface="Calibri" panose="020F0502020204030204" pitchFamily="34" charset="0"/>
                <a:ea typeface="Cambria" panose="02040503050406030204" pitchFamily="18" charset="0"/>
                <a:cs typeface="Cambria" panose="02040503050406030204" pitchFamily="18" charset="0"/>
              </a:rPr>
              <a:t>về</a:t>
            </a:r>
            <a:r>
              <a:rPr lang="en-US" sz="3600" i="1" dirty="0">
                <a:latin typeface="Calibri" panose="020F0502020204030204" pitchFamily="34" charset="0"/>
                <a:ea typeface="Cambria" panose="02040503050406030204" pitchFamily="18" charset="0"/>
                <a:cs typeface="Cambria" panose="02040503050406030204" pitchFamily="18" charset="0"/>
              </a:rPr>
              <a:t> </a:t>
            </a:r>
            <a:r>
              <a:rPr lang="en-US" sz="3600" i="1" dirty="0" err="1">
                <a:latin typeface="Calibri" panose="020F0502020204030204" pitchFamily="34" charset="0"/>
                <a:ea typeface="Cambria" panose="02040503050406030204" pitchFamily="18" charset="0"/>
                <a:cs typeface="Cambria" panose="02040503050406030204" pitchFamily="18" charset="0"/>
              </a:rPr>
              <a:t>nhà</a:t>
            </a:r>
            <a:r>
              <a:rPr lang="en-US" sz="3600" i="1" dirty="0">
                <a:latin typeface="Calibri" panose="020F0502020204030204" pitchFamily="34" charset="0"/>
                <a:ea typeface="Cambria" panose="02040503050406030204" pitchFamily="18" charset="0"/>
                <a:cs typeface="Cambria" panose="02040503050406030204" pitchFamily="18" charset="0"/>
              </a:rPr>
              <a:t> </a:t>
            </a:r>
            <a:r>
              <a:rPr lang="en-US" sz="3600" i="1" dirty="0" err="1">
                <a:latin typeface="Calibri" panose="020F0502020204030204" pitchFamily="34" charset="0"/>
                <a:ea typeface="Cambria" panose="02040503050406030204" pitchFamily="18" charset="0"/>
                <a:cs typeface="Cambria" panose="02040503050406030204" pitchFamily="18" charset="0"/>
              </a:rPr>
              <a:t>rồi</a:t>
            </a:r>
            <a:r>
              <a:rPr lang="en-US" sz="3600" i="1" dirty="0">
                <a:latin typeface="Calibri" panose="020F0502020204030204" pitchFamily="34" charset="0"/>
                <a:ea typeface="Cambria" panose="02040503050406030204" pitchFamily="18" charset="0"/>
                <a:cs typeface="Cambria" panose="02040503050406030204" pitchFamily="18" charset="0"/>
              </a:rPr>
              <a:t> à?)</a:t>
            </a:r>
            <a:endParaRPr lang="en-US" sz="3600" dirty="0">
              <a:latin typeface="Cambria" panose="02040503050406030204" pitchFamily="18" charset="0"/>
              <a:ea typeface="Cambria" panose="02040503050406030204" pitchFamily="18" charset="0"/>
              <a:cs typeface="Cambria" panose="02040503050406030204" pitchFamily="18" charset="0"/>
            </a:endParaRPr>
          </a:p>
          <a:p>
            <a:pPr marL="457200" indent="-457200" algn="ctr">
              <a:lnSpc>
                <a:spcPct val="150000"/>
              </a:lnSpc>
              <a:buFont typeface="Wingdings" panose="05000000000000000000" pitchFamily="2" charset="2"/>
              <a:buChar char="Ø"/>
            </a:pPr>
            <a:r>
              <a:rPr lang="en-US" sz="3600" b="1" dirty="0">
                <a:solidFill>
                  <a:srgbClr val="0070C0"/>
                </a:solidFill>
                <a:latin typeface="Calibri" panose="020F0502020204030204" pitchFamily="34" charset="0"/>
                <a:ea typeface="Calibri" panose="020F0502020204030204" pitchFamily="34" charset="0"/>
                <a:cs typeface="Calibri" panose="020F0502020204030204" pitchFamily="34" charset="0"/>
              </a:rPr>
              <a:t>Yes, I have./ No, I haven’t. </a:t>
            </a:r>
            <a:endParaRPr lang="vi-VN" sz="3600" b="1" dirty="0" smtClean="0">
              <a:solidFill>
                <a:srgbClr val="0070C0"/>
              </a:solidFill>
              <a:latin typeface="Calibri" panose="020F0502020204030204" pitchFamily="34" charset="0"/>
              <a:ea typeface="Calibri" panose="020F0502020204030204" pitchFamily="34" charset="0"/>
              <a:cs typeface="Calibri" panose="020F0502020204030204" pitchFamily="34" charset="0"/>
            </a:endParaRPr>
          </a:p>
          <a:p>
            <a:pPr algn="ctr">
              <a:lnSpc>
                <a:spcPct val="150000"/>
              </a:lnSpc>
            </a:pPr>
            <a:r>
              <a:rPr lang="en-US" sz="3600" i="1" dirty="0" smtClean="0">
                <a:latin typeface="Calibri" panose="020F0502020204030204" pitchFamily="34" charset="0"/>
                <a:ea typeface="Calibri" panose="020F0502020204030204" pitchFamily="34" charset="0"/>
                <a:cs typeface="Calibri" panose="020F0502020204030204" pitchFamily="34" charset="0"/>
              </a:rPr>
              <a:t>(</a:t>
            </a:r>
            <a:r>
              <a:rPr lang="en-US" sz="3600" i="1" dirty="0" err="1">
                <a:latin typeface="Calibri" panose="020F0502020204030204" pitchFamily="34" charset="0"/>
                <a:ea typeface="Calibri" panose="020F0502020204030204" pitchFamily="34" charset="0"/>
                <a:cs typeface="Calibri" panose="020F0502020204030204" pitchFamily="34" charset="0"/>
              </a:rPr>
              <a:t>Vâng</a:t>
            </a:r>
            <a:r>
              <a:rPr lang="en-US" sz="3600" i="1" dirty="0">
                <a:latin typeface="Calibri" panose="020F0502020204030204" pitchFamily="34" charset="0"/>
                <a:ea typeface="Calibri" panose="020F0502020204030204" pitchFamily="34" charset="0"/>
                <a:cs typeface="Calibri" panose="020F0502020204030204" pitchFamily="34" charset="0"/>
              </a:rPr>
              <a:t>, </a:t>
            </a:r>
            <a:r>
              <a:rPr lang="en-US" sz="3600" i="1" dirty="0" err="1">
                <a:latin typeface="Calibri" panose="020F0502020204030204" pitchFamily="34" charset="0"/>
                <a:ea typeface="Calibri" panose="020F0502020204030204" pitchFamily="34" charset="0"/>
                <a:cs typeface="Calibri" panose="020F0502020204030204" pitchFamily="34" charset="0"/>
              </a:rPr>
              <a:t>đúng</a:t>
            </a:r>
            <a:r>
              <a:rPr lang="en-US" sz="3600" i="1" dirty="0">
                <a:latin typeface="Calibri" panose="020F0502020204030204" pitchFamily="34" charset="0"/>
                <a:ea typeface="Calibri" panose="020F0502020204030204" pitchFamily="34" charset="0"/>
                <a:cs typeface="Calibri" panose="020F0502020204030204" pitchFamily="34" charset="0"/>
              </a:rPr>
              <a:t> </a:t>
            </a:r>
            <a:r>
              <a:rPr lang="en-US" sz="3600" i="1" dirty="0" err="1">
                <a:latin typeface="Calibri" panose="020F0502020204030204" pitchFamily="34" charset="0"/>
                <a:ea typeface="Calibri" panose="020F0502020204030204" pitchFamily="34" charset="0"/>
                <a:cs typeface="Calibri" panose="020F0502020204030204" pitchFamily="34" charset="0"/>
              </a:rPr>
              <a:t>vậy</a:t>
            </a:r>
            <a:r>
              <a:rPr lang="en-US" sz="3600" i="1" dirty="0">
                <a:latin typeface="Calibri" panose="020F0502020204030204" pitchFamily="34" charset="0"/>
                <a:ea typeface="Calibri" panose="020F0502020204030204" pitchFamily="34" charset="0"/>
                <a:cs typeface="Calibri" panose="020F0502020204030204" pitchFamily="34" charset="0"/>
              </a:rPr>
              <a:t>. / </a:t>
            </a:r>
            <a:r>
              <a:rPr lang="en-US" sz="3600" i="1" dirty="0" err="1">
                <a:latin typeface="Calibri" panose="020F0502020204030204" pitchFamily="34" charset="0"/>
                <a:ea typeface="Calibri" panose="020F0502020204030204" pitchFamily="34" charset="0"/>
                <a:cs typeface="Calibri" panose="020F0502020204030204" pitchFamily="34" charset="0"/>
              </a:rPr>
              <a:t>Không</a:t>
            </a:r>
            <a:r>
              <a:rPr lang="en-US" sz="3600" i="1" dirty="0">
                <a:latin typeface="Calibri" panose="020F0502020204030204" pitchFamily="34" charset="0"/>
                <a:ea typeface="Calibri" panose="020F0502020204030204" pitchFamily="34" charset="0"/>
                <a:cs typeface="Calibri" panose="020F0502020204030204" pitchFamily="34" charset="0"/>
              </a:rPr>
              <a:t>.)</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408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0030" y="114345"/>
            <a:ext cx="8903970" cy="4524315"/>
          </a:xfrm>
          <a:prstGeom prst="rect">
            <a:avLst/>
          </a:prstGeom>
        </p:spPr>
        <p:txBody>
          <a:bodyPr wrap="square">
            <a:spAutoFit/>
          </a:bodyPr>
          <a:lstStyle/>
          <a:p>
            <a:pPr algn="just">
              <a:lnSpc>
                <a:spcPct val="150000"/>
              </a:lnSpc>
            </a:pPr>
            <a:r>
              <a:rPr lang="en-US" sz="3200" b="1" i="1" dirty="0">
                <a:solidFill>
                  <a:srgbClr val="0070C0"/>
                </a:solidFill>
                <a:latin typeface="+mj-lt"/>
                <a:ea typeface="Calibri" panose="020F0502020204030204" pitchFamily="34" charset="0"/>
                <a:cs typeface="Calibri" panose="020F0502020204030204" pitchFamily="34" charset="0"/>
              </a:rPr>
              <a:t>b.3. </a:t>
            </a:r>
            <a:r>
              <a:rPr lang="en-US" sz="3200" b="1" i="1" dirty="0" err="1">
                <a:solidFill>
                  <a:srgbClr val="0070C0"/>
                </a:solidFill>
                <a:latin typeface="+mj-lt"/>
                <a:ea typeface="Calibri" panose="020F0502020204030204" pitchFamily="34" charset="0"/>
                <a:cs typeface="Calibri" panose="020F0502020204030204" pitchFamily="34" charset="0"/>
              </a:rPr>
              <a:t>Với</a:t>
            </a:r>
            <a:r>
              <a:rPr lang="en-US" sz="3200" b="1" i="1" dirty="0">
                <a:solidFill>
                  <a:srgbClr val="0070C0"/>
                </a:solidFill>
                <a:latin typeface="+mj-lt"/>
                <a:ea typeface="Calibri" panose="020F0502020204030204" pitchFamily="34" charset="0"/>
                <a:cs typeface="Calibri" panose="020F0502020204030204" pitchFamily="34" charset="0"/>
              </a:rPr>
              <a:t> </a:t>
            </a:r>
            <a:r>
              <a:rPr lang="en-US" sz="3200" b="1" i="1" dirty="0" err="1">
                <a:solidFill>
                  <a:srgbClr val="0070C0"/>
                </a:solidFill>
                <a:latin typeface="+mj-lt"/>
                <a:ea typeface="Calibri" panose="020F0502020204030204" pitchFamily="34" charset="0"/>
                <a:cs typeface="Calibri" panose="020F0502020204030204" pitchFamily="34" charset="0"/>
              </a:rPr>
              <a:t>động</a:t>
            </a:r>
            <a:r>
              <a:rPr lang="en-US" sz="3200" b="1" i="1" dirty="0">
                <a:solidFill>
                  <a:srgbClr val="0070C0"/>
                </a:solidFill>
                <a:latin typeface="+mj-lt"/>
                <a:ea typeface="Calibri" panose="020F0502020204030204" pitchFamily="34" charset="0"/>
                <a:cs typeface="Calibri" panose="020F0502020204030204" pitchFamily="34" charset="0"/>
              </a:rPr>
              <a:t> </a:t>
            </a:r>
            <a:r>
              <a:rPr lang="en-US" sz="3200" b="1" i="1" dirty="0" err="1">
                <a:solidFill>
                  <a:srgbClr val="0070C0"/>
                </a:solidFill>
                <a:latin typeface="+mj-lt"/>
                <a:ea typeface="Calibri" panose="020F0502020204030204" pitchFamily="34" charset="0"/>
                <a:cs typeface="Calibri" panose="020F0502020204030204" pitchFamily="34" charset="0"/>
              </a:rPr>
              <a:t>từ</a:t>
            </a:r>
            <a:r>
              <a:rPr lang="en-US" sz="3200" b="1" i="1" dirty="0">
                <a:solidFill>
                  <a:srgbClr val="0070C0"/>
                </a:solidFill>
                <a:latin typeface="+mj-lt"/>
                <a:ea typeface="Calibri" panose="020F0502020204030204" pitchFamily="34" charset="0"/>
                <a:cs typeface="Calibri" panose="020F0502020204030204" pitchFamily="34" charset="0"/>
              </a:rPr>
              <a:t> </a:t>
            </a:r>
            <a:r>
              <a:rPr lang="en-US" sz="3200" b="1" i="1" dirty="0" err="1">
                <a:solidFill>
                  <a:srgbClr val="0070C0"/>
                </a:solidFill>
                <a:latin typeface="+mj-lt"/>
                <a:ea typeface="Calibri" panose="020F0502020204030204" pitchFamily="34" charset="0"/>
                <a:cs typeface="Calibri" panose="020F0502020204030204" pitchFamily="34" charset="0"/>
              </a:rPr>
              <a:t>khuyết</a:t>
            </a:r>
            <a:r>
              <a:rPr lang="en-US" sz="3200" b="1" i="1" dirty="0">
                <a:solidFill>
                  <a:srgbClr val="0070C0"/>
                </a:solidFill>
                <a:latin typeface="+mj-lt"/>
                <a:ea typeface="Calibri" panose="020F0502020204030204" pitchFamily="34" charset="0"/>
                <a:cs typeface="Calibri" panose="020F0502020204030204" pitchFamily="34" charset="0"/>
              </a:rPr>
              <a:t> </a:t>
            </a:r>
            <a:r>
              <a:rPr lang="en-US" sz="3200" b="1" i="1" dirty="0" err="1">
                <a:solidFill>
                  <a:srgbClr val="0070C0"/>
                </a:solidFill>
                <a:latin typeface="+mj-lt"/>
                <a:ea typeface="Calibri" panose="020F0502020204030204" pitchFamily="34" charset="0"/>
                <a:cs typeface="Calibri" panose="020F0502020204030204" pitchFamily="34" charset="0"/>
              </a:rPr>
              <a:t>thiếu</a:t>
            </a:r>
            <a:r>
              <a:rPr lang="en-US" sz="3200" b="1" i="1" dirty="0">
                <a:solidFill>
                  <a:srgbClr val="0070C0"/>
                </a:solidFill>
                <a:latin typeface="+mj-lt"/>
                <a:ea typeface="Calibri" panose="020F0502020204030204" pitchFamily="34" charset="0"/>
                <a:cs typeface="Calibri" panose="020F0502020204030204" pitchFamily="34" charset="0"/>
              </a:rPr>
              <a:t> (modal verbs</a:t>
            </a:r>
            <a:r>
              <a:rPr lang="en-US" sz="3200" b="1" i="1" dirty="0" smtClean="0">
                <a:solidFill>
                  <a:srgbClr val="0070C0"/>
                </a:solidFill>
                <a:latin typeface="+mj-lt"/>
                <a:ea typeface="Calibri" panose="020F0502020204030204" pitchFamily="34" charset="0"/>
                <a:cs typeface="Calibri" panose="020F0502020204030204" pitchFamily="34" charset="0"/>
              </a:rPr>
              <a:t>)</a:t>
            </a:r>
            <a:endParaRPr lang="en-US" sz="3200" dirty="0">
              <a:solidFill>
                <a:srgbClr val="0070C0"/>
              </a:solidFill>
              <a:latin typeface="+mj-lt"/>
              <a:ea typeface="Calibri" panose="020F0502020204030204" pitchFamily="34" charset="0"/>
              <a:cs typeface="Times New Roman" panose="02020603050405020304" pitchFamily="18" charset="0"/>
            </a:endParaRPr>
          </a:p>
          <a:p>
            <a:pPr marL="914400" indent="457200" algn="just">
              <a:lnSpc>
                <a:spcPct val="150000"/>
              </a:lnSpc>
            </a:pPr>
            <a:r>
              <a:rPr lang="vi-VN" sz="3200" b="1" dirty="0" smtClean="0">
                <a:latin typeface="+mj-lt"/>
                <a:ea typeface="Cambria" panose="02040503050406030204" pitchFamily="18" charset="0"/>
                <a:cs typeface="Cambria" panose="02040503050406030204" pitchFamily="18" charset="0"/>
              </a:rPr>
              <a:t>  </a:t>
            </a:r>
            <a:r>
              <a:rPr lang="en-US" sz="3200" b="1" dirty="0" smtClean="0">
                <a:latin typeface="+mj-lt"/>
                <a:ea typeface="Cambria" panose="02040503050406030204" pitchFamily="18" charset="0"/>
                <a:cs typeface="Cambria" panose="02040503050406030204" pitchFamily="18" charset="0"/>
              </a:rPr>
              <a:t>Modal verb + s + V?</a:t>
            </a:r>
            <a:endParaRPr lang="en-US" sz="3200" dirty="0" smtClean="0">
              <a:latin typeface="+mj-lt"/>
              <a:ea typeface="Cambria" panose="02040503050406030204" pitchFamily="18" charset="0"/>
              <a:cs typeface="Cambria" panose="02040503050406030204" pitchFamily="18" charset="0"/>
            </a:endParaRPr>
          </a:p>
          <a:p>
            <a:pPr marL="1371600" algn="just">
              <a:lnSpc>
                <a:spcPct val="150000"/>
              </a:lnSpc>
            </a:pPr>
            <a:r>
              <a:rPr lang="en-US" sz="3200" b="1" dirty="0" smtClean="0">
                <a:latin typeface="+mj-lt"/>
                <a:ea typeface="Cambria" panose="02040503050406030204" pitchFamily="18" charset="0"/>
                <a:cs typeface="Cambria" panose="02040503050406030204" pitchFamily="18" charset="0"/>
              </a:rPr>
              <a:t>- Yes, s + Modal verb.</a:t>
            </a:r>
            <a:endParaRPr lang="en-US" sz="3200" dirty="0" smtClean="0">
              <a:latin typeface="+mj-lt"/>
              <a:ea typeface="Cambria" panose="02040503050406030204" pitchFamily="18" charset="0"/>
              <a:cs typeface="Cambria" panose="02040503050406030204" pitchFamily="18" charset="0"/>
            </a:endParaRPr>
          </a:p>
          <a:p>
            <a:pPr algn="just">
              <a:lnSpc>
                <a:spcPct val="150000"/>
              </a:lnSpc>
              <a:tabLst>
                <a:tab pos="177165" algn="l"/>
              </a:tabLst>
            </a:pPr>
            <a:r>
              <a:rPr lang="en-US" sz="3200" b="1" dirty="0" smtClean="0">
                <a:latin typeface="+mj-lt"/>
                <a:ea typeface="Cambria" panose="02040503050406030204" pitchFamily="18" charset="0"/>
                <a:cs typeface="Cambria" panose="02040503050406030204" pitchFamily="18" charset="0"/>
              </a:rPr>
              <a:t>		</a:t>
            </a:r>
            <a:r>
              <a:rPr lang="vi-VN" sz="3200" b="1" dirty="0" smtClean="0">
                <a:latin typeface="+mj-lt"/>
                <a:ea typeface="Cambria" panose="02040503050406030204" pitchFamily="18" charset="0"/>
                <a:cs typeface="Cambria" panose="02040503050406030204" pitchFamily="18" charset="0"/>
              </a:rPr>
              <a:t>     </a:t>
            </a:r>
            <a:r>
              <a:rPr lang="en-US" sz="3200" b="1" dirty="0" smtClean="0">
                <a:latin typeface="+mj-lt"/>
                <a:ea typeface="Cambria" panose="02040503050406030204" pitchFamily="18" charset="0"/>
                <a:cs typeface="Cambria" panose="02040503050406030204" pitchFamily="18" charset="0"/>
              </a:rPr>
              <a:t>- No, s + Modal verb + not.</a:t>
            </a:r>
            <a:endParaRPr lang="en-US" sz="3200" dirty="0" smtClean="0">
              <a:latin typeface="+mj-lt"/>
              <a:ea typeface="Cambria" panose="02040503050406030204" pitchFamily="18" charset="0"/>
              <a:cs typeface="Cambria" panose="02040503050406030204" pitchFamily="18" charset="0"/>
            </a:endParaRPr>
          </a:p>
          <a:p>
            <a:pPr marL="457200" indent="-457200" algn="just">
              <a:lnSpc>
                <a:spcPct val="150000"/>
              </a:lnSpc>
              <a:buFont typeface="Wingdings" panose="05000000000000000000" pitchFamily="2" charset="2"/>
              <a:buChar char="Ø"/>
            </a:pPr>
            <a:r>
              <a:rPr lang="en-US" sz="3200" i="1" dirty="0" smtClean="0">
                <a:latin typeface="+mj-lt"/>
                <a:ea typeface="Cambria" panose="02040503050406030204" pitchFamily="18" charset="0"/>
                <a:cs typeface="Cambria" panose="02040503050406030204" pitchFamily="18" charset="0"/>
              </a:rPr>
              <a:t>Modal </a:t>
            </a:r>
            <a:r>
              <a:rPr lang="en-US" sz="3200" i="1" dirty="0">
                <a:latin typeface="+mj-lt"/>
                <a:ea typeface="Cambria" panose="02040503050406030204" pitchFamily="18" charset="0"/>
                <a:cs typeface="Cambria" panose="02040503050406030204" pitchFamily="18" charset="0"/>
              </a:rPr>
              <a:t>verbs </a:t>
            </a:r>
            <a:r>
              <a:rPr lang="en-US" sz="3200" i="1" dirty="0" err="1">
                <a:latin typeface="+mj-lt"/>
                <a:ea typeface="Cambria" panose="02040503050406030204" pitchFamily="18" charset="0"/>
                <a:cs typeface="Cambria" panose="02040503050406030204" pitchFamily="18" charset="0"/>
              </a:rPr>
              <a:t>có</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thể</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là</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một</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trong</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các</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trợ</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động</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từ</a:t>
            </a:r>
            <a:r>
              <a:rPr lang="en-US" sz="3200" i="1" dirty="0">
                <a:latin typeface="+mj-lt"/>
                <a:ea typeface="Cambria" panose="02040503050406030204" pitchFamily="18" charset="0"/>
                <a:cs typeface="Cambria" panose="02040503050406030204" pitchFamily="18" charset="0"/>
              </a:rPr>
              <a:t>: </a:t>
            </a:r>
            <a:r>
              <a:rPr lang="en-US" sz="3200" b="1" i="1" dirty="0">
                <a:solidFill>
                  <a:srgbClr val="FF0000"/>
                </a:solidFill>
                <a:latin typeface="+mj-lt"/>
                <a:ea typeface="Cambria" panose="02040503050406030204" pitchFamily="18" charset="0"/>
                <a:cs typeface="Cambria" panose="02040503050406030204" pitchFamily="18" charset="0"/>
              </a:rPr>
              <a:t>will, can, may, should, would, could...</a:t>
            </a:r>
            <a:endParaRPr lang="en-US" sz="3200" b="1" dirty="0">
              <a:solidFill>
                <a:srgbClr val="FF0000"/>
              </a:solidFill>
              <a:effectLst/>
              <a:latin typeface="+mj-lt"/>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90199063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arn(inVertical)">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275838"/>
            <a:ext cx="8732520" cy="3785652"/>
          </a:xfrm>
          <a:prstGeom prst="rect">
            <a:avLst/>
          </a:prstGeom>
        </p:spPr>
        <p:txBody>
          <a:bodyPr wrap="square">
            <a:spAutoFit/>
          </a:bodyPr>
          <a:lstStyle/>
          <a:p>
            <a:pPr algn="ctr">
              <a:lnSpc>
                <a:spcPct val="150000"/>
              </a:lnSpc>
            </a:pPr>
            <a:r>
              <a:rPr lang="en-US" sz="3200" b="1" i="1" dirty="0">
                <a:latin typeface="+mj-lt"/>
                <a:ea typeface="Cambria" panose="02040503050406030204" pitchFamily="18" charset="0"/>
                <a:cs typeface="Cambria" panose="02040503050406030204" pitchFamily="18" charset="0"/>
              </a:rPr>
              <a:t>Ex 1:</a:t>
            </a:r>
            <a:r>
              <a:rPr lang="en-US" sz="3200" dirty="0">
                <a:latin typeface="+mj-lt"/>
                <a:ea typeface="Cambria" panose="02040503050406030204" pitchFamily="18" charset="0"/>
                <a:cs typeface="Cambria" panose="02040503050406030204" pitchFamily="18" charset="0"/>
              </a:rPr>
              <a:t> </a:t>
            </a:r>
          </a:p>
          <a:p>
            <a:pPr marL="457200" indent="-457200" algn="ctr">
              <a:lnSpc>
                <a:spcPct val="150000"/>
              </a:lnSpc>
              <a:buFont typeface="Wingdings" panose="05000000000000000000" pitchFamily="2" charset="2"/>
              <a:buChar char="Ø"/>
            </a:pPr>
            <a:r>
              <a:rPr lang="en-US" sz="3200" b="1" dirty="0">
                <a:solidFill>
                  <a:srgbClr val="0070C0"/>
                </a:solidFill>
                <a:latin typeface="+mj-lt"/>
                <a:ea typeface="Cambria" panose="02040503050406030204" pitchFamily="18" charset="0"/>
                <a:cs typeface="Cambria" panose="02040503050406030204" pitchFamily="18" charset="0"/>
              </a:rPr>
              <a:t>May I open the book? </a:t>
            </a:r>
            <a:endParaRPr lang="vi-VN" sz="3200" b="1" dirty="0" smtClean="0">
              <a:solidFill>
                <a:srgbClr val="0070C0"/>
              </a:solidFill>
              <a:latin typeface="+mj-lt"/>
              <a:ea typeface="Cambria" panose="02040503050406030204" pitchFamily="18" charset="0"/>
              <a:cs typeface="Cambria" panose="02040503050406030204" pitchFamily="18" charset="0"/>
            </a:endParaRPr>
          </a:p>
          <a:p>
            <a:pPr algn="ctr">
              <a:lnSpc>
                <a:spcPct val="150000"/>
              </a:lnSpc>
            </a:pPr>
            <a:r>
              <a:rPr lang="en-US" sz="3200" i="1" dirty="0" smtClean="0">
                <a:latin typeface="+mj-lt"/>
                <a:ea typeface="Cambria" panose="02040503050406030204" pitchFamily="18" charset="0"/>
                <a:cs typeface="Cambria" panose="02040503050406030204" pitchFamily="18" charset="0"/>
              </a:rPr>
              <a:t>(</a:t>
            </a:r>
            <a:r>
              <a:rPr lang="en-US" sz="3200" i="1" dirty="0" err="1">
                <a:latin typeface="+mj-lt"/>
                <a:ea typeface="Cambria" panose="02040503050406030204" pitchFamily="18" charset="0"/>
                <a:cs typeface="Cambria" panose="02040503050406030204" pitchFamily="18" charset="0"/>
              </a:rPr>
              <a:t>Tớ</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có</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nên</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mở</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sách</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ra</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không</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nhỉ</a:t>
            </a:r>
            <a:r>
              <a:rPr lang="en-US" sz="3200" i="1" dirty="0">
                <a:latin typeface="+mj-lt"/>
                <a:ea typeface="Cambria" panose="02040503050406030204" pitchFamily="18" charset="0"/>
                <a:cs typeface="Cambria" panose="02040503050406030204" pitchFamily="18" charset="0"/>
              </a:rPr>
              <a:t>?)</a:t>
            </a:r>
            <a:endParaRPr lang="en-US" sz="3200" dirty="0">
              <a:latin typeface="+mj-lt"/>
              <a:ea typeface="Cambria" panose="02040503050406030204" pitchFamily="18" charset="0"/>
              <a:cs typeface="Cambria" panose="02040503050406030204" pitchFamily="18" charset="0"/>
            </a:endParaRPr>
          </a:p>
          <a:p>
            <a:pPr marL="457200" indent="-457200" algn="ctr">
              <a:lnSpc>
                <a:spcPct val="150000"/>
              </a:lnSpc>
              <a:buFont typeface="Wingdings" panose="05000000000000000000" pitchFamily="2" charset="2"/>
              <a:buChar char="Ø"/>
            </a:pPr>
            <a:r>
              <a:rPr lang="en-US" sz="3200" b="1" dirty="0">
                <a:solidFill>
                  <a:srgbClr val="0070C0"/>
                </a:solidFill>
                <a:latin typeface="+mj-lt"/>
                <a:ea typeface="Cambria" panose="02040503050406030204" pitchFamily="18" charset="0"/>
                <a:cs typeface="Cambria" panose="02040503050406030204" pitchFamily="18" charset="0"/>
              </a:rPr>
              <a:t>Yes, you may. No, you may not. </a:t>
            </a:r>
            <a:endParaRPr lang="vi-VN" sz="3200" b="1" dirty="0" smtClean="0">
              <a:solidFill>
                <a:srgbClr val="0070C0"/>
              </a:solidFill>
              <a:latin typeface="+mj-lt"/>
              <a:ea typeface="Cambria" panose="02040503050406030204" pitchFamily="18" charset="0"/>
              <a:cs typeface="Cambria" panose="02040503050406030204" pitchFamily="18" charset="0"/>
            </a:endParaRPr>
          </a:p>
          <a:p>
            <a:pPr algn="ctr">
              <a:lnSpc>
                <a:spcPct val="150000"/>
              </a:lnSpc>
            </a:pPr>
            <a:r>
              <a:rPr lang="en-US" sz="3200" i="1" dirty="0" smtClean="0">
                <a:latin typeface="+mj-lt"/>
                <a:ea typeface="Cambria" panose="02040503050406030204" pitchFamily="18" charset="0"/>
                <a:cs typeface="Cambria" panose="02040503050406030204" pitchFamily="18" charset="0"/>
              </a:rPr>
              <a:t>(</a:t>
            </a:r>
            <a:r>
              <a:rPr lang="en-US" sz="3200" i="1" dirty="0" err="1">
                <a:latin typeface="+mj-lt"/>
                <a:ea typeface="Cambria" panose="02040503050406030204" pitchFamily="18" charset="0"/>
                <a:cs typeface="Cambria" panose="02040503050406030204" pitchFamily="18" charset="0"/>
              </a:rPr>
              <a:t>Không</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cậu</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không</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nên</a:t>
            </a:r>
            <a:r>
              <a:rPr lang="en-US" sz="3200" i="1" dirty="0" smtClean="0">
                <a:latin typeface="+mj-lt"/>
                <a:ea typeface="Cambria" panose="02040503050406030204" pitchFamily="18" charset="0"/>
                <a:cs typeface="Cambria" panose="02040503050406030204" pitchFamily="18" charset="0"/>
              </a:rPr>
              <a:t>.)</a:t>
            </a:r>
            <a:endParaRPr lang="en-US" sz="3200" dirty="0">
              <a:latin typeface="+mj-lt"/>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3165670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14300" y="0"/>
            <a:ext cx="8732520" cy="5016758"/>
          </a:xfrm>
          <a:prstGeom prst="rect">
            <a:avLst/>
          </a:prstGeom>
        </p:spPr>
        <p:txBody>
          <a:bodyPr wrap="square">
            <a:spAutoFit/>
          </a:bodyPr>
          <a:lstStyle/>
          <a:p>
            <a:pPr algn="ctr"/>
            <a:r>
              <a:rPr lang="en-US" sz="3200" b="1" i="1" dirty="0" smtClean="0">
                <a:latin typeface="+mj-lt"/>
                <a:ea typeface="Cambria" panose="02040503050406030204" pitchFamily="18" charset="0"/>
                <a:cs typeface="Cambria" panose="02040503050406030204" pitchFamily="18" charset="0"/>
              </a:rPr>
              <a:t>Ex </a:t>
            </a:r>
            <a:r>
              <a:rPr lang="en-US" sz="3200" b="1" i="1" dirty="0">
                <a:latin typeface="+mj-lt"/>
                <a:ea typeface="Cambria" panose="02040503050406030204" pitchFamily="18" charset="0"/>
                <a:cs typeface="Cambria" panose="02040503050406030204" pitchFamily="18" charset="0"/>
              </a:rPr>
              <a:t>2:</a:t>
            </a:r>
            <a:r>
              <a:rPr lang="en-US" sz="3200" dirty="0">
                <a:latin typeface="+mj-lt"/>
                <a:ea typeface="Cambria" panose="02040503050406030204" pitchFamily="18" charset="0"/>
                <a:cs typeface="Cambria" panose="02040503050406030204" pitchFamily="18" charset="0"/>
              </a:rPr>
              <a:t> </a:t>
            </a:r>
          </a:p>
          <a:p>
            <a:pPr marL="457200" indent="-457200" algn="ctr">
              <a:buFont typeface="Wingdings" panose="05000000000000000000" pitchFamily="2" charset="2"/>
              <a:buChar char="Ø"/>
            </a:pPr>
            <a:r>
              <a:rPr lang="en-US" sz="3200" b="1" dirty="0">
                <a:solidFill>
                  <a:srgbClr val="0070C0"/>
                </a:solidFill>
                <a:latin typeface="+mj-lt"/>
                <a:ea typeface="Cambria" panose="02040503050406030204" pitchFamily="18" charset="0"/>
                <a:cs typeface="Cambria" panose="02040503050406030204" pitchFamily="18" charset="0"/>
              </a:rPr>
              <a:t>Can you play the guitar? </a:t>
            </a:r>
            <a:endParaRPr lang="vi-VN" sz="3200" b="1" dirty="0" smtClean="0">
              <a:solidFill>
                <a:srgbClr val="0070C0"/>
              </a:solidFill>
              <a:latin typeface="+mj-lt"/>
              <a:ea typeface="Cambria" panose="02040503050406030204" pitchFamily="18" charset="0"/>
              <a:cs typeface="Cambria" panose="02040503050406030204" pitchFamily="18" charset="0"/>
            </a:endParaRPr>
          </a:p>
          <a:p>
            <a:pPr algn="ctr"/>
            <a:r>
              <a:rPr lang="en-US" sz="3200" i="1" dirty="0" smtClean="0">
                <a:latin typeface="+mj-lt"/>
                <a:ea typeface="Cambria" panose="02040503050406030204" pitchFamily="18" charset="0"/>
                <a:cs typeface="Cambria" panose="02040503050406030204" pitchFamily="18" charset="0"/>
              </a:rPr>
              <a:t>(</a:t>
            </a:r>
            <a:r>
              <a:rPr lang="en-US" sz="3200" i="1" dirty="0" err="1">
                <a:latin typeface="+mj-lt"/>
                <a:ea typeface="Cambria" panose="02040503050406030204" pitchFamily="18" charset="0"/>
                <a:cs typeface="Cambria" panose="02040503050406030204" pitchFamily="18" charset="0"/>
              </a:rPr>
              <a:t>Cậu</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có</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thể</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chơi</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đàn</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ghita</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không</a:t>
            </a:r>
            <a:r>
              <a:rPr lang="en-US" sz="3200" i="1" dirty="0">
                <a:latin typeface="+mj-lt"/>
                <a:ea typeface="Cambria" panose="02040503050406030204" pitchFamily="18" charset="0"/>
                <a:cs typeface="Cambria" panose="02040503050406030204" pitchFamily="18" charset="0"/>
              </a:rPr>
              <a:t>?)</a:t>
            </a:r>
            <a:endParaRPr lang="en-US" sz="3200" dirty="0">
              <a:latin typeface="+mj-lt"/>
              <a:ea typeface="Cambria" panose="02040503050406030204" pitchFamily="18" charset="0"/>
              <a:cs typeface="Cambria" panose="02040503050406030204" pitchFamily="18" charset="0"/>
            </a:endParaRPr>
          </a:p>
          <a:p>
            <a:pPr marL="457200" indent="-457200" algn="ctr">
              <a:buFont typeface="Wingdings" panose="05000000000000000000" pitchFamily="2" charset="2"/>
              <a:buChar char="Ø"/>
            </a:pPr>
            <a:r>
              <a:rPr lang="en-US" sz="3200" b="1" dirty="0">
                <a:solidFill>
                  <a:srgbClr val="0070C0"/>
                </a:solidFill>
                <a:latin typeface="+mj-lt"/>
                <a:ea typeface="Cambria" panose="02040503050406030204" pitchFamily="18" charset="0"/>
                <a:cs typeface="Cambria" panose="02040503050406030204" pitchFamily="18" charset="0"/>
              </a:rPr>
              <a:t>Yes, I can./ No, I can’t. </a:t>
            </a:r>
            <a:endParaRPr lang="vi-VN" sz="3200" b="1" dirty="0" smtClean="0">
              <a:solidFill>
                <a:srgbClr val="0070C0"/>
              </a:solidFill>
              <a:latin typeface="+mj-lt"/>
              <a:ea typeface="Cambria" panose="02040503050406030204" pitchFamily="18" charset="0"/>
              <a:cs typeface="Cambria" panose="02040503050406030204" pitchFamily="18" charset="0"/>
            </a:endParaRPr>
          </a:p>
          <a:p>
            <a:pPr algn="ctr"/>
            <a:r>
              <a:rPr lang="en-US" sz="3200" i="1" dirty="0" smtClean="0">
                <a:latin typeface="+mj-lt"/>
                <a:ea typeface="Cambria" panose="02040503050406030204" pitchFamily="18" charset="0"/>
                <a:cs typeface="Cambria" panose="02040503050406030204" pitchFamily="18" charset="0"/>
              </a:rPr>
              <a:t>(</a:t>
            </a:r>
            <a:r>
              <a:rPr lang="en-US" sz="3200" i="1" dirty="0" err="1">
                <a:latin typeface="+mj-lt"/>
                <a:ea typeface="Cambria" panose="02040503050406030204" pitchFamily="18" charset="0"/>
                <a:cs typeface="Cambria" panose="02040503050406030204" pitchFamily="18" charset="0"/>
              </a:rPr>
              <a:t>Có</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tớ</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có</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thể</a:t>
            </a:r>
            <a:r>
              <a:rPr lang="en-US" sz="3200" i="1" dirty="0">
                <a:latin typeface="+mj-lt"/>
                <a:ea typeface="Cambria" panose="02040503050406030204" pitchFamily="18" charset="0"/>
                <a:cs typeface="Cambria" panose="02040503050406030204" pitchFamily="18" charset="0"/>
              </a:rPr>
              <a:t>.)</a:t>
            </a:r>
            <a:endParaRPr lang="en-US" sz="3200" dirty="0">
              <a:latin typeface="+mj-lt"/>
              <a:ea typeface="Cambria" panose="02040503050406030204" pitchFamily="18" charset="0"/>
              <a:cs typeface="Cambria" panose="02040503050406030204" pitchFamily="18" charset="0"/>
            </a:endParaRPr>
          </a:p>
          <a:p>
            <a:pPr algn="ctr"/>
            <a:r>
              <a:rPr lang="en-US" sz="3200" b="1" i="1" dirty="0">
                <a:latin typeface="+mj-lt"/>
                <a:ea typeface="Cambria" panose="02040503050406030204" pitchFamily="18" charset="0"/>
                <a:cs typeface="Cambria" panose="02040503050406030204" pitchFamily="18" charset="0"/>
              </a:rPr>
              <a:t>Ex 3:</a:t>
            </a:r>
            <a:r>
              <a:rPr lang="en-US" sz="3200" dirty="0">
                <a:latin typeface="+mj-lt"/>
                <a:ea typeface="Cambria" panose="02040503050406030204" pitchFamily="18" charset="0"/>
                <a:cs typeface="Cambria" panose="02040503050406030204" pitchFamily="18" charset="0"/>
              </a:rPr>
              <a:t> </a:t>
            </a:r>
          </a:p>
          <a:p>
            <a:pPr marL="457200" indent="-457200" algn="ctr">
              <a:buFont typeface="Wingdings" panose="05000000000000000000" pitchFamily="2" charset="2"/>
              <a:buChar char="Ø"/>
            </a:pPr>
            <a:r>
              <a:rPr lang="en-US" sz="3200" b="1" dirty="0">
                <a:solidFill>
                  <a:srgbClr val="0070C0"/>
                </a:solidFill>
                <a:latin typeface="+mj-lt"/>
                <a:ea typeface="Cambria" panose="02040503050406030204" pitchFamily="18" charset="0"/>
                <a:cs typeface="Cambria" panose="02040503050406030204" pitchFamily="18" charset="0"/>
              </a:rPr>
              <a:t>Could you swim when you were a child? </a:t>
            </a:r>
            <a:endParaRPr lang="vi-VN" sz="3200" b="1" dirty="0" smtClean="0">
              <a:solidFill>
                <a:srgbClr val="0070C0"/>
              </a:solidFill>
              <a:latin typeface="+mj-lt"/>
              <a:ea typeface="Cambria" panose="02040503050406030204" pitchFamily="18" charset="0"/>
              <a:cs typeface="Cambria" panose="02040503050406030204" pitchFamily="18" charset="0"/>
            </a:endParaRPr>
          </a:p>
          <a:p>
            <a:pPr algn="ctr"/>
            <a:r>
              <a:rPr lang="en-US" sz="3200" i="1" dirty="0" smtClean="0">
                <a:latin typeface="+mj-lt"/>
                <a:ea typeface="Cambria" panose="02040503050406030204" pitchFamily="18" charset="0"/>
                <a:cs typeface="Cambria" panose="02040503050406030204" pitchFamily="18" charset="0"/>
              </a:rPr>
              <a:t>(</a:t>
            </a:r>
            <a:r>
              <a:rPr lang="en-US" sz="3200" i="1" dirty="0" err="1">
                <a:latin typeface="+mj-lt"/>
                <a:ea typeface="Cambria" panose="02040503050406030204" pitchFamily="18" charset="0"/>
                <a:cs typeface="Cambria" panose="02040503050406030204" pitchFamily="18" charset="0"/>
              </a:rPr>
              <a:t>Khi</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còn</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nhỏ</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bạn</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có</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biết</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bơi</a:t>
            </a:r>
            <a:r>
              <a:rPr lang="en-US" sz="3200" i="1" dirty="0">
                <a:latin typeface="+mj-lt"/>
                <a:ea typeface="Cambria" panose="02040503050406030204" pitchFamily="18" charset="0"/>
                <a:cs typeface="Cambria" panose="02040503050406030204" pitchFamily="18" charset="0"/>
              </a:rPr>
              <a:t> </a:t>
            </a:r>
            <a:r>
              <a:rPr lang="en-US" sz="3200" i="1" dirty="0" err="1">
                <a:latin typeface="+mj-lt"/>
                <a:ea typeface="Cambria" panose="02040503050406030204" pitchFamily="18" charset="0"/>
                <a:cs typeface="Cambria" panose="02040503050406030204" pitchFamily="18" charset="0"/>
              </a:rPr>
              <a:t>không</a:t>
            </a:r>
            <a:r>
              <a:rPr lang="en-US" sz="3200" i="1" dirty="0">
                <a:latin typeface="+mj-lt"/>
                <a:ea typeface="Cambria" panose="02040503050406030204" pitchFamily="18" charset="0"/>
                <a:cs typeface="Cambria" panose="02040503050406030204" pitchFamily="18" charset="0"/>
              </a:rPr>
              <a:t>?)</a:t>
            </a:r>
            <a:endParaRPr lang="en-US" sz="3200" dirty="0">
              <a:latin typeface="+mj-lt"/>
              <a:ea typeface="Cambria" panose="02040503050406030204" pitchFamily="18" charset="0"/>
              <a:cs typeface="Cambria" panose="02040503050406030204" pitchFamily="18" charset="0"/>
            </a:endParaRPr>
          </a:p>
          <a:p>
            <a:pPr marL="457200" indent="-457200" algn="ctr">
              <a:buFont typeface="Wingdings" panose="05000000000000000000" pitchFamily="2" charset="2"/>
              <a:buChar char="Ø"/>
            </a:pPr>
            <a:r>
              <a:rPr lang="en-US" sz="3200" b="1" dirty="0">
                <a:solidFill>
                  <a:srgbClr val="0070C0"/>
                </a:solidFill>
                <a:latin typeface="+mj-lt"/>
                <a:ea typeface="Calibri" panose="020F0502020204030204" pitchFamily="34" charset="0"/>
                <a:cs typeface="Calibri" panose="020F0502020204030204" pitchFamily="34" charset="0"/>
              </a:rPr>
              <a:t>Yes, I could./ No, I couldn’t. </a:t>
            </a:r>
            <a:endParaRPr lang="vi-VN" sz="3200" b="1" dirty="0" smtClean="0">
              <a:solidFill>
                <a:srgbClr val="0070C0"/>
              </a:solidFill>
              <a:latin typeface="+mj-lt"/>
              <a:ea typeface="Calibri" panose="020F0502020204030204" pitchFamily="34" charset="0"/>
              <a:cs typeface="Calibri" panose="020F0502020204030204" pitchFamily="34" charset="0"/>
            </a:endParaRPr>
          </a:p>
          <a:p>
            <a:pPr algn="ctr"/>
            <a:r>
              <a:rPr lang="en-US" sz="3200" i="1" dirty="0" smtClean="0">
                <a:latin typeface="+mj-lt"/>
                <a:ea typeface="Calibri" panose="020F0502020204030204" pitchFamily="34" charset="0"/>
                <a:cs typeface="Calibri" panose="020F0502020204030204" pitchFamily="34" charset="0"/>
              </a:rPr>
              <a:t>(</a:t>
            </a:r>
            <a:r>
              <a:rPr lang="en-US" sz="3200" i="1" dirty="0" err="1">
                <a:latin typeface="+mj-lt"/>
                <a:ea typeface="Calibri" panose="020F0502020204030204" pitchFamily="34" charset="0"/>
                <a:cs typeface="Calibri" panose="020F0502020204030204" pitchFamily="34" charset="0"/>
              </a:rPr>
              <a:t>Có</a:t>
            </a:r>
            <a:r>
              <a:rPr lang="en-US" sz="3200" i="1" dirty="0">
                <a:latin typeface="+mj-lt"/>
                <a:ea typeface="Calibri" panose="020F0502020204030204" pitchFamily="34" charset="0"/>
                <a:cs typeface="Calibri" panose="020F0502020204030204" pitchFamily="34" charset="0"/>
              </a:rPr>
              <a:t>, </a:t>
            </a:r>
            <a:r>
              <a:rPr lang="en-US" sz="3200" i="1" dirty="0" err="1">
                <a:latin typeface="+mj-lt"/>
                <a:ea typeface="Calibri" panose="020F0502020204030204" pitchFamily="34" charset="0"/>
                <a:cs typeface="Calibri" panose="020F0502020204030204" pitchFamily="34" charset="0"/>
              </a:rPr>
              <a:t>tôi</a:t>
            </a:r>
            <a:r>
              <a:rPr lang="en-US" sz="3200" i="1" dirty="0">
                <a:latin typeface="+mj-lt"/>
                <a:ea typeface="Calibri" panose="020F0502020204030204" pitchFamily="34" charset="0"/>
                <a:cs typeface="Calibri" panose="020F0502020204030204" pitchFamily="34" charset="0"/>
              </a:rPr>
              <a:t> </a:t>
            </a:r>
            <a:r>
              <a:rPr lang="en-US" sz="3200" i="1" dirty="0" err="1">
                <a:latin typeface="+mj-lt"/>
                <a:ea typeface="Calibri" panose="020F0502020204030204" pitchFamily="34" charset="0"/>
                <a:cs typeface="Calibri" panose="020F0502020204030204" pitchFamily="34" charset="0"/>
              </a:rPr>
              <a:t>có</a:t>
            </a:r>
            <a:r>
              <a:rPr lang="en-US" sz="3200" i="1" dirty="0">
                <a:latin typeface="+mj-lt"/>
                <a:ea typeface="Calibri" panose="020F0502020204030204" pitchFamily="34" charset="0"/>
                <a:cs typeface="Calibri" panose="020F0502020204030204" pitchFamily="34" charset="0"/>
              </a:rPr>
              <a:t> </a:t>
            </a:r>
            <a:r>
              <a:rPr lang="en-US" sz="3200" i="1" dirty="0" err="1">
                <a:latin typeface="+mj-lt"/>
                <a:ea typeface="Calibri" panose="020F0502020204030204" pitchFamily="34" charset="0"/>
                <a:cs typeface="Calibri" panose="020F0502020204030204" pitchFamily="34" charset="0"/>
              </a:rPr>
              <a:t>thể</a:t>
            </a:r>
            <a:r>
              <a:rPr lang="en-US" sz="3200" i="1" dirty="0" smtClean="0">
                <a:latin typeface="+mj-lt"/>
                <a:ea typeface="Calibri" panose="020F0502020204030204" pitchFamily="34" charset="0"/>
                <a:cs typeface="Calibri" panose="020F0502020204030204" pitchFamily="34" charset="0"/>
              </a:rPr>
              <a:t>./ </a:t>
            </a:r>
            <a:r>
              <a:rPr lang="en-US" sz="3200" i="1" dirty="0" err="1">
                <a:latin typeface="+mj-lt"/>
                <a:ea typeface="Calibri" panose="020F0502020204030204" pitchFamily="34" charset="0"/>
                <a:cs typeface="Calibri" panose="020F0502020204030204" pitchFamily="34" charset="0"/>
              </a:rPr>
              <a:t>Không</a:t>
            </a:r>
            <a:r>
              <a:rPr lang="en-US" sz="3200" i="1" dirty="0">
                <a:latin typeface="+mj-lt"/>
                <a:ea typeface="Calibri" panose="020F0502020204030204" pitchFamily="34" charset="0"/>
                <a:cs typeface="Calibri" panose="020F0502020204030204" pitchFamily="34" charset="0"/>
              </a:rPr>
              <a:t>, </a:t>
            </a:r>
            <a:r>
              <a:rPr lang="en-US" sz="3200" i="1" dirty="0" err="1">
                <a:latin typeface="+mj-lt"/>
                <a:ea typeface="Calibri" panose="020F0502020204030204" pitchFamily="34" charset="0"/>
                <a:cs typeface="Calibri" panose="020F0502020204030204" pitchFamily="34" charset="0"/>
              </a:rPr>
              <a:t>tôi</a:t>
            </a:r>
            <a:r>
              <a:rPr lang="en-US" sz="3200" i="1" dirty="0">
                <a:latin typeface="+mj-lt"/>
                <a:ea typeface="Calibri" panose="020F0502020204030204" pitchFamily="34" charset="0"/>
                <a:cs typeface="Calibri" panose="020F0502020204030204" pitchFamily="34" charset="0"/>
              </a:rPr>
              <a:t> </a:t>
            </a:r>
            <a:r>
              <a:rPr lang="en-US" sz="3200" i="1" dirty="0" err="1">
                <a:latin typeface="+mj-lt"/>
                <a:ea typeface="Calibri" panose="020F0502020204030204" pitchFamily="34" charset="0"/>
                <a:cs typeface="Calibri" panose="020F0502020204030204" pitchFamily="34" charset="0"/>
              </a:rPr>
              <a:t>không</a:t>
            </a:r>
            <a:r>
              <a:rPr lang="en-US" sz="3200" i="1" dirty="0">
                <a:latin typeface="+mj-lt"/>
                <a:ea typeface="Calibri" panose="020F0502020204030204" pitchFamily="34" charset="0"/>
                <a:cs typeface="Calibri" panose="020F0502020204030204" pitchFamily="34" charset="0"/>
              </a:rPr>
              <a:t> </a:t>
            </a:r>
            <a:r>
              <a:rPr lang="en-US" sz="3200" i="1" dirty="0" err="1">
                <a:latin typeface="+mj-lt"/>
                <a:ea typeface="Calibri" panose="020F0502020204030204" pitchFamily="34" charset="0"/>
                <a:cs typeface="Calibri" panose="020F0502020204030204" pitchFamily="34" charset="0"/>
              </a:rPr>
              <a:t>thể</a:t>
            </a:r>
            <a:r>
              <a:rPr lang="en-US" sz="3200" i="1" dirty="0">
                <a:latin typeface="+mj-lt"/>
                <a:ea typeface="Calibri" panose="020F0502020204030204" pitchFamily="34" charset="0"/>
                <a:cs typeface="Calibri" panose="020F0502020204030204" pitchFamily="34" charset="0"/>
              </a:rPr>
              <a:t>.)</a:t>
            </a:r>
            <a:endParaRPr lang="en-US" sz="3200" dirty="0">
              <a:effectLst/>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1569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arn(inVertical)">
                                      <p:cBhvr>
                                        <p:cTn id="24" dur="500"/>
                                        <p:tgtEl>
                                          <p:spTgt spid="3">
                                            <p:txEl>
                                              <p:pRg st="5" end="5"/>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arn(inVertical)">
                                      <p:cBhvr>
                                        <p:cTn id="27" dur="500"/>
                                        <p:tgtEl>
                                          <p:spTgt spid="3">
                                            <p:txEl>
                                              <p:pRg st="6" end="6"/>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barn(inVertical)">
                                      <p:cBhvr>
                                        <p:cTn id="30" dur="500"/>
                                        <p:tgtEl>
                                          <p:spTgt spid="3">
                                            <p:txEl>
                                              <p:pRg st="7" end="7"/>
                                            </p:txEl>
                                          </p:spTgt>
                                        </p:tgtEl>
                                      </p:cBhvr>
                                    </p:animEffect>
                                  </p:childTnLst>
                                </p:cTn>
                              </p:par>
                              <p:par>
                                <p:cTn id="31" presetID="16" presetClass="entr" presetSubtype="21"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barn(inVertical)">
                                      <p:cBhvr>
                                        <p:cTn id="33" dur="500"/>
                                        <p:tgtEl>
                                          <p:spTgt spid="3">
                                            <p:txEl>
                                              <p:pRg st="8" end="8"/>
                                            </p:txEl>
                                          </p:spTgt>
                                        </p:tgtEl>
                                      </p:cBhvr>
                                    </p:animEffect>
                                  </p:childTnLst>
                                </p:cTn>
                              </p:par>
                              <p:par>
                                <p:cTn id="34" presetID="16" presetClass="entr" presetSubtype="21" fill="hold"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barn(inVertical)">
                                      <p:cBhvr>
                                        <p:cTn id="3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47150" y="396374"/>
            <a:ext cx="6449700" cy="1898400"/>
          </a:xfrm>
        </p:spPr>
        <p:txBody>
          <a:bodyPr/>
          <a:lstStyle/>
          <a:p>
            <a:r>
              <a:rPr lang="vi-VN" sz="8000" dirty="0" smtClean="0"/>
              <a:t>GAME </a:t>
            </a:r>
            <a:endParaRPr lang="en-US" sz="8000" dirty="0"/>
          </a:p>
        </p:txBody>
      </p:sp>
      <p:sp>
        <p:nvSpPr>
          <p:cNvPr id="3" name="Subtitle 2"/>
          <p:cNvSpPr>
            <a:spLocks noGrp="1"/>
          </p:cNvSpPr>
          <p:nvPr>
            <p:ph type="subTitle" idx="1"/>
          </p:nvPr>
        </p:nvSpPr>
        <p:spPr>
          <a:xfrm>
            <a:off x="972003" y="2328575"/>
            <a:ext cx="7841257" cy="351125"/>
          </a:xfrm>
        </p:spPr>
        <p:txBody>
          <a:bodyPr/>
          <a:lstStyle/>
          <a:p>
            <a:r>
              <a:rPr lang="en-US" sz="1600" dirty="0">
                <a:hlinkClick r:id="rId2"/>
              </a:rPr>
              <a:t>https://</a:t>
            </a:r>
            <a:r>
              <a:rPr lang="en-US" sz="1600" dirty="0" smtClean="0">
                <a:hlinkClick r:id="rId2"/>
              </a:rPr>
              <a:t>wordwall.net/resource/30442834/yes-no-questions</a:t>
            </a:r>
            <a:r>
              <a:rPr lang="vi-VN" sz="1600" dirty="0" smtClean="0"/>
              <a:t> </a:t>
            </a:r>
            <a:endParaRPr lang="en-US" sz="1600" dirty="0"/>
          </a:p>
        </p:txBody>
      </p:sp>
      <p:sp>
        <p:nvSpPr>
          <p:cNvPr id="4" name="Subtitle 2"/>
          <p:cNvSpPr txBox="1">
            <a:spLocks/>
          </p:cNvSpPr>
          <p:nvPr/>
        </p:nvSpPr>
        <p:spPr>
          <a:xfrm>
            <a:off x="972003" y="2889537"/>
            <a:ext cx="7841257" cy="351125"/>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1pPr>
            <a:lvl2pPr marL="914400" marR="0" lvl="1"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2pPr>
            <a:lvl3pPr marL="1371600" marR="0" lvl="2"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3pPr>
            <a:lvl4pPr marL="1828800" marR="0" lvl="3"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4pPr>
            <a:lvl5pPr marL="2286000" marR="0" lvl="4"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5pPr>
            <a:lvl6pPr marL="2743200" marR="0" lvl="5"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6pPr>
            <a:lvl7pPr marL="3200400" marR="0" lvl="6"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7pPr>
            <a:lvl8pPr marL="3657600" marR="0" lvl="7"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8pPr>
            <a:lvl9pPr marL="4114800" marR="0" lvl="8"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9pPr>
          </a:lstStyle>
          <a:p>
            <a:r>
              <a:rPr lang="en-US" sz="1600" dirty="0">
                <a:hlinkClick r:id="rId3"/>
              </a:rPr>
              <a:t>https://</a:t>
            </a:r>
            <a:r>
              <a:rPr lang="en-US" sz="1600" dirty="0" smtClean="0">
                <a:hlinkClick r:id="rId3"/>
              </a:rPr>
              <a:t>wordwall.net/resource/27859049/question-yes-no</a:t>
            </a:r>
            <a:r>
              <a:rPr lang="vi-VN" sz="1600" dirty="0" smtClean="0"/>
              <a:t> </a:t>
            </a:r>
            <a:endParaRPr lang="en-US" sz="1600" dirty="0"/>
          </a:p>
        </p:txBody>
      </p:sp>
      <p:sp>
        <p:nvSpPr>
          <p:cNvPr id="5" name="Subtitle 2"/>
          <p:cNvSpPr txBox="1">
            <a:spLocks/>
          </p:cNvSpPr>
          <p:nvPr/>
        </p:nvSpPr>
        <p:spPr>
          <a:xfrm>
            <a:off x="972003" y="3450499"/>
            <a:ext cx="7841257" cy="382199"/>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1pPr>
            <a:lvl2pPr marL="914400" marR="0" lvl="1"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2pPr>
            <a:lvl3pPr marL="1371600" marR="0" lvl="2"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3pPr>
            <a:lvl4pPr marL="1828800" marR="0" lvl="3"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4pPr>
            <a:lvl5pPr marL="2286000" marR="0" lvl="4"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5pPr>
            <a:lvl6pPr marL="2743200" marR="0" lvl="5"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6pPr>
            <a:lvl7pPr marL="3200400" marR="0" lvl="6"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7pPr>
            <a:lvl8pPr marL="3657600" marR="0" lvl="7"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8pPr>
            <a:lvl9pPr marL="4114800" marR="0" lvl="8"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9pPr>
          </a:lstStyle>
          <a:p>
            <a:r>
              <a:rPr lang="en-US" sz="1600" dirty="0">
                <a:hlinkClick r:id="rId4"/>
              </a:rPr>
              <a:t>https://</a:t>
            </a:r>
            <a:r>
              <a:rPr lang="en-US" sz="1600" dirty="0" smtClean="0">
                <a:hlinkClick r:id="rId4"/>
              </a:rPr>
              <a:t>www.baamboozle.com/game/151655</a:t>
            </a:r>
            <a:r>
              <a:rPr lang="vi-VN" sz="1600" dirty="0" smtClean="0"/>
              <a:t> </a:t>
            </a:r>
            <a:endParaRPr lang="en-US" sz="1600" dirty="0"/>
          </a:p>
        </p:txBody>
      </p:sp>
    </p:spTree>
    <p:extLst>
      <p:ext uri="{BB962C8B-B14F-4D97-AF65-F5344CB8AC3E}">
        <p14:creationId xmlns:p14="http://schemas.microsoft.com/office/powerpoint/2010/main" val="24206987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65" name="Google Shape;465;p41"/>
          <p:cNvSpPr txBox="1">
            <a:spLocks noGrp="1"/>
          </p:cNvSpPr>
          <p:nvPr>
            <p:ph type="title"/>
          </p:nvPr>
        </p:nvSpPr>
        <p:spPr>
          <a:xfrm>
            <a:off x="1442855" y="2114550"/>
            <a:ext cx="5759701" cy="914400"/>
          </a:xfrm>
          <a:prstGeom prst="rect">
            <a:avLst/>
          </a:prstGeom>
        </p:spPr>
        <p:txBody>
          <a:bodyPr spcFirstLastPara="1" wrap="square" lIns="91425" tIns="91425" rIns="91425" bIns="91425" anchor="b" anchorCtr="0">
            <a:noAutofit/>
          </a:bodyPr>
          <a:lstStyle/>
          <a:p>
            <a:pPr algn="ctr"/>
            <a:r>
              <a:rPr lang="en-US" sz="9600" dirty="0"/>
              <a:t>PART </a:t>
            </a:r>
            <a:r>
              <a:rPr lang="en-US" sz="9600" dirty="0" smtClean="0"/>
              <a:t>1 </a:t>
            </a:r>
            <a:r>
              <a:rPr lang="en-US" sz="9600" dirty="0"/>
              <a:t>THEORY</a:t>
            </a:r>
          </a:p>
        </p:txBody>
      </p:sp>
      <p:grpSp>
        <p:nvGrpSpPr>
          <p:cNvPr id="467" name="Google Shape;467;p41"/>
          <p:cNvGrpSpPr/>
          <p:nvPr/>
        </p:nvGrpSpPr>
        <p:grpSpPr>
          <a:xfrm>
            <a:off x="6778517" y="720052"/>
            <a:ext cx="1657728" cy="2295177"/>
            <a:chOff x="6684733" y="813836"/>
            <a:chExt cx="1657728" cy="2295177"/>
          </a:xfrm>
        </p:grpSpPr>
        <p:sp>
          <p:nvSpPr>
            <p:cNvPr id="468" name="Google Shape;468;p41"/>
            <p:cNvSpPr/>
            <p:nvPr/>
          </p:nvSpPr>
          <p:spPr>
            <a:xfrm>
              <a:off x="8168734" y="2663365"/>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1"/>
            <p:cNvSpPr/>
            <p:nvPr/>
          </p:nvSpPr>
          <p:spPr>
            <a:xfrm>
              <a:off x="6684733" y="8138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1"/>
            <p:cNvSpPr/>
            <p:nvPr/>
          </p:nvSpPr>
          <p:spPr>
            <a:xfrm rot="1800110">
              <a:off x="7814456" y="2893151"/>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 name="Google Shape;471;p41"/>
          <p:cNvGrpSpPr/>
          <p:nvPr/>
        </p:nvGrpSpPr>
        <p:grpSpPr>
          <a:xfrm>
            <a:off x="804680" y="1576522"/>
            <a:ext cx="1108628" cy="1849010"/>
            <a:chOff x="804672" y="1486947"/>
            <a:chExt cx="1108628" cy="1849010"/>
          </a:xfrm>
        </p:grpSpPr>
        <p:sp>
          <p:nvSpPr>
            <p:cNvPr id="472" name="Google Shape;472;p41"/>
            <p:cNvSpPr/>
            <p:nvPr/>
          </p:nvSpPr>
          <p:spPr>
            <a:xfrm>
              <a:off x="981084" y="148694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1"/>
            <p:cNvSpPr/>
            <p:nvPr/>
          </p:nvSpPr>
          <p:spPr>
            <a:xfrm>
              <a:off x="1740969" y="3155922"/>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1"/>
            <p:cNvSpPr/>
            <p:nvPr/>
          </p:nvSpPr>
          <p:spPr>
            <a:xfrm>
              <a:off x="804672" y="191920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33" name="Google Shape;533;p41"/>
          <p:cNvCxnSpPr/>
          <p:nvPr/>
        </p:nvCxnSpPr>
        <p:spPr>
          <a:xfrm>
            <a:off x="3977700" y="2763596"/>
            <a:ext cx="1188600" cy="0"/>
          </a:xfrm>
          <a:prstGeom prst="straightConnector1">
            <a:avLst/>
          </a:prstGeom>
          <a:noFill/>
          <a:ln w="38100" cap="rnd" cmpd="sng">
            <a:solidFill>
              <a:schemeClr val="accent3"/>
            </a:solidFill>
            <a:prstDash val="dash"/>
            <a:round/>
            <a:headEnd type="none" w="med" len="med"/>
            <a:tailEnd type="none" w="med" len="med"/>
          </a:ln>
        </p:spPr>
      </p:cxnSp>
      <p:sp>
        <p:nvSpPr>
          <p:cNvPr id="2" name="Subtitle 1"/>
          <p:cNvSpPr>
            <a:spLocks noGrp="1"/>
          </p:cNvSpPr>
          <p:nvPr>
            <p:ph type="subTitle" idx="1"/>
          </p:nvPr>
        </p:nvSpPr>
        <p:spPr>
          <a:xfrm>
            <a:off x="1600878" y="3245497"/>
            <a:ext cx="6403028" cy="640200"/>
          </a:xfrm>
        </p:spPr>
        <p:txBody>
          <a:bodyPr/>
          <a:lstStyle/>
          <a:p>
            <a:r>
              <a:rPr lang="vi-VN" sz="4400" b="1" dirty="0" smtClean="0">
                <a:solidFill>
                  <a:srgbClr val="FF0000"/>
                </a:solidFill>
                <a:latin typeface="Ink Free" panose="03080402000500000000" pitchFamily="66" charset="0"/>
              </a:rPr>
              <a:t>III. </a:t>
            </a:r>
            <a:r>
              <a:rPr lang="en-US" sz="4400" b="1" dirty="0">
                <a:solidFill>
                  <a:srgbClr val="FF0000"/>
                </a:solidFill>
                <a:latin typeface="Ink Free" panose="03080402000500000000" pitchFamily="66" charset="0"/>
              </a:rPr>
              <a:t>PHONETICS</a:t>
            </a:r>
          </a:p>
        </p:txBody>
      </p:sp>
      <p:grpSp>
        <p:nvGrpSpPr>
          <p:cNvPr id="78" name="Google Shape;1316;p47"/>
          <p:cNvGrpSpPr/>
          <p:nvPr/>
        </p:nvGrpSpPr>
        <p:grpSpPr>
          <a:xfrm>
            <a:off x="7035864" y="1842023"/>
            <a:ext cx="1986170" cy="2373854"/>
            <a:chOff x="5342075" y="1219200"/>
            <a:chExt cx="2770629" cy="3181356"/>
          </a:xfrm>
        </p:grpSpPr>
        <p:sp>
          <p:nvSpPr>
            <p:cNvPr id="79" name="Google Shape;1317;p47"/>
            <p:cNvSpPr/>
            <p:nvPr/>
          </p:nvSpPr>
          <p:spPr>
            <a:xfrm>
              <a:off x="7621887" y="2649070"/>
              <a:ext cx="353162" cy="899534"/>
            </a:xfrm>
            <a:custGeom>
              <a:avLst/>
              <a:gdLst/>
              <a:ahLst/>
              <a:cxnLst/>
              <a:rect l="l" t="t" r="r" b="b"/>
              <a:pathLst>
                <a:path w="5575" h="14200" extrusionOk="0">
                  <a:moveTo>
                    <a:pt x="2212" y="0"/>
                  </a:moveTo>
                  <a:cubicBezTo>
                    <a:pt x="156" y="5031"/>
                    <a:pt x="1" y="13255"/>
                    <a:pt x="1" y="13255"/>
                  </a:cubicBezTo>
                  <a:lnTo>
                    <a:pt x="3092" y="14199"/>
                  </a:lnTo>
                  <a:cubicBezTo>
                    <a:pt x="3751" y="10436"/>
                    <a:pt x="5575" y="634"/>
                    <a:pt x="5575" y="634"/>
                  </a:cubicBezTo>
                  <a:lnTo>
                    <a:pt x="2212" y="0"/>
                  </a:ln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318;p47"/>
            <p:cNvSpPr/>
            <p:nvPr/>
          </p:nvSpPr>
          <p:spPr>
            <a:xfrm>
              <a:off x="7530984" y="3447433"/>
              <a:ext cx="554671" cy="291208"/>
            </a:xfrm>
            <a:custGeom>
              <a:avLst/>
              <a:gdLst/>
              <a:ahLst/>
              <a:cxnLst/>
              <a:rect l="l" t="t" r="r" b="b"/>
              <a:pathLst>
                <a:path w="8756" h="4597" extrusionOk="0">
                  <a:moveTo>
                    <a:pt x="4525" y="0"/>
                  </a:moveTo>
                  <a:cubicBezTo>
                    <a:pt x="4439" y="0"/>
                    <a:pt x="4365" y="23"/>
                    <a:pt x="4320" y="83"/>
                  </a:cubicBezTo>
                  <a:cubicBezTo>
                    <a:pt x="4113" y="355"/>
                    <a:pt x="4087" y="1299"/>
                    <a:pt x="4087" y="1299"/>
                  </a:cubicBezTo>
                  <a:lnTo>
                    <a:pt x="1436" y="652"/>
                  </a:lnTo>
                  <a:cubicBezTo>
                    <a:pt x="52" y="1803"/>
                    <a:pt x="0" y="3045"/>
                    <a:pt x="0" y="3045"/>
                  </a:cubicBezTo>
                  <a:cubicBezTo>
                    <a:pt x="0" y="3045"/>
                    <a:pt x="1837" y="3486"/>
                    <a:pt x="2353" y="3486"/>
                  </a:cubicBezTo>
                  <a:cubicBezTo>
                    <a:pt x="2367" y="3486"/>
                    <a:pt x="2381" y="3485"/>
                    <a:pt x="2393" y="3485"/>
                  </a:cubicBezTo>
                  <a:cubicBezTo>
                    <a:pt x="2858" y="3459"/>
                    <a:pt x="3272" y="3045"/>
                    <a:pt x="3272" y="3045"/>
                  </a:cubicBezTo>
                  <a:lnTo>
                    <a:pt x="3647" y="3717"/>
                  </a:lnTo>
                  <a:lnTo>
                    <a:pt x="8419" y="4597"/>
                  </a:lnTo>
                  <a:cubicBezTo>
                    <a:pt x="8419" y="4597"/>
                    <a:pt x="8755" y="3640"/>
                    <a:pt x="8277" y="3355"/>
                  </a:cubicBezTo>
                  <a:cubicBezTo>
                    <a:pt x="7798" y="3071"/>
                    <a:pt x="5328" y="2398"/>
                    <a:pt x="5134" y="1829"/>
                  </a:cubicBezTo>
                  <a:cubicBezTo>
                    <a:pt x="4940" y="1260"/>
                    <a:pt x="5238" y="252"/>
                    <a:pt x="5238" y="252"/>
                  </a:cubicBezTo>
                  <a:cubicBezTo>
                    <a:pt x="5238" y="252"/>
                    <a:pt x="4811" y="0"/>
                    <a:pt x="45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319;p47"/>
            <p:cNvSpPr/>
            <p:nvPr/>
          </p:nvSpPr>
          <p:spPr>
            <a:xfrm>
              <a:off x="6669965" y="3327327"/>
              <a:ext cx="739835" cy="776704"/>
            </a:xfrm>
            <a:custGeom>
              <a:avLst/>
              <a:gdLst/>
              <a:ahLst/>
              <a:cxnLst/>
              <a:rect l="l" t="t" r="r" b="b"/>
              <a:pathLst>
                <a:path w="11679" h="12261" extrusionOk="0">
                  <a:moveTo>
                    <a:pt x="2419" y="1"/>
                  </a:moveTo>
                  <a:lnTo>
                    <a:pt x="1" y="2406"/>
                  </a:lnTo>
                  <a:cubicBezTo>
                    <a:pt x="1" y="2406"/>
                    <a:pt x="6997" y="9519"/>
                    <a:pt x="9635" y="12260"/>
                  </a:cubicBezTo>
                  <a:lnTo>
                    <a:pt x="11679" y="9752"/>
                  </a:lnTo>
                  <a:cubicBezTo>
                    <a:pt x="11679" y="9752"/>
                    <a:pt x="6932" y="3027"/>
                    <a:pt x="2419" y="1"/>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320;p47"/>
            <p:cNvSpPr/>
            <p:nvPr/>
          </p:nvSpPr>
          <p:spPr>
            <a:xfrm>
              <a:off x="7131198" y="3945024"/>
              <a:ext cx="438365" cy="455532"/>
            </a:xfrm>
            <a:custGeom>
              <a:avLst/>
              <a:gdLst/>
              <a:ahLst/>
              <a:cxnLst/>
              <a:rect l="l" t="t" r="r" b="b"/>
              <a:pathLst>
                <a:path w="6920" h="7191" extrusionOk="0">
                  <a:moveTo>
                    <a:pt x="4398" y="1"/>
                  </a:moveTo>
                  <a:lnTo>
                    <a:pt x="2548" y="2031"/>
                  </a:lnTo>
                  <a:cubicBezTo>
                    <a:pt x="2548" y="2031"/>
                    <a:pt x="2005" y="1268"/>
                    <a:pt x="1682" y="1151"/>
                  </a:cubicBezTo>
                  <a:cubicBezTo>
                    <a:pt x="1662" y="1145"/>
                    <a:pt x="1642" y="1142"/>
                    <a:pt x="1621" y="1142"/>
                  </a:cubicBezTo>
                  <a:cubicBezTo>
                    <a:pt x="1328" y="1142"/>
                    <a:pt x="1022" y="1798"/>
                    <a:pt x="1022" y="1798"/>
                  </a:cubicBezTo>
                  <a:cubicBezTo>
                    <a:pt x="1022" y="1798"/>
                    <a:pt x="1824" y="2471"/>
                    <a:pt x="1992" y="3052"/>
                  </a:cubicBezTo>
                  <a:cubicBezTo>
                    <a:pt x="2147" y="3634"/>
                    <a:pt x="479" y="5574"/>
                    <a:pt x="246" y="6079"/>
                  </a:cubicBezTo>
                  <a:cubicBezTo>
                    <a:pt x="1" y="6583"/>
                    <a:pt x="815" y="7191"/>
                    <a:pt x="815" y="7191"/>
                  </a:cubicBezTo>
                  <a:lnTo>
                    <a:pt x="4281" y="3803"/>
                  </a:lnTo>
                  <a:lnTo>
                    <a:pt x="4216" y="3027"/>
                  </a:lnTo>
                  <a:lnTo>
                    <a:pt x="4216" y="3027"/>
                  </a:lnTo>
                  <a:cubicBezTo>
                    <a:pt x="4217" y="3027"/>
                    <a:pt x="4362" y="3056"/>
                    <a:pt x="4556" y="3056"/>
                  </a:cubicBezTo>
                  <a:cubicBezTo>
                    <a:pt x="4750" y="3056"/>
                    <a:pt x="4992" y="3027"/>
                    <a:pt x="5186" y="2910"/>
                  </a:cubicBezTo>
                  <a:cubicBezTo>
                    <a:pt x="5587" y="2677"/>
                    <a:pt x="6919" y="1203"/>
                    <a:pt x="6919" y="1203"/>
                  </a:cubicBezTo>
                  <a:cubicBezTo>
                    <a:pt x="6919" y="1203"/>
                    <a:pt x="6182" y="182"/>
                    <a:pt x="43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321;p47"/>
            <p:cNvSpPr/>
            <p:nvPr/>
          </p:nvSpPr>
          <p:spPr>
            <a:xfrm>
              <a:off x="6402132" y="2233767"/>
              <a:ext cx="1701514" cy="1789947"/>
            </a:xfrm>
            <a:custGeom>
              <a:avLst/>
              <a:gdLst/>
              <a:ahLst/>
              <a:cxnLst/>
              <a:rect l="l" t="t" r="r" b="b"/>
              <a:pathLst>
                <a:path w="26860" h="28256" extrusionOk="0">
                  <a:moveTo>
                    <a:pt x="25446" y="1"/>
                  </a:moveTo>
                  <a:cubicBezTo>
                    <a:pt x="23043" y="1"/>
                    <a:pt x="15971" y="2444"/>
                    <a:pt x="15971" y="2444"/>
                  </a:cubicBezTo>
                  <a:lnTo>
                    <a:pt x="11160" y="4112"/>
                  </a:lnTo>
                  <a:lnTo>
                    <a:pt x="10863" y="4215"/>
                  </a:lnTo>
                  <a:lnTo>
                    <a:pt x="9725" y="4616"/>
                  </a:lnTo>
                  <a:lnTo>
                    <a:pt x="9415" y="4720"/>
                  </a:lnTo>
                  <a:lnTo>
                    <a:pt x="5147" y="6207"/>
                  </a:lnTo>
                  <a:cubicBezTo>
                    <a:pt x="5147" y="6207"/>
                    <a:pt x="1759" y="14328"/>
                    <a:pt x="880" y="16113"/>
                  </a:cubicBezTo>
                  <a:cubicBezTo>
                    <a:pt x="0" y="17910"/>
                    <a:pt x="8561" y="28256"/>
                    <a:pt x="8561" y="28256"/>
                  </a:cubicBezTo>
                  <a:lnTo>
                    <a:pt x="15027" y="22656"/>
                  </a:lnTo>
                  <a:lnTo>
                    <a:pt x="7734" y="16527"/>
                  </a:lnTo>
                  <a:cubicBezTo>
                    <a:pt x="7734" y="16527"/>
                    <a:pt x="10139" y="12169"/>
                    <a:pt x="11471" y="10475"/>
                  </a:cubicBezTo>
                  <a:cubicBezTo>
                    <a:pt x="11587" y="10345"/>
                    <a:pt x="11691" y="10216"/>
                    <a:pt x="11781" y="10125"/>
                  </a:cubicBezTo>
                  <a:cubicBezTo>
                    <a:pt x="11859" y="10022"/>
                    <a:pt x="11962" y="9944"/>
                    <a:pt x="12079" y="9867"/>
                  </a:cubicBezTo>
                  <a:cubicBezTo>
                    <a:pt x="13074" y="9285"/>
                    <a:pt x="20678" y="6660"/>
                    <a:pt x="20678" y="6660"/>
                  </a:cubicBezTo>
                  <a:lnTo>
                    <a:pt x="20678" y="6660"/>
                  </a:lnTo>
                  <a:lnTo>
                    <a:pt x="17019" y="15091"/>
                  </a:lnTo>
                  <a:lnTo>
                    <a:pt x="25567" y="15466"/>
                  </a:lnTo>
                  <a:cubicBezTo>
                    <a:pt x="25567" y="15466"/>
                    <a:pt x="26860" y="1306"/>
                    <a:pt x="26200" y="219"/>
                  </a:cubicBezTo>
                  <a:cubicBezTo>
                    <a:pt x="26109" y="66"/>
                    <a:pt x="25841" y="1"/>
                    <a:pt x="25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322;p47"/>
            <p:cNvSpPr/>
            <p:nvPr/>
          </p:nvSpPr>
          <p:spPr>
            <a:xfrm>
              <a:off x="6634744" y="2387700"/>
              <a:ext cx="779174" cy="461296"/>
            </a:xfrm>
            <a:custGeom>
              <a:avLst/>
              <a:gdLst/>
              <a:ahLst/>
              <a:cxnLst/>
              <a:rect l="l" t="t" r="r" b="b"/>
              <a:pathLst>
                <a:path w="12300" h="7282" extrusionOk="0">
                  <a:moveTo>
                    <a:pt x="12299" y="1"/>
                  </a:moveTo>
                  <a:lnTo>
                    <a:pt x="1475" y="3764"/>
                  </a:lnTo>
                  <a:lnTo>
                    <a:pt x="1" y="7282"/>
                  </a:lnTo>
                  <a:cubicBezTo>
                    <a:pt x="11006" y="4424"/>
                    <a:pt x="12299" y="1"/>
                    <a:pt x="122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323;p47"/>
            <p:cNvSpPr/>
            <p:nvPr/>
          </p:nvSpPr>
          <p:spPr>
            <a:xfrm>
              <a:off x="6999308" y="2493426"/>
              <a:ext cx="245915" cy="403904"/>
            </a:xfrm>
            <a:custGeom>
              <a:avLst/>
              <a:gdLst/>
              <a:ahLst/>
              <a:cxnLst/>
              <a:rect l="l" t="t" r="r" b="b"/>
              <a:pathLst>
                <a:path w="3882" h="6376" extrusionOk="0">
                  <a:moveTo>
                    <a:pt x="1746" y="0"/>
                  </a:moveTo>
                  <a:lnTo>
                    <a:pt x="1436" y="104"/>
                  </a:lnTo>
                  <a:cubicBezTo>
                    <a:pt x="1656" y="1423"/>
                    <a:pt x="1811" y="2729"/>
                    <a:pt x="1927" y="4048"/>
                  </a:cubicBezTo>
                  <a:cubicBezTo>
                    <a:pt x="1721" y="4074"/>
                    <a:pt x="1501" y="4099"/>
                    <a:pt x="1294" y="4099"/>
                  </a:cubicBezTo>
                  <a:cubicBezTo>
                    <a:pt x="1181" y="4105"/>
                    <a:pt x="1069" y="4121"/>
                    <a:pt x="963" y="4121"/>
                  </a:cubicBezTo>
                  <a:cubicBezTo>
                    <a:pt x="813" y="4121"/>
                    <a:pt x="676" y="4088"/>
                    <a:pt x="570" y="3944"/>
                  </a:cubicBezTo>
                  <a:cubicBezTo>
                    <a:pt x="440" y="3776"/>
                    <a:pt x="544" y="3091"/>
                    <a:pt x="531" y="2858"/>
                  </a:cubicBezTo>
                  <a:cubicBezTo>
                    <a:pt x="492" y="2069"/>
                    <a:pt x="414" y="1280"/>
                    <a:pt x="298" y="504"/>
                  </a:cubicBezTo>
                  <a:lnTo>
                    <a:pt x="1" y="608"/>
                  </a:lnTo>
                  <a:cubicBezTo>
                    <a:pt x="156" y="1823"/>
                    <a:pt x="246" y="3039"/>
                    <a:pt x="259" y="4268"/>
                  </a:cubicBezTo>
                  <a:cubicBezTo>
                    <a:pt x="259" y="4358"/>
                    <a:pt x="324" y="4423"/>
                    <a:pt x="414" y="4423"/>
                  </a:cubicBezTo>
                  <a:cubicBezTo>
                    <a:pt x="504" y="4425"/>
                    <a:pt x="594" y="4426"/>
                    <a:pt x="684" y="4426"/>
                  </a:cubicBezTo>
                  <a:cubicBezTo>
                    <a:pt x="1102" y="4426"/>
                    <a:pt x="1525" y="4403"/>
                    <a:pt x="1940" y="4371"/>
                  </a:cubicBezTo>
                  <a:cubicBezTo>
                    <a:pt x="1992" y="5031"/>
                    <a:pt x="2031" y="5703"/>
                    <a:pt x="2044" y="6376"/>
                  </a:cubicBezTo>
                  <a:cubicBezTo>
                    <a:pt x="2160" y="6246"/>
                    <a:pt x="2264" y="6117"/>
                    <a:pt x="2354" y="6026"/>
                  </a:cubicBezTo>
                  <a:cubicBezTo>
                    <a:pt x="2328" y="5457"/>
                    <a:pt x="2302" y="4901"/>
                    <a:pt x="2264" y="4332"/>
                  </a:cubicBezTo>
                  <a:cubicBezTo>
                    <a:pt x="2742" y="4281"/>
                    <a:pt x="3221" y="4190"/>
                    <a:pt x="3699" y="4087"/>
                  </a:cubicBezTo>
                  <a:cubicBezTo>
                    <a:pt x="3881" y="4038"/>
                    <a:pt x="3813" y="3773"/>
                    <a:pt x="3643" y="3773"/>
                  </a:cubicBezTo>
                  <a:cubicBezTo>
                    <a:pt x="3632" y="3773"/>
                    <a:pt x="3620" y="3774"/>
                    <a:pt x="3609" y="3776"/>
                  </a:cubicBezTo>
                  <a:cubicBezTo>
                    <a:pt x="3156" y="3880"/>
                    <a:pt x="2703" y="3957"/>
                    <a:pt x="2251" y="4009"/>
                  </a:cubicBezTo>
                  <a:cubicBezTo>
                    <a:pt x="2134" y="2664"/>
                    <a:pt x="1966" y="1332"/>
                    <a:pt x="1746" y="0"/>
                  </a:cubicBezTo>
                  <a:close/>
                </a:path>
              </a:pathLst>
            </a:custGeom>
            <a:solidFill>
              <a:srgbClr val="F53E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324;p47"/>
            <p:cNvSpPr/>
            <p:nvPr/>
          </p:nvSpPr>
          <p:spPr>
            <a:xfrm>
              <a:off x="5768023" y="2035490"/>
              <a:ext cx="879897" cy="462310"/>
            </a:xfrm>
            <a:custGeom>
              <a:avLst/>
              <a:gdLst/>
              <a:ahLst/>
              <a:cxnLst/>
              <a:rect l="l" t="t" r="r" b="b"/>
              <a:pathLst>
                <a:path w="13890" h="7298" extrusionOk="0">
                  <a:moveTo>
                    <a:pt x="10450" y="0"/>
                  </a:moveTo>
                  <a:cubicBezTo>
                    <a:pt x="9183" y="1423"/>
                    <a:pt x="8135" y="3401"/>
                    <a:pt x="6648" y="3724"/>
                  </a:cubicBezTo>
                  <a:cubicBezTo>
                    <a:pt x="4941" y="4100"/>
                    <a:pt x="1" y="4500"/>
                    <a:pt x="1" y="4500"/>
                  </a:cubicBezTo>
                  <a:lnTo>
                    <a:pt x="182" y="6608"/>
                  </a:lnTo>
                  <a:cubicBezTo>
                    <a:pt x="182" y="6608"/>
                    <a:pt x="4275" y="7298"/>
                    <a:pt x="6708" y="7298"/>
                  </a:cubicBezTo>
                  <a:cubicBezTo>
                    <a:pt x="7255" y="7298"/>
                    <a:pt x="7718" y="7263"/>
                    <a:pt x="8032" y="7177"/>
                  </a:cubicBezTo>
                  <a:cubicBezTo>
                    <a:pt x="10256" y="6582"/>
                    <a:pt x="13890" y="2755"/>
                    <a:pt x="13890" y="2755"/>
                  </a:cubicBezTo>
                  <a:lnTo>
                    <a:pt x="10450" y="0"/>
                  </a:ln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325;p47"/>
            <p:cNvSpPr/>
            <p:nvPr/>
          </p:nvSpPr>
          <p:spPr>
            <a:xfrm>
              <a:off x="6324278" y="1718438"/>
              <a:ext cx="1089640" cy="911634"/>
            </a:xfrm>
            <a:custGeom>
              <a:avLst/>
              <a:gdLst/>
              <a:ahLst/>
              <a:cxnLst/>
              <a:rect l="l" t="t" r="r" b="b"/>
              <a:pathLst>
                <a:path w="17201" h="14391" extrusionOk="0">
                  <a:moveTo>
                    <a:pt x="7695" y="0"/>
                  </a:moveTo>
                  <a:cubicBezTo>
                    <a:pt x="6816" y="169"/>
                    <a:pt x="5975" y="414"/>
                    <a:pt x="5161" y="776"/>
                  </a:cubicBezTo>
                  <a:lnTo>
                    <a:pt x="5018" y="841"/>
                  </a:lnTo>
                  <a:cubicBezTo>
                    <a:pt x="4320" y="1177"/>
                    <a:pt x="3647" y="1630"/>
                    <a:pt x="3272" y="2212"/>
                  </a:cubicBezTo>
                  <a:cubicBezTo>
                    <a:pt x="3130" y="2445"/>
                    <a:pt x="2988" y="2664"/>
                    <a:pt x="2846" y="2871"/>
                  </a:cubicBezTo>
                  <a:lnTo>
                    <a:pt x="2678" y="3104"/>
                  </a:lnTo>
                  <a:lnTo>
                    <a:pt x="2639" y="3169"/>
                  </a:lnTo>
                  <a:cubicBezTo>
                    <a:pt x="2587" y="3246"/>
                    <a:pt x="2535" y="3311"/>
                    <a:pt x="2497" y="3376"/>
                  </a:cubicBezTo>
                  <a:cubicBezTo>
                    <a:pt x="1242" y="5186"/>
                    <a:pt x="1" y="6647"/>
                    <a:pt x="1" y="6647"/>
                  </a:cubicBezTo>
                  <a:cubicBezTo>
                    <a:pt x="1" y="6647"/>
                    <a:pt x="78" y="6712"/>
                    <a:pt x="208" y="6816"/>
                  </a:cubicBezTo>
                  <a:lnTo>
                    <a:pt x="350" y="6945"/>
                  </a:lnTo>
                  <a:cubicBezTo>
                    <a:pt x="945" y="7436"/>
                    <a:pt x="2199" y="8432"/>
                    <a:pt x="3337" y="9001"/>
                  </a:cubicBezTo>
                  <a:lnTo>
                    <a:pt x="3570" y="9105"/>
                  </a:lnTo>
                  <a:cubicBezTo>
                    <a:pt x="3609" y="9117"/>
                    <a:pt x="3609" y="9130"/>
                    <a:pt x="3673" y="9156"/>
                  </a:cubicBezTo>
                  <a:cubicBezTo>
                    <a:pt x="3725" y="9182"/>
                    <a:pt x="3790" y="9195"/>
                    <a:pt x="3841" y="9221"/>
                  </a:cubicBezTo>
                  <a:cubicBezTo>
                    <a:pt x="3971" y="9273"/>
                    <a:pt x="4113" y="9324"/>
                    <a:pt x="4242" y="9350"/>
                  </a:cubicBezTo>
                  <a:lnTo>
                    <a:pt x="4630" y="8833"/>
                  </a:lnTo>
                  <a:lnTo>
                    <a:pt x="4785" y="8626"/>
                  </a:lnTo>
                  <a:lnTo>
                    <a:pt x="5186" y="8083"/>
                  </a:lnTo>
                  <a:cubicBezTo>
                    <a:pt x="5186" y="8225"/>
                    <a:pt x="5199" y="8367"/>
                    <a:pt x="5212" y="8523"/>
                  </a:cubicBezTo>
                  <a:cubicBezTo>
                    <a:pt x="5212" y="8574"/>
                    <a:pt x="5225" y="8626"/>
                    <a:pt x="5225" y="8678"/>
                  </a:cubicBezTo>
                  <a:cubicBezTo>
                    <a:pt x="5355" y="9893"/>
                    <a:pt x="5561" y="11096"/>
                    <a:pt x="5859" y="12286"/>
                  </a:cubicBezTo>
                  <a:cubicBezTo>
                    <a:pt x="5872" y="12350"/>
                    <a:pt x="5885" y="12402"/>
                    <a:pt x="5898" y="12454"/>
                  </a:cubicBezTo>
                  <a:cubicBezTo>
                    <a:pt x="6156" y="13540"/>
                    <a:pt x="6389" y="14329"/>
                    <a:pt x="6389" y="14329"/>
                  </a:cubicBezTo>
                  <a:cubicBezTo>
                    <a:pt x="6891" y="14367"/>
                    <a:pt x="7393" y="14391"/>
                    <a:pt x="7894" y="14391"/>
                  </a:cubicBezTo>
                  <a:cubicBezTo>
                    <a:pt x="8078" y="14391"/>
                    <a:pt x="8262" y="14388"/>
                    <a:pt x="8445" y="14381"/>
                  </a:cubicBezTo>
                  <a:lnTo>
                    <a:pt x="8613" y="14381"/>
                  </a:lnTo>
                  <a:cubicBezTo>
                    <a:pt x="10023" y="14316"/>
                    <a:pt x="11433" y="14032"/>
                    <a:pt x="12765" y="13540"/>
                  </a:cubicBezTo>
                  <a:cubicBezTo>
                    <a:pt x="12816" y="13527"/>
                    <a:pt x="12868" y="13501"/>
                    <a:pt x="12907" y="13488"/>
                  </a:cubicBezTo>
                  <a:cubicBezTo>
                    <a:pt x="13877" y="13113"/>
                    <a:pt x="14782" y="12622"/>
                    <a:pt x="15622" y="12014"/>
                  </a:cubicBezTo>
                  <a:lnTo>
                    <a:pt x="15765" y="11911"/>
                  </a:lnTo>
                  <a:cubicBezTo>
                    <a:pt x="16295" y="11523"/>
                    <a:pt x="16773" y="11070"/>
                    <a:pt x="17200" y="10566"/>
                  </a:cubicBezTo>
                  <a:lnTo>
                    <a:pt x="16360" y="9906"/>
                  </a:lnTo>
                  <a:lnTo>
                    <a:pt x="16204" y="9777"/>
                  </a:lnTo>
                  <a:lnTo>
                    <a:pt x="14911" y="8755"/>
                  </a:lnTo>
                  <a:lnTo>
                    <a:pt x="14847" y="8691"/>
                  </a:lnTo>
                  <a:cubicBezTo>
                    <a:pt x="14859" y="8665"/>
                    <a:pt x="14859" y="8639"/>
                    <a:pt x="14872" y="8613"/>
                  </a:cubicBezTo>
                  <a:cubicBezTo>
                    <a:pt x="15170" y="7798"/>
                    <a:pt x="15390" y="6958"/>
                    <a:pt x="15519" y="6104"/>
                  </a:cubicBezTo>
                  <a:cubicBezTo>
                    <a:pt x="15532" y="6065"/>
                    <a:pt x="15545" y="6001"/>
                    <a:pt x="15545" y="5949"/>
                  </a:cubicBezTo>
                  <a:cubicBezTo>
                    <a:pt x="15674" y="5044"/>
                    <a:pt x="15648" y="4139"/>
                    <a:pt x="15480" y="3246"/>
                  </a:cubicBezTo>
                  <a:cubicBezTo>
                    <a:pt x="15467" y="3195"/>
                    <a:pt x="15454" y="3143"/>
                    <a:pt x="15441" y="3091"/>
                  </a:cubicBezTo>
                  <a:cubicBezTo>
                    <a:pt x="15144" y="1876"/>
                    <a:pt x="14523" y="1061"/>
                    <a:pt x="13877" y="699"/>
                  </a:cubicBezTo>
                  <a:lnTo>
                    <a:pt x="13786" y="647"/>
                  </a:lnTo>
                  <a:cubicBezTo>
                    <a:pt x="13709" y="608"/>
                    <a:pt x="13618" y="582"/>
                    <a:pt x="13540" y="544"/>
                  </a:cubicBezTo>
                  <a:cubicBezTo>
                    <a:pt x="13127" y="388"/>
                    <a:pt x="12713" y="272"/>
                    <a:pt x="12273" y="220"/>
                  </a:cubicBezTo>
                  <a:lnTo>
                    <a:pt x="12105" y="207"/>
                  </a:lnTo>
                  <a:cubicBezTo>
                    <a:pt x="11751" y="170"/>
                    <a:pt x="11397" y="150"/>
                    <a:pt x="11045" y="150"/>
                  </a:cubicBezTo>
                  <a:cubicBezTo>
                    <a:pt x="10793" y="150"/>
                    <a:pt x="10543" y="160"/>
                    <a:pt x="10295" y="181"/>
                  </a:cubicBezTo>
                  <a:lnTo>
                    <a:pt x="8911" y="91"/>
                  </a:lnTo>
                  <a:lnTo>
                    <a:pt x="8756" y="78"/>
                  </a:lnTo>
                  <a:lnTo>
                    <a:pt x="769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326;p47"/>
            <p:cNvSpPr/>
            <p:nvPr/>
          </p:nvSpPr>
          <p:spPr>
            <a:xfrm>
              <a:off x="6337391" y="1723316"/>
              <a:ext cx="1024076" cy="906123"/>
            </a:xfrm>
            <a:custGeom>
              <a:avLst/>
              <a:gdLst/>
              <a:ahLst/>
              <a:cxnLst/>
              <a:rect l="l" t="t" r="r" b="b"/>
              <a:pathLst>
                <a:path w="16166" h="14304" extrusionOk="0">
                  <a:moveTo>
                    <a:pt x="12144" y="854"/>
                  </a:moveTo>
                  <a:cubicBezTo>
                    <a:pt x="12441" y="1721"/>
                    <a:pt x="12726" y="2587"/>
                    <a:pt x="12997" y="3454"/>
                  </a:cubicBezTo>
                  <a:cubicBezTo>
                    <a:pt x="11937" y="3674"/>
                    <a:pt x="10889" y="3894"/>
                    <a:pt x="9842" y="4126"/>
                  </a:cubicBezTo>
                  <a:cubicBezTo>
                    <a:pt x="9596" y="3247"/>
                    <a:pt x="9350" y="2368"/>
                    <a:pt x="9118" y="1501"/>
                  </a:cubicBezTo>
                  <a:cubicBezTo>
                    <a:pt x="10113" y="1268"/>
                    <a:pt x="11135" y="1048"/>
                    <a:pt x="12144" y="854"/>
                  </a:cubicBezTo>
                  <a:close/>
                  <a:moveTo>
                    <a:pt x="8962" y="1527"/>
                  </a:moveTo>
                  <a:cubicBezTo>
                    <a:pt x="9195" y="2406"/>
                    <a:pt x="9441" y="3286"/>
                    <a:pt x="9687" y="4165"/>
                  </a:cubicBezTo>
                  <a:cubicBezTo>
                    <a:pt x="8393" y="4450"/>
                    <a:pt x="7100" y="4773"/>
                    <a:pt x="5820" y="5096"/>
                  </a:cubicBezTo>
                  <a:cubicBezTo>
                    <a:pt x="5626" y="4217"/>
                    <a:pt x="5445" y="3337"/>
                    <a:pt x="5277" y="2445"/>
                  </a:cubicBezTo>
                  <a:cubicBezTo>
                    <a:pt x="6505" y="2122"/>
                    <a:pt x="7734" y="1811"/>
                    <a:pt x="8962" y="1527"/>
                  </a:cubicBezTo>
                  <a:close/>
                  <a:moveTo>
                    <a:pt x="5122" y="2497"/>
                  </a:moveTo>
                  <a:cubicBezTo>
                    <a:pt x="5290" y="3376"/>
                    <a:pt x="5471" y="4256"/>
                    <a:pt x="5665" y="5135"/>
                  </a:cubicBezTo>
                  <a:cubicBezTo>
                    <a:pt x="5031" y="5303"/>
                    <a:pt x="4410" y="5471"/>
                    <a:pt x="3777" y="5639"/>
                  </a:cubicBezTo>
                  <a:lnTo>
                    <a:pt x="3078" y="5846"/>
                  </a:lnTo>
                  <a:cubicBezTo>
                    <a:pt x="2962" y="5238"/>
                    <a:pt x="2859" y="4644"/>
                    <a:pt x="2768" y="4036"/>
                  </a:cubicBezTo>
                  <a:cubicBezTo>
                    <a:pt x="2716" y="3751"/>
                    <a:pt x="2690" y="3480"/>
                    <a:pt x="2665" y="3195"/>
                  </a:cubicBezTo>
                  <a:cubicBezTo>
                    <a:pt x="3479" y="2949"/>
                    <a:pt x="4307" y="2717"/>
                    <a:pt x="5122" y="2497"/>
                  </a:cubicBezTo>
                  <a:close/>
                  <a:moveTo>
                    <a:pt x="13036" y="3596"/>
                  </a:moveTo>
                  <a:cubicBezTo>
                    <a:pt x="13321" y="4475"/>
                    <a:pt x="13592" y="5355"/>
                    <a:pt x="13851" y="6234"/>
                  </a:cubicBezTo>
                  <a:cubicBezTo>
                    <a:pt x="12790" y="6493"/>
                    <a:pt x="11743" y="6751"/>
                    <a:pt x="10682" y="7010"/>
                  </a:cubicBezTo>
                  <a:cubicBezTo>
                    <a:pt x="10411" y="6105"/>
                    <a:pt x="10139" y="5187"/>
                    <a:pt x="9881" y="4281"/>
                  </a:cubicBezTo>
                  <a:cubicBezTo>
                    <a:pt x="10941" y="4036"/>
                    <a:pt x="11989" y="3816"/>
                    <a:pt x="13036" y="3596"/>
                  </a:cubicBezTo>
                  <a:close/>
                  <a:moveTo>
                    <a:pt x="9738" y="4320"/>
                  </a:moveTo>
                  <a:cubicBezTo>
                    <a:pt x="9997" y="5238"/>
                    <a:pt x="10256" y="6144"/>
                    <a:pt x="10527" y="7062"/>
                  </a:cubicBezTo>
                  <a:cubicBezTo>
                    <a:pt x="9195" y="7385"/>
                    <a:pt x="7863" y="7721"/>
                    <a:pt x="6531" y="8058"/>
                  </a:cubicBezTo>
                  <a:cubicBezTo>
                    <a:pt x="6286" y="7127"/>
                    <a:pt x="6066" y="6195"/>
                    <a:pt x="5859" y="5264"/>
                  </a:cubicBezTo>
                  <a:cubicBezTo>
                    <a:pt x="7139" y="4928"/>
                    <a:pt x="8432" y="4618"/>
                    <a:pt x="9738" y="4320"/>
                  </a:cubicBezTo>
                  <a:close/>
                  <a:moveTo>
                    <a:pt x="5704" y="5303"/>
                  </a:moveTo>
                  <a:cubicBezTo>
                    <a:pt x="5910" y="6234"/>
                    <a:pt x="6143" y="7165"/>
                    <a:pt x="6376" y="8096"/>
                  </a:cubicBezTo>
                  <a:lnTo>
                    <a:pt x="5018" y="8433"/>
                  </a:lnTo>
                  <a:lnTo>
                    <a:pt x="4591" y="8549"/>
                  </a:lnTo>
                  <a:lnTo>
                    <a:pt x="4229" y="8640"/>
                  </a:lnTo>
                  <a:lnTo>
                    <a:pt x="3596" y="8795"/>
                  </a:lnTo>
                  <a:cubicBezTo>
                    <a:pt x="3570" y="8614"/>
                    <a:pt x="3531" y="8433"/>
                    <a:pt x="3492" y="8252"/>
                  </a:cubicBezTo>
                  <a:cubicBezTo>
                    <a:pt x="3363" y="7502"/>
                    <a:pt x="3234" y="6751"/>
                    <a:pt x="3104" y="6001"/>
                  </a:cubicBezTo>
                  <a:cubicBezTo>
                    <a:pt x="3958" y="5756"/>
                    <a:pt x="4824" y="5523"/>
                    <a:pt x="5704" y="5303"/>
                  </a:cubicBezTo>
                  <a:close/>
                  <a:moveTo>
                    <a:pt x="13890" y="6389"/>
                  </a:moveTo>
                  <a:cubicBezTo>
                    <a:pt x="14239" y="7579"/>
                    <a:pt x="14575" y="8756"/>
                    <a:pt x="14898" y="9946"/>
                  </a:cubicBezTo>
                  <a:cubicBezTo>
                    <a:pt x="13864" y="10166"/>
                    <a:pt x="12829" y="10398"/>
                    <a:pt x="11807" y="10644"/>
                  </a:cubicBezTo>
                  <a:cubicBezTo>
                    <a:pt x="11432" y="9493"/>
                    <a:pt x="11083" y="8329"/>
                    <a:pt x="10734" y="7165"/>
                  </a:cubicBezTo>
                  <a:cubicBezTo>
                    <a:pt x="11782" y="6907"/>
                    <a:pt x="12842" y="6648"/>
                    <a:pt x="13890" y="6389"/>
                  </a:cubicBezTo>
                  <a:close/>
                  <a:moveTo>
                    <a:pt x="10579" y="7204"/>
                  </a:moveTo>
                  <a:cubicBezTo>
                    <a:pt x="10928" y="8368"/>
                    <a:pt x="11277" y="9519"/>
                    <a:pt x="11652" y="10683"/>
                  </a:cubicBezTo>
                  <a:cubicBezTo>
                    <a:pt x="10281" y="11006"/>
                    <a:pt x="8924" y="11342"/>
                    <a:pt x="7566" y="11704"/>
                  </a:cubicBezTo>
                  <a:cubicBezTo>
                    <a:pt x="7204" y="10553"/>
                    <a:pt x="6867" y="9390"/>
                    <a:pt x="6570" y="8213"/>
                  </a:cubicBezTo>
                  <a:cubicBezTo>
                    <a:pt x="7902" y="7877"/>
                    <a:pt x="9234" y="7540"/>
                    <a:pt x="10579" y="7204"/>
                  </a:cubicBezTo>
                  <a:close/>
                  <a:moveTo>
                    <a:pt x="8549" y="1"/>
                  </a:moveTo>
                  <a:lnTo>
                    <a:pt x="8549" y="1"/>
                  </a:lnTo>
                  <a:cubicBezTo>
                    <a:pt x="8665" y="467"/>
                    <a:pt x="8794" y="919"/>
                    <a:pt x="8911" y="1385"/>
                  </a:cubicBezTo>
                  <a:cubicBezTo>
                    <a:pt x="7682" y="1669"/>
                    <a:pt x="6467" y="1980"/>
                    <a:pt x="5238" y="2303"/>
                  </a:cubicBezTo>
                  <a:cubicBezTo>
                    <a:pt x="5148" y="1773"/>
                    <a:pt x="5044" y="1242"/>
                    <a:pt x="4966" y="699"/>
                  </a:cubicBezTo>
                  <a:lnTo>
                    <a:pt x="4811" y="777"/>
                  </a:lnTo>
                  <a:cubicBezTo>
                    <a:pt x="4902" y="1294"/>
                    <a:pt x="4992" y="1824"/>
                    <a:pt x="5096" y="2342"/>
                  </a:cubicBezTo>
                  <a:cubicBezTo>
                    <a:pt x="4281" y="2562"/>
                    <a:pt x="3466" y="2794"/>
                    <a:pt x="2652" y="3040"/>
                  </a:cubicBezTo>
                  <a:lnTo>
                    <a:pt x="2639" y="2807"/>
                  </a:lnTo>
                  <a:lnTo>
                    <a:pt x="2471" y="3040"/>
                  </a:lnTo>
                  <a:lnTo>
                    <a:pt x="2471" y="3092"/>
                  </a:lnTo>
                  <a:cubicBezTo>
                    <a:pt x="2458" y="3092"/>
                    <a:pt x="2445" y="3092"/>
                    <a:pt x="2432" y="3105"/>
                  </a:cubicBezTo>
                  <a:cubicBezTo>
                    <a:pt x="2380" y="3169"/>
                    <a:pt x="2328" y="3247"/>
                    <a:pt x="2290" y="3312"/>
                  </a:cubicBezTo>
                  <a:lnTo>
                    <a:pt x="2496" y="3247"/>
                  </a:lnTo>
                  <a:cubicBezTo>
                    <a:pt x="2535" y="3622"/>
                    <a:pt x="2587" y="3984"/>
                    <a:pt x="2639" y="4346"/>
                  </a:cubicBezTo>
                  <a:cubicBezTo>
                    <a:pt x="2729" y="4863"/>
                    <a:pt x="2820" y="5381"/>
                    <a:pt x="2910" y="5898"/>
                  </a:cubicBezTo>
                  <a:cubicBezTo>
                    <a:pt x="1940" y="6170"/>
                    <a:pt x="970" y="6454"/>
                    <a:pt x="1" y="6751"/>
                  </a:cubicBezTo>
                  <a:lnTo>
                    <a:pt x="143" y="6868"/>
                  </a:lnTo>
                  <a:cubicBezTo>
                    <a:pt x="1074" y="6583"/>
                    <a:pt x="2005" y="6312"/>
                    <a:pt x="2936" y="6053"/>
                  </a:cubicBezTo>
                  <a:cubicBezTo>
                    <a:pt x="3065" y="6803"/>
                    <a:pt x="3208" y="7553"/>
                    <a:pt x="3337" y="8303"/>
                  </a:cubicBezTo>
                  <a:cubicBezTo>
                    <a:pt x="3363" y="8484"/>
                    <a:pt x="3402" y="8665"/>
                    <a:pt x="3428" y="8846"/>
                  </a:cubicBezTo>
                  <a:lnTo>
                    <a:pt x="3130" y="8924"/>
                  </a:lnTo>
                  <a:lnTo>
                    <a:pt x="3363" y="9040"/>
                  </a:lnTo>
                  <a:cubicBezTo>
                    <a:pt x="3402" y="9040"/>
                    <a:pt x="3428" y="9015"/>
                    <a:pt x="3453" y="9015"/>
                  </a:cubicBezTo>
                  <a:lnTo>
                    <a:pt x="3466" y="9079"/>
                  </a:lnTo>
                  <a:cubicBezTo>
                    <a:pt x="3531" y="9105"/>
                    <a:pt x="3583" y="9131"/>
                    <a:pt x="3647" y="9157"/>
                  </a:cubicBezTo>
                  <a:cubicBezTo>
                    <a:pt x="3634" y="9092"/>
                    <a:pt x="3622" y="9028"/>
                    <a:pt x="3609" y="8976"/>
                  </a:cubicBezTo>
                  <a:lnTo>
                    <a:pt x="4423" y="8756"/>
                  </a:lnTo>
                  <a:lnTo>
                    <a:pt x="5018" y="8614"/>
                  </a:lnTo>
                  <a:lnTo>
                    <a:pt x="6402" y="8252"/>
                  </a:lnTo>
                  <a:cubicBezTo>
                    <a:pt x="6712" y="9428"/>
                    <a:pt x="7049" y="10592"/>
                    <a:pt x="7398" y="11756"/>
                  </a:cubicBezTo>
                  <a:cubicBezTo>
                    <a:pt x="6816" y="11911"/>
                    <a:pt x="6234" y="12067"/>
                    <a:pt x="5639" y="12222"/>
                  </a:cubicBezTo>
                  <a:cubicBezTo>
                    <a:pt x="5652" y="12286"/>
                    <a:pt x="5665" y="12338"/>
                    <a:pt x="5678" y="12390"/>
                  </a:cubicBezTo>
                  <a:cubicBezTo>
                    <a:pt x="6273" y="12222"/>
                    <a:pt x="6855" y="12067"/>
                    <a:pt x="7449" y="11898"/>
                  </a:cubicBezTo>
                  <a:cubicBezTo>
                    <a:pt x="7695" y="12713"/>
                    <a:pt x="7954" y="13515"/>
                    <a:pt x="8238" y="14304"/>
                  </a:cubicBezTo>
                  <a:lnTo>
                    <a:pt x="8393" y="14304"/>
                  </a:lnTo>
                  <a:cubicBezTo>
                    <a:pt x="8122" y="13502"/>
                    <a:pt x="7850" y="12687"/>
                    <a:pt x="7605" y="11873"/>
                  </a:cubicBezTo>
                  <a:cubicBezTo>
                    <a:pt x="8962" y="11510"/>
                    <a:pt x="10320" y="11174"/>
                    <a:pt x="11691" y="10838"/>
                  </a:cubicBezTo>
                  <a:cubicBezTo>
                    <a:pt x="11976" y="11717"/>
                    <a:pt x="12260" y="12597"/>
                    <a:pt x="12545" y="13476"/>
                  </a:cubicBezTo>
                  <a:cubicBezTo>
                    <a:pt x="12596" y="13463"/>
                    <a:pt x="12648" y="13437"/>
                    <a:pt x="12700" y="13424"/>
                  </a:cubicBezTo>
                  <a:cubicBezTo>
                    <a:pt x="12402" y="12545"/>
                    <a:pt x="12118" y="11679"/>
                    <a:pt x="11846" y="10812"/>
                  </a:cubicBezTo>
                  <a:cubicBezTo>
                    <a:pt x="12868" y="10566"/>
                    <a:pt x="13890" y="10321"/>
                    <a:pt x="14924" y="10101"/>
                  </a:cubicBezTo>
                  <a:cubicBezTo>
                    <a:pt x="15092" y="10722"/>
                    <a:pt x="15247" y="11342"/>
                    <a:pt x="15403" y="11950"/>
                  </a:cubicBezTo>
                  <a:lnTo>
                    <a:pt x="15545" y="11847"/>
                  </a:lnTo>
                  <a:cubicBezTo>
                    <a:pt x="15403" y="11252"/>
                    <a:pt x="15247" y="10670"/>
                    <a:pt x="15092" y="10075"/>
                  </a:cubicBezTo>
                  <a:cubicBezTo>
                    <a:pt x="15441" y="9984"/>
                    <a:pt x="15803" y="9907"/>
                    <a:pt x="16166" y="9829"/>
                  </a:cubicBezTo>
                  <a:lnTo>
                    <a:pt x="16010" y="9713"/>
                  </a:lnTo>
                  <a:lnTo>
                    <a:pt x="15053" y="9907"/>
                  </a:lnTo>
                  <a:cubicBezTo>
                    <a:pt x="14937" y="9506"/>
                    <a:pt x="14834" y="9092"/>
                    <a:pt x="14717" y="8678"/>
                  </a:cubicBezTo>
                  <a:cubicBezTo>
                    <a:pt x="14704" y="8640"/>
                    <a:pt x="14691" y="8588"/>
                    <a:pt x="14678" y="8536"/>
                  </a:cubicBezTo>
                  <a:cubicBezTo>
                    <a:pt x="14471" y="7812"/>
                    <a:pt x="14265" y="7075"/>
                    <a:pt x="14045" y="6351"/>
                  </a:cubicBezTo>
                  <a:lnTo>
                    <a:pt x="15325" y="6040"/>
                  </a:lnTo>
                  <a:cubicBezTo>
                    <a:pt x="15325" y="5988"/>
                    <a:pt x="15338" y="5924"/>
                    <a:pt x="15338" y="5885"/>
                  </a:cubicBezTo>
                  <a:lnTo>
                    <a:pt x="15338" y="5885"/>
                  </a:lnTo>
                  <a:lnTo>
                    <a:pt x="14006" y="6208"/>
                  </a:lnTo>
                  <a:cubicBezTo>
                    <a:pt x="13734" y="5329"/>
                    <a:pt x="13476" y="4450"/>
                    <a:pt x="13191" y="3570"/>
                  </a:cubicBezTo>
                  <a:cubicBezTo>
                    <a:pt x="13851" y="3441"/>
                    <a:pt x="14510" y="3312"/>
                    <a:pt x="15170" y="3195"/>
                  </a:cubicBezTo>
                  <a:lnTo>
                    <a:pt x="15260" y="3169"/>
                  </a:lnTo>
                  <a:cubicBezTo>
                    <a:pt x="15260" y="3131"/>
                    <a:pt x="15247" y="3079"/>
                    <a:pt x="15234" y="3027"/>
                  </a:cubicBezTo>
                  <a:cubicBezTo>
                    <a:pt x="14536" y="3156"/>
                    <a:pt x="13838" y="3286"/>
                    <a:pt x="13139" y="3428"/>
                  </a:cubicBezTo>
                  <a:cubicBezTo>
                    <a:pt x="12868" y="2562"/>
                    <a:pt x="12583" y="1695"/>
                    <a:pt x="12299" y="829"/>
                  </a:cubicBezTo>
                  <a:cubicBezTo>
                    <a:pt x="12726" y="738"/>
                    <a:pt x="13152" y="661"/>
                    <a:pt x="13579" y="583"/>
                  </a:cubicBezTo>
                  <a:cubicBezTo>
                    <a:pt x="13502" y="544"/>
                    <a:pt x="13411" y="505"/>
                    <a:pt x="13333" y="467"/>
                  </a:cubicBezTo>
                  <a:cubicBezTo>
                    <a:pt x="12971" y="531"/>
                    <a:pt x="12609" y="609"/>
                    <a:pt x="12247" y="673"/>
                  </a:cubicBezTo>
                  <a:cubicBezTo>
                    <a:pt x="12182" y="492"/>
                    <a:pt x="12131" y="324"/>
                    <a:pt x="12066" y="143"/>
                  </a:cubicBezTo>
                  <a:lnTo>
                    <a:pt x="11885" y="117"/>
                  </a:lnTo>
                  <a:lnTo>
                    <a:pt x="11885" y="117"/>
                  </a:lnTo>
                  <a:cubicBezTo>
                    <a:pt x="11963" y="311"/>
                    <a:pt x="12027" y="505"/>
                    <a:pt x="12092" y="699"/>
                  </a:cubicBezTo>
                  <a:cubicBezTo>
                    <a:pt x="11070" y="906"/>
                    <a:pt x="10062" y="1113"/>
                    <a:pt x="9066" y="1346"/>
                  </a:cubicBezTo>
                  <a:cubicBezTo>
                    <a:pt x="8950" y="906"/>
                    <a:pt x="8820" y="467"/>
                    <a:pt x="8704" y="14"/>
                  </a:cubicBezTo>
                  <a:lnTo>
                    <a:pt x="854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327;p47"/>
            <p:cNvSpPr/>
            <p:nvPr/>
          </p:nvSpPr>
          <p:spPr>
            <a:xfrm>
              <a:off x="6652798" y="1930587"/>
              <a:ext cx="761120" cy="700053"/>
            </a:xfrm>
            <a:custGeom>
              <a:avLst/>
              <a:gdLst/>
              <a:ahLst/>
              <a:cxnLst/>
              <a:rect l="l" t="t" r="r" b="b"/>
              <a:pathLst>
                <a:path w="12015" h="11051" extrusionOk="0">
                  <a:moveTo>
                    <a:pt x="6790" y="1"/>
                  </a:moveTo>
                  <a:lnTo>
                    <a:pt x="6790" y="1"/>
                  </a:lnTo>
                  <a:cubicBezTo>
                    <a:pt x="6789" y="1"/>
                    <a:pt x="4578" y="4307"/>
                    <a:pt x="0" y="4734"/>
                  </a:cubicBezTo>
                  <a:cubicBezTo>
                    <a:pt x="78" y="7178"/>
                    <a:pt x="1190" y="10993"/>
                    <a:pt x="1190" y="10993"/>
                  </a:cubicBezTo>
                  <a:cubicBezTo>
                    <a:pt x="1676" y="11032"/>
                    <a:pt x="2145" y="11051"/>
                    <a:pt x="2596" y="11051"/>
                  </a:cubicBezTo>
                  <a:cubicBezTo>
                    <a:pt x="9108" y="11051"/>
                    <a:pt x="12014" y="7217"/>
                    <a:pt x="12014" y="7217"/>
                  </a:cubicBezTo>
                  <a:lnTo>
                    <a:pt x="9661" y="5342"/>
                  </a:lnTo>
                  <a:lnTo>
                    <a:pt x="6221" y="2587"/>
                  </a:lnTo>
                  <a:cubicBezTo>
                    <a:pt x="6479" y="1747"/>
                    <a:pt x="6673" y="880"/>
                    <a:pt x="6790" y="1"/>
                  </a:cubicBezTo>
                  <a:close/>
                </a:path>
              </a:pathLst>
            </a:custGeom>
            <a:solidFill>
              <a:srgbClr val="2A184D">
                <a:alpha val="370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328;p47"/>
            <p:cNvSpPr/>
            <p:nvPr/>
          </p:nvSpPr>
          <p:spPr>
            <a:xfrm>
              <a:off x="5446915" y="2151795"/>
              <a:ext cx="342520" cy="717664"/>
            </a:xfrm>
            <a:custGeom>
              <a:avLst/>
              <a:gdLst/>
              <a:ahLst/>
              <a:cxnLst/>
              <a:rect l="l" t="t" r="r" b="b"/>
              <a:pathLst>
                <a:path w="5407" h="11329" extrusionOk="0">
                  <a:moveTo>
                    <a:pt x="1489" y="0"/>
                  </a:moveTo>
                  <a:cubicBezTo>
                    <a:pt x="1488" y="0"/>
                    <a:pt x="1488" y="0"/>
                    <a:pt x="1488" y="0"/>
                  </a:cubicBezTo>
                  <a:cubicBezTo>
                    <a:pt x="1333" y="26"/>
                    <a:pt x="1" y="531"/>
                    <a:pt x="1" y="531"/>
                  </a:cubicBezTo>
                  <a:lnTo>
                    <a:pt x="4553" y="11329"/>
                  </a:lnTo>
                  <a:cubicBezTo>
                    <a:pt x="4889" y="11161"/>
                    <a:pt x="5406" y="10385"/>
                    <a:pt x="5406" y="10385"/>
                  </a:cubicBezTo>
                  <a:cubicBezTo>
                    <a:pt x="5406" y="10385"/>
                    <a:pt x="1644" y="0"/>
                    <a:pt x="148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329;p47"/>
            <p:cNvSpPr/>
            <p:nvPr/>
          </p:nvSpPr>
          <p:spPr>
            <a:xfrm>
              <a:off x="5452680" y="2127090"/>
              <a:ext cx="498925" cy="715383"/>
            </a:xfrm>
            <a:custGeom>
              <a:avLst/>
              <a:gdLst/>
              <a:ahLst/>
              <a:cxnLst/>
              <a:rect l="l" t="t" r="r" b="b"/>
              <a:pathLst>
                <a:path w="7876" h="11293" extrusionOk="0">
                  <a:moveTo>
                    <a:pt x="5705" y="1"/>
                  </a:moveTo>
                  <a:cubicBezTo>
                    <a:pt x="4981" y="1"/>
                    <a:pt x="4257" y="65"/>
                    <a:pt x="3543" y="196"/>
                  </a:cubicBezTo>
                  <a:cubicBezTo>
                    <a:pt x="2250" y="455"/>
                    <a:pt x="1035" y="1024"/>
                    <a:pt x="0" y="1852"/>
                  </a:cubicBezTo>
                  <a:lnTo>
                    <a:pt x="4048" y="11292"/>
                  </a:lnTo>
                  <a:cubicBezTo>
                    <a:pt x="4048" y="11292"/>
                    <a:pt x="5496" y="10415"/>
                    <a:pt x="6877" y="10415"/>
                  </a:cubicBezTo>
                  <a:cubicBezTo>
                    <a:pt x="7222" y="10415"/>
                    <a:pt x="7563" y="10470"/>
                    <a:pt x="7876" y="10607"/>
                  </a:cubicBezTo>
                  <a:lnTo>
                    <a:pt x="7811" y="183"/>
                  </a:lnTo>
                  <a:cubicBezTo>
                    <a:pt x="7115" y="62"/>
                    <a:pt x="6410" y="1"/>
                    <a:pt x="57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330;p47"/>
            <p:cNvSpPr/>
            <p:nvPr/>
          </p:nvSpPr>
          <p:spPr>
            <a:xfrm>
              <a:off x="5493602" y="2229586"/>
              <a:ext cx="249082" cy="566960"/>
            </a:xfrm>
            <a:custGeom>
              <a:avLst/>
              <a:gdLst/>
              <a:ahLst/>
              <a:cxnLst/>
              <a:rect l="l" t="t" r="r" b="b"/>
              <a:pathLst>
                <a:path w="3932" h="8950" extrusionOk="0">
                  <a:moveTo>
                    <a:pt x="1" y="1"/>
                  </a:moveTo>
                  <a:cubicBezTo>
                    <a:pt x="1" y="2"/>
                    <a:pt x="2018" y="5394"/>
                    <a:pt x="3932" y="8950"/>
                  </a:cubicBezTo>
                  <a:cubicBezTo>
                    <a:pt x="3932" y="8950"/>
                    <a:pt x="1501" y="2135"/>
                    <a:pt x="1" y="1"/>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331;p47"/>
            <p:cNvSpPr/>
            <p:nvPr/>
          </p:nvSpPr>
          <p:spPr>
            <a:xfrm>
              <a:off x="5590270" y="2191134"/>
              <a:ext cx="208160" cy="584951"/>
            </a:xfrm>
            <a:custGeom>
              <a:avLst/>
              <a:gdLst/>
              <a:ahLst/>
              <a:cxnLst/>
              <a:rect l="l" t="t" r="r" b="b"/>
              <a:pathLst>
                <a:path w="3286" h="9234" extrusionOk="0">
                  <a:moveTo>
                    <a:pt x="1" y="0"/>
                  </a:moveTo>
                  <a:cubicBezTo>
                    <a:pt x="1" y="1"/>
                    <a:pt x="1630" y="5548"/>
                    <a:pt x="3285" y="9234"/>
                  </a:cubicBezTo>
                  <a:cubicBezTo>
                    <a:pt x="3285" y="9234"/>
                    <a:pt x="1346" y="2237"/>
                    <a:pt x="1"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332;p47"/>
            <p:cNvSpPr/>
            <p:nvPr/>
          </p:nvSpPr>
          <p:spPr>
            <a:xfrm>
              <a:off x="5729572" y="2168202"/>
              <a:ext cx="112252" cy="612000"/>
            </a:xfrm>
            <a:custGeom>
              <a:avLst/>
              <a:gdLst/>
              <a:ahLst/>
              <a:cxnLst/>
              <a:rect l="l" t="t" r="r" b="b"/>
              <a:pathLst>
                <a:path w="1772" h="9661" extrusionOk="0">
                  <a:moveTo>
                    <a:pt x="0" y="0"/>
                  </a:moveTo>
                  <a:cubicBezTo>
                    <a:pt x="0" y="1"/>
                    <a:pt x="724" y="5729"/>
                    <a:pt x="1772" y="9660"/>
                  </a:cubicBezTo>
                  <a:cubicBezTo>
                    <a:pt x="1772" y="9660"/>
                    <a:pt x="970" y="2444"/>
                    <a:pt x="0"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333;p47"/>
            <p:cNvSpPr/>
            <p:nvPr/>
          </p:nvSpPr>
          <p:spPr>
            <a:xfrm>
              <a:off x="5854873" y="2141153"/>
              <a:ext cx="45103" cy="621819"/>
            </a:xfrm>
            <a:custGeom>
              <a:avLst/>
              <a:gdLst/>
              <a:ahLst/>
              <a:cxnLst/>
              <a:rect l="l" t="t" r="r" b="b"/>
              <a:pathLst>
                <a:path w="712" h="9816" extrusionOk="0">
                  <a:moveTo>
                    <a:pt x="91" y="0"/>
                  </a:moveTo>
                  <a:cubicBezTo>
                    <a:pt x="91" y="1"/>
                    <a:pt x="1" y="5781"/>
                    <a:pt x="492" y="9816"/>
                  </a:cubicBezTo>
                  <a:cubicBezTo>
                    <a:pt x="492" y="9816"/>
                    <a:pt x="712" y="2574"/>
                    <a:pt x="91"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334;p47"/>
            <p:cNvSpPr/>
            <p:nvPr/>
          </p:nvSpPr>
          <p:spPr>
            <a:xfrm>
              <a:off x="5915496" y="2066594"/>
              <a:ext cx="234386" cy="802866"/>
            </a:xfrm>
            <a:custGeom>
              <a:avLst/>
              <a:gdLst/>
              <a:ahLst/>
              <a:cxnLst/>
              <a:rect l="l" t="t" r="r" b="b"/>
              <a:pathLst>
                <a:path w="3700" h="12674" extrusionOk="0">
                  <a:moveTo>
                    <a:pt x="3479" y="0"/>
                  </a:moveTo>
                  <a:cubicBezTo>
                    <a:pt x="3479" y="0"/>
                    <a:pt x="945" y="233"/>
                    <a:pt x="1" y="802"/>
                  </a:cubicBezTo>
                  <a:cubicBezTo>
                    <a:pt x="1" y="802"/>
                    <a:pt x="26" y="8613"/>
                    <a:pt x="117" y="11691"/>
                  </a:cubicBezTo>
                  <a:cubicBezTo>
                    <a:pt x="1268" y="12169"/>
                    <a:pt x="2471" y="12506"/>
                    <a:pt x="3699" y="12674"/>
                  </a:cubicBezTo>
                  <a:lnTo>
                    <a:pt x="3673" y="11135"/>
                  </a:lnTo>
                  <a:lnTo>
                    <a:pt x="3505" y="1462"/>
                  </a:lnTo>
                  <a:lnTo>
                    <a:pt x="347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335;p47"/>
            <p:cNvSpPr/>
            <p:nvPr/>
          </p:nvSpPr>
          <p:spPr>
            <a:xfrm>
              <a:off x="6135882" y="2066594"/>
              <a:ext cx="231092" cy="803690"/>
            </a:xfrm>
            <a:custGeom>
              <a:avLst/>
              <a:gdLst/>
              <a:ahLst/>
              <a:cxnLst/>
              <a:rect l="l" t="t" r="r" b="b"/>
              <a:pathLst>
                <a:path w="3648" h="12687" extrusionOk="0">
                  <a:moveTo>
                    <a:pt x="0" y="0"/>
                  </a:moveTo>
                  <a:lnTo>
                    <a:pt x="207" y="12687"/>
                  </a:lnTo>
                  <a:cubicBezTo>
                    <a:pt x="207" y="12687"/>
                    <a:pt x="3350" y="11782"/>
                    <a:pt x="3492" y="11613"/>
                  </a:cubicBezTo>
                  <a:cubicBezTo>
                    <a:pt x="3647" y="11445"/>
                    <a:pt x="2600" y="1966"/>
                    <a:pt x="2444" y="1669"/>
                  </a:cubicBezTo>
                  <a:cubicBezTo>
                    <a:pt x="2289" y="1384"/>
                    <a:pt x="1" y="1"/>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336;p47"/>
            <p:cNvSpPr/>
            <p:nvPr/>
          </p:nvSpPr>
          <p:spPr>
            <a:xfrm>
              <a:off x="5342075" y="2185369"/>
              <a:ext cx="393261" cy="720451"/>
            </a:xfrm>
            <a:custGeom>
              <a:avLst/>
              <a:gdLst/>
              <a:ahLst/>
              <a:cxnLst/>
              <a:rect l="l" t="t" r="r" b="b"/>
              <a:pathLst>
                <a:path w="6208" h="11373" extrusionOk="0">
                  <a:moveTo>
                    <a:pt x="1656" y="1"/>
                  </a:moveTo>
                  <a:cubicBezTo>
                    <a:pt x="1656" y="1"/>
                    <a:pt x="0" y="1152"/>
                    <a:pt x="246" y="2160"/>
                  </a:cubicBezTo>
                  <a:cubicBezTo>
                    <a:pt x="349" y="2613"/>
                    <a:pt x="3776" y="11148"/>
                    <a:pt x="4022" y="11277"/>
                  </a:cubicBezTo>
                  <a:cubicBezTo>
                    <a:pt x="4141" y="11345"/>
                    <a:pt x="4288" y="11373"/>
                    <a:pt x="4449" y="11373"/>
                  </a:cubicBezTo>
                  <a:cubicBezTo>
                    <a:pt x="5182" y="11373"/>
                    <a:pt x="6208" y="10799"/>
                    <a:pt x="6208" y="10799"/>
                  </a:cubicBezTo>
                  <a:lnTo>
                    <a:pt x="165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337;p47"/>
            <p:cNvSpPr/>
            <p:nvPr/>
          </p:nvSpPr>
          <p:spPr>
            <a:xfrm>
              <a:off x="5985115" y="2159144"/>
              <a:ext cx="163120" cy="612824"/>
            </a:xfrm>
            <a:custGeom>
              <a:avLst/>
              <a:gdLst/>
              <a:ahLst/>
              <a:cxnLst/>
              <a:rect l="l" t="t" r="r" b="b"/>
              <a:pathLst>
                <a:path w="2575" h="9674" extrusionOk="0">
                  <a:moveTo>
                    <a:pt x="2406" y="1"/>
                  </a:moveTo>
                  <a:cubicBezTo>
                    <a:pt x="1747" y="221"/>
                    <a:pt x="350" y="725"/>
                    <a:pt x="208" y="816"/>
                  </a:cubicBezTo>
                  <a:cubicBezTo>
                    <a:pt x="1" y="945"/>
                    <a:pt x="130" y="8264"/>
                    <a:pt x="259" y="8743"/>
                  </a:cubicBezTo>
                  <a:cubicBezTo>
                    <a:pt x="350" y="9105"/>
                    <a:pt x="1785" y="9493"/>
                    <a:pt x="2574" y="9674"/>
                  </a:cubicBezTo>
                  <a:lnTo>
                    <a:pt x="240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338;p47"/>
            <p:cNvSpPr/>
            <p:nvPr/>
          </p:nvSpPr>
          <p:spPr>
            <a:xfrm>
              <a:off x="6137529" y="2159144"/>
              <a:ext cx="75384" cy="612824"/>
            </a:xfrm>
            <a:custGeom>
              <a:avLst/>
              <a:gdLst/>
              <a:ahLst/>
              <a:cxnLst/>
              <a:rect l="l" t="t" r="r" b="b"/>
              <a:pathLst>
                <a:path w="1190" h="9674" extrusionOk="0">
                  <a:moveTo>
                    <a:pt x="0" y="1"/>
                  </a:moveTo>
                  <a:lnTo>
                    <a:pt x="155" y="9674"/>
                  </a:lnTo>
                  <a:cubicBezTo>
                    <a:pt x="155" y="9674"/>
                    <a:pt x="996" y="9260"/>
                    <a:pt x="1099" y="9053"/>
                  </a:cubicBezTo>
                  <a:cubicBezTo>
                    <a:pt x="1190" y="8859"/>
                    <a:pt x="854" y="557"/>
                    <a:pt x="802" y="518"/>
                  </a:cubicBezTo>
                  <a:cubicBezTo>
                    <a:pt x="750" y="479"/>
                    <a:pt x="0" y="1"/>
                    <a:pt x="0" y="1"/>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339;p47"/>
            <p:cNvSpPr/>
            <p:nvPr/>
          </p:nvSpPr>
          <p:spPr>
            <a:xfrm>
              <a:off x="6385725" y="2095290"/>
              <a:ext cx="879073" cy="463070"/>
            </a:xfrm>
            <a:custGeom>
              <a:avLst/>
              <a:gdLst/>
              <a:ahLst/>
              <a:cxnLst/>
              <a:rect l="l" t="t" r="r" b="b"/>
              <a:pathLst>
                <a:path w="13877" h="7310" extrusionOk="0">
                  <a:moveTo>
                    <a:pt x="10437" y="0"/>
                  </a:moveTo>
                  <a:cubicBezTo>
                    <a:pt x="9182" y="1423"/>
                    <a:pt x="8135" y="3401"/>
                    <a:pt x="6635" y="3725"/>
                  </a:cubicBezTo>
                  <a:cubicBezTo>
                    <a:pt x="4928" y="4087"/>
                    <a:pt x="1" y="4500"/>
                    <a:pt x="1" y="4500"/>
                  </a:cubicBezTo>
                  <a:lnTo>
                    <a:pt x="182" y="6621"/>
                  </a:lnTo>
                  <a:cubicBezTo>
                    <a:pt x="182" y="6621"/>
                    <a:pt x="4242" y="7307"/>
                    <a:pt x="6673" y="7307"/>
                  </a:cubicBezTo>
                  <a:cubicBezTo>
                    <a:pt x="6730" y="7308"/>
                    <a:pt x="6787" y="7309"/>
                    <a:pt x="6843" y="7309"/>
                  </a:cubicBezTo>
                  <a:cubicBezTo>
                    <a:pt x="7239" y="7309"/>
                    <a:pt x="7634" y="7269"/>
                    <a:pt x="8018" y="7190"/>
                  </a:cubicBezTo>
                  <a:cubicBezTo>
                    <a:pt x="8406" y="7074"/>
                    <a:pt x="8781" y="6906"/>
                    <a:pt x="9143" y="6699"/>
                  </a:cubicBezTo>
                  <a:cubicBezTo>
                    <a:pt x="11290" y="5496"/>
                    <a:pt x="13877" y="2755"/>
                    <a:pt x="13877" y="2755"/>
                  </a:cubicBezTo>
                  <a:lnTo>
                    <a:pt x="10437" y="0"/>
                  </a:ln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340;p47"/>
            <p:cNvSpPr/>
            <p:nvPr/>
          </p:nvSpPr>
          <p:spPr>
            <a:xfrm>
              <a:off x="6088372" y="2270508"/>
              <a:ext cx="308059" cy="318701"/>
            </a:xfrm>
            <a:custGeom>
              <a:avLst/>
              <a:gdLst/>
              <a:ahLst/>
              <a:cxnLst/>
              <a:rect l="l" t="t" r="r" b="b"/>
              <a:pathLst>
                <a:path w="4863" h="5031" extrusionOk="0">
                  <a:moveTo>
                    <a:pt x="2746" y="0"/>
                  </a:moveTo>
                  <a:cubicBezTo>
                    <a:pt x="2473" y="0"/>
                    <a:pt x="2047" y="703"/>
                    <a:pt x="2677" y="1295"/>
                  </a:cubicBezTo>
                  <a:cubicBezTo>
                    <a:pt x="2677" y="1295"/>
                    <a:pt x="1250" y="1007"/>
                    <a:pt x="850" y="1007"/>
                  </a:cubicBezTo>
                  <a:cubicBezTo>
                    <a:pt x="826" y="1007"/>
                    <a:pt x="805" y="1008"/>
                    <a:pt x="789" y="1010"/>
                  </a:cubicBezTo>
                  <a:cubicBezTo>
                    <a:pt x="492" y="1062"/>
                    <a:pt x="0" y="1760"/>
                    <a:pt x="155" y="2006"/>
                  </a:cubicBezTo>
                  <a:cubicBezTo>
                    <a:pt x="192" y="2063"/>
                    <a:pt x="257" y="2088"/>
                    <a:pt x="336" y="2088"/>
                  </a:cubicBezTo>
                  <a:cubicBezTo>
                    <a:pt x="597" y="2088"/>
                    <a:pt x="1014" y="1826"/>
                    <a:pt x="1074" y="1618"/>
                  </a:cubicBezTo>
                  <a:lnTo>
                    <a:pt x="2018" y="2058"/>
                  </a:lnTo>
                  <a:cubicBezTo>
                    <a:pt x="2018" y="2058"/>
                    <a:pt x="737" y="2187"/>
                    <a:pt x="569" y="2329"/>
                  </a:cubicBezTo>
                  <a:cubicBezTo>
                    <a:pt x="401" y="2510"/>
                    <a:pt x="272" y="2743"/>
                    <a:pt x="194" y="2989"/>
                  </a:cubicBezTo>
                  <a:cubicBezTo>
                    <a:pt x="186" y="3082"/>
                    <a:pt x="263" y="3142"/>
                    <a:pt x="375" y="3142"/>
                  </a:cubicBezTo>
                  <a:cubicBezTo>
                    <a:pt x="450" y="3142"/>
                    <a:pt x="541" y="3116"/>
                    <a:pt x="634" y="3053"/>
                  </a:cubicBezTo>
                  <a:cubicBezTo>
                    <a:pt x="763" y="2963"/>
                    <a:pt x="880" y="2860"/>
                    <a:pt x="983" y="2743"/>
                  </a:cubicBezTo>
                  <a:lnTo>
                    <a:pt x="2108" y="2743"/>
                  </a:lnTo>
                  <a:cubicBezTo>
                    <a:pt x="2108" y="2743"/>
                    <a:pt x="1009" y="3118"/>
                    <a:pt x="970" y="3235"/>
                  </a:cubicBezTo>
                  <a:cubicBezTo>
                    <a:pt x="893" y="3403"/>
                    <a:pt x="686" y="3765"/>
                    <a:pt x="608" y="3933"/>
                  </a:cubicBezTo>
                  <a:cubicBezTo>
                    <a:pt x="567" y="4029"/>
                    <a:pt x="680" y="4100"/>
                    <a:pt x="828" y="4100"/>
                  </a:cubicBezTo>
                  <a:cubicBezTo>
                    <a:pt x="957" y="4100"/>
                    <a:pt x="1113" y="4046"/>
                    <a:pt x="1216" y="3907"/>
                  </a:cubicBezTo>
                  <a:cubicBezTo>
                    <a:pt x="1268" y="3829"/>
                    <a:pt x="1332" y="3765"/>
                    <a:pt x="1397" y="3700"/>
                  </a:cubicBezTo>
                  <a:lnTo>
                    <a:pt x="2095" y="3558"/>
                  </a:lnTo>
                  <a:lnTo>
                    <a:pt x="2095" y="3558"/>
                  </a:lnTo>
                  <a:cubicBezTo>
                    <a:pt x="1927" y="3765"/>
                    <a:pt x="1759" y="3972"/>
                    <a:pt x="1617" y="4192"/>
                  </a:cubicBezTo>
                  <a:cubicBezTo>
                    <a:pt x="1500" y="4385"/>
                    <a:pt x="1733" y="4851"/>
                    <a:pt x="1837" y="5006"/>
                  </a:cubicBezTo>
                  <a:cubicBezTo>
                    <a:pt x="1847" y="5023"/>
                    <a:pt x="1865" y="5030"/>
                    <a:pt x="1886" y="5030"/>
                  </a:cubicBezTo>
                  <a:cubicBezTo>
                    <a:pt x="2015" y="5030"/>
                    <a:pt x="2292" y="4741"/>
                    <a:pt x="2147" y="4385"/>
                  </a:cubicBezTo>
                  <a:lnTo>
                    <a:pt x="2742" y="3933"/>
                  </a:lnTo>
                  <a:cubicBezTo>
                    <a:pt x="2742" y="3933"/>
                    <a:pt x="3380" y="4284"/>
                    <a:pt x="3992" y="4284"/>
                  </a:cubicBezTo>
                  <a:cubicBezTo>
                    <a:pt x="4326" y="4284"/>
                    <a:pt x="4653" y="4180"/>
                    <a:pt x="4863" y="3855"/>
                  </a:cubicBezTo>
                  <a:lnTo>
                    <a:pt x="4682" y="1734"/>
                  </a:lnTo>
                  <a:cubicBezTo>
                    <a:pt x="4345" y="1463"/>
                    <a:pt x="3983" y="1243"/>
                    <a:pt x="3595" y="1088"/>
                  </a:cubicBezTo>
                  <a:cubicBezTo>
                    <a:pt x="3026" y="881"/>
                    <a:pt x="3026" y="27"/>
                    <a:pt x="2768" y="2"/>
                  </a:cubicBezTo>
                  <a:cubicBezTo>
                    <a:pt x="2761" y="1"/>
                    <a:pt x="2754" y="0"/>
                    <a:pt x="2746" y="0"/>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341;p47"/>
            <p:cNvSpPr/>
            <p:nvPr/>
          </p:nvSpPr>
          <p:spPr>
            <a:xfrm>
              <a:off x="6210442" y="2337719"/>
              <a:ext cx="85266" cy="219626"/>
            </a:xfrm>
            <a:custGeom>
              <a:avLst/>
              <a:gdLst/>
              <a:ahLst/>
              <a:cxnLst/>
              <a:rect l="l" t="t" r="r" b="b"/>
              <a:pathLst>
                <a:path w="1346" h="3467" extrusionOk="0">
                  <a:moveTo>
                    <a:pt x="0" y="1"/>
                  </a:moveTo>
                  <a:cubicBezTo>
                    <a:pt x="0" y="1"/>
                    <a:pt x="453" y="1217"/>
                    <a:pt x="414" y="3402"/>
                  </a:cubicBezTo>
                  <a:lnTo>
                    <a:pt x="1164" y="3467"/>
                  </a:lnTo>
                  <a:cubicBezTo>
                    <a:pt x="1164" y="3467"/>
                    <a:pt x="1345" y="1100"/>
                    <a:pt x="750" y="221"/>
                  </a:cubicBez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342;p47"/>
            <p:cNvSpPr/>
            <p:nvPr/>
          </p:nvSpPr>
          <p:spPr>
            <a:xfrm>
              <a:off x="7046819" y="2035490"/>
              <a:ext cx="285127" cy="234322"/>
            </a:xfrm>
            <a:custGeom>
              <a:avLst/>
              <a:gdLst/>
              <a:ahLst/>
              <a:cxnLst/>
              <a:rect l="l" t="t" r="r" b="b"/>
              <a:pathLst>
                <a:path w="4501" h="3699" extrusionOk="0">
                  <a:moveTo>
                    <a:pt x="259" y="0"/>
                  </a:moveTo>
                  <a:lnTo>
                    <a:pt x="1" y="944"/>
                  </a:lnTo>
                  <a:lnTo>
                    <a:pt x="3441" y="3699"/>
                  </a:lnTo>
                  <a:lnTo>
                    <a:pt x="4501" y="2341"/>
                  </a:lnTo>
                  <a:lnTo>
                    <a:pt x="25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343;p47"/>
            <p:cNvSpPr/>
            <p:nvPr/>
          </p:nvSpPr>
          <p:spPr>
            <a:xfrm>
              <a:off x="6325101" y="2033843"/>
              <a:ext cx="312176" cy="276955"/>
            </a:xfrm>
            <a:custGeom>
              <a:avLst/>
              <a:gdLst/>
              <a:ahLst/>
              <a:cxnLst/>
              <a:rect l="l" t="t" r="r" b="b"/>
              <a:pathLst>
                <a:path w="4928" h="4372" extrusionOk="0">
                  <a:moveTo>
                    <a:pt x="414" y="0"/>
                  </a:moveTo>
                  <a:lnTo>
                    <a:pt x="1" y="1668"/>
                  </a:lnTo>
                  <a:cubicBezTo>
                    <a:pt x="1" y="1668"/>
                    <a:pt x="2871" y="4113"/>
                    <a:pt x="4242" y="4371"/>
                  </a:cubicBezTo>
                  <a:lnTo>
                    <a:pt x="4928" y="3440"/>
                  </a:lnTo>
                  <a:lnTo>
                    <a:pt x="41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344;p47"/>
            <p:cNvSpPr/>
            <p:nvPr/>
          </p:nvSpPr>
          <p:spPr>
            <a:xfrm>
              <a:off x="6808442" y="2494123"/>
              <a:ext cx="156532" cy="64234"/>
            </a:xfrm>
            <a:custGeom>
              <a:avLst/>
              <a:gdLst/>
              <a:ahLst/>
              <a:cxnLst/>
              <a:rect l="l" t="t" r="r" b="b"/>
              <a:pathLst>
                <a:path w="2471" h="1014" extrusionOk="0">
                  <a:moveTo>
                    <a:pt x="1491" y="0"/>
                  </a:moveTo>
                  <a:cubicBezTo>
                    <a:pt x="1235" y="0"/>
                    <a:pt x="976" y="57"/>
                    <a:pt x="738" y="144"/>
                  </a:cubicBezTo>
                  <a:cubicBezTo>
                    <a:pt x="363" y="299"/>
                    <a:pt x="91" y="623"/>
                    <a:pt x="0" y="1011"/>
                  </a:cubicBezTo>
                  <a:cubicBezTo>
                    <a:pt x="57" y="1012"/>
                    <a:pt x="114" y="1013"/>
                    <a:pt x="170" y="1013"/>
                  </a:cubicBezTo>
                  <a:cubicBezTo>
                    <a:pt x="566" y="1013"/>
                    <a:pt x="961" y="973"/>
                    <a:pt x="1345" y="894"/>
                  </a:cubicBezTo>
                  <a:cubicBezTo>
                    <a:pt x="1733" y="778"/>
                    <a:pt x="2108" y="610"/>
                    <a:pt x="2470" y="403"/>
                  </a:cubicBezTo>
                  <a:cubicBezTo>
                    <a:pt x="2193" y="110"/>
                    <a:pt x="1845" y="0"/>
                    <a:pt x="1491" y="0"/>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345;p47"/>
            <p:cNvSpPr/>
            <p:nvPr/>
          </p:nvSpPr>
          <p:spPr>
            <a:xfrm>
              <a:off x="6739647" y="1664340"/>
              <a:ext cx="332638" cy="154124"/>
            </a:xfrm>
            <a:custGeom>
              <a:avLst/>
              <a:gdLst/>
              <a:ahLst/>
              <a:cxnLst/>
              <a:rect l="l" t="t" r="r" b="b"/>
              <a:pathLst>
                <a:path w="5251" h="2433" extrusionOk="0">
                  <a:moveTo>
                    <a:pt x="1112" y="1"/>
                  </a:moveTo>
                  <a:cubicBezTo>
                    <a:pt x="1112" y="1"/>
                    <a:pt x="543" y="221"/>
                    <a:pt x="401" y="363"/>
                  </a:cubicBezTo>
                  <a:cubicBezTo>
                    <a:pt x="272" y="505"/>
                    <a:pt x="0" y="2238"/>
                    <a:pt x="0" y="2238"/>
                  </a:cubicBezTo>
                  <a:lnTo>
                    <a:pt x="1293" y="1527"/>
                  </a:lnTo>
                  <a:lnTo>
                    <a:pt x="2768" y="2432"/>
                  </a:lnTo>
                  <a:lnTo>
                    <a:pt x="3789" y="1553"/>
                  </a:lnTo>
                  <a:lnTo>
                    <a:pt x="5251" y="2083"/>
                  </a:lnTo>
                  <a:cubicBezTo>
                    <a:pt x="5251" y="2083"/>
                    <a:pt x="4371" y="221"/>
                    <a:pt x="4345" y="143"/>
                  </a:cubicBezTo>
                  <a:cubicBezTo>
                    <a:pt x="4319" y="78"/>
                    <a:pt x="3466" y="27"/>
                    <a:pt x="3466" y="27"/>
                  </a:cubicBezTo>
                  <a:lnTo>
                    <a:pt x="11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346;p47"/>
            <p:cNvSpPr/>
            <p:nvPr/>
          </p:nvSpPr>
          <p:spPr>
            <a:xfrm>
              <a:off x="6689666" y="1366609"/>
              <a:ext cx="356393" cy="278982"/>
            </a:xfrm>
            <a:custGeom>
              <a:avLst/>
              <a:gdLst/>
              <a:ahLst/>
              <a:cxnLst/>
              <a:rect l="l" t="t" r="r" b="b"/>
              <a:pathLst>
                <a:path w="5626" h="4404" extrusionOk="0">
                  <a:moveTo>
                    <a:pt x="3327" y="1"/>
                  </a:moveTo>
                  <a:cubicBezTo>
                    <a:pt x="2998" y="1"/>
                    <a:pt x="2672" y="29"/>
                    <a:pt x="2380" y="97"/>
                  </a:cubicBezTo>
                  <a:cubicBezTo>
                    <a:pt x="1112" y="395"/>
                    <a:pt x="168" y="692"/>
                    <a:pt x="0" y="1791"/>
                  </a:cubicBezTo>
                  <a:cubicBezTo>
                    <a:pt x="0" y="1791"/>
                    <a:pt x="479" y="3576"/>
                    <a:pt x="854" y="3990"/>
                  </a:cubicBezTo>
                  <a:cubicBezTo>
                    <a:pt x="1207" y="4392"/>
                    <a:pt x="2101" y="4403"/>
                    <a:pt x="2202" y="4403"/>
                  </a:cubicBezTo>
                  <a:cubicBezTo>
                    <a:pt x="2208" y="4403"/>
                    <a:pt x="2212" y="4403"/>
                    <a:pt x="2212" y="4403"/>
                  </a:cubicBezTo>
                  <a:lnTo>
                    <a:pt x="1940" y="1403"/>
                  </a:lnTo>
                  <a:lnTo>
                    <a:pt x="4643" y="1959"/>
                  </a:lnTo>
                  <a:cubicBezTo>
                    <a:pt x="4643" y="1959"/>
                    <a:pt x="5199" y="1727"/>
                    <a:pt x="5406" y="1300"/>
                  </a:cubicBezTo>
                  <a:cubicBezTo>
                    <a:pt x="5626" y="886"/>
                    <a:pt x="5393" y="860"/>
                    <a:pt x="5393" y="860"/>
                  </a:cubicBezTo>
                  <a:cubicBezTo>
                    <a:pt x="5393" y="860"/>
                    <a:pt x="5626" y="679"/>
                    <a:pt x="5587" y="472"/>
                  </a:cubicBezTo>
                  <a:cubicBezTo>
                    <a:pt x="5557" y="313"/>
                    <a:pt x="4424" y="1"/>
                    <a:pt x="33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347;p47"/>
            <p:cNvSpPr/>
            <p:nvPr/>
          </p:nvSpPr>
          <p:spPr>
            <a:xfrm>
              <a:off x="6706009" y="1219200"/>
              <a:ext cx="259788" cy="173255"/>
            </a:xfrm>
            <a:custGeom>
              <a:avLst/>
              <a:gdLst/>
              <a:ahLst/>
              <a:cxnLst/>
              <a:rect l="l" t="t" r="r" b="b"/>
              <a:pathLst>
                <a:path w="4101" h="2735" extrusionOk="0">
                  <a:moveTo>
                    <a:pt x="1773" y="1"/>
                  </a:moveTo>
                  <a:cubicBezTo>
                    <a:pt x="1617" y="1"/>
                    <a:pt x="1462" y="24"/>
                    <a:pt x="1307" y="70"/>
                  </a:cubicBezTo>
                  <a:cubicBezTo>
                    <a:pt x="997" y="135"/>
                    <a:pt x="660" y="226"/>
                    <a:pt x="467" y="497"/>
                  </a:cubicBezTo>
                  <a:cubicBezTo>
                    <a:pt x="350" y="678"/>
                    <a:pt x="285" y="898"/>
                    <a:pt x="273" y="1118"/>
                  </a:cubicBezTo>
                  <a:cubicBezTo>
                    <a:pt x="156" y="1803"/>
                    <a:pt x="117" y="2036"/>
                    <a:pt x="1" y="2734"/>
                  </a:cubicBezTo>
                  <a:lnTo>
                    <a:pt x="4100" y="1428"/>
                  </a:lnTo>
                  <a:cubicBezTo>
                    <a:pt x="3738" y="1299"/>
                    <a:pt x="3415" y="1092"/>
                    <a:pt x="3143" y="833"/>
                  </a:cubicBezTo>
                  <a:cubicBezTo>
                    <a:pt x="2807" y="536"/>
                    <a:pt x="2510" y="135"/>
                    <a:pt x="2083" y="32"/>
                  </a:cubicBezTo>
                  <a:cubicBezTo>
                    <a:pt x="1980" y="11"/>
                    <a:pt x="1876" y="1"/>
                    <a:pt x="17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348;p47"/>
            <p:cNvSpPr/>
            <p:nvPr/>
          </p:nvSpPr>
          <p:spPr>
            <a:xfrm>
              <a:off x="6691313" y="1282990"/>
              <a:ext cx="288421" cy="111112"/>
            </a:xfrm>
            <a:custGeom>
              <a:avLst/>
              <a:gdLst/>
              <a:ahLst/>
              <a:cxnLst/>
              <a:rect l="l" t="t" r="r" b="b"/>
              <a:pathLst>
                <a:path w="4553" h="1754" extrusionOk="0">
                  <a:moveTo>
                    <a:pt x="3743" y="1"/>
                  </a:moveTo>
                  <a:cubicBezTo>
                    <a:pt x="2957" y="1"/>
                    <a:pt x="1868" y="273"/>
                    <a:pt x="1190" y="577"/>
                  </a:cubicBezTo>
                  <a:cubicBezTo>
                    <a:pt x="220" y="1016"/>
                    <a:pt x="0" y="1753"/>
                    <a:pt x="0" y="1753"/>
                  </a:cubicBezTo>
                  <a:lnTo>
                    <a:pt x="4552" y="189"/>
                  </a:lnTo>
                  <a:cubicBezTo>
                    <a:pt x="4388" y="56"/>
                    <a:pt x="4096" y="1"/>
                    <a:pt x="37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349;p47"/>
            <p:cNvSpPr/>
            <p:nvPr/>
          </p:nvSpPr>
          <p:spPr>
            <a:xfrm>
              <a:off x="6806795" y="1567672"/>
              <a:ext cx="169645" cy="191246"/>
            </a:xfrm>
            <a:custGeom>
              <a:avLst/>
              <a:gdLst/>
              <a:ahLst/>
              <a:cxnLst/>
              <a:rect l="l" t="t" r="r" b="b"/>
              <a:pathLst>
                <a:path w="2678" h="3019" extrusionOk="0">
                  <a:moveTo>
                    <a:pt x="1" y="1"/>
                  </a:moveTo>
                  <a:lnTo>
                    <a:pt x="1" y="1"/>
                  </a:lnTo>
                  <a:cubicBezTo>
                    <a:pt x="91" y="854"/>
                    <a:pt x="246" y="1721"/>
                    <a:pt x="78" y="2380"/>
                  </a:cubicBezTo>
                  <a:cubicBezTo>
                    <a:pt x="78" y="2380"/>
                    <a:pt x="742" y="3018"/>
                    <a:pt x="1565" y="3018"/>
                  </a:cubicBezTo>
                  <a:cubicBezTo>
                    <a:pt x="1920" y="3018"/>
                    <a:pt x="2304" y="2900"/>
                    <a:pt x="2678" y="2561"/>
                  </a:cubicBezTo>
                  <a:lnTo>
                    <a:pt x="2406" y="1553"/>
                  </a:lnTo>
                  <a:lnTo>
                    <a:pt x="2212" y="893"/>
                  </a:lnTo>
                  <a:lnTo>
                    <a:pt x="2083" y="441"/>
                  </a:lnTo>
                  <a:lnTo>
                    <a:pt x="1" y="1"/>
                  </a:ln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350;p47"/>
            <p:cNvSpPr/>
            <p:nvPr/>
          </p:nvSpPr>
          <p:spPr>
            <a:xfrm>
              <a:off x="6778922" y="1377694"/>
              <a:ext cx="224567" cy="263462"/>
            </a:xfrm>
            <a:custGeom>
              <a:avLst/>
              <a:gdLst/>
              <a:ahLst/>
              <a:cxnLst/>
              <a:rect l="l" t="t" r="r" b="b"/>
              <a:pathLst>
                <a:path w="3545" h="4159" extrusionOk="0">
                  <a:moveTo>
                    <a:pt x="1877" y="0"/>
                  </a:moveTo>
                  <a:cubicBezTo>
                    <a:pt x="1778" y="0"/>
                    <a:pt x="1678" y="9"/>
                    <a:pt x="1579" y="26"/>
                  </a:cubicBezTo>
                  <a:cubicBezTo>
                    <a:pt x="1488" y="38"/>
                    <a:pt x="1410" y="64"/>
                    <a:pt x="1333" y="77"/>
                  </a:cubicBezTo>
                  <a:lnTo>
                    <a:pt x="1281" y="90"/>
                  </a:lnTo>
                  <a:lnTo>
                    <a:pt x="1255" y="90"/>
                  </a:lnTo>
                  <a:lnTo>
                    <a:pt x="1204" y="103"/>
                  </a:lnTo>
                  <a:lnTo>
                    <a:pt x="1152" y="116"/>
                  </a:lnTo>
                  <a:cubicBezTo>
                    <a:pt x="1126" y="129"/>
                    <a:pt x="1100" y="142"/>
                    <a:pt x="1061" y="155"/>
                  </a:cubicBezTo>
                  <a:cubicBezTo>
                    <a:pt x="130" y="465"/>
                    <a:pt x="1" y="1099"/>
                    <a:pt x="79" y="1681"/>
                  </a:cubicBezTo>
                  <a:cubicBezTo>
                    <a:pt x="143" y="2030"/>
                    <a:pt x="221" y="2366"/>
                    <a:pt x="324" y="2702"/>
                  </a:cubicBezTo>
                  <a:cubicBezTo>
                    <a:pt x="337" y="2767"/>
                    <a:pt x="363" y="2845"/>
                    <a:pt x="376" y="2909"/>
                  </a:cubicBezTo>
                  <a:cubicBezTo>
                    <a:pt x="428" y="3052"/>
                    <a:pt x="505" y="3181"/>
                    <a:pt x="596" y="3297"/>
                  </a:cubicBezTo>
                  <a:cubicBezTo>
                    <a:pt x="751" y="3491"/>
                    <a:pt x="919" y="3659"/>
                    <a:pt x="1113" y="3828"/>
                  </a:cubicBezTo>
                  <a:cubicBezTo>
                    <a:pt x="1378" y="4045"/>
                    <a:pt x="1712" y="4159"/>
                    <a:pt x="2049" y="4159"/>
                  </a:cubicBezTo>
                  <a:cubicBezTo>
                    <a:pt x="2173" y="4159"/>
                    <a:pt x="2297" y="4143"/>
                    <a:pt x="2419" y="4112"/>
                  </a:cubicBezTo>
                  <a:cubicBezTo>
                    <a:pt x="3376" y="3931"/>
                    <a:pt x="3544" y="3362"/>
                    <a:pt x="3402" y="2521"/>
                  </a:cubicBezTo>
                  <a:cubicBezTo>
                    <a:pt x="3389" y="2418"/>
                    <a:pt x="3363" y="2302"/>
                    <a:pt x="3337" y="2185"/>
                  </a:cubicBezTo>
                  <a:cubicBezTo>
                    <a:pt x="3324" y="2133"/>
                    <a:pt x="3324" y="2108"/>
                    <a:pt x="3299" y="2043"/>
                  </a:cubicBezTo>
                  <a:cubicBezTo>
                    <a:pt x="3286" y="1965"/>
                    <a:pt x="3260" y="1888"/>
                    <a:pt x="3247" y="1823"/>
                  </a:cubicBezTo>
                  <a:lnTo>
                    <a:pt x="3247" y="1784"/>
                  </a:lnTo>
                  <a:cubicBezTo>
                    <a:pt x="3040" y="1047"/>
                    <a:pt x="3169" y="595"/>
                    <a:pt x="2924" y="336"/>
                  </a:cubicBezTo>
                  <a:lnTo>
                    <a:pt x="2872" y="297"/>
                  </a:lnTo>
                  <a:cubicBezTo>
                    <a:pt x="2579" y="105"/>
                    <a:pt x="2231" y="0"/>
                    <a:pt x="1877" y="0"/>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351;p47"/>
            <p:cNvSpPr/>
            <p:nvPr/>
          </p:nvSpPr>
          <p:spPr>
            <a:xfrm>
              <a:off x="6733882" y="1365342"/>
              <a:ext cx="274485" cy="176993"/>
            </a:xfrm>
            <a:custGeom>
              <a:avLst/>
              <a:gdLst/>
              <a:ahLst/>
              <a:cxnLst/>
              <a:rect l="l" t="t" r="r" b="b"/>
              <a:pathLst>
                <a:path w="4333" h="2794" extrusionOk="0">
                  <a:moveTo>
                    <a:pt x="3091" y="1"/>
                  </a:moveTo>
                  <a:cubicBezTo>
                    <a:pt x="1953" y="1"/>
                    <a:pt x="1" y="78"/>
                    <a:pt x="39" y="1617"/>
                  </a:cubicBezTo>
                  <a:cubicBezTo>
                    <a:pt x="65" y="2600"/>
                    <a:pt x="673" y="2794"/>
                    <a:pt x="673" y="2794"/>
                  </a:cubicBezTo>
                  <a:cubicBezTo>
                    <a:pt x="673" y="2794"/>
                    <a:pt x="1669" y="2742"/>
                    <a:pt x="1436" y="1928"/>
                  </a:cubicBezTo>
                  <a:cubicBezTo>
                    <a:pt x="1203" y="1100"/>
                    <a:pt x="1087" y="971"/>
                    <a:pt x="1087" y="971"/>
                  </a:cubicBezTo>
                  <a:lnTo>
                    <a:pt x="1087" y="971"/>
                  </a:lnTo>
                  <a:cubicBezTo>
                    <a:pt x="1087" y="971"/>
                    <a:pt x="2047" y="1058"/>
                    <a:pt x="2669" y="1058"/>
                  </a:cubicBezTo>
                  <a:cubicBezTo>
                    <a:pt x="2876" y="1058"/>
                    <a:pt x="3046" y="1048"/>
                    <a:pt x="3130" y="1022"/>
                  </a:cubicBezTo>
                  <a:cubicBezTo>
                    <a:pt x="3311" y="984"/>
                    <a:pt x="3415" y="790"/>
                    <a:pt x="3350" y="621"/>
                  </a:cubicBezTo>
                  <a:lnTo>
                    <a:pt x="3350" y="621"/>
                  </a:lnTo>
                  <a:cubicBezTo>
                    <a:pt x="3494" y="693"/>
                    <a:pt x="3655" y="733"/>
                    <a:pt x="3812" y="733"/>
                  </a:cubicBezTo>
                  <a:cubicBezTo>
                    <a:pt x="3852" y="733"/>
                    <a:pt x="3892" y="730"/>
                    <a:pt x="3932" y="725"/>
                  </a:cubicBezTo>
                  <a:cubicBezTo>
                    <a:pt x="4333" y="699"/>
                    <a:pt x="3932" y="609"/>
                    <a:pt x="3932" y="609"/>
                  </a:cubicBezTo>
                  <a:cubicBezTo>
                    <a:pt x="3932" y="609"/>
                    <a:pt x="4242" y="1"/>
                    <a:pt x="30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352;p47"/>
            <p:cNvSpPr/>
            <p:nvPr/>
          </p:nvSpPr>
          <p:spPr>
            <a:xfrm>
              <a:off x="6894468" y="1484941"/>
              <a:ext cx="13176" cy="14950"/>
            </a:xfrm>
            <a:custGeom>
              <a:avLst/>
              <a:gdLst/>
              <a:ahLst/>
              <a:cxnLst/>
              <a:rect l="l" t="t" r="r" b="b"/>
              <a:pathLst>
                <a:path w="208" h="236" extrusionOk="0">
                  <a:moveTo>
                    <a:pt x="91" y="1"/>
                  </a:moveTo>
                  <a:cubicBezTo>
                    <a:pt x="26" y="27"/>
                    <a:pt x="0" y="78"/>
                    <a:pt x="26" y="130"/>
                  </a:cubicBezTo>
                  <a:cubicBezTo>
                    <a:pt x="38" y="188"/>
                    <a:pt x="80" y="236"/>
                    <a:pt x="117" y="236"/>
                  </a:cubicBezTo>
                  <a:cubicBezTo>
                    <a:pt x="121" y="236"/>
                    <a:pt x="126" y="235"/>
                    <a:pt x="130" y="234"/>
                  </a:cubicBezTo>
                  <a:cubicBezTo>
                    <a:pt x="181" y="208"/>
                    <a:pt x="207" y="156"/>
                    <a:pt x="194" y="104"/>
                  </a:cubicBezTo>
                  <a:cubicBezTo>
                    <a:pt x="181" y="40"/>
                    <a:pt x="130" y="1"/>
                    <a:pt x="91" y="1"/>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353;p47"/>
            <p:cNvSpPr/>
            <p:nvPr/>
          </p:nvSpPr>
          <p:spPr>
            <a:xfrm>
              <a:off x="6944449" y="1474995"/>
              <a:ext cx="13176" cy="14253"/>
            </a:xfrm>
            <a:custGeom>
              <a:avLst/>
              <a:gdLst/>
              <a:ahLst/>
              <a:cxnLst/>
              <a:rect l="l" t="t" r="r" b="b"/>
              <a:pathLst>
                <a:path w="208" h="225" extrusionOk="0">
                  <a:moveTo>
                    <a:pt x="106" y="0"/>
                  </a:moveTo>
                  <a:cubicBezTo>
                    <a:pt x="101" y="0"/>
                    <a:pt x="96" y="1"/>
                    <a:pt x="91" y="3"/>
                  </a:cubicBezTo>
                  <a:cubicBezTo>
                    <a:pt x="26" y="16"/>
                    <a:pt x="0" y="80"/>
                    <a:pt x="26" y="132"/>
                  </a:cubicBezTo>
                  <a:cubicBezTo>
                    <a:pt x="37" y="188"/>
                    <a:pt x="78" y="225"/>
                    <a:pt x="114" y="225"/>
                  </a:cubicBezTo>
                  <a:cubicBezTo>
                    <a:pt x="119" y="225"/>
                    <a:pt x="124" y="224"/>
                    <a:pt x="129" y="222"/>
                  </a:cubicBezTo>
                  <a:cubicBezTo>
                    <a:pt x="181" y="209"/>
                    <a:pt x="207" y="145"/>
                    <a:pt x="194" y="93"/>
                  </a:cubicBezTo>
                  <a:cubicBezTo>
                    <a:pt x="183" y="37"/>
                    <a:pt x="142" y="0"/>
                    <a:pt x="106" y="0"/>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354;p47"/>
            <p:cNvSpPr/>
            <p:nvPr/>
          </p:nvSpPr>
          <p:spPr>
            <a:xfrm>
              <a:off x="6755167" y="1525926"/>
              <a:ext cx="59863" cy="59863"/>
            </a:xfrm>
            <a:custGeom>
              <a:avLst/>
              <a:gdLst/>
              <a:ahLst/>
              <a:cxnLst/>
              <a:rect l="l" t="t" r="r" b="b"/>
              <a:pathLst>
                <a:path w="945" h="945" extrusionOk="0">
                  <a:moveTo>
                    <a:pt x="466" y="0"/>
                  </a:moveTo>
                  <a:cubicBezTo>
                    <a:pt x="208" y="0"/>
                    <a:pt x="1" y="207"/>
                    <a:pt x="1" y="479"/>
                  </a:cubicBezTo>
                  <a:cubicBezTo>
                    <a:pt x="1" y="737"/>
                    <a:pt x="208" y="944"/>
                    <a:pt x="466" y="944"/>
                  </a:cubicBezTo>
                  <a:cubicBezTo>
                    <a:pt x="738" y="944"/>
                    <a:pt x="945" y="737"/>
                    <a:pt x="945" y="479"/>
                  </a:cubicBezTo>
                  <a:cubicBezTo>
                    <a:pt x="945" y="207"/>
                    <a:pt x="738" y="0"/>
                    <a:pt x="466" y="0"/>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355;p47"/>
            <p:cNvSpPr/>
            <p:nvPr/>
          </p:nvSpPr>
          <p:spPr>
            <a:xfrm>
              <a:off x="6768280" y="1539863"/>
              <a:ext cx="33638" cy="31990"/>
            </a:xfrm>
            <a:custGeom>
              <a:avLst/>
              <a:gdLst/>
              <a:ahLst/>
              <a:cxnLst/>
              <a:rect l="l" t="t" r="r" b="b"/>
              <a:pathLst>
                <a:path w="531" h="505" fill="none" extrusionOk="0">
                  <a:moveTo>
                    <a:pt x="14" y="233"/>
                  </a:moveTo>
                  <a:cubicBezTo>
                    <a:pt x="1" y="155"/>
                    <a:pt x="40" y="78"/>
                    <a:pt x="130" y="52"/>
                  </a:cubicBezTo>
                  <a:cubicBezTo>
                    <a:pt x="259" y="0"/>
                    <a:pt x="531" y="181"/>
                    <a:pt x="402" y="505"/>
                  </a:cubicBezTo>
                </a:path>
              </a:pathLst>
            </a:custGeom>
            <a:noFill/>
            <a:ln w="4200" cap="rnd" cmpd="sng">
              <a:solidFill>
                <a:srgbClr val="A83B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356;p47"/>
            <p:cNvSpPr/>
            <p:nvPr/>
          </p:nvSpPr>
          <p:spPr>
            <a:xfrm>
              <a:off x="6877238" y="1450543"/>
              <a:ext cx="25466" cy="25466"/>
            </a:xfrm>
            <a:custGeom>
              <a:avLst/>
              <a:gdLst/>
              <a:ahLst/>
              <a:cxnLst/>
              <a:rect l="l" t="t" r="r" b="b"/>
              <a:pathLst>
                <a:path w="402" h="402" fill="none" extrusionOk="0">
                  <a:moveTo>
                    <a:pt x="402" y="259"/>
                  </a:moveTo>
                  <a:cubicBezTo>
                    <a:pt x="156" y="1"/>
                    <a:pt x="1" y="402"/>
                    <a:pt x="52" y="311"/>
                  </a:cubicBezTo>
                </a:path>
              </a:pathLst>
            </a:custGeom>
            <a:noFill/>
            <a:ln w="4200" cap="rnd" cmpd="sng">
              <a:solidFill>
                <a:srgbClr val="1C26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357;p47"/>
            <p:cNvSpPr/>
            <p:nvPr/>
          </p:nvSpPr>
          <p:spPr>
            <a:xfrm>
              <a:off x="6932160" y="1440725"/>
              <a:ext cx="25466" cy="25466"/>
            </a:xfrm>
            <a:custGeom>
              <a:avLst/>
              <a:gdLst/>
              <a:ahLst/>
              <a:cxnLst/>
              <a:rect l="l" t="t" r="r" b="b"/>
              <a:pathLst>
                <a:path w="402" h="402" fill="none" extrusionOk="0">
                  <a:moveTo>
                    <a:pt x="401" y="259"/>
                  </a:moveTo>
                  <a:cubicBezTo>
                    <a:pt x="155" y="0"/>
                    <a:pt x="0" y="401"/>
                    <a:pt x="52" y="324"/>
                  </a:cubicBezTo>
                </a:path>
              </a:pathLst>
            </a:custGeom>
            <a:noFill/>
            <a:ln w="4200" cap="rnd" cmpd="sng">
              <a:solidFill>
                <a:srgbClr val="1C26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358;p47"/>
            <p:cNvSpPr/>
            <p:nvPr/>
          </p:nvSpPr>
          <p:spPr>
            <a:xfrm>
              <a:off x="6917400" y="1458715"/>
              <a:ext cx="31990" cy="65628"/>
            </a:xfrm>
            <a:custGeom>
              <a:avLst/>
              <a:gdLst/>
              <a:ahLst/>
              <a:cxnLst/>
              <a:rect l="l" t="t" r="r" b="b"/>
              <a:pathLst>
                <a:path w="505" h="1036" fill="none" extrusionOk="0">
                  <a:moveTo>
                    <a:pt x="0" y="1"/>
                  </a:moveTo>
                  <a:cubicBezTo>
                    <a:pt x="169" y="285"/>
                    <a:pt x="324" y="570"/>
                    <a:pt x="505" y="854"/>
                  </a:cubicBezTo>
                  <a:cubicBezTo>
                    <a:pt x="388" y="958"/>
                    <a:pt x="246" y="1023"/>
                    <a:pt x="104" y="1036"/>
                  </a:cubicBezTo>
                </a:path>
              </a:pathLst>
            </a:custGeom>
            <a:noFill/>
            <a:ln w="4200" cap="rnd" cmpd="sng">
              <a:solidFill>
                <a:srgbClr val="A83B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359;p47"/>
            <p:cNvSpPr/>
            <p:nvPr/>
          </p:nvSpPr>
          <p:spPr>
            <a:xfrm>
              <a:off x="6835492" y="1512180"/>
              <a:ext cx="46750" cy="28063"/>
            </a:xfrm>
            <a:custGeom>
              <a:avLst/>
              <a:gdLst/>
              <a:ahLst/>
              <a:cxnLst/>
              <a:rect l="l" t="t" r="r" b="b"/>
              <a:pathLst>
                <a:path w="738" h="443" extrusionOk="0">
                  <a:moveTo>
                    <a:pt x="469" y="1"/>
                  </a:moveTo>
                  <a:cubicBezTo>
                    <a:pt x="419" y="1"/>
                    <a:pt x="365" y="8"/>
                    <a:pt x="311" y="23"/>
                  </a:cubicBezTo>
                  <a:cubicBezTo>
                    <a:pt x="130" y="88"/>
                    <a:pt x="0" y="217"/>
                    <a:pt x="39" y="321"/>
                  </a:cubicBezTo>
                  <a:cubicBezTo>
                    <a:pt x="56" y="399"/>
                    <a:pt x="144" y="442"/>
                    <a:pt x="255" y="442"/>
                  </a:cubicBezTo>
                  <a:cubicBezTo>
                    <a:pt x="309" y="442"/>
                    <a:pt x="368" y="432"/>
                    <a:pt x="427" y="411"/>
                  </a:cubicBezTo>
                  <a:cubicBezTo>
                    <a:pt x="621" y="360"/>
                    <a:pt x="737" y="217"/>
                    <a:pt x="711" y="114"/>
                  </a:cubicBezTo>
                  <a:cubicBezTo>
                    <a:pt x="684" y="41"/>
                    <a:pt x="587" y="1"/>
                    <a:pt x="469" y="1"/>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360;p47"/>
            <p:cNvSpPr/>
            <p:nvPr/>
          </p:nvSpPr>
          <p:spPr>
            <a:xfrm>
              <a:off x="6964911" y="1490706"/>
              <a:ext cx="25466" cy="26353"/>
            </a:xfrm>
            <a:custGeom>
              <a:avLst/>
              <a:gdLst/>
              <a:ahLst/>
              <a:cxnLst/>
              <a:rect l="l" t="t" r="r" b="b"/>
              <a:pathLst>
                <a:path w="402" h="416" extrusionOk="0">
                  <a:moveTo>
                    <a:pt x="298" y="0"/>
                  </a:moveTo>
                  <a:cubicBezTo>
                    <a:pt x="117" y="65"/>
                    <a:pt x="0" y="207"/>
                    <a:pt x="39" y="298"/>
                  </a:cubicBezTo>
                  <a:cubicBezTo>
                    <a:pt x="68" y="375"/>
                    <a:pt x="162" y="416"/>
                    <a:pt x="277" y="416"/>
                  </a:cubicBezTo>
                  <a:cubicBezTo>
                    <a:pt x="316" y="416"/>
                    <a:pt x="358" y="411"/>
                    <a:pt x="401" y="401"/>
                  </a:cubicBezTo>
                  <a:cubicBezTo>
                    <a:pt x="388" y="349"/>
                    <a:pt x="375" y="324"/>
                    <a:pt x="363" y="259"/>
                  </a:cubicBezTo>
                  <a:cubicBezTo>
                    <a:pt x="337" y="181"/>
                    <a:pt x="324" y="117"/>
                    <a:pt x="298" y="39"/>
                  </a:cubicBezTo>
                  <a:lnTo>
                    <a:pt x="298" y="0"/>
                  </a:ln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361;p47"/>
            <p:cNvSpPr/>
            <p:nvPr/>
          </p:nvSpPr>
          <p:spPr>
            <a:xfrm>
              <a:off x="6807619" y="1561147"/>
              <a:ext cx="195047" cy="90714"/>
            </a:xfrm>
            <a:custGeom>
              <a:avLst/>
              <a:gdLst/>
              <a:ahLst/>
              <a:cxnLst/>
              <a:rect l="l" t="t" r="r" b="b"/>
              <a:pathLst>
                <a:path w="3079" h="1432" extrusionOk="0">
                  <a:moveTo>
                    <a:pt x="3001" y="0"/>
                  </a:moveTo>
                  <a:cubicBezTo>
                    <a:pt x="2962" y="181"/>
                    <a:pt x="2910" y="363"/>
                    <a:pt x="2833" y="544"/>
                  </a:cubicBezTo>
                  <a:cubicBezTo>
                    <a:pt x="2742" y="621"/>
                    <a:pt x="2639" y="686"/>
                    <a:pt x="2535" y="738"/>
                  </a:cubicBezTo>
                  <a:lnTo>
                    <a:pt x="2406" y="298"/>
                  </a:lnTo>
                  <a:lnTo>
                    <a:pt x="2199" y="363"/>
                  </a:lnTo>
                  <a:lnTo>
                    <a:pt x="2160" y="828"/>
                  </a:lnTo>
                  <a:cubicBezTo>
                    <a:pt x="1979" y="914"/>
                    <a:pt x="1777" y="965"/>
                    <a:pt x="1569" y="965"/>
                  </a:cubicBezTo>
                  <a:cubicBezTo>
                    <a:pt x="1495" y="965"/>
                    <a:pt x="1420" y="958"/>
                    <a:pt x="1345" y="944"/>
                  </a:cubicBezTo>
                  <a:cubicBezTo>
                    <a:pt x="958" y="841"/>
                    <a:pt x="1" y="220"/>
                    <a:pt x="1" y="220"/>
                  </a:cubicBezTo>
                  <a:lnTo>
                    <a:pt x="1" y="220"/>
                  </a:lnTo>
                  <a:cubicBezTo>
                    <a:pt x="169" y="518"/>
                    <a:pt x="388" y="776"/>
                    <a:pt x="647" y="983"/>
                  </a:cubicBezTo>
                  <a:cubicBezTo>
                    <a:pt x="943" y="1216"/>
                    <a:pt x="1291" y="1431"/>
                    <a:pt x="1769" y="1431"/>
                  </a:cubicBezTo>
                  <a:cubicBezTo>
                    <a:pt x="1875" y="1431"/>
                    <a:pt x="1988" y="1421"/>
                    <a:pt x="2108" y="1397"/>
                  </a:cubicBezTo>
                  <a:cubicBezTo>
                    <a:pt x="2755" y="1281"/>
                    <a:pt x="2962" y="996"/>
                    <a:pt x="3040" y="479"/>
                  </a:cubicBezTo>
                  <a:cubicBezTo>
                    <a:pt x="3078" y="324"/>
                    <a:pt x="3065" y="156"/>
                    <a:pt x="30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362;p47"/>
            <p:cNvSpPr/>
            <p:nvPr/>
          </p:nvSpPr>
          <p:spPr>
            <a:xfrm>
              <a:off x="6623278" y="1263036"/>
              <a:ext cx="470609" cy="217092"/>
            </a:xfrm>
            <a:custGeom>
              <a:avLst/>
              <a:gdLst/>
              <a:ahLst/>
              <a:cxnLst/>
              <a:rect l="l" t="t" r="r" b="b"/>
              <a:pathLst>
                <a:path w="7429" h="3427" extrusionOk="0">
                  <a:moveTo>
                    <a:pt x="6635" y="2107"/>
                  </a:moveTo>
                  <a:cubicBezTo>
                    <a:pt x="6635" y="2107"/>
                    <a:pt x="6635" y="2107"/>
                    <a:pt x="6635" y="2107"/>
                  </a:cubicBezTo>
                  <a:cubicBezTo>
                    <a:pt x="6635" y="2107"/>
                    <a:pt x="6635" y="2107"/>
                    <a:pt x="6635" y="2107"/>
                  </a:cubicBezTo>
                  <a:close/>
                  <a:moveTo>
                    <a:pt x="6380" y="0"/>
                  </a:moveTo>
                  <a:cubicBezTo>
                    <a:pt x="6367" y="0"/>
                    <a:pt x="6358" y="4"/>
                    <a:pt x="6350" y="12"/>
                  </a:cubicBezTo>
                  <a:cubicBezTo>
                    <a:pt x="6221" y="141"/>
                    <a:pt x="4889" y="504"/>
                    <a:pt x="3273" y="1176"/>
                  </a:cubicBezTo>
                  <a:cubicBezTo>
                    <a:pt x="1669" y="1836"/>
                    <a:pt x="221" y="1603"/>
                    <a:pt x="143" y="1810"/>
                  </a:cubicBezTo>
                  <a:cubicBezTo>
                    <a:pt x="1" y="2159"/>
                    <a:pt x="14" y="2547"/>
                    <a:pt x="169" y="2896"/>
                  </a:cubicBezTo>
                  <a:cubicBezTo>
                    <a:pt x="376" y="3297"/>
                    <a:pt x="1048" y="3426"/>
                    <a:pt x="1048" y="3426"/>
                  </a:cubicBezTo>
                  <a:cubicBezTo>
                    <a:pt x="2659" y="2202"/>
                    <a:pt x="4201" y="1929"/>
                    <a:pt x="5256" y="1929"/>
                  </a:cubicBezTo>
                  <a:cubicBezTo>
                    <a:pt x="6100" y="1929"/>
                    <a:pt x="6632" y="2104"/>
                    <a:pt x="6635" y="2107"/>
                  </a:cubicBezTo>
                  <a:lnTo>
                    <a:pt x="6635" y="2107"/>
                  </a:lnTo>
                  <a:cubicBezTo>
                    <a:pt x="7429" y="1106"/>
                    <a:pt x="6585" y="0"/>
                    <a:pt x="6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363;p47"/>
            <p:cNvSpPr/>
            <p:nvPr/>
          </p:nvSpPr>
          <p:spPr>
            <a:xfrm>
              <a:off x="6878061" y="1529221"/>
              <a:ext cx="106550" cy="62461"/>
            </a:xfrm>
            <a:custGeom>
              <a:avLst/>
              <a:gdLst/>
              <a:ahLst/>
              <a:cxnLst/>
              <a:rect l="l" t="t" r="r" b="b"/>
              <a:pathLst>
                <a:path w="1682" h="986" extrusionOk="0">
                  <a:moveTo>
                    <a:pt x="1475" y="0"/>
                  </a:moveTo>
                  <a:lnTo>
                    <a:pt x="1475" y="0"/>
                  </a:lnTo>
                  <a:cubicBezTo>
                    <a:pt x="1061" y="104"/>
                    <a:pt x="1" y="401"/>
                    <a:pt x="1" y="401"/>
                  </a:cubicBezTo>
                  <a:cubicBezTo>
                    <a:pt x="76" y="747"/>
                    <a:pt x="388" y="985"/>
                    <a:pt x="722" y="985"/>
                  </a:cubicBezTo>
                  <a:cubicBezTo>
                    <a:pt x="788" y="985"/>
                    <a:pt x="854" y="976"/>
                    <a:pt x="919" y="957"/>
                  </a:cubicBezTo>
                  <a:cubicBezTo>
                    <a:pt x="1682" y="776"/>
                    <a:pt x="1475" y="0"/>
                    <a:pt x="1475" y="0"/>
                  </a:cubicBezTo>
                  <a:close/>
                </a:path>
              </a:pathLst>
            </a:custGeom>
            <a:solidFill>
              <a:srgbClr val="F5F5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364;p47"/>
            <p:cNvSpPr/>
            <p:nvPr/>
          </p:nvSpPr>
          <p:spPr>
            <a:xfrm>
              <a:off x="6945273" y="3663193"/>
              <a:ext cx="556254" cy="513748"/>
            </a:xfrm>
            <a:custGeom>
              <a:avLst/>
              <a:gdLst/>
              <a:ahLst/>
              <a:cxnLst/>
              <a:rect l="l" t="t" r="r" b="b"/>
              <a:pathLst>
                <a:path w="8781" h="8110" extrusionOk="0">
                  <a:moveTo>
                    <a:pt x="8354" y="1"/>
                  </a:moveTo>
                  <a:lnTo>
                    <a:pt x="6466" y="91"/>
                  </a:lnTo>
                  <a:lnTo>
                    <a:pt x="0" y="5691"/>
                  </a:lnTo>
                  <a:lnTo>
                    <a:pt x="349" y="8109"/>
                  </a:lnTo>
                  <a:lnTo>
                    <a:pt x="1345" y="7799"/>
                  </a:lnTo>
                  <a:lnTo>
                    <a:pt x="983" y="6014"/>
                  </a:lnTo>
                  <a:lnTo>
                    <a:pt x="983" y="6014"/>
                  </a:lnTo>
                  <a:lnTo>
                    <a:pt x="2574" y="7773"/>
                  </a:lnTo>
                  <a:lnTo>
                    <a:pt x="3026" y="7333"/>
                  </a:lnTo>
                  <a:lnTo>
                    <a:pt x="1953" y="5639"/>
                  </a:lnTo>
                  <a:lnTo>
                    <a:pt x="4087" y="6790"/>
                  </a:lnTo>
                  <a:lnTo>
                    <a:pt x="4565" y="6363"/>
                  </a:lnTo>
                  <a:lnTo>
                    <a:pt x="3181" y="4695"/>
                  </a:lnTo>
                  <a:lnTo>
                    <a:pt x="5819" y="5523"/>
                  </a:lnTo>
                  <a:lnTo>
                    <a:pt x="6091" y="4838"/>
                  </a:lnTo>
                  <a:lnTo>
                    <a:pt x="4487" y="3635"/>
                  </a:lnTo>
                  <a:lnTo>
                    <a:pt x="6582" y="4178"/>
                  </a:lnTo>
                  <a:lnTo>
                    <a:pt x="6893" y="3751"/>
                  </a:lnTo>
                  <a:lnTo>
                    <a:pt x="5742" y="2820"/>
                  </a:lnTo>
                  <a:lnTo>
                    <a:pt x="5742" y="2820"/>
                  </a:lnTo>
                  <a:lnTo>
                    <a:pt x="7630" y="3454"/>
                  </a:lnTo>
                  <a:lnTo>
                    <a:pt x="8031" y="2975"/>
                  </a:lnTo>
                  <a:lnTo>
                    <a:pt x="6751" y="2096"/>
                  </a:lnTo>
                  <a:lnTo>
                    <a:pt x="8781" y="2031"/>
                  </a:lnTo>
                  <a:lnTo>
                    <a:pt x="8768" y="1475"/>
                  </a:lnTo>
                  <a:lnTo>
                    <a:pt x="7333" y="1152"/>
                  </a:lnTo>
                  <a:lnTo>
                    <a:pt x="8742" y="648"/>
                  </a:lnTo>
                  <a:lnTo>
                    <a:pt x="83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365;p47"/>
            <p:cNvSpPr/>
            <p:nvPr/>
          </p:nvSpPr>
          <p:spPr>
            <a:xfrm>
              <a:off x="7390922" y="3189737"/>
              <a:ext cx="721781" cy="245788"/>
            </a:xfrm>
            <a:custGeom>
              <a:avLst/>
              <a:gdLst/>
              <a:ahLst/>
              <a:cxnLst/>
              <a:rect l="l" t="t" r="r" b="b"/>
              <a:pathLst>
                <a:path w="11394" h="3880" extrusionOk="0">
                  <a:moveTo>
                    <a:pt x="1410" y="0"/>
                  </a:moveTo>
                  <a:lnTo>
                    <a:pt x="0" y="1992"/>
                  </a:lnTo>
                  <a:lnTo>
                    <a:pt x="944" y="2457"/>
                  </a:lnTo>
                  <a:lnTo>
                    <a:pt x="1914" y="918"/>
                  </a:lnTo>
                  <a:lnTo>
                    <a:pt x="1849" y="3272"/>
                  </a:lnTo>
                  <a:lnTo>
                    <a:pt x="2483" y="3272"/>
                  </a:lnTo>
                  <a:lnTo>
                    <a:pt x="2871" y="1306"/>
                  </a:lnTo>
                  <a:lnTo>
                    <a:pt x="3634" y="3608"/>
                  </a:lnTo>
                  <a:lnTo>
                    <a:pt x="4268" y="3634"/>
                  </a:lnTo>
                  <a:lnTo>
                    <a:pt x="4410" y="1462"/>
                  </a:lnTo>
                  <a:lnTo>
                    <a:pt x="5755" y="3880"/>
                  </a:lnTo>
                  <a:lnTo>
                    <a:pt x="6427" y="3582"/>
                  </a:lnTo>
                  <a:lnTo>
                    <a:pt x="6078" y="1604"/>
                  </a:lnTo>
                  <a:lnTo>
                    <a:pt x="6078" y="1604"/>
                  </a:lnTo>
                  <a:lnTo>
                    <a:pt x="7242" y="3427"/>
                  </a:lnTo>
                  <a:lnTo>
                    <a:pt x="7759" y="3337"/>
                  </a:lnTo>
                  <a:lnTo>
                    <a:pt x="7565" y="1862"/>
                  </a:lnTo>
                  <a:lnTo>
                    <a:pt x="8496" y="3621"/>
                  </a:lnTo>
                  <a:lnTo>
                    <a:pt x="9104" y="3557"/>
                  </a:lnTo>
                  <a:lnTo>
                    <a:pt x="8794" y="2031"/>
                  </a:lnTo>
                  <a:lnTo>
                    <a:pt x="8794" y="2031"/>
                  </a:lnTo>
                  <a:lnTo>
                    <a:pt x="10307" y="3388"/>
                  </a:lnTo>
                  <a:lnTo>
                    <a:pt x="10682" y="2975"/>
                  </a:lnTo>
                  <a:lnTo>
                    <a:pt x="9854" y="1746"/>
                  </a:lnTo>
                  <a:lnTo>
                    <a:pt x="11238" y="2354"/>
                  </a:lnTo>
                  <a:lnTo>
                    <a:pt x="11393" y="1617"/>
                  </a:lnTo>
                  <a:lnTo>
                    <a:pt x="9958" y="388"/>
                  </a:lnTo>
                  <a:lnTo>
                    <a:pt x="141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366;p47"/>
            <p:cNvSpPr/>
            <p:nvPr/>
          </p:nvSpPr>
          <p:spPr>
            <a:xfrm>
              <a:off x="5362536" y="2484367"/>
              <a:ext cx="256114" cy="250349"/>
            </a:xfrm>
            <a:custGeom>
              <a:avLst/>
              <a:gdLst/>
              <a:ahLst/>
              <a:cxnLst/>
              <a:rect l="l" t="t" r="r" b="b"/>
              <a:pathLst>
                <a:path w="4043" h="3952" extrusionOk="0">
                  <a:moveTo>
                    <a:pt x="906" y="1"/>
                  </a:moveTo>
                  <a:cubicBezTo>
                    <a:pt x="906" y="1"/>
                    <a:pt x="1" y="1294"/>
                    <a:pt x="156" y="1669"/>
                  </a:cubicBezTo>
                  <a:cubicBezTo>
                    <a:pt x="311" y="2044"/>
                    <a:pt x="699" y="3764"/>
                    <a:pt x="1475" y="3880"/>
                  </a:cubicBezTo>
                  <a:cubicBezTo>
                    <a:pt x="1738" y="3924"/>
                    <a:pt x="2043" y="3952"/>
                    <a:pt x="2335" y="3952"/>
                  </a:cubicBezTo>
                  <a:cubicBezTo>
                    <a:pt x="2904" y="3952"/>
                    <a:pt x="3424" y="3848"/>
                    <a:pt x="3492" y="3557"/>
                  </a:cubicBezTo>
                  <a:cubicBezTo>
                    <a:pt x="3531" y="3350"/>
                    <a:pt x="2510" y="3105"/>
                    <a:pt x="2509" y="3104"/>
                  </a:cubicBezTo>
                  <a:lnTo>
                    <a:pt x="2509" y="3104"/>
                  </a:lnTo>
                  <a:cubicBezTo>
                    <a:pt x="2545" y="3109"/>
                    <a:pt x="2582" y="3112"/>
                    <a:pt x="2619" y="3112"/>
                  </a:cubicBezTo>
                  <a:cubicBezTo>
                    <a:pt x="3268" y="3112"/>
                    <a:pt x="4043" y="2406"/>
                    <a:pt x="3746" y="2406"/>
                  </a:cubicBezTo>
                  <a:cubicBezTo>
                    <a:pt x="3743" y="2406"/>
                    <a:pt x="3741" y="2406"/>
                    <a:pt x="3738" y="2406"/>
                  </a:cubicBezTo>
                  <a:cubicBezTo>
                    <a:pt x="3478" y="2417"/>
                    <a:pt x="2843" y="2477"/>
                    <a:pt x="2603" y="2500"/>
                  </a:cubicBezTo>
                  <a:lnTo>
                    <a:pt x="2603" y="2500"/>
                  </a:lnTo>
                  <a:cubicBezTo>
                    <a:pt x="3316" y="2398"/>
                    <a:pt x="3947" y="1576"/>
                    <a:pt x="3712" y="1527"/>
                  </a:cubicBezTo>
                  <a:cubicBezTo>
                    <a:pt x="3704" y="1525"/>
                    <a:pt x="3694" y="1525"/>
                    <a:pt x="3684" y="1525"/>
                  </a:cubicBezTo>
                  <a:cubicBezTo>
                    <a:pt x="3393" y="1525"/>
                    <a:pt x="2380" y="2031"/>
                    <a:pt x="2380" y="2031"/>
                  </a:cubicBezTo>
                  <a:cubicBezTo>
                    <a:pt x="2380" y="2031"/>
                    <a:pt x="3246" y="1320"/>
                    <a:pt x="2794" y="1229"/>
                  </a:cubicBezTo>
                  <a:cubicBezTo>
                    <a:pt x="2780" y="1226"/>
                    <a:pt x="2764" y="1225"/>
                    <a:pt x="2745" y="1225"/>
                  </a:cubicBezTo>
                  <a:cubicBezTo>
                    <a:pt x="2469" y="1225"/>
                    <a:pt x="1644" y="1531"/>
                    <a:pt x="1538" y="1531"/>
                  </a:cubicBezTo>
                  <a:cubicBezTo>
                    <a:pt x="1530" y="1531"/>
                    <a:pt x="1527" y="1530"/>
                    <a:pt x="1527" y="1527"/>
                  </a:cubicBezTo>
                  <a:cubicBezTo>
                    <a:pt x="1514" y="1475"/>
                    <a:pt x="906" y="1"/>
                    <a:pt x="906" y="1"/>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367;p47"/>
            <p:cNvSpPr/>
            <p:nvPr/>
          </p:nvSpPr>
          <p:spPr>
            <a:xfrm>
              <a:off x="7935964" y="2283684"/>
              <a:ext cx="111998" cy="116116"/>
            </a:xfrm>
            <a:custGeom>
              <a:avLst/>
              <a:gdLst/>
              <a:ahLst/>
              <a:cxnLst/>
              <a:rect l="l" t="t" r="r" b="b"/>
              <a:pathLst>
                <a:path w="1768" h="1833" extrusionOk="0">
                  <a:moveTo>
                    <a:pt x="816" y="0"/>
                  </a:moveTo>
                  <a:cubicBezTo>
                    <a:pt x="161" y="0"/>
                    <a:pt x="1" y="1208"/>
                    <a:pt x="474" y="1682"/>
                  </a:cubicBezTo>
                  <a:cubicBezTo>
                    <a:pt x="582" y="1784"/>
                    <a:pt x="721" y="1833"/>
                    <a:pt x="860" y="1833"/>
                  </a:cubicBezTo>
                  <a:cubicBezTo>
                    <a:pt x="1019" y="1833"/>
                    <a:pt x="1178" y="1767"/>
                    <a:pt x="1289" y="1643"/>
                  </a:cubicBezTo>
                  <a:cubicBezTo>
                    <a:pt x="1768" y="1164"/>
                    <a:pt x="1561" y="26"/>
                    <a:pt x="836" y="0"/>
                  </a:cubicBezTo>
                  <a:cubicBezTo>
                    <a:pt x="829" y="0"/>
                    <a:pt x="822" y="0"/>
                    <a:pt x="8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68;p47"/>
            <p:cNvSpPr/>
            <p:nvPr/>
          </p:nvSpPr>
          <p:spPr>
            <a:xfrm>
              <a:off x="6491388" y="3203483"/>
              <a:ext cx="110795" cy="115736"/>
            </a:xfrm>
            <a:custGeom>
              <a:avLst/>
              <a:gdLst/>
              <a:ahLst/>
              <a:cxnLst/>
              <a:rect l="l" t="t" r="r" b="b"/>
              <a:pathLst>
                <a:path w="1749" h="1827" extrusionOk="0">
                  <a:moveTo>
                    <a:pt x="917" y="1"/>
                  </a:moveTo>
                  <a:cubicBezTo>
                    <a:pt x="901" y="1"/>
                    <a:pt x="884" y="1"/>
                    <a:pt x="867" y="3"/>
                  </a:cubicBezTo>
                  <a:cubicBezTo>
                    <a:pt x="143" y="68"/>
                    <a:pt x="1" y="1219"/>
                    <a:pt x="505" y="1658"/>
                  </a:cubicBezTo>
                  <a:cubicBezTo>
                    <a:pt x="618" y="1772"/>
                    <a:pt x="765" y="1827"/>
                    <a:pt x="911" y="1827"/>
                  </a:cubicBezTo>
                  <a:cubicBezTo>
                    <a:pt x="1066" y="1827"/>
                    <a:pt x="1220" y="1765"/>
                    <a:pt x="1333" y="1645"/>
                  </a:cubicBezTo>
                  <a:cubicBezTo>
                    <a:pt x="1749" y="1167"/>
                    <a:pt x="1538" y="1"/>
                    <a:pt x="9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69;p47"/>
            <p:cNvSpPr/>
            <p:nvPr/>
          </p:nvSpPr>
          <p:spPr>
            <a:xfrm>
              <a:off x="7550621" y="2553226"/>
              <a:ext cx="202395" cy="158939"/>
            </a:xfrm>
            <a:custGeom>
              <a:avLst/>
              <a:gdLst/>
              <a:ahLst/>
              <a:cxnLst/>
              <a:rect l="l" t="t" r="r" b="b"/>
              <a:pathLst>
                <a:path w="3195" h="2509" extrusionOk="0">
                  <a:moveTo>
                    <a:pt x="3195" y="0"/>
                  </a:moveTo>
                  <a:cubicBezTo>
                    <a:pt x="3195" y="0"/>
                    <a:pt x="1203" y="65"/>
                    <a:pt x="1" y="2509"/>
                  </a:cubicBezTo>
                  <a:lnTo>
                    <a:pt x="2548" y="1617"/>
                  </a:lnTo>
                  <a:lnTo>
                    <a:pt x="319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70;p47"/>
            <p:cNvSpPr/>
            <p:nvPr/>
          </p:nvSpPr>
          <p:spPr>
            <a:xfrm>
              <a:off x="6816614" y="3189547"/>
              <a:ext cx="125428" cy="91157"/>
            </a:xfrm>
            <a:custGeom>
              <a:avLst/>
              <a:gdLst/>
              <a:ahLst/>
              <a:cxnLst/>
              <a:rect l="l" t="t" r="r" b="b"/>
              <a:pathLst>
                <a:path w="1980" h="1439" extrusionOk="0">
                  <a:moveTo>
                    <a:pt x="1579" y="1"/>
                  </a:moveTo>
                  <a:cubicBezTo>
                    <a:pt x="758" y="1"/>
                    <a:pt x="1" y="327"/>
                    <a:pt x="1" y="327"/>
                  </a:cubicBezTo>
                  <a:lnTo>
                    <a:pt x="1191" y="1439"/>
                  </a:lnTo>
                  <a:lnTo>
                    <a:pt x="1979" y="29"/>
                  </a:lnTo>
                  <a:cubicBezTo>
                    <a:pt x="1846" y="9"/>
                    <a:pt x="1712" y="1"/>
                    <a:pt x="15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975452967"/>
      </p:ext>
    </p:extLst>
  </p:cSld>
  <p:clrMapOvr>
    <a:masterClrMapping/>
  </p:clrMapOvr>
  <p:transition spd="med">
    <p:pull/>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240030" y="0"/>
            <a:ext cx="9384030" cy="20159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7200"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457200" algn="ctr" defTabSz="914400" rtl="0" eaLnBrk="0" fontAlgn="base" latinLnBrk="0" hangingPunct="0">
              <a:spcBef>
                <a:spcPct val="0"/>
              </a:spcBef>
              <a:spcAft>
                <a:spcPct val="0"/>
              </a:spcAft>
              <a:buClrTx/>
              <a:buSzTx/>
              <a:buFontTx/>
              <a:buNone/>
              <a:tabLst/>
            </a:pPr>
            <a:r>
              <a:rPr kumimoji="0" lang="en-US" altLang="en-US" sz="2300" b="1" i="0" u="none" strike="noStrike" cap="none" normalizeH="0" baseline="0" dirty="0" smtClean="0">
                <a:ln>
                  <a:noFill/>
                </a:ln>
                <a:solidFill>
                  <a:srgbClr val="FF0000"/>
                </a:solidFill>
                <a:effectLst/>
                <a:latin typeface="Arial (Headings)"/>
                <a:ea typeface="Times New Roman" panose="02020603050405020304" pitchFamily="18" charset="0"/>
                <a:cs typeface="Delius" panose="020B0604020202020204" charset="0"/>
                <a:sym typeface="Wingdings" panose="05000000000000000000" pitchFamily="2" charset="2"/>
              </a:rPr>
              <a:t></a:t>
            </a:r>
            <a:r>
              <a:rPr kumimoji="0" lang="en-US" altLang="en-US" sz="2300" b="1" i="0" u="none" strike="noStrike" cap="none" normalizeH="0" baseline="0" dirty="0" smtClean="0">
                <a:ln>
                  <a:noFill/>
                </a:ln>
                <a:solidFill>
                  <a:srgbClr val="FF0000"/>
                </a:solidFill>
                <a:effectLst/>
                <a:latin typeface="Arial (Headings)"/>
                <a:ea typeface="Times New Roman" panose="02020603050405020304" pitchFamily="18" charset="0"/>
                <a:cs typeface="Delius" panose="020B0604020202020204" charset="0"/>
              </a:rPr>
              <a:t> Stress in two-syllable words (</a:t>
            </a:r>
            <a:r>
              <a:rPr kumimoji="0" lang="en-US" altLang="en-US" sz="2300" b="1" i="0" u="none" strike="noStrike" cap="none" normalizeH="0" baseline="0" dirty="0" err="1" smtClean="0">
                <a:ln>
                  <a:noFill/>
                </a:ln>
                <a:solidFill>
                  <a:srgbClr val="FF0000"/>
                </a:solidFill>
                <a:effectLst/>
                <a:latin typeface="Arial (Headings)"/>
                <a:ea typeface="Times New Roman" panose="02020603050405020304" pitchFamily="18" charset="0"/>
                <a:cs typeface="Delius" panose="020B0604020202020204" charset="0"/>
              </a:rPr>
              <a:t>Trọng</a:t>
            </a:r>
            <a:r>
              <a:rPr kumimoji="0" lang="en-US" altLang="en-US" sz="2300" b="1" i="0" u="none" strike="noStrike" cap="none" normalizeH="0" baseline="0" dirty="0" smtClean="0">
                <a:ln>
                  <a:noFill/>
                </a:ln>
                <a:solidFill>
                  <a:srgbClr val="FF0000"/>
                </a:solidFill>
                <a:effectLst/>
                <a:latin typeface="Arial (Headings)"/>
                <a:ea typeface="Times New Roman" panose="02020603050405020304" pitchFamily="18" charset="0"/>
                <a:cs typeface="Delius" panose="020B0604020202020204" charset="0"/>
              </a:rPr>
              <a:t> </a:t>
            </a:r>
            <a:r>
              <a:rPr kumimoji="0" lang="en-US" altLang="en-US" sz="2300" b="1" i="0" u="none" strike="noStrike" cap="none" normalizeH="0" baseline="0" dirty="0" err="1" smtClean="0">
                <a:ln>
                  <a:noFill/>
                </a:ln>
                <a:solidFill>
                  <a:srgbClr val="FF0000"/>
                </a:solidFill>
                <a:effectLst/>
                <a:latin typeface="Arial (Headings)"/>
                <a:ea typeface="Times New Roman" panose="02020603050405020304" pitchFamily="18" charset="0"/>
                <a:cs typeface="Delius" panose="020B0604020202020204" charset="0"/>
              </a:rPr>
              <a:t>âm</a:t>
            </a:r>
            <a:r>
              <a:rPr kumimoji="0" lang="en-US" altLang="en-US" sz="2300" b="1" i="0" u="none" strike="noStrike" cap="none" normalizeH="0" baseline="0" dirty="0" smtClean="0">
                <a:ln>
                  <a:noFill/>
                </a:ln>
                <a:solidFill>
                  <a:srgbClr val="FF0000"/>
                </a:solidFill>
                <a:effectLst/>
                <a:latin typeface="Arial (Headings)"/>
                <a:ea typeface="Times New Roman" panose="02020603050405020304" pitchFamily="18" charset="0"/>
                <a:cs typeface="Delius" panose="020B0604020202020204" charset="0"/>
              </a:rPr>
              <a:t> </a:t>
            </a:r>
            <a:r>
              <a:rPr kumimoji="0" lang="en-US" altLang="en-US" sz="2300" b="1" i="0" u="none" strike="noStrike" cap="none" normalizeH="0" baseline="0" dirty="0" err="1" smtClean="0">
                <a:ln>
                  <a:noFill/>
                </a:ln>
                <a:solidFill>
                  <a:srgbClr val="FF0000"/>
                </a:solidFill>
                <a:effectLst/>
                <a:latin typeface="Arial (Headings)"/>
                <a:ea typeface="Times New Roman" panose="02020603050405020304" pitchFamily="18" charset="0"/>
                <a:cs typeface="Delius" panose="020B0604020202020204" charset="0"/>
              </a:rPr>
              <a:t>của</a:t>
            </a:r>
            <a:r>
              <a:rPr kumimoji="0" lang="en-US" altLang="en-US" sz="2300" b="1" i="0" u="none" strike="noStrike" cap="none" normalizeH="0" baseline="0" dirty="0" smtClean="0">
                <a:ln>
                  <a:noFill/>
                </a:ln>
                <a:solidFill>
                  <a:srgbClr val="FF0000"/>
                </a:solidFill>
                <a:effectLst/>
                <a:latin typeface="Arial (Headings)"/>
                <a:ea typeface="Times New Roman" panose="02020603050405020304" pitchFamily="18" charset="0"/>
                <a:cs typeface="Delius" panose="020B0604020202020204" charset="0"/>
              </a:rPr>
              <a:t> </a:t>
            </a:r>
            <a:r>
              <a:rPr kumimoji="0" lang="en-US" altLang="en-US" sz="2300" b="1" i="0" u="none" strike="noStrike" cap="none" normalizeH="0" baseline="0" dirty="0" err="1" smtClean="0">
                <a:ln>
                  <a:noFill/>
                </a:ln>
                <a:solidFill>
                  <a:srgbClr val="FF0000"/>
                </a:solidFill>
                <a:effectLst/>
                <a:latin typeface="Arial (Headings)"/>
                <a:ea typeface="Times New Roman" panose="02020603050405020304" pitchFamily="18" charset="0"/>
                <a:cs typeface="Delius" panose="020B0604020202020204" charset="0"/>
              </a:rPr>
              <a:t>từ</a:t>
            </a:r>
            <a:r>
              <a:rPr kumimoji="0" lang="en-US" altLang="en-US" sz="2300" b="1" i="0" u="none" strike="noStrike" cap="none" normalizeH="0" baseline="0" dirty="0" smtClean="0">
                <a:ln>
                  <a:noFill/>
                </a:ln>
                <a:solidFill>
                  <a:srgbClr val="FF0000"/>
                </a:solidFill>
                <a:effectLst/>
                <a:latin typeface="Arial (Headings)"/>
                <a:ea typeface="Times New Roman" panose="02020603050405020304" pitchFamily="18" charset="0"/>
                <a:cs typeface="Delius" panose="020B0604020202020204" charset="0"/>
              </a:rPr>
              <a:t> </a:t>
            </a:r>
            <a:r>
              <a:rPr kumimoji="0" lang="en-US" altLang="en-US" sz="2300" b="1" i="0" u="none" strike="noStrike" cap="none" normalizeH="0" baseline="0" dirty="0" err="1" smtClean="0">
                <a:ln>
                  <a:noFill/>
                </a:ln>
                <a:solidFill>
                  <a:srgbClr val="FF0000"/>
                </a:solidFill>
                <a:effectLst/>
                <a:latin typeface="Arial (Headings)"/>
                <a:ea typeface="Times New Roman" panose="02020603050405020304" pitchFamily="18" charset="0"/>
                <a:cs typeface="Delius" panose="020B0604020202020204" charset="0"/>
              </a:rPr>
              <a:t>có</a:t>
            </a:r>
            <a:r>
              <a:rPr kumimoji="0" lang="en-US" altLang="en-US" sz="2300" b="1" i="0" u="none" strike="noStrike" cap="none" normalizeH="0" baseline="0" dirty="0" smtClean="0">
                <a:ln>
                  <a:noFill/>
                </a:ln>
                <a:solidFill>
                  <a:srgbClr val="FF0000"/>
                </a:solidFill>
                <a:effectLst/>
                <a:latin typeface="Arial (Headings)"/>
                <a:ea typeface="Times New Roman" panose="02020603050405020304" pitchFamily="18" charset="0"/>
                <a:cs typeface="Delius" panose="020B0604020202020204" charset="0"/>
              </a:rPr>
              <a:t> 2 </a:t>
            </a:r>
            <a:r>
              <a:rPr kumimoji="0" lang="en-US" altLang="en-US" sz="2300" b="1" i="0" u="none" strike="noStrike" cap="none" normalizeH="0" baseline="0" dirty="0" err="1" smtClean="0">
                <a:ln>
                  <a:noFill/>
                </a:ln>
                <a:solidFill>
                  <a:srgbClr val="FF0000"/>
                </a:solidFill>
                <a:effectLst/>
                <a:latin typeface="Arial (Headings)"/>
                <a:ea typeface="Times New Roman" panose="02020603050405020304" pitchFamily="18" charset="0"/>
                <a:cs typeface="Delius" panose="020B0604020202020204" charset="0"/>
              </a:rPr>
              <a:t>âm</a:t>
            </a:r>
            <a:r>
              <a:rPr kumimoji="0" lang="en-US" altLang="en-US" sz="2300" b="1" i="0" u="none" strike="noStrike" cap="none" normalizeH="0" baseline="0" dirty="0" smtClean="0">
                <a:ln>
                  <a:noFill/>
                </a:ln>
                <a:solidFill>
                  <a:srgbClr val="FF0000"/>
                </a:solidFill>
                <a:effectLst/>
                <a:latin typeface="Arial (Headings)"/>
                <a:ea typeface="Times New Roman" panose="02020603050405020304" pitchFamily="18" charset="0"/>
                <a:cs typeface="Delius" panose="020B0604020202020204" charset="0"/>
              </a:rPr>
              <a:t> </a:t>
            </a:r>
            <a:r>
              <a:rPr kumimoji="0" lang="en-US" altLang="en-US" sz="2300" b="1" i="0" u="none" strike="noStrike" cap="none" normalizeH="0" baseline="0" dirty="0" err="1" smtClean="0">
                <a:ln>
                  <a:noFill/>
                </a:ln>
                <a:solidFill>
                  <a:srgbClr val="FF0000"/>
                </a:solidFill>
                <a:effectLst/>
                <a:latin typeface="Arial (Headings)"/>
                <a:ea typeface="Times New Roman" panose="02020603050405020304" pitchFamily="18" charset="0"/>
                <a:cs typeface="Delius" panose="020B0604020202020204" charset="0"/>
              </a:rPr>
              <a:t>tiết</a:t>
            </a:r>
            <a:r>
              <a:rPr kumimoji="0" lang="en-US" altLang="en-US" sz="2300" b="1" i="0" u="none" strike="noStrike" cap="none" normalizeH="0" baseline="0" dirty="0" smtClean="0">
                <a:ln>
                  <a:noFill/>
                </a:ln>
                <a:solidFill>
                  <a:srgbClr val="FF0000"/>
                </a:solidFill>
                <a:effectLst/>
                <a:latin typeface="Arial (Headings)"/>
                <a:ea typeface="Times New Roman" panose="02020603050405020304" pitchFamily="18" charset="0"/>
                <a:cs typeface="Delius" panose="020B0604020202020204" charset="0"/>
              </a:rPr>
              <a:t>)</a:t>
            </a:r>
            <a:endParaRPr kumimoji="0" lang="en-US" altLang="en-US" sz="2300" b="1" i="0" u="none" strike="noStrike" cap="none" normalizeH="0" baseline="0" dirty="0" smtClean="0">
              <a:ln>
                <a:noFill/>
              </a:ln>
              <a:solidFill>
                <a:srgbClr val="FF0000"/>
              </a:solidFill>
              <a:effectLst/>
              <a:latin typeface="Arial (Headings)"/>
              <a:cs typeface="Delius" panose="020B0604020202020204" charset="0"/>
              <a:sym typeface="Wingdings" panose="05000000000000000000" pitchFamily="2" charset="2"/>
            </a:endParaRPr>
          </a:p>
          <a:p>
            <a:pPr marL="0" marR="0" lvl="0" indent="457200" algn="just" defTabSz="914400" rtl="0" eaLnBrk="0" fontAlgn="base" latinLnBrk="0" hangingPunct="0">
              <a:spcBef>
                <a:spcPct val="0"/>
              </a:spcBef>
              <a:spcAft>
                <a:spcPct val="0"/>
              </a:spcAft>
              <a:buClrTx/>
              <a:buSzTx/>
              <a:buFontTx/>
              <a:buNone/>
              <a:tabLst/>
            </a:pPr>
            <a:r>
              <a:rPr kumimoji="0" lang="en-US" altLang="en-US" sz="2300" b="1" i="0" u="none" strike="noStrike" cap="none" normalizeH="0" baseline="0" dirty="0" smtClean="0">
                <a:ln>
                  <a:noFill/>
                </a:ln>
                <a:solidFill>
                  <a:srgbClr val="0070C0"/>
                </a:solidFill>
                <a:effectLst/>
                <a:latin typeface="Arial (Headings)"/>
                <a:ea typeface="Cambria" panose="02040503050406030204" pitchFamily="18" charset="0"/>
                <a:cs typeface="Delius" panose="020B0604020202020204" charset="0"/>
                <a:sym typeface="Wingdings" panose="05000000000000000000" pitchFamily="2" charset="2"/>
              </a:rPr>
              <a:t>1. </a:t>
            </a:r>
            <a:r>
              <a:rPr kumimoji="0" lang="en-US" altLang="en-US" sz="2300" b="1" i="0" u="none" strike="noStrike" cap="none" normalizeH="0" baseline="0" dirty="0" err="1" smtClean="0">
                <a:ln>
                  <a:noFill/>
                </a:ln>
                <a:solidFill>
                  <a:srgbClr val="0070C0"/>
                </a:solidFill>
                <a:effectLst/>
                <a:latin typeface="Arial (Headings)"/>
                <a:ea typeface="Cambria" panose="02040503050406030204" pitchFamily="18" charset="0"/>
                <a:cs typeface="Delius" panose="020B0604020202020204" charset="0"/>
                <a:sym typeface="Wingdings" panose="05000000000000000000" pitchFamily="2" charset="2"/>
              </a:rPr>
              <a:t>Với</a:t>
            </a:r>
            <a:r>
              <a:rPr kumimoji="0" lang="en-US" altLang="en-US" sz="2300" b="1" i="0" u="none" strike="noStrike" cap="none" normalizeH="0" baseline="0" dirty="0" smtClean="0">
                <a:ln>
                  <a:noFill/>
                </a:ln>
                <a:solidFill>
                  <a:srgbClr val="0070C0"/>
                </a:solidFill>
                <a:effectLst/>
                <a:latin typeface="Arial (Headings)"/>
                <a:ea typeface="Cambria" panose="02040503050406030204" pitchFamily="18"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70C0"/>
                </a:solidFill>
                <a:effectLst/>
                <a:latin typeface="Arial (Headings)"/>
                <a:ea typeface="Cambria" panose="02040503050406030204" pitchFamily="18" charset="0"/>
                <a:cs typeface="Delius" panose="020B0604020202020204" charset="0"/>
                <a:sym typeface="Wingdings" panose="05000000000000000000" pitchFamily="2" charset="2"/>
              </a:rPr>
              <a:t>danh</a:t>
            </a:r>
            <a:r>
              <a:rPr kumimoji="0" lang="en-US" altLang="en-US" sz="2300" b="1" i="0" u="none" strike="noStrike" cap="none" normalizeH="0" baseline="0" dirty="0" smtClean="0">
                <a:ln>
                  <a:noFill/>
                </a:ln>
                <a:solidFill>
                  <a:srgbClr val="0070C0"/>
                </a:solidFill>
                <a:effectLst/>
                <a:latin typeface="Arial (Headings)"/>
                <a:ea typeface="Cambria" panose="02040503050406030204" pitchFamily="18"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70C0"/>
                </a:solidFill>
                <a:effectLst/>
                <a:latin typeface="Arial (Headings)"/>
                <a:ea typeface="Cambria" panose="02040503050406030204" pitchFamily="18" charset="0"/>
                <a:cs typeface="Delius" panose="020B0604020202020204" charset="0"/>
                <a:sym typeface="Wingdings" panose="05000000000000000000" pitchFamily="2" charset="2"/>
              </a:rPr>
              <a:t>từ</a:t>
            </a:r>
            <a:r>
              <a:rPr kumimoji="0" lang="en-US" altLang="en-US" sz="2300" b="1" i="0" u="none" strike="noStrike" cap="none" normalizeH="0" baseline="0" dirty="0" smtClean="0">
                <a:ln>
                  <a:noFill/>
                </a:ln>
                <a:solidFill>
                  <a:srgbClr val="0070C0"/>
                </a:solidFill>
                <a:effectLst/>
                <a:latin typeface="Arial (Headings)"/>
                <a:ea typeface="Cambria" panose="02040503050406030204" pitchFamily="18"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70C0"/>
                </a:solidFill>
                <a:effectLst/>
                <a:latin typeface="Arial (Headings)"/>
                <a:ea typeface="Cambria" panose="02040503050406030204" pitchFamily="18" charset="0"/>
                <a:cs typeface="Delius" panose="020B0604020202020204" charset="0"/>
                <a:sym typeface="Wingdings" panose="05000000000000000000" pitchFamily="2" charset="2"/>
              </a:rPr>
              <a:t>và</a:t>
            </a:r>
            <a:r>
              <a:rPr kumimoji="0" lang="en-US" altLang="en-US" sz="2300" b="1" i="0" u="none" strike="noStrike" cap="none" normalizeH="0" baseline="0" dirty="0" smtClean="0">
                <a:ln>
                  <a:noFill/>
                </a:ln>
                <a:solidFill>
                  <a:srgbClr val="0070C0"/>
                </a:solidFill>
                <a:effectLst/>
                <a:latin typeface="Arial (Headings)"/>
                <a:ea typeface="Cambria" panose="02040503050406030204" pitchFamily="18"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70C0"/>
                </a:solidFill>
                <a:effectLst/>
                <a:latin typeface="Arial (Headings)"/>
                <a:ea typeface="Cambria" panose="02040503050406030204" pitchFamily="18" charset="0"/>
                <a:cs typeface="Delius" panose="020B0604020202020204" charset="0"/>
                <a:sym typeface="Wingdings" panose="05000000000000000000" pitchFamily="2" charset="2"/>
              </a:rPr>
              <a:t>tính</a:t>
            </a:r>
            <a:r>
              <a:rPr kumimoji="0" lang="en-US" altLang="en-US" sz="2300" b="1" i="0" u="none" strike="noStrike" cap="none" normalizeH="0" baseline="0" dirty="0" smtClean="0">
                <a:ln>
                  <a:noFill/>
                </a:ln>
                <a:solidFill>
                  <a:srgbClr val="0070C0"/>
                </a:solidFill>
                <a:effectLst/>
                <a:latin typeface="Arial (Headings)"/>
                <a:ea typeface="Cambria" panose="02040503050406030204" pitchFamily="18"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70C0"/>
                </a:solidFill>
                <a:effectLst/>
                <a:latin typeface="Arial (Headings)"/>
                <a:ea typeface="Cambria" panose="02040503050406030204" pitchFamily="18" charset="0"/>
                <a:cs typeface="Delius" panose="020B0604020202020204" charset="0"/>
                <a:sym typeface="Wingdings" panose="05000000000000000000" pitchFamily="2" charset="2"/>
              </a:rPr>
              <a:t>từ</a:t>
            </a:r>
            <a:r>
              <a:rPr kumimoji="0" lang="en-US" altLang="en-US" sz="2300" b="1" i="0" u="none" strike="noStrike" cap="none" normalizeH="0" baseline="0" dirty="0" smtClean="0">
                <a:ln>
                  <a:noFill/>
                </a:ln>
                <a:solidFill>
                  <a:srgbClr val="0070C0"/>
                </a:solidFill>
                <a:effectLst/>
                <a:latin typeface="Arial (Headings)"/>
                <a:ea typeface="Cambria" panose="02040503050406030204" pitchFamily="18"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70C0"/>
                </a:solidFill>
                <a:effectLst/>
                <a:latin typeface="Arial (Headings)"/>
                <a:ea typeface="Cambria" panose="02040503050406030204" pitchFamily="18" charset="0"/>
                <a:cs typeface="Delius" panose="020B0604020202020204" charset="0"/>
                <a:sym typeface="Wingdings" panose="05000000000000000000" pitchFamily="2" charset="2"/>
              </a:rPr>
              <a:t>có</a:t>
            </a:r>
            <a:r>
              <a:rPr kumimoji="0" lang="en-US" altLang="en-US" sz="2300" b="1" i="0" u="none" strike="noStrike" cap="none" normalizeH="0" baseline="0" dirty="0" smtClean="0">
                <a:ln>
                  <a:noFill/>
                </a:ln>
                <a:solidFill>
                  <a:srgbClr val="0070C0"/>
                </a:solidFill>
                <a:effectLst/>
                <a:latin typeface="Arial (Headings)"/>
                <a:ea typeface="Cambria" panose="02040503050406030204" pitchFamily="18" charset="0"/>
                <a:cs typeface="Delius" panose="020B0604020202020204" charset="0"/>
                <a:sym typeface="Wingdings" panose="05000000000000000000" pitchFamily="2" charset="2"/>
              </a:rPr>
              <a:t> 2 </a:t>
            </a:r>
            <a:r>
              <a:rPr kumimoji="0" lang="en-US" altLang="en-US" sz="2300" b="1" i="0" u="none" strike="noStrike" cap="none" normalizeH="0" baseline="0" dirty="0" err="1" smtClean="0">
                <a:ln>
                  <a:noFill/>
                </a:ln>
                <a:solidFill>
                  <a:srgbClr val="0070C0"/>
                </a:solidFill>
                <a:effectLst/>
                <a:latin typeface="Arial (Headings)"/>
                <a:ea typeface="Cambria" panose="02040503050406030204" pitchFamily="18" charset="0"/>
                <a:cs typeface="Delius" panose="020B0604020202020204" charset="0"/>
                <a:sym typeface="Wingdings" panose="05000000000000000000" pitchFamily="2" charset="2"/>
              </a:rPr>
              <a:t>âm</a:t>
            </a:r>
            <a:r>
              <a:rPr kumimoji="0" lang="en-US" altLang="en-US" sz="2300" b="1" i="0" u="none" strike="noStrike" cap="none" normalizeH="0" baseline="0" dirty="0" smtClean="0">
                <a:ln>
                  <a:noFill/>
                </a:ln>
                <a:solidFill>
                  <a:srgbClr val="0070C0"/>
                </a:solidFill>
                <a:effectLst/>
                <a:latin typeface="Arial (Headings)"/>
                <a:ea typeface="Cambria" panose="02040503050406030204" pitchFamily="18"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70C0"/>
                </a:solidFill>
                <a:effectLst/>
                <a:latin typeface="Arial (Headings)"/>
                <a:ea typeface="Cambria" panose="02040503050406030204" pitchFamily="18" charset="0"/>
                <a:cs typeface="Delius" panose="020B0604020202020204" charset="0"/>
                <a:sym typeface="Wingdings" panose="05000000000000000000" pitchFamily="2" charset="2"/>
              </a:rPr>
              <a:t>tiết</a:t>
            </a:r>
            <a:endParaRPr kumimoji="0" lang="en-US" altLang="en-US" sz="2300" b="0" i="0" u="none" strike="noStrike" cap="none" normalizeH="0" baseline="0" dirty="0" smtClean="0">
              <a:ln>
                <a:noFill/>
              </a:ln>
              <a:solidFill>
                <a:schemeClr val="tx1"/>
              </a:solidFill>
              <a:effectLst/>
              <a:latin typeface="Arial (Headings)"/>
              <a:cs typeface="Delius" panose="020B0604020202020204" charset="0"/>
              <a:sym typeface="Wingdings" panose="05000000000000000000" pitchFamily="2" charset="2"/>
            </a:endParaRPr>
          </a:p>
          <a:p>
            <a:pPr marL="0" marR="0" lvl="0" indent="457200" algn="ctr" defTabSz="914400" rtl="0" eaLnBrk="0" fontAlgn="base" latinLnBrk="0" hangingPunct="0">
              <a:spcBef>
                <a:spcPct val="0"/>
              </a:spcBef>
              <a:spcAft>
                <a:spcPct val="0"/>
              </a:spcAft>
              <a:buClrTx/>
              <a:buSzTx/>
              <a:buFontTx/>
              <a:buNone/>
              <a:tabLst/>
            </a:pP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Với</a:t>
            </a:r>
            <a:r>
              <a:rPr kumimoji="0" lang="en-US" altLang="en-US" sz="2300" b="1" i="0"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hầu</a:t>
            </a:r>
            <a:r>
              <a:rPr kumimoji="0" lang="en-US" altLang="en-US" sz="2300" b="1" i="0"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hết</a:t>
            </a:r>
            <a:r>
              <a:rPr kumimoji="0" lang="en-US" altLang="en-US" sz="2300" b="1" i="0"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các</a:t>
            </a:r>
            <a:r>
              <a:rPr kumimoji="0" lang="en-US" altLang="en-US" sz="2300" b="1" i="0"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danh</a:t>
            </a:r>
            <a:r>
              <a:rPr kumimoji="0" lang="en-US" altLang="en-US" sz="2300" b="1" i="0"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từ</a:t>
            </a:r>
            <a:r>
              <a:rPr kumimoji="0" lang="en-US" altLang="en-US" sz="2300" b="1" i="0"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hoặc</a:t>
            </a:r>
            <a:r>
              <a:rPr kumimoji="0" lang="en-US" altLang="en-US" sz="2300" b="1" i="0"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tính</a:t>
            </a:r>
            <a:r>
              <a:rPr kumimoji="0" lang="en-US" altLang="en-US" sz="2300" b="1" i="0"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từ</a:t>
            </a:r>
            <a:r>
              <a:rPr kumimoji="0" lang="en-US" altLang="en-US" sz="2300" b="1" i="0"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có</a:t>
            </a:r>
            <a:r>
              <a:rPr kumimoji="0" lang="en-US" altLang="en-US" sz="2300" b="1" i="0"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 2 </a:t>
            </a: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âm</a:t>
            </a:r>
            <a:r>
              <a:rPr kumimoji="0" lang="en-US" altLang="en-US" sz="2300" b="1" i="0"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tiết</a:t>
            </a:r>
            <a:r>
              <a:rPr kumimoji="0" lang="en-US" altLang="en-US" sz="2300" b="1" i="0"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trọng</a:t>
            </a:r>
            <a:r>
              <a:rPr lang="vi-VN" altLang="en-US" sz="2300" b="1" dirty="0" smtClean="0">
                <a:solidFill>
                  <a:srgbClr val="000000"/>
                </a:solidFill>
                <a:latin typeface="Arial (Headings)"/>
                <a:ea typeface="Calibri" panose="020F0502020204030204" pitchFamily="34"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âm</a:t>
            </a:r>
            <a:r>
              <a:rPr kumimoji="0" lang="en-US" altLang="en-US" sz="2300" b="1" i="0"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thường</a:t>
            </a:r>
            <a:r>
              <a:rPr kumimoji="0" lang="en-US" altLang="en-US" sz="2300" b="1" i="0"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nhấn</a:t>
            </a:r>
            <a:r>
              <a:rPr kumimoji="0" lang="en-US" altLang="en-US" sz="2300" b="1" i="0"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vào</a:t>
            </a:r>
            <a:r>
              <a:rPr kumimoji="0" lang="en-US" altLang="en-US" sz="2300" b="1" i="0"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ầm</a:t>
            </a:r>
            <a:r>
              <a:rPr kumimoji="0" lang="en-US" altLang="en-US" sz="2300" b="1" i="0"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tiết</a:t>
            </a:r>
            <a:r>
              <a:rPr kumimoji="0" lang="en-US" altLang="en-US" sz="2300" b="1" i="0"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 </a:t>
            </a:r>
            <a:r>
              <a:rPr kumimoji="0" lang="en-US" altLang="en-US" sz="2300" b="1" i="0" u="none" strike="noStrike" cap="none" normalizeH="0" baseline="0" dirty="0" err="1"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đầu</a:t>
            </a:r>
            <a:r>
              <a:rPr kumimoji="0" lang="en-US" altLang="en-US" sz="2300" b="1" i="0"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a:t>
            </a:r>
            <a:endParaRPr kumimoji="0" lang="en-US" altLang="en-US" sz="2300" b="1" i="0" u="none" strike="noStrike" cap="none" normalizeH="0" baseline="0" dirty="0" smtClean="0">
              <a:ln>
                <a:noFill/>
              </a:ln>
              <a:solidFill>
                <a:schemeClr val="tx1"/>
              </a:solidFill>
              <a:effectLst/>
              <a:latin typeface="Arial (Headings)"/>
              <a:cs typeface="Delius" panose="020B0604020202020204" charset="0"/>
              <a:sym typeface="Wingdings" panose="05000000000000000000" pitchFamily="2" charset="2"/>
            </a:endParaRPr>
          </a:p>
          <a:p>
            <a:pPr marL="0" marR="0" lvl="0" indent="457200" algn="just" defTabSz="914400" rtl="0" eaLnBrk="0" fontAlgn="base" latinLnBrk="0" hangingPunct="0">
              <a:lnSpc>
                <a:spcPct val="150000"/>
              </a:lnSpc>
              <a:spcBef>
                <a:spcPct val="0"/>
              </a:spcBef>
              <a:spcAft>
                <a:spcPct val="0"/>
              </a:spcAft>
              <a:buClrTx/>
              <a:buSzTx/>
              <a:buFontTx/>
              <a:buNone/>
              <a:tabLst/>
            </a:pPr>
            <a:r>
              <a:rPr kumimoji="0" lang="en-US" altLang="en-US" sz="2200" b="1" i="1" u="none" strike="noStrike" cap="none" normalizeH="0" baseline="0" dirty="0" smtClean="0">
                <a:ln>
                  <a:noFill/>
                </a:ln>
                <a:solidFill>
                  <a:srgbClr val="000000"/>
                </a:solidFill>
                <a:effectLst/>
                <a:latin typeface="Arial (Headings)"/>
                <a:ea typeface="Calibri" panose="020F0502020204030204" pitchFamily="34" charset="0"/>
                <a:cs typeface="Delius" panose="020B0604020202020204" charset="0"/>
                <a:sym typeface="Wingdings" panose="05000000000000000000" pitchFamily="2" charset="2"/>
              </a:rPr>
              <a:t>Ex:</a:t>
            </a:r>
            <a:endParaRPr kumimoji="0" lang="en-US" altLang="en-US" sz="2200" b="0" i="0" u="none" strike="noStrike" cap="none" normalizeH="0" baseline="0" dirty="0" smtClean="0">
              <a:ln>
                <a:noFill/>
              </a:ln>
              <a:solidFill>
                <a:schemeClr val="tx1"/>
              </a:solidFill>
              <a:effectLst/>
              <a:latin typeface="Arial (Headings)"/>
              <a:cs typeface="Delius" panose="020B0604020202020204" charset="0"/>
              <a:sym typeface="Wingdings" panose="05000000000000000000" pitchFamily="2" charset="2"/>
            </a:endParaRPr>
          </a:p>
        </p:txBody>
      </p:sp>
      <p:graphicFrame>
        <p:nvGraphicFramePr>
          <p:cNvPr id="5" name="Table 4"/>
          <p:cNvGraphicFramePr>
            <a:graphicFrameLocks noGrp="1"/>
          </p:cNvGraphicFramePr>
          <p:nvPr>
            <p:extLst>
              <p:ext uri="{D42A27DB-BD31-4B8C-83A1-F6EECF244321}">
                <p14:modId xmlns:p14="http://schemas.microsoft.com/office/powerpoint/2010/main" val="1367558308"/>
              </p:ext>
            </p:extLst>
          </p:nvPr>
        </p:nvGraphicFramePr>
        <p:xfrm>
          <a:off x="1211973" y="1463040"/>
          <a:ext cx="7266307" cy="3680460"/>
        </p:xfrm>
        <a:graphic>
          <a:graphicData uri="http://schemas.openxmlformats.org/drawingml/2006/table">
            <a:tbl>
              <a:tblPr firstRow="1" firstCol="1" bandRow="1">
                <a:tableStyleId>{DB1B3E19-6306-40EA-88B0-6395A470C4ED}</a:tableStyleId>
              </a:tblPr>
              <a:tblGrid>
                <a:gridCol w="1467345">
                  <a:extLst>
                    <a:ext uri="{9D8B030D-6E8A-4147-A177-3AD203B41FA5}">
                      <a16:colId xmlns:a16="http://schemas.microsoft.com/office/drawing/2014/main" val="1112351105"/>
                    </a:ext>
                  </a:extLst>
                </a:gridCol>
                <a:gridCol w="2235889">
                  <a:extLst>
                    <a:ext uri="{9D8B030D-6E8A-4147-A177-3AD203B41FA5}">
                      <a16:colId xmlns:a16="http://schemas.microsoft.com/office/drawing/2014/main" val="1861877889"/>
                    </a:ext>
                  </a:extLst>
                </a:gridCol>
                <a:gridCol w="908703">
                  <a:extLst>
                    <a:ext uri="{9D8B030D-6E8A-4147-A177-3AD203B41FA5}">
                      <a16:colId xmlns:a16="http://schemas.microsoft.com/office/drawing/2014/main" val="564625362"/>
                    </a:ext>
                  </a:extLst>
                </a:gridCol>
                <a:gridCol w="2654370">
                  <a:extLst>
                    <a:ext uri="{9D8B030D-6E8A-4147-A177-3AD203B41FA5}">
                      <a16:colId xmlns:a16="http://schemas.microsoft.com/office/drawing/2014/main" val="1663538371"/>
                    </a:ext>
                  </a:extLst>
                </a:gridCol>
              </a:tblGrid>
              <a:tr h="0">
                <a:tc>
                  <a:txBody>
                    <a:bodyPr/>
                    <a:lstStyle/>
                    <a:p>
                      <a:pPr algn="ctr">
                        <a:lnSpc>
                          <a:spcPct val="150000"/>
                        </a:lnSpc>
                        <a:spcAft>
                          <a:spcPts val="0"/>
                        </a:spcAft>
                      </a:pPr>
                      <a:r>
                        <a:rPr lang="en-US" sz="2300" b="1">
                          <a:solidFill>
                            <a:srgbClr val="FF0000"/>
                          </a:solidFill>
                          <a:effectLst/>
                          <a:latin typeface="Arial (Headings)"/>
                        </a:rPr>
                        <a:t>Words</a:t>
                      </a:r>
                      <a:endParaRPr lang="en-US" sz="2300" b="1">
                        <a:solidFill>
                          <a:srgbClr val="FF0000"/>
                        </a:solidFill>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b="1" dirty="0">
                          <a:solidFill>
                            <a:srgbClr val="FF0000"/>
                          </a:solidFill>
                          <a:effectLst/>
                          <a:latin typeface="Arial (Headings)"/>
                        </a:rPr>
                        <a:t>Pronunciation</a:t>
                      </a:r>
                      <a:endParaRPr lang="en-US" sz="2300" b="1" dirty="0">
                        <a:solidFill>
                          <a:srgbClr val="FF0000"/>
                        </a:solidFill>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b="1">
                          <a:solidFill>
                            <a:srgbClr val="FF0000"/>
                          </a:solidFill>
                          <a:effectLst/>
                          <a:latin typeface="Arial (Headings)"/>
                        </a:rPr>
                        <a:t>Type</a:t>
                      </a:r>
                      <a:endParaRPr lang="en-US" sz="2300" b="1">
                        <a:solidFill>
                          <a:srgbClr val="FF0000"/>
                        </a:solidFill>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b="1" dirty="0">
                          <a:solidFill>
                            <a:srgbClr val="FF0000"/>
                          </a:solidFill>
                          <a:effectLst/>
                          <a:latin typeface="Arial (Headings)"/>
                        </a:rPr>
                        <a:t>Meaning</a:t>
                      </a:r>
                      <a:endParaRPr lang="en-US" sz="2300" b="1" dirty="0">
                        <a:solidFill>
                          <a:srgbClr val="FF0000"/>
                        </a:solidFill>
                        <a:effectLst/>
                        <a:latin typeface="Arial (Headings)"/>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594289319"/>
                  </a:ext>
                </a:extLst>
              </a:tr>
              <a:tr h="0">
                <a:tc>
                  <a:txBody>
                    <a:bodyPr/>
                    <a:lstStyle/>
                    <a:p>
                      <a:pPr algn="ctr">
                        <a:lnSpc>
                          <a:spcPct val="150000"/>
                        </a:lnSpc>
                        <a:spcAft>
                          <a:spcPts val="0"/>
                        </a:spcAft>
                      </a:pPr>
                      <a:r>
                        <a:rPr lang="en-US" sz="2300" dirty="0">
                          <a:effectLst/>
                          <a:latin typeface="Arial (Headings)"/>
                        </a:rPr>
                        <a:t>chapter</a:t>
                      </a:r>
                      <a:endParaRPr lang="en-US" sz="2300" dirty="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dirty="0">
                          <a:effectLst/>
                          <a:latin typeface="Arial (Headings)"/>
                        </a:rPr>
                        <a:t>/'</a:t>
                      </a:r>
                      <a:r>
                        <a:rPr lang="en-US" sz="2300" dirty="0" err="1">
                          <a:effectLst/>
                          <a:latin typeface="Arial (Headings)"/>
                        </a:rPr>
                        <a:t>tʃæptər</a:t>
                      </a:r>
                      <a:r>
                        <a:rPr lang="en-US" sz="2300" dirty="0">
                          <a:effectLst/>
                          <a:latin typeface="Arial (Headings)"/>
                        </a:rPr>
                        <a:t>/</a:t>
                      </a:r>
                      <a:endParaRPr lang="en-US" sz="2300" dirty="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dirty="0">
                          <a:effectLst/>
                          <a:latin typeface="Arial (Headings)"/>
                        </a:rPr>
                        <a:t>n</a:t>
                      </a:r>
                      <a:endParaRPr lang="en-US" sz="2300" dirty="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Arial (Headings)"/>
                        </a:rPr>
                        <a:t>chương (sách)</a:t>
                      </a:r>
                      <a:endParaRPr lang="en-US" sz="2300">
                        <a:effectLst/>
                        <a:latin typeface="Arial (Headings)"/>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866988738"/>
                  </a:ext>
                </a:extLst>
              </a:tr>
              <a:tr h="0">
                <a:tc>
                  <a:txBody>
                    <a:bodyPr/>
                    <a:lstStyle/>
                    <a:p>
                      <a:pPr algn="ctr">
                        <a:lnSpc>
                          <a:spcPct val="150000"/>
                        </a:lnSpc>
                        <a:spcAft>
                          <a:spcPts val="0"/>
                        </a:spcAft>
                      </a:pPr>
                      <a:r>
                        <a:rPr lang="en-US" sz="2300">
                          <a:effectLst/>
                          <a:latin typeface="Arial (Headings)"/>
                        </a:rPr>
                        <a:t>summer</a:t>
                      </a:r>
                      <a:endParaRPr lang="en-US" sz="23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dirty="0">
                          <a:effectLst/>
                          <a:latin typeface="Arial (Headings)"/>
                        </a:rPr>
                        <a:t>/'</a:t>
                      </a:r>
                      <a:r>
                        <a:rPr lang="en-US" sz="2300" dirty="0" err="1">
                          <a:effectLst/>
                          <a:latin typeface="Arial (Headings)"/>
                        </a:rPr>
                        <a:t>sʌmər</a:t>
                      </a:r>
                      <a:r>
                        <a:rPr lang="en-US" sz="2300" dirty="0">
                          <a:effectLst/>
                          <a:latin typeface="Arial (Headings)"/>
                        </a:rPr>
                        <a:t>/</a:t>
                      </a:r>
                      <a:endParaRPr lang="en-US" sz="2300" dirty="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Arial (Headings)"/>
                        </a:rPr>
                        <a:t>n</a:t>
                      </a:r>
                      <a:endParaRPr lang="en-US" sz="23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Arial (Headings)"/>
                        </a:rPr>
                        <a:t>mùa hè</a:t>
                      </a:r>
                      <a:endParaRPr lang="en-US" sz="2300">
                        <a:effectLst/>
                        <a:latin typeface="Arial (Headings)"/>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436848490"/>
                  </a:ext>
                </a:extLst>
              </a:tr>
              <a:tr h="0">
                <a:tc>
                  <a:txBody>
                    <a:bodyPr/>
                    <a:lstStyle/>
                    <a:p>
                      <a:pPr algn="ctr">
                        <a:lnSpc>
                          <a:spcPct val="150000"/>
                        </a:lnSpc>
                        <a:spcAft>
                          <a:spcPts val="0"/>
                        </a:spcAft>
                      </a:pPr>
                      <a:r>
                        <a:rPr lang="en-US" sz="2300">
                          <a:effectLst/>
                          <a:latin typeface="Arial (Headings)"/>
                        </a:rPr>
                        <a:t>music</a:t>
                      </a:r>
                      <a:endParaRPr lang="en-US" sz="23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Arial (Headings)"/>
                        </a:rPr>
                        <a:t>/'mju'zɪk/</a:t>
                      </a:r>
                      <a:endParaRPr lang="en-US" sz="23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Arial (Headings)"/>
                        </a:rPr>
                        <a:t>n</a:t>
                      </a:r>
                      <a:endParaRPr lang="en-US" sz="23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Arial (Headings)"/>
                        </a:rPr>
                        <a:t>âm nhạc</a:t>
                      </a:r>
                      <a:endParaRPr lang="en-US" sz="2300">
                        <a:effectLst/>
                        <a:latin typeface="Arial (Headings)"/>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502412997"/>
                  </a:ext>
                </a:extLst>
              </a:tr>
              <a:tr h="0">
                <a:tc>
                  <a:txBody>
                    <a:bodyPr/>
                    <a:lstStyle/>
                    <a:p>
                      <a:pPr algn="ctr">
                        <a:lnSpc>
                          <a:spcPct val="150000"/>
                        </a:lnSpc>
                        <a:spcAft>
                          <a:spcPts val="0"/>
                        </a:spcAft>
                      </a:pPr>
                      <a:r>
                        <a:rPr lang="en-US" sz="2300">
                          <a:effectLst/>
                          <a:latin typeface="Arial (Headings)"/>
                        </a:rPr>
                        <a:t>better</a:t>
                      </a:r>
                      <a:endParaRPr lang="en-US" sz="23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Arial (Headings)"/>
                        </a:rPr>
                        <a:t>/'betər/</a:t>
                      </a:r>
                      <a:endParaRPr lang="en-US" sz="23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Arial (Headings)"/>
                        </a:rPr>
                        <a:t>adj</a:t>
                      </a:r>
                      <a:endParaRPr lang="en-US" sz="23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Arial (Headings)"/>
                        </a:rPr>
                        <a:t>tốt hơn</a:t>
                      </a:r>
                      <a:endParaRPr lang="en-US" sz="2300">
                        <a:effectLst/>
                        <a:latin typeface="Arial (Headings)"/>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14886448"/>
                  </a:ext>
                </a:extLst>
              </a:tr>
              <a:tr h="0">
                <a:tc>
                  <a:txBody>
                    <a:bodyPr/>
                    <a:lstStyle/>
                    <a:p>
                      <a:pPr algn="ctr">
                        <a:lnSpc>
                          <a:spcPct val="150000"/>
                        </a:lnSpc>
                        <a:spcAft>
                          <a:spcPts val="0"/>
                        </a:spcAft>
                      </a:pPr>
                      <a:r>
                        <a:rPr lang="en-US" sz="2300">
                          <a:effectLst/>
                          <a:latin typeface="Arial (Headings)"/>
                        </a:rPr>
                        <a:t>active</a:t>
                      </a:r>
                      <a:endParaRPr lang="en-US" sz="23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Arial (Headings)"/>
                        </a:rPr>
                        <a:t>/'æktɪv/</a:t>
                      </a:r>
                      <a:endParaRPr lang="en-US" sz="23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Arial (Headings)"/>
                        </a:rPr>
                        <a:t>adj</a:t>
                      </a:r>
                      <a:endParaRPr lang="en-US" sz="23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Arial (Headings)"/>
                        </a:rPr>
                        <a:t>năng động</a:t>
                      </a:r>
                      <a:endParaRPr lang="en-US" sz="2300">
                        <a:effectLst/>
                        <a:latin typeface="Arial (Headings)"/>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18342543"/>
                  </a:ext>
                </a:extLst>
              </a:tr>
              <a:tr h="0">
                <a:tc>
                  <a:txBody>
                    <a:bodyPr/>
                    <a:lstStyle/>
                    <a:p>
                      <a:pPr algn="ctr">
                        <a:lnSpc>
                          <a:spcPct val="150000"/>
                        </a:lnSpc>
                        <a:spcAft>
                          <a:spcPts val="0"/>
                        </a:spcAft>
                      </a:pPr>
                      <a:r>
                        <a:rPr lang="en-US" sz="2300" dirty="0">
                          <a:effectLst/>
                          <a:latin typeface="Arial (Headings)"/>
                        </a:rPr>
                        <a:t>easy</a:t>
                      </a:r>
                      <a:endParaRPr lang="en-US" sz="2300" dirty="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Arial (Headings)"/>
                        </a:rPr>
                        <a:t>/'i:zɪ/</a:t>
                      </a:r>
                      <a:endParaRPr lang="en-US" sz="23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Arial (Headings)"/>
                        </a:rPr>
                        <a:t>adj</a:t>
                      </a:r>
                      <a:endParaRPr lang="en-US" sz="23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dirty="0" err="1">
                          <a:effectLst/>
                          <a:latin typeface="Arial (Headings)"/>
                        </a:rPr>
                        <a:t>dễ</a:t>
                      </a:r>
                      <a:r>
                        <a:rPr lang="en-US" sz="2300" dirty="0">
                          <a:effectLst/>
                          <a:latin typeface="Arial (Headings)"/>
                        </a:rPr>
                        <a:t> </a:t>
                      </a:r>
                      <a:r>
                        <a:rPr lang="en-US" sz="2300" dirty="0" err="1">
                          <a:effectLst/>
                          <a:latin typeface="Arial (Headings)"/>
                        </a:rPr>
                        <a:t>dàng</a:t>
                      </a:r>
                      <a:endParaRPr lang="en-US" sz="2300" dirty="0">
                        <a:effectLst/>
                        <a:latin typeface="Arial (Headings)"/>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104838796"/>
                  </a:ext>
                </a:extLst>
              </a:tr>
            </a:tbl>
          </a:graphicData>
        </a:graphic>
      </p:graphicFrame>
    </p:spTree>
    <p:extLst>
      <p:ext uri="{BB962C8B-B14F-4D97-AF65-F5344CB8AC3E}">
        <p14:creationId xmlns:p14="http://schemas.microsoft.com/office/powerpoint/2010/main" val="3713096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checkerboard(across)">
                                      <p:cBhvr>
                                        <p:cTn id="10" dur="500"/>
                                        <p:tgtEl>
                                          <p:spTgt spid="4">
                                            <p:txEl>
                                              <p:pRg st="1" end="1"/>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checkerboard(across)">
                                      <p:cBhvr>
                                        <p:cTn id="13" dur="500"/>
                                        <p:tgtEl>
                                          <p:spTgt spid="4">
                                            <p:txEl>
                                              <p:pRg st="2" end="2"/>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checkerboard(across)">
                                      <p:cBhvr>
                                        <p:cTn id="16" dur="500"/>
                                        <p:tgtEl>
                                          <p:spTgt spid="4">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210515034"/>
              </p:ext>
            </p:extLst>
          </p:nvPr>
        </p:nvGraphicFramePr>
        <p:xfrm>
          <a:off x="1045688" y="1851660"/>
          <a:ext cx="7778118" cy="3291840"/>
        </p:xfrm>
        <a:graphic>
          <a:graphicData uri="http://schemas.openxmlformats.org/drawingml/2006/table">
            <a:tbl>
              <a:tblPr firstRow="1" firstCol="1" bandRow="1">
                <a:tableStyleId>{DB1B3E19-6306-40EA-88B0-6395A470C4ED}</a:tableStyleId>
              </a:tblPr>
              <a:tblGrid>
                <a:gridCol w="1944139">
                  <a:extLst>
                    <a:ext uri="{9D8B030D-6E8A-4147-A177-3AD203B41FA5}">
                      <a16:colId xmlns:a16="http://schemas.microsoft.com/office/drawing/2014/main" val="3498119556"/>
                    </a:ext>
                  </a:extLst>
                </a:gridCol>
                <a:gridCol w="2335180">
                  <a:extLst>
                    <a:ext uri="{9D8B030D-6E8A-4147-A177-3AD203B41FA5}">
                      <a16:colId xmlns:a16="http://schemas.microsoft.com/office/drawing/2014/main" val="345589777"/>
                    </a:ext>
                  </a:extLst>
                </a:gridCol>
                <a:gridCol w="875614">
                  <a:extLst>
                    <a:ext uri="{9D8B030D-6E8A-4147-A177-3AD203B41FA5}">
                      <a16:colId xmlns:a16="http://schemas.microsoft.com/office/drawing/2014/main" val="1138297547"/>
                    </a:ext>
                  </a:extLst>
                </a:gridCol>
                <a:gridCol w="2623185">
                  <a:extLst>
                    <a:ext uri="{9D8B030D-6E8A-4147-A177-3AD203B41FA5}">
                      <a16:colId xmlns:a16="http://schemas.microsoft.com/office/drawing/2014/main" val="452543957"/>
                    </a:ext>
                  </a:extLst>
                </a:gridCol>
              </a:tblGrid>
              <a:tr h="0">
                <a:tc>
                  <a:txBody>
                    <a:bodyPr/>
                    <a:lstStyle/>
                    <a:p>
                      <a:pPr algn="ctr">
                        <a:lnSpc>
                          <a:spcPct val="150000"/>
                        </a:lnSpc>
                        <a:spcAft>
                          <a:spcPts val="0"/>
                        </a:spcAft>
                      </a:pPr>
                      <a:r>
                        <a:rPr lang="en-US" sz="2400" b="1" dirty="0">
                          <a:solidFill>
                            <a:srgbClr val="FF0000"/>
                          </a:solidFill>
                          <a:effectLst/>
                          <a:latin typeface="Arial (Headings)"/>
                        </a:rPr>
                        <a:t>Words</a:t>
                      </a:r>
                      <a:endParaRPr lang="en-US" sz="2400" b="1" dirty="0">
                        <a:solidFill>
                          <a:srgbClr val="FF0000"/>
                        </a:solidFill>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b="1" dirty="0">
                          <a:solidFill>
                            <a:srgbClr val="FF0000"/>
                          </a:solidFill>
                          <a:effectLst/>
                          <a:latin typeface="Arial (Headings)"/>
                        </a:rPr>
                        <a:t>Pronunciation</a:t>
                      </a:r>
                      <a:endParaRPr lang="en-US" sz="2400" b="1" dirty="0">
                        <a:solidFill>
                          <a:srgbClr val="FF0000"/>
                        </a:solidFill>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b="1" dirty="0">
                          <a:solidFill>
                            <a:srgbClr val="FF0000"/>
                          </a:solidFill>
                          <a:effectLst/>
                          <a:latin typeface="Arial (Headings)"/>
                        </a:rPr>
                        <a:t>Type</a:t>
                      </a:r>
                      <a:endParaRPr lang="en-US" sz="2400" b="1" dirty="0">
                        <a:solidFill>
                          <a:srgbClr val="FF0000"/>
                        </a:solidFill>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b="1" dirty="0">
                          <a:solidFill>
                            <a:srgbClr val="FF0000"/>
                          </a:solidFill>
                          <a:effectLst/>
                          <a:latin typeface="Arial (Headings)"/>
                        </a:rPr>
                        <a:t>Meaning</a:t>
                      </a:r>
                      <a:endParaRPr lang="en-US" sz="2400" b="1" dirty="0">
                        <a:solidFill>
                          <a:srgbClr val="FF0000"/>
                        </a:solidFill>
                        <a:effectLst/>
                        <a:latin typeface="Arial (Headings)"/>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12611380"/>
                  </a:ext>
                </a:extLst>
              </a:tr>
              <a:tr h="0">
                <a:tc>
                  <a:txBody>
                    <a:bodyPr/>
                    <a:lstStyle/>
                    <a:p>
                      <a:pPr algn="ctr">
                        <a:lnSpc>
                          <a:spcPct val="150000"/>
                        </a:lnSpc>
                        <a:spcAft>
                          <a:spcPts val="0"/>
                        </a:spcAft>
                      </a:pPr>
                      <a:r>
                        <a:rPr lang="en-US" sz="2400" dirty="0">
                          <a:effectLst/>
                          <a:latin typeface="Arial (Headings)"/>
                        </a:rPr>
                        <a:t>design</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dirty="0">
                          <a:effectLst/>
                          <a:latin typeface="Arial (Headings)"/>
                        </a:rPr>
                        <a:t>/</a:t>
                      </a:r>
                      <a:r>
                        <a:rPr lang="en-US" sz="2400" dirty="0" err="1">
                          <a:effectLst/>
                          <a:latin typeface="Arial (Headings)"/>
                        </a:rPr>
                        <a:t>dɪ'zaɪn</a:t>
                      </a:r>
                      <a:r>
                        <a:rPr lang="en-US" sz="2400" dirty="0">
                          <a:effectLst/>
                          <a:latin typeface="Arial (Headings)"/>
                        </a:rPr>
                        <a:t>/</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dirty="0">
                          <a:effectLst/>
                          <a:latin typeface="Arial (Headings)"/>
                        </a:rPr>
                        <a:t>n</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a:effectLst/>
                          <a:latin typeface="Arial (Headings)"/>
                        </a:rPr>
                        <a:t>bản phác hoạ</a:t>
                      </a:r>
                      <a:endParaRPr lang="en-US" sz="2400">
                        <a:effectLst/>
                        <a:latin typeface="Arial (Headings)"/>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189505952"/>
                  </a:ext>
                </a:extLst>
              </a:tr>
              <a:tr h="0">
                <a:tc>
                  <a:txBody>
                    <a:bodyPr/>
                    <a:lstStyle/>
                    <a:p>
                      <a:pPr algn="ctr">
                        <a:lnSpc>
                          <a:spcPct val="150000"/>
                        </a:lnSpc>
                        <a:spcAft>
                          <a:spcPts val="0"/>
                        </a:spcAft>
                      </a:pPr>
                      <a:r>
                        <a:rPr lang="en-US" sz="2400" dirty="0">
                          <a:effectLst/>
                          <a:latin typeface="Arial (Headings)"/>
                        </a:rPr>
                        <a:t>balloon</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dirty="0">
                          <a:effectLst/>
                          <a:latin typeface="Arial (Headings)"/>
                        </a:rPr>
                        <a:t>/</a:t>
                      </a:r>
                      <a:r>
                        <a:rPr lang="en-US" sz="2400" dirty="0" err="1">
                          <a:effectLst/>
                          <a:latin typeface="Arial (Headings)"/>
                        </a:rPr>
                        <a:t>bə'lu:n</a:t>
                      </a:r>
                      <a:r>
                        <a:rPr lang="en-US" sz="2400" dirty="0">
                          <a:effectLst/>
                          <a:latin typeface="Arial (Headings)"/>
                        </a:rPr>
                        <a:t>/</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a:effectLst/>
                          <a:latin typeface="Arial (Headings)"/>
                        </a:rPr>
                        <a:t>n</a:t>
                      </a:r>
                      <a:endParaRPr lang="en-US" sz="24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a:effectLst/>
                          <a:latin typeface="Arial (Headings)"/>
                        </a:rPr>
                        <a:t>bóng bay</a:t>
                      </a:r>
                      <a:endParaRPr lang="en-US" sz="2400">
                        <a:effectLst/>
                        <a:latin typeface="Arial (Headings)"/>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749979930"/>
                  </a:ext>
                </a:extLst>
              </a:tr>
              <a:tr h="0">
                <a:tc>
                  <a:txBody>
                    <a:bodyPr/>
                    <a:lstStyle/>
                    <a:p>
                      <a:pPr algn="ctr">
                        <a:lnSpc>
                          <a:spcPct val="150000"/>
                        </a:lnSpc>
                        <a:spcAft>
                          <a:spcPts val="0"/>
                        </a:spcAft>
                      </a:pPr>
                      <a:r>
                        <a:rPr lang="en-US" sz="2400">
                          <a:effectLst/>
                          <a:latin typeface="Arial (Headings)"/>
                        </a:rPr>
                        <a:t>advice</a:t>
                      </a:r>
                      <a:endParaRPr lang="en-US" sz="24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dirty="0">
                          <a:effectLst/>
                          <a:latin typeface="Arial (Headings)"/>
                        </a:rPr>
                        <a:t>/</a:t>
                      </a:r>
                      <a:r>
                        <a:rPr lang="en-US" sz="2400" dirty="0" err="1">
                          <a:effectLst/>
                          <a:latin typeface="Arial (Headings)"/>
                        </a:rPr>
                        <a:t>əd'vaɪs</a:t>
                      </a:r>
                      <a:r>
                        <a:rPr lang="en-US" sz="2400" dirty="0">
                          <a:effectLst/>
                          <a:latin typeface="Arial (Headings)"/>
                        </a:rPr>
                        <a:t>/</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dirty="0">
                          <a:effectLst/>
                          <a:latin typeface="Arial (Headings)"/>
                        </a:rPr>
                        <a:t>n</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dirty="0" err="1">
                          <a:effectLst/>
                          <a:latin typeface="Arial (Headings)"/>
                        </a:rPr>
                        <a:t>lời</a:t>
                      </a:r>
                      <a:r>
                        <a:rPr lang="en-US" sz="2400" dirty="0">
                          <a:effectLst/>
                          <a:latin typeface="Arial (Headings)"/>
                        </a:rPr>
                        <a:t> </a:t>
                      </a:r>
                      <a:r>
                        <a:rPr lang="en-US" sz="2400" dirty="0" err="1">
                          <a:effectLst/>
                          <a:latin typeface="Arial (Headings)"/>
                        </a:rPr>
                        <a:t>khuyên</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904006057"/>
                  </a:ext>
                </a:extLst>
              </a:tr>
              <a:tr h="0">
                <a:tc>
                  <a:txBody>
                    <a:bodyPr/>
                    <a:lstStyle/>
                    <a:p>
                      <a:pPr algn="ctr">
                        <a:lnSpc>
                          <a:spcPct val="150000"/>
                        </a:lnSpc>
                        <a:spcAft>
                          <a:spcPts val="0"/>
                        </a:spcAft>
                      </a:pPr>
                      <a:r>
                        <a:rPr lang="en-US" sz="2400">
                          <a:effectLst/>
                          <a:latin typeface="Arial (Headings)"/>
                        </a:rPr>
                        <a:t>estate</a:t>
                      </a:r>
                      <a:endParaRPr lang="en-US" sz="24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a:effectLst/>
                          <a:latin typeface="Arial (Headings)"/>
                        </a:rPr>
                        <a:t>/ɪ'steɪt/</a:t>
                      </a:r>
                      <a:endParaRPr lang="en-US" sz="24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a:effectLst/>
                          <a:latin typeface="Arial (Headings)"/>
                        </a:rPr>
                        <a:t>n</a:t>
                      </a:r>
                      <a:endParaRPr lang="en-US" sz="24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dirty="0" err="1">
                          <a:effectLst/>
                          <a:latin typeface="Arial (Headings)"/>
                        </a:rPr>
                        <a:t>tài</a:t>
                      </a:r>
                      <a:r>
                        <a:rPr lang="en-US" sz="2400" dirty="0">
                          <a:effectLst/>
                          <a:latin typeface="Arial (Headings)"/>
                        </a:rPr>
                        <a:t> </a:t>
                      </a:r>
                      <a:r>
                        <a:rPr lang="en-US" sz="2400" dirty="0" err="1">
                          <a:effectLst/>
                          <a:latin typeface="Arial (Headings)"/>
                        </a:rPr>
                        <a:t>sản</a:t>
                      </a:r>
                      <a:r>
                        <a:rPr lang="en-US" sz="2400" dirty="0">
                          <a:effectLst/>
                          <a:latin typeface="Arial (Headings)"/>
                        </a:rPr>
                        <a:t>, </a:t>
                      </a:r>
                      <a:r>
                        <a:rPr lang="en-US" sz="2400" dirty="0" err="1">
                          <a:effectLst/>
                          <a:latin typeface="Arial (Headings)"/>
                        </a:rPr>
                        <a:t>ruộng</a:t>
                      </a:r>
                      <a:r>
                        <a:rPr lang="en-US" sz="2400" dirty="0">
                          <a:effectLst/>
                          <a:latin typeface="Arial (Headings)"/>
                        </a:rPr>
                        <a:t> </a:t>
                      </a:r>
                      <a:r>
                        <a:rPr lang="en-US" sz="2400" dirty="0" err="1">
                          <a:effectLst/>
                          <a:latin typeface="Arial (Headings)"/>
                        </a:rPr>
                        <a:t>đất</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686374333"/>
                  </a:ext>
                </a:extLst>
              </a:tr>
              <a:tr h="0">
                <a:tc>
                  <a:txBody>
                    <a:bodyPr/>
                    <a:lstStyle/>
                    <a:p>
                      <a:pPr algn="ctr">
                        <a:lnSpc>
                          <a:spcPct val="150000"/>
                        </a:lnSpc>
                        <a:spcAft>
                          <a:spcPts val="0"/>
                        </a:spcAft>
                      </a:pPr>
                      <a:r>
                        <a:rPr lang="en-US" sz="2400">
                          <a:effectLst/>
                          <a:latin typeface="Arial (Headings)"/>
                        </a:rPr>
                        <a:t>alone</a:t>
                      </a:r>
                      <a:endParaRPr lang="en-US" sz="24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a:effectLst/>
                          <a:latin typeface="Arial (Headings)"/>
                        </a:rPr>
                        <a:t>/ə'ləʊn/</a:t>
                      </a:r>
                      <a:endParaRPr lang="en-US" sz="24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a:effectLst/>
                          <a:latin typeface="Arial (Headings)"/>
                        </a:rPr>
                        <a:t>adj</a:t>
                      </a:r>
                      <a:endParaRPr lang="en-US" sz="24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dirty="0" err="1">
                          <a:effectLst/>
                          <a:latin typeface="Arial (Headings)"/>
                        </a:rPr>
                        <a:t>một</a:t>
                      </a:r>
                      <a:r>
                        <a:rPr lang="en-US" sz="2400" dirty="0">
                          <a:effectLst/>
                          <a:latin typeface="Arial (Headings)"/>
                        </a:rPr>
                        <a:t> </a:t>
                      </a:r>
                      <a:r>
                        <a:rPr lang="en-US" sz="2400" dirty="0" err="1">
                          <a:effectLst/>
                          <a:latin typeface="Arial (Headings)"/>
                        </a:rPr>
                        <a:t>mình</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213511518"/>
                  </a:ext>
                </a:extLst>
              </a:tr>
            </a:tbl>
          </a:graphicData>
        </a:graphic>
      </p:graphicFrame>
      <p:sp>
        <p:nvSpPr>
          <p:cNvPr id="4" name="Rectangle 1"/>
          <p:cNvSpPr>
            <a:spLocks noChangeArrowheads="1"/>
          </p:cNvSpPr>
          <p:nvPr/>
        </p:nvSpPr>
        <p:spPr bwMode="auto">
          <a:xfrm>
            <a:off x="268604" y="243216"/>
            <a:ext cx="8761095"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n-US" altLang="en-US" sz="2400" b="1" i="1"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Ngoại</a:t>
            </a:r>
            <a:r>
              <a:rPr kumimoji="0" lang="en-US" altLang="en-US" sz="2400" b="1" i="1"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1" i="1"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lệ</a:t>
            </a:r>
            <a:r>
              <a:rPr kumimoji="0" lang="en-US" altLang="en-US" sz="2400" b="1" i="1"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Nếu</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danh</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từ</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có</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2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âm</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tiết</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mà</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âm</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thứ</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2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có</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chứa</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nguyên</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âm</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đôi</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hoặc</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nguyên</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âm</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dài</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thì</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trọng</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âm</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sẽ</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rơi</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vào</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âm</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a:t>
            </a:r>
            <a:r>
              <a:rPr kumimoji="0" lang="en-US" altLang="en-US" sz="2400" b="0" i="0" u="none" strike="noStrike" cap="none" normalizeH="0" baseline="0" dirty="0" err="1" smtClean="0">
                <a:ln>
                  <a:noFill/>
                </a:ln>
                <a:solidFill>
                  <a:srgbClr val="000000"/>
                </a:solidFill>
                <a:effectLst/>
                <a:latin typeface="Arial (Headings)"/>
                <a:ea typeface="Calibri" panose="020F0502020204030204" pitchFamily="34" charset="0"/>
                <a:cs typeface="Calibri" panose="020F0502020204030204" pitchFamily="34" charset="0"/>
              </a:rPr>
              <a:t>số</a:t>
            </a:r>
            <a:r>
              <a:rPr kumimoji="0" lang="en-US" altLang="en-US" sz="24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2.</a:t>
            </a:r>
            <a:endParaRPr kumimoji="0" lang="en-US" altLang="en-US" sz="2400" b="0" i="0" u="none" strike="noStrike" cap="none" normalizeH="0" baseline="0" dirty="0" smtClean="0">
              <a:ln>
                <a:noFill/>
              </a:ln>
              <a:solidFill>
                <a:schemeClr val="tx1"/>
              </a:solidFill>
              <a:effectLst/>
              <a:latin typeface="Arial (Headings)"/>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vi-VN" altLang="en-US" sz="2400" b="1" i="1"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400" b="1" i="1"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Ex:</a:t>
            </a:r>
            <a:endParaRPr kumimoji="0" lang="en-US" altLang="en-US" sz="2400" b="0" i="0" u="none" strike="noStrike" cap="none" normalizeH="0" baseline="0" dirty="0" smtClean="0">
              <a:ln>
                <a:noFill/>
              </a:ln>
              <a:solidFill>
                <a:schemeClr val="tx1"/>
              </a:solidFill>
              <a:effectLst/>
              <a:latin typeface="Arial (Headings)"/>
            </a:endParaRPr>
          </a:p>
        </p:txBody>
      </p:sp>
    </p:spTree>
    <p:extLst>
      <p:ext uri="{BB962C8B-B14F-4D97-AF65-F5344CB8AC3E}">
        <p14:creationId xmlns:p14="http://schemas.microsoft.com/office/powerpoint/2010/main" val="2793565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001450375"/>
              </p:ext>
            </p:extLst>
          </p:nvPr>
        </p:nvGraphicFramePr>
        <p:xfrm>
          <a:off x="1028699" y="2171700"/>
          <a:ext cx="7692390" cy="2971800"/>
        </p:xfrm>
        <a:graphic>
          <a:graphicData uri="http://schemas.openxmlformats.org/drawingml/2006/table">
            <a:tbl>
              <a:tblPr firstRow="1" firstCol="1" bandRow="1">
                <a:tableStyleId>{DB1B3E19-6306-40EA-88B0-6395A470C4ED}</a:tableStyleId>
              </a:tblPr>
              <a:tblGrid>
                <a:gridCol w="1922712">
                  <a:extLst>
                    <a:ext uri="{9D8B030D-6E8A-4147-A177-3AD203B41FA5}">
                      <a16:colId xmlns:a16="http://schemas.microsoft.com/office/drawing/2014/main" val="1136096274"/>
                    </a:ext>
                  </a:extLst>
                </a:gridCol>
                <a:gridCol w="2664056">
                  <a:extLst>
                    <a:ext uri="{9D8B030D-6E8A-4147-A177-3AD203B41FA5}">
                      <a16:colId xmlns:a16="http://schemas.microsoft.com/office/drawing/2014/main" val="3505155427"/>
                    </a:ext>
                  </a:extLst>
                </a:gridCol>
                <a:gridCol w="1182139">
                  <a:extLst>
                    <a:ext uri="{9D8B030D-6E8A-4147-A177-3AD203B41FA5}">
                      <a16:colId xmlns:a16="http://schemas.microsoft.com/office/drawing/2014/main" val="433803636"/>
                    </a:ext>
                  </a:extLst>
                </a:gridCol>
                <a:gridCol w="1923483">
                  <a:extLst>
                    <a:ext uri="{9D8B030D-6E8A-4147-A177-3AD203B41FA5}">
                      <a16:colId xmlns:a16="http://schemas.microsoft.com/office/drawing/2014/main" val="2089606344"/>
                    </a:ext>
                  </a:extLst>
                </a:gridCol>
              </a:tblGrid>
              <a:tr h="0">
                <a:tc>
                  <a:txBody>
                    <a:bodyPr/>
                    <a:lstStyle/>
                    <a:p>
                      <a:pPr algn="ctr">
                        <a:lnSpc>
                          <a:spcPct val="150000"/>
                        </a:lnSpc>
                        <a:spcAft>
                          <a:spcPts val="0"/>
                        </a:spcAft>
                      </a:pPr>
                      <a:r>
                        <a:rPr lang="en-US" sz="2600" b="1" dirty="0">
                          <a:solidFill>
                            <a:srgbClr val="FF0000"/>
                          </a:solidFill>
                          <a:effectLst/>
                          <a:latin typeface="Arial (Headings)"/>
                        </a:rPr>
                        <a:t>Words</a:t>
                      </a:r>
                      <a:endParaRPr lang="en-US" sz="2600" b="1" dirty="0">
                        <a:solidFill>
                          <a:srgbClr val="FF0000"/>
                        </a:solidFill>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600" b="1" dirty="0">
                          <a:solidFill>
                            <a:srgbClr val="FF0000"/>
                          </a:solidFill>
                          <a:effectLst/>
                          <a:latin typeface="Arial (Headings)"/>
                        </a:rPr>
                        <a:t>Pronunciation</a:t>
                      </a:r>
                      <a:endParaRPr lang="en-US" sz="2600" b="1" dirty="0">
                        <a:solidFill>
                          <a:srgbClr val="FF0000"/>
                        </a:solidFill>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600" b="1" dirty="0">
                          <a:solidFill>
                            <a:srgbClr val="FF0000"/>
                          </a:solidFill>
                          <a:effectLst/>
                          <a:latin typeface="Arial (Headings)"/>
                        </a:rPr>
                        <a:t>Type</a:t>
                      </a:r>
                      <a:endParaRPr lang="en-US" sz="2600" b="1" dirty="0">
                        <a:solidFill>
                          <a:srgbClr val="FF0000"/>
                        </a:solidFill>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600" b="1" dirty="0">
                          <a:solidFill>
                            <a:srgbClr val="FF0000"/>
                          </a:solidFill>
                          <a:effectLst/>
                          <a:latin typeface="Arial (Headings)"/>
                        </a:rPr>
                        <a:t>Meaning</a:t>
                      </a:r>
                      <a:endParaRPr lang="en-US" sz="2600" b="1" dirty="0">
                        <a:solidFill>
                          <a:srgbClr val="FF0000"/>
                        </a:solidFill>
                        <a:effectLst/>
                        <a:latin typeface="Arial (Headings)"/>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351115677"/>
                  </a:ext>
                </a:extLst>
              </a:tr>
              <a:tr h="0">
                <a:tc>
                  <a:txBody>
                    <a:bodyPr/>
                    <a:lstStyle/>
                    <a:p>
                      <a:pPr algn="ctr">
                        <a:lnSpc>
                          <a:spcPct val="150000"/>
                        </a:lnSpc>
                        <a:spcAft>
                          <a:spcPts val="0"/>
                        </a:spcAft>
                      </a:pPr>
                      <a:r>
                        <a:rPr lang="en-US" sz="2600" dirty="0">
                          <a:effectLst/>
                          <a:latin typeface="Arial (Headings)"/>
                        </a:rPr>
                        <a:t>invest</a:t>
                      </a:r>
                      <a:endParaRPr lang="en-US" sz="2600" dirty="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600" dirty="0">
                          <a:effectLst/>
                          <a:latin typeface="Arial (Headings)"/>
                        </a:rPr>
                        <a:t>/</a:t>
                      </a:r>
                      <a:r>
                        <a:rPr lang="en-US" sz="2600" dirty="0" err="1">
                          <a:effectLst/>
                          <a:latin typeface="Arial (Headings)"/>
                        </a:rPr>
                        <a:t>ɪn'vest</a:t>
                      </a:r>
                      <a:r>
                        <a:rPr lang="en-US" sz="2600" dirty="0">
                          <a:effectLst/>
                          <a:latin typeface="Arial (Headings)"/>
                        </a:rPr>
                        <a:t>/</a:t>
                      </a:r>
                      <a:endParaRPr lang="en-US" sz="2600" dirty="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600">
                          <a:effectLst/>
                          <a:latin typeface="Arial (Headings)"/>
                        </a:rPr>
                        <a:t>v</a:t>
                      </a:r>
                      <a:endParaRPr lang="en-US" sz="26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600" dirty="0" err="1">
                          <a:effectLst/>
                          <a:latin typeface="Arial (Headings)"/>
                        </a:rPr>
                        <a:t>đẩu</a:t>
                      </a:r>
                      <a:r>
                        <a:rPr lang="en-US" sz="2600" dirty="0">
                          <a:effectLst/>
                          <a:latin typeface="Arial (Headings)"/>
                        </a:rPr>
                        <a:t> </a:t>
                      </a:r>
                      <a:r>
                        <a:rPr lang="en-US" sz="2600" dirty="0" err="1">
                          <a:effectLst/>
                          <a:latin typeface="Arial (Headings)"/>
                        </a:rPr>
                        <a:t>tư</a:t>
                      </a:r>
                      <a:endParaRPr lang="en-US" sz="2600" dirty="0">
                        <a:effectLst/>
                        <a:latin typeface="Arial (Headings)"/>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272854108"/>
                  </a:ext>
                </a:extLst>
              </a:tr>
              <a:tr h="0">
                <a:tc>
                  <a:txBody>
                    <a:bodyPr/>
                    <a:lstStyle/>
                    <a:p>
                      <a:pPr algn="ctr">
                        <a:lnSpc>
                          <a:spcPct val="150000"/>
                        </a:lnSpc>
                        <a:spcAft>
                          <a:spcPts val="0"/>
                        </a:spcAft>
                      </a:pPr>
                      <a:r>
                        <a:rPr lang="en-US" sz="2600" dirty="0">
                          <a:effectLst/>
                          <a:latin typeface="Arial (Headings)"/>
                        </a:rPr>
                        <a:t>believe</a:t>
                      </a:r>
                      <a:endParaRPr lang="en-US" sz="2600" dirty="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600" dirty="0">
                          <a:effectLst/>
                          <a:latin typeface="Arial (Headings)"/>
                        </a:rPr>
                        <a:t>/</a:t>
                      </a:r>
                      <a:r>
                        <a:rPr lang="en-US" sz="2600" dirty="0" err="1">
                          <a:effectLst/>
                          <a:latin typeface="Arial (Headings)"/>
                        </a:rPr>
                        <a:t>bɪ'li:v</a:t>
                      </a:r>
                      <a:r>
                        <a:rPr lang="en-US" sz="2600" dirty="0">
                          <a:effectLst/>
                          <a:latin typeface="Arial (Headings)"/>
                        </a:rPr>
                        <a:t>/</a:t>
                      </a:r>
                      <a:endParaRPr lang="en-US" sz="2600" dirty="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600" dirty="0">
                          <a:effectLst/>
                          <a:latin typeface="Arial (Headings)"/>
                        </a:rPr>
                        <a:t>v</a:t>
                      </a:r>
                      <a:endParaRPr lang="en-US" sz="2600" dirty="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600">
                          <a:effectLst/>
                          <a:latin typeface="Arial (Headings)"/>
                        </a:rPr>
                        <a:t>tin tưởng</a:t>
                      </a:r>
                      <a:endParaRPr lang="en-US" sz="2600">
                        <a:effectLst/>
                        <a:latin typeface="Arial (Headings)"/>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089073869"/>
                  </a:ext>
                </a:extLst>
              </a:tr>
              <a:tr h="0">
                <a:tc>
                  <a:txBody>
                    <a:bodyPr/>
                    <a:lstStyle/>
                    <a:p>
                      <a:pPr algn="ctr">
                        <a:lnSpc>
                          <a:spcPct val="150000"/>
                        </a:lnSpc>
                        <a:spcAft>
                          <a:spcPts val="0"/>
                        </a:spcAft>
                      </a:pPr>
                      <a:r>
                        <a:rPr lang="en-US" sz="2600">
                          <a:effectLst/>
                          <a:latin typeface="Arial (Headings)"/>
                        </a:rPr>
                        <a:t>decide</a:t>
                      </a:r>
                      <a:endParaRPr lang="en-US" sz="26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600">
                          <a:effectLst/>
                          <a:latin typeface="Arial (Headings)"/>
                        </a:rPr>
                        <a:t>/dɪ'saɪd/</a:t>
                      </a:r>
                      <a:endParaRPr lang="en-US" sz="26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600" dirty="0">
                          <a:effectLst/>
                          <a:latin typeface="Arial (Headings)"/>
                        </a:rPr>
                        <a:t>v</a:t>
                      </a:r>
                      <a:endParaRPr lang="en-US" sz="2600" dirty="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600" dirty="0" err="1">
                          <a:effectLst/>
                          <a:latin typeface="Arial (Headings)"/>
                        </a:rPr>
                        <a:t>quyết</a:t>
                      </a:r>
                      <a:r>
                        <a:rPr lang="en-US" sz="2600" dirty="0">
                          <a:effectLst/>
                          <a:latin typeface="Arial (Headings)"/>
                        </a:rPr>
                        <a:t> </a:t>
                      </a:r>
                      <a:r>
                        <a:rPr lang="en-US" sz="2600" dirty="0" err="1">
                          <a:effectLst/>
                          <a:latin typeface="Arial (Headings)"/>
                        </a:rPr>
                        <a:t>định</a:t>
                      </a:r>
                      <a:endParaRPr lang="en-US" sz="2600" dirty="0">
                        <a:effectLst/>
                        <a:latin typeface="Arial (Headings)"/>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510413801"/>
                  </a:ext>
                </a:extLst>
              </a:tr>
              <a:tr h="0">
                <a:tc>
                  <a:txBody>
                    <a:bodyPr/>
                    <a:lstStyle/>
                    <a:p>
                      <a:pPr algn="ctr">
                        <a:lnSpc>
                          <a:spcPct val="150000"/>
                        </a:lnSpc>
                        <a:spcAft>
                          <a:spcPts val="0"/>
                        </a:spcAft>
                      </a:pPr>
                      <a:r>
                        <a:rPr lang="en-US" sz="2600">
                          <a:effectLst/>
                          <a:latin typeface="Arial (Headings)"/>
                        </a:rPr>
                        <a:t>decrease</a:t>
                      </a:r>
                      <a:endParaRPr lang="en-US" sz="26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600">
                          <a:effectLst/>
                          <a:latin typeface="Arial (Headings)"/>
                        </a:rPr>
                        <a:t>/dɪ'kri:s/</a:t>
                      </a:r>
                      <a:endParaRPr lang="en-US" sz="26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600">
                          <a:effectLst/>
                          <a:latin typeface="Arial (Headings)"/>
                        </a:rPr>
                        <a:t>v</a:t>
                      </a:r>
                      <a:endParaRPr lang="en-US" sz="2600">
                        <a:effectLst/>
                        <a:latin typeface="Arial (Headings)"/>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600" dirty="0" err="1">
                          <a:effectLst/>
                          <a:latin typeface="Arial (Headings)"/>
                        </a:rPr>
                        <a:t>giảm</a:t>
                      </a:r>
                      <a:r>
                        <a:rPr lang="en-US" sz="2600" dirty="0">
                          <a:effectLst/>
                          <a:latin typeface="Arial (Headings)"/>
                        </a:rPr>
                        <a:t> </a:t>
                      </a:r>
                      <a:r>
                        <a:rPr lang="en-US" sz="2600" dirty="0" err="1">
                          <a:effectLst/>
                          <a:latin typeface="Arial (Headings)"/>
                        </a:rPr>
                        <a:t>xuống</a:t>
                      </a:r>
                      <a:endParaRPr lang="en-US" sz="2600" dirty="0">
                        <a:effectLst/>
                        <a:latin typeface="Arial (Headings)"/>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11107326"/>
                  </a:ext>
                </a:extLst>
              </a:tr>
            </a:tbl>
          </a:graphicData>
        </a:graphic>
      </p:graphicFrame>
      <p:sp>
        <p:nvSpPr>
          <p:cNvPr id="5" name="Rectangle 1"/>
          <p:cNvSpPr>
            <a:spLocks noChangeArrowheads="1"/>
          </p:cNvSpPr>
          <p:nvPr/>
        </p:nvSpPr>
        <p:spPr bwMode="auto">
          <a:xfrm>
            <a:off x="198029" y="159729"/>
            <a:ext cx="8747942" cy="22929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en-US" altLang="en-US" sz="2600" b="1" i="0" u="none" strike="noStrike" cap="none" normalizeH="0" baseline="0" dirty="0" smtClean="0">
                <a:ln>
                  <a:noFill/>
                </a:ln>
                <a:solidFill>
                  <a:srgbClr val="0070C0"/>
                </a:solidFill>
                <a:effectLst/>
                <a:latin typeface="Arial (Headings)"/>
                <a:ea typeface="Calibri" panose="020F0502020204030204" pitchFamily="34" charset="0"/>
                <a:cs typeface="Calibri" panose="020F0502020204030204" pitchFamily="34" charset="0"/>
              </a:rPr>
              <a:t>2. </a:t>
            </a:r>
            <a:r>
              <a:rPr kumimoji="0" lang="en-US" altLang="en-US" sz="2600" b="1" i="0" u="none" strike="noStrike" cap="none" normalizeH="0" baseline="0" dirty="0" err="1" smtClean="0">
                <a:ln>
                  <a:noFill/>
                </a:ln>
                <a:solidFill>
                  <a:srgbClr val="0070C0"/>
                </a:solidFill>
                <a:effectLst/>
                <a:latin typeface="Arial (Headings)"/>
                <a:ea typeface="Calibri" panose="020F0502020204030204" pitchFamily="34" charset="0"/>
                <a:cs typeface="Calibri" panose="020F0502020204030204" pitchFamily="34" charset="0"/>
              </a:rPr>
              <a:t>Với</a:t>
            </a:r>
            <a:r>
              <a:rPr kumimoji="0" lang="en-US" altLang="en-US" sz="2600" b="1" i="0" u="none" strike="noStrike" cap="none" normalizeH="0" baseline="0" dirty="0" smtClean="0">
                <a:ln>
                  <a:noFill/>
                </a:ln>
                <a:solidFill>
                  <a:srgbClr val="0070C0"/>
                </a:solidFill>
                <a:effectLst/>
                <a:latin typeface="Arial (Headings)"/>
                <a:ea typeface="Calibri" panose="020F0502020204030204" pitchFamily="34" charset="0"/>
                <a:cs typeface="Calibri" panose="020F0502020204030204" pitchFamily="34" charset="0"/>
              </a:rPr>
              <a:t> </a:t>
            </a:r>
            <a:r>
              <a:rPr kumimoji="0" lang="en-US" altLang="en-US" sz="2600" b="1" i="0" u="none" strike="noStrike" cap="none" normalizeH="0" baseline="0" dirty="0" err="1" smtClean="0">
                <a:ln>
                  <a:noFill/>
                </a:ln>
                <a:solidFill>
                  <a:srgbClr val="0070C0"/>
                </a:solidFill>
                <a:effectLst/>
                <a:latin typeface="Arial (Headings)"/>
                <a:ea typeface="Calibri" panose="020F0502020204030204" pitchFamily="34" charset="0"/>
                <a:cs typeface="Calibri" panose="020F0502020204030204" pitchFamily="34" charset="0"/>
              </a:rPr>
              <a:t>động</a:t>
            </a:r>
            <a:r>
              <a:rPr kumimoji="0" lang="en-US" altLang="en-US" sz="2600" b="1" i="0" u="none" strike="noStrike" cap="none" normalizeH="0" baseline="0" dirty="0" smtClean="0">
                <a:ln>
                  <a:noFill/>
                </a:ln>
                <a:solidFill>
                  <a:srgbClr val="0070C0"/>
                </a:solidFill>
                <a:effectLst/>
                <a:latin typeface="Arial (Headings)"/>
                <a:ea typeface="Calibri" panose="020F0502020204030204" pitchFamily="34" charset="0"/>
                <a:cs typeface="Calibri" panose="020F0502020204030204" pitchFamily="34" charset="0"/>
              </a:rPr>
              <a:t> </a:t>
            </a:r>
            <a:r>
              <a:rPr kumimoji="0" lang="en-US" altLang="en-US" sz="2600" b="1" i="0" u="none" strike="noStrike" cap="none" normalizeH="0" baseline="0" dirty="0" err="1" smtClean="0">
                <a:ln>
                  <a:noFill/>
                </a:ln>
                <a:solidFill>
                  <a:srgbClr val="0070C0"/>
                </a:solidFill>
                <a:effectLst/>
                <a:latin typeface="Arial (Headings)"/>
                <a:ea typeface="Calibri" panose="020F0502020204030204" pitchFamily="34" charset="0"/>
                <a:cs typeface="Calibri" panose="020F0502020204030204" pitchFamily="34" charset="0"/>
              </a:rPr>
              <a:t>từ</a:t>
            </a:r>
            <a:r>
              <a:rPr kumimoji="0" lang="en-US" altLang="en-US" sz="2600" b="1" i="0" u="none" strike="noStrike" cap="none" normalizeH="0" baseline="0" dirty="0" smtClean="0">
                <a:ln>
                  <a:noFill/>
                </a:ln>
                <a:solidFill>
                  <a:srgbClr val="0070C0"/>
                </a:solidFill>
                <a:effectLst/>
                <a:latin typeface="Arial (Headings)"/>
                <a:ea typeface="Calibri" panose="020F0502020204030204" pitchFamily="34" charset="0"/>
                <a:cs typeface="Calibri" panose="020F0502020204030204" pitchFamily="34" charset="0"/>
              </a:rPr>
              <a:t> </a:t>
            </a:r>
            <a:r>
              <a:rPr kumimoji="0" lang="en-US" altLang="en-US" sz="2600" b="1" i="0" u="none" strike="noStrike" cap="none" normalizeH="0" baseline="0" dirty="0" err="1" smtClean="0">
                <a:ln>
                  <a:noFill/>
                </a:ln>
                <a:solidFill>
                  <a:srgbClr val="0070C0"/>
                </a:solidFill>
                <a:effectLst/>
                <a:latin typeface="Arial (Headings)"/>
                <a:ea typeface="Calibri" panose="020F0502020204030204" pitchFamily="34" charset="0"/>
                <a:cs typeface="Calibri" panose="020F0502020204030204" pitchFamily="34" charset="0"/>
              </a:rPr>
              <a:t>có</a:t>
            </a:r>
            <a:r>
              <a:rPr kumimoji="0" lang="en-US" altLang="en-US" sz="2600" b="1" i="0" u="none" strike="noStrike" cap="none" normalizeH="0" baseline="0" dirty="0" smtClean="0">
                <a:ln>
                  <a:noFill/>
                </a:ln>
                <a:solidFill>
                  <a:srgbClr val="0070C0"/>
                </a:solidFill>
                <a:effectLst/>
                <a:latin typeface="Arial (Headings)"/>
                <a:ea typeface="Calibri" panose="020F0502020204030204" pitchFamily="34" charset="0"/>
                <a:cs typeface="Calibri" panose="020F0502020204030204" pitchFamily="34" charset="0"/>
              </a:rPr>
              <a:t> 2 </a:t>
            </a:r>
            <a:r>
              <a:rPr kumimoji="0" lang="en-US" altLang="en-US" sz="2600" b="1" i="0" u="none" strike="noStrike" cap="none" normalizeH="0" baseline="0" dirty="0" err="1" smtClean="0">
                <a:ln>
                  <a:noFill/>
                </a:ln>
                <a:solidFill>
                  <a:srgbClr val="0070C0"/>
                </a:solidFill>
                <a:effectLst/>
                <a:latin typeface="Arial (Headings)"/>
                <a:ea typeface="Calibri" panose="020F0502020204030204" pitchFamily="34" charset="0"/>
                <a:cs typeface="Calibri" panose="020F0502020204030204" pitchFamily="34" charset="0"/>
              </a:rPr>
              <a:t>âm</a:t>
            </a:r>
            <a:r>
              <a:rPr kumimoji="0" lang="en-US" altLang="en-US" sz="2600" b="1" i="0" u="none" strike="noStrike" cap="none" normalizeH="0" baseline="0" dirty="0" smtClean="0">
                <a:ln>
                  <a:noFill/>
                </a:ln>
                <a:solidFill>
                  <a:srgbClr val="0070C0"/>
                </a:solidFill>
                <a:effectLst/>
                <a:latin typeface="Arial (Headings)"/>
                <a:ea typeface="Calibri" panose="020F0502020204030204" pitchFamily="34" charset="0"/>
                <a:cs typeface="Calibri" panose="020F0502020204030204" pitchFamily="34" charset="0"/>
              </a:rPr>
              <a:t> </a:t>
            </a:r>
            <a:r>
              <a:rPr kumimoji="0" lang="en-US" altLang="en-US" sz="2600" b="1" i="0" u="none" strike="noStrike" cap="none" normalizeH="0" baseline="0" dirty="0" err="1" smtClean="0">
                <a:ln>
                  <a:noFill/>
                </a:ln>
                <a:solidFill>
                  <a:srgbClr val="0070C0"/>
                </a:solidFill>
                <a:effectLst/>
                <a:latin typeface="Arial (Headings)"/>
                <a:ea typeface="Calibri" panose="020F0502020204030204" pitchFamily="34" charset="0"/>
                <a:cs typeface="Calibri" panose="020F0502020204030204" pitchFamily="34" charset="0"/>
              </a:rPr>
              <a:t>tiết</a:t>
            </a:r>
            <a:endParaRPr kumimoji="0" lang="en-US" altLang="en-US" sz="2600" b="0" i="0" u="none" strike="noStrike" cap="none" normalizeH="0" baseline="0" dirty="0" smtClean="0">
              <a:ln>
                <a:noFill/>
              </a:ln>
              <a:solidFill>
                <a:schemeClr val="tx1"/>
              </a:solidFill>
              <a:effectLst/>
              <a:latin typeface="Arial (Headings)"/>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en-US" altLang="en-US" sz="2600" b="0" i="0" u="none" strike="noStrike" cap="none" normalizeH="0" baseline="0" dirty="0" err="1" smtClean="0">
                <a:ln>
                  <a:noFill/>
                </a:ln>
                <a:solidFill>
                  <a:srgbClr val="000000"/>
                </a:solidFill>
                <a:effectLst/>
                <a:latin typeface="Arial (Headings)"/>
                <a:ea typeface="Cambria" panose="02040503050406030204" pitchFamily="18" charset="0"/>
                <a:cs typeface="Calibri" panose="020F0502020204030204" pitchFamily="34" charset="0"/>
              </a:rPr>
              <a:t>Các</a:t>
            </a:r>
            <a:r>
              <a:rPr kumimoji="0" lang="en-US" altLang="en-US" sz="2600" b="0" i="0" u="none" strike="noStrike" cap="none" normalizeH="0" baseline="0" dirty="0" smtClean="0">
                <a:ln>
                  <a:noFill/>
                </a:ln>
                <a:solidFill>
                  <a:srgbClr val="000000"/>
                </a:solidFill>
                <a:effectLst/>
                <a:latin typeface="Arial (Headings)"/>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Arial (Headings)"/>
                <a:ea typeface="Cambria" panose="02040503050406030204" pitchFamily="18" charset="0"/>
                <a:cs typeface="Calibri" panose="020F0502020204030204" pitchFamily="34" charset="0"/>
              </a:rPr>
              <a:t>động</a:t>
            </a:r>
            <a:r>
              <a:rPr kumimoji="0" lang="en-US" altLang="en-US" sz="2600" b="0" i="0" u="none" strike="noStrike" cap="none" normalizeH="0" baseline="0" dirty="0" smtClean="0">
                <a:ln>
                  <a:noFill/>
                </a:ln>
                <a:solidFill>
                  <a:srgbClr val="000000"/>
                </a:solidFill>
                <a:effectLst/>
                <a:latin typeface="Arial (Headings)"/>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Arial (Headings)"/>
                <a:ea typeface="Cambria" panose="02040503050406030204" pitchFamily="18" charset="0"/>
                <a:cs typeface="Calibri" panose="020F0502020204030204" pitchFamily="34" charset="0"/>
              </a:rPr>
              <a:t>từ</a:t>
            </a:r>
            <a:r>
              <a:rPr kumimoji="0" lang="en-US" altLang="en-US" sz="2600" b="0" i="0" u="none" strike="noStrike" cap="none" normalizeH="0" baseline="0" dirty="0" smtClean="0">
                <a:ln>
                  <a:noFill/>
                </a:ln>
                <a:solidFill>
                  <a:srgbClr val="000000"/>
                </a:solidFill>
                <a:effectLst/>
                <a:latin typeface="Arial (Headings)"/>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Arial (Headings)"/>
                <a:ea typeface="Cambria" panose="02040503050406030204" pitchFamily="18" charset="0"/>
                <a:cs typeface="Calibri" panose="020F0502020204030204" pitchFamily="34" charset="0"/>
              </a:rPr>
              <a:t>có</a:t>
            </a:r>
            <a:r>
              <a:rPr kumimoji="0" lang="en-US" altLang="en-US" sz="2600" b="0" i="0" u="none" strike="noStrike" cap="none" normalizeH="0" baseline="0" dirty="0" smtClean="0">
                <a:ln>
                  <a:noFill/>
                </a:ln>
                <a:solidFill>
                  <a:srgbClr val="000000"/>
                </a:solidFill>
                <a:effectLst/>
                <a:latin typeface="Arial (Headings)"/>
                <a:ea typeface="Cambria" panose="02040503050406030204" pitchFamily="18" charset="0"/>
                <a:cs typeface="Calibri" panose="020F0502020204030204" pitchFamily="34" charset="0"/>
              </a:rPr>
              <a:t> 2 </a:t>
            </a:r>
            <a:r>
              <a:rPr kumimoji="0" lang="en-US" altLang="en-US" sz="2600" b="0" i="0" u="none" strike="noStrike" cap="none" normalizeH="0" baseline="0" dirty="0" err="1" smtClean="0">
                <a:ln>
                  <a:noFill/>
                </a:ln>
                <a:solidFill>
                  <a:srgbClr val="000000"/>
                </a:solidFill>
                <a:effectLst/>
                <a:latin typeface="Arial (Headings)"/>
                <a:ea typeface="Cambria" panose="02040503050406030204" pitchFamily="18" charset="0"/>
                <a:cs typeface="Calibri" panose="020F0502020204030204" pitchFamily="34" charset="0"/>
              </a:rPr>
              <a:t>âm</a:t>
            </a:r>
            <a:r>
              <a:rPr kumimoji="0" lang="en-US" altLang="en-US" sz="2600" b="0" i="0" u="none" strike="noStrike" cap="none" normalizeH="0" baseline="0" dirty="0" smtClean="0">
                <a:ln>
                  <a:noFill/>
                </a:ln>
                <a:solidFill>
                  <a:srgbClr val="000000"/>
                </a:solidFill>
                <a:effectLst/>
                <a:latin typeface="Arial (Headings)"/>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Arial (Headings)"/>
                <a:ea typeface="Cambria" panose="02040503050406030204" pitchFamily="18" charset="0"/>
                <a:cs typeface="Calibri" panose="020F0502020204030204" pitchFamily="34" charset="0"/>
              </a:rPr>
              <a:t>tiết</a:t>
            </a:r>
            <a:r>
              <a:rPr kumimoji="0" lang="en-US" altLang="en-US" sz="2600" b="0" i="0" u="none" strike="noStrike" cap="none" normalizeH="0" baseline="0" dirty="0" smtClean="0">
                <a:ln>
                  <a:noFill/>
                </a:ln>
                <a:solidFill>
                  <a:srgbClr val="000000"/>
                </a:solidFill>
                <a:effectLst/>
                <a:latin typeface="Arial (Headings)"/>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Arial (Headings)"/>
                <a:ea typeface="Cambria" panose="02040503050406030204" pitchFamily="18" charset="0"/>
                <a:cs typeface="Calibri" panose="020F0502020204030204" pitchFamily="34" charset="0"/>
              </a:rPr>
              <a:t>trọng</a:t>
            </a:r>
            <a:r>
              <a:rPr kumimoji="0" lang="en-US" altLang="en-US" sz="2600" b="0" i="0" u="none" strike="noStrike" cap="none" normalizeH="0" baseline="0" dirty="0" smtClean="0">
                <a:ln>
                  <a:noFill/>
                </a:ln>
                <a:solidFill>
                  <a:srgbClr val="000000"/>
                </a:solidFill>
                <a:effectLst/>
                <a:latin typeface="Arial (Headings)"/>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Arial (Headings)"/>
                <a:ea typeface="Cambria" panose="02040503050406030204" pitchFamily="18" charset="0"/>
                <a:cs typeface="Calibri" panose="020F0502020204030204" pitchFamily="34" charset="0"/>
              </a:rPr>
              <a:t>âm</a:t>
            </a:r>
            <a:r>
              <a:rPr kumimoji="0" lang="en-US" altLang="en-US" sz="2600" b="0" i="0" u="none" strike="noStrike" cap="none" normalizeH="0" baseline="0" dirty="0" smtClean="0">
                <a:ln>
                  <a:noFill/>
                </a:ln>
                <a:solidFill>
                  <a:srgbClr val="000000"/>
                </a:solidFill>
                <a:effectLst/>
                <a:latin typeface="Arial (Headings)"/>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Arial (Headings)"/>
                <a:ea typeface="Cambria" panose="02040503050406030204" pitchFamily="18" charset="0"/>
                <a:cs typeface="Calibri" panose="020F0502020204030204" pitchFamily="34" charset="0"/>
              </a:rPr>
              <a:t>thường</a:t>
            </a:r>
            <a:r>
              <a:rPr kumimoji="0" lang="en-US" altLang="en-US" sz="2600" b="0" i="0" u="none" strike="noStrike" cap="none" normalizeH="0" baseline="0" dirty="0" smtClean="0">
                <a:ln>
                  <a:noFill/>
                </a:ln>
                <a:solidFill>
                  <a:srgbClr val="000000"/>
                </a:solidFill>
                <a:effectLst/>
                <a:latin typeface="Arial (Headings)"/>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Arial (Headings)"/>
                <a:ea typeface="Cambria" panose="02040503050406030204" pitchFamily="18" charset="0"/>
                <a:cs typeface="Calibri" panose="020F0502020204030204" pitchFamily="34" charset="0"/>
              </a:rPr>
              <a:t>nhấn</a:t>
            </a:r>
            <a:r>
              <a:rPr kumimoji="0" lang="en-US" altLang="en-US" sz="2600" b="0" i="0" u="none" strike="noStrike" cap="none" normalizeH="0" baseline="0" dirty="0" smtClean="0">
                <a:ln>
                  <a:noFill/>
                </a:ln>
                <a:solidFill>
                  <a:srgbClr val="000000"/>
                </a:solidFill>
                <a:effectLst/>
                <a:latin typeface="Arial (Headings)"/>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Arial (Headings)"/>
                <a:ea typeface="Cambria" panose="02040503050406030204" pitchFamily="18" charset="0"/>
                <a:cs typeface="Calibri" panose="020F0502020204030204" pitchFamily="34" charset="0"/>
              </a:rPr>
              <a:t>vào</a:t>
            </a:r>
            <a:r>
              <a:rPr kumimoji="0" lang="en-US" altLang="en-US" sz="2600" b="0" i="0" u="none" strike="noStrike" cap="none" normalizeH="0" baseline="0" dirty="0" smtClean="0">
                <a:ln>
                  <a:noFill/>
                </a:ln>
                <a:solidFill>
                  <a:srgbClr val="000000"/>
                </a:solidFill>
                <a:effectLst/>
                <a:latin typeface="Arial (Headings)"/>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Arial (Headings)"/>
                <a:ea typeface="Cambria" panose="02040503050406030204" pitchFamily="18" charset="0"/>
                <a:cs typeface="Calibri" panose="020F0502020204030204" pitchFamily="34" charset="0"/>
              </a:rPr>
              <a:t>âm</a:t>
            </a:r>
            <a:r>
              <a:rPr kumimoji="0" lang="en-US" altLang="en-US" sz="2600" b="0" i="0" u="none" strike="noStrike" cap="none" normalizeH="0" baseline="0" dirty="0" smtClean="0">
                <a:ln>
                  <a:noFill/>
                </a:ln>
                <a:solidFill>
                  <a:srgbClr val="000000"/>
                </a:solidFill>
                <a:effectLst/>
                <a:latin typeface="Arial (Headings)"/>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Arial (Headings)"/>
                <a:ea typeface="Cambria" panose="02040503050406030204" pitchFamily="18" charset="0"/>
                <a:cs typeface="Calibri" panose="020F0502020204030204" pitchFamily="34" charset="0"/>
              </a:rPr>
              <a:t>tiết</a:t>
            </a:r>
            <a:r>
              <a:rPr kumimoji="0" lang="en-US" altLang="en-US" sz="2600" b="0" i="0" u="none" strike="noStrike" cap="none" normalizeH="0" baseline="0" dirty="0" smtClean="0">
                <a:ln>
                  <a:noFill/>
                </a:ln>
                <a:solidFill>
                  <a:srgbClr val="000000"/>
                </a:solidFill>
                <a:effectLst/>
                <a:latin typeface="Arial (Headings)"/>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Arial (Headings)"/>
                <a:ea typeface="Cambria" panose="02040503050406030204" pitchFamily="18" charset="0"/>
                <a:cs typeface="Calibri" panose="020F0502020204030204" pitchFamily="34" charset="0"/>
              </a:rPr>
              <a:t>thứ</a:t>
            </a:r>
            <a:r>
              <a:rPr kumimoji="0" lang="en-US" altLang="en-US" sz="2600" b="0" i="0" u="none" strike="noStrike" cap="none" normalizeH="0" baseline="0" dirty="0" smtClean="0">
                <a:ln>
                  <a:noFill/>
                </a:ln>
                <a:solidFill>
                  <a:srgbClr val="000000"/>
                </a:solidFill>
                <a:effectLst/>
                <a:latin typeface="Arial (Headings)"/>
                <a:ea typeface="Cambria" panose="02040503050406030204" pitchFamily="18" charset="0"/>
                <a:cs typeface="Calibri" panose="020F0502020204030204" pitchFamily="34" charset="0"/>
              </a:rPr>
              <a:t> </a:t>
            </a:r>
            <a:r>
              <a:rPr kumimoji="0" lang="en-US" altLang="en-US" sz="2600" b="0" i="0" u="none" strike="noStrike" cap="none" normalizeH="0" baseline="0" dirty="0" err="1" smtClean="0">
                <a:ln>
                  <a:noFill/>
                </a:ln>
                <a:solidFill>
                  <a:srgbClr val="000000"/>
                </a:solidFill>
                <a:effectLst/>
                <a:latin typeface="Arial (Headings)"/>
                <a:ea typeface="Cambria" panose="02040503050406030204" pitchFamily="18" charset="0"/>
                <a:cs typeface="Calibri" panose="020F0502020204030204" pitchFamily="34" charset="0"/>
              </a:rPr>
              <a:t>hai</a:t>
            </a:r>
            <a:r>
              <a:rPr kumimoji="0" lang="en-US" altLang="en-US" sz="2600" b="0" i="0" u="none" strike="noStrike" cap="none" normalizeH="0" baseline="0" dirty="0" smtClean="0">
                <a:ln>
                  <a:noFill/>
                </a:ln>
                <a:solidFill>
                  <a:srgbClr val="000000"/>
                </a:solidFill>
                <a:effectLst/>
                <a:latin typeface="Arial (Headings)"/>
                <a:ea typeface="Cambria" panose="02040503050406030204" pitchFamily="18" charset="0"/>
                <a:cs typeface="Calibri" panose="020F0502020204030204" pitchFamily="34" charset="0"/>
              </a:rPr>
              <a:t>.</a:t>
            </a:r>
            <a:endParaRPr kumimoji="0" lang="en-US" altLang="en-US" sz="2600" b="0" i="0" u="none" strike="noStrike" cap="none" normalizeH="0" baseline="0" dirty="0" smtClean="0">
              <a:ln>
                <a:noFill/>
              </a:ln>
              <a:solidFill>
                <a:schemeClr val="tx1"/>
              </a:solidFill>
              <a:effectLst/>
              <a:latin typeface="Arial (Headings)"/>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600" b="1" i="1"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Ex:</a:t>
            </a:r>
            <a:endParaRPr kumimoji="0" lang="en-US" altLang="en-US" sz="2600" b="0" i="0" u="none" strike="noStrike" cap="none" normalizeH="0" baseline="0" dirty="0" smtClean="0">
              <a:ln>
                <a:noFill/>
              </a:ln>
              <a:solidFill>
                <a:schemeClr val="tx1"/>
              </a:solidFill>
              <a:effectLst/>
              <a:latin typeface="Arial (Headings)"/>
            </a:endParaRPr>
          </a:p>
        </p:txBody>
      </p:sp>
    </p:spTree>
    <p:extLst>
      <p:ext uri="{BB962C8B-B14F-4D97-AF65-F5344CB8AC3E}">
        <p14:creationId xmlns:p14="http://schemas.microsoft.com/office/powerpoint/2010/main" val="1006886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34315" y="949671"/>
            <a:ext cx="8675370" cy="3244158"/>
          </a:xfrm>
          <a:prstGeom prst="rect">
            <a:avLst/>
          </a:prstGeom>
        </p:spPr>
        <p:txBody>
          <a:bodyPr wrap="square">
            <a:spAutoFit/>
          </a:bodyPr>
          <a:lstStyle/>
          <a:p>
            <a:pPr algn="just">
              <a:lnSpc>
                <a:spcPct val="150000"/>
              </a:lnSpc>
            </a:pPr>
            <a:r>
              <a:rPr lang="vi-VN" sz="2800" b="1" dirty="0">
                <a:solidFill>
                  <a:srgbClr val="FF0000"/>
                </a:solidFill>
                <a:latin typeface="Arial (Headings)"/>
              </a:rPr>
              <a:t>Ngoại lệ: </a:t>
            </a:r>
            <a:r>
              <a:rPr lang="vi-VN" sz="2800" dirty="0">
                <a:latin typeface="Arial (Headings)"/>
              </a:rPr>
              <a:t>Nếu động từ có âm tiết thứ hai là nguyên âm ngắn hoặc kết thúc bởi 1 phụ ầm hoặc không có phụ âm. Hoặc động từ đó chứa âm đuôi nhẹ thì trọng âm thường rơi vào âm tiết thứ nhất. (Nó thường kết thúc ở dạng: </a:t>
            </a:r>
            <a:r>
              <a:rPr lang="vi-VN" sz="2800" b="1" dirty="0">
                <a:solidFill>
                  <a:srgbClr val="FF0000"/>
                </a:solidFill>
                <a:latin typeface="Arial (Headings)"/>
              </a:rPr>
              <a:t>er, en, ish, age, ow</a:t>
            </a:r>
            <a:r>
              <a:rPr lang="vi-VN" sz="2800" dirty="0">
                <a:latin typeface="Arial (Headings)"/>
              </a:rPr>
              <a:t>)</a:t>
            </a:r>
            <a:endParaRPr lang="en-US" sz="2800" dirty="0">
              <a:latin typeface="Arial (Headings)"/>
            </a:endParaRPr>
          </a:p>
        </p:txBody>
      </p:sp>
    </p:spTree>
    <p:extLst>
      <p:ext uri="{BB962C8B-B14F-4D97-AF65-F5344CB8AC3E}">
        <p14:creationId xmlns:p14="http://schemas.microsoft.com/office/powerpoint/2010/main" val="2098087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013837862"/>
              </p:ext>
            </p:extLst>
          </p:nvPr>
        </p:nvGraphicFramePr>
        <p:xfrm>
          <a:off x="744114" y="-49340"/>
          <a:ext cx="8035289" cy="5192840"/>
        </p:xfrm>
        <a:graphic>
          <a:graphicData uri="http://schemas.openxmlformats.org/drawingml/2006/table">
            <a:tbl>
              <a:tblPr firstRow="1" firstCol="1" bandRow="1">
                <a:tableStyleId>{DB1B3E19-6306-40EA-88B0-6395A470C4ED}</a:tableStyleId>
              </a:tblPr>
              <a:tblGrid>
                <a:gridCol w="1702484">
                  <a:extLst>
                    <a:ext uri="{9D8B030D-6E8A-4147-A177-3AD203B41FA5}">
                      <a16:colId xmlns:a16="http://schemas.microsoft.com/office/drawing/2014/main" val="2121746017"/>
                    </a:ext>
                  </a:extLst>
                </a:gridCol>
                <a:gridCol w="2309739">
                  <a:extLst>
                    <a:ext uri="{9D8B030D-6E8A-4147-A177-3AD203B41FA5}">
                      <a16:colId xmlns:a16="http://schemas.microsoft.com/office/drawing/2014/main" val="1937846376"/>
                    </a:ext>
                  </a:extLst>
                </a:gridCol>
                <a:gridCol w="954258">
                  <a:extLst>
                    <a:ext uri="{9D8B030D-6E8A-4147-A177-3AD203B41FA5}">
                      <a16:colId xmlns:a16="http://schemas.microsoft.com/office/drawing/2014/main" val="3032219580"/>
                    </a:ext>
                  </a:extLst>
                </a:gridCol>
                <a:gridCol w="3068808">
                  <a:extLst>
                    <a:ext uri="{9D8B030D-6E8A-4147-A177-3AD203B41FA5}">
                      <a16:colId xmlns:a16="http://schemas.microsoft.com/office/drawing/2014/main" val="1959729779"/>
                    </a:ext>
                  </a:extLst>
                </a:gridCol>
              </a:tblGrid>
              <a:tr h="0">
                <a:tc>
                  <a:txBody>
                    <a:bodyPr/>
                    <a:lstStyle/>
                    <a:p>
                      <a:pPr algn="ctr">
                        <a:lnSpc>
                          <a:spcPct val="150000"/>
                        </a:lnSpc>
                        <a:spcAft>
                          <a:spcPts val="0"/>
                        </a:spcAft>
                      </a:pPr>
                      <a:r>
                        <a:rPr lang="en-US" sz="2300" b="1" dirty="0">
                          <a:solidFill>
                            <a:srgbClr val="FF0000"/>
                          </a:solidFill>
                          <a:effectLst/>
                          <a:latin typeface="+mn-lt"/>
                        </a:rPr>
                        <a:t>Words</a:t>
                      </a:r>
                      <a:endParaRPr lang="en-US" sz="23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b="1" dirty="0">
                          <a:solidFill>
                            <a:srgbClr val="FF0000"/>
                          </a:solidFill>
                          <a:effectLst/>
                          <a:latin typeface="+mn-lt"/>
                        </a:rPr>
                        <a:t>Pronunciation</a:t>
                      </a:r>
                      <a:endParaRPr lang="en-US" sz="23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b="1">
                          <a:solidFill>
                            <a:srgbClr val="FF0000"/>
                          </a:solidFill>
                          <a:effectLst/>
                          <a:latin typeface="+mn-lt"/>
                        </a:rPr>
                        <a:t>Type</a:t>
                      </a:r>
                      <a:endParaRPr lang="en-US" sz="2300" b="1">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b="1" dirty="0">
                          <a:solidFill>
                            <a:srgbClr val="FF0000"/>
                          </a:solidFill>
                          <a:effectLst/>
                          <a:latin typeface="+mn-lt"/>
                        </a:rPr>
                        <a:t>Meaning</a:t>
                      </a:r>
                      <a:endParaRPr lang="en-US" sz="2300" b="1" dirty="0">
                        <a:solidFill>
                          <a:srgbClr val="FF0000"/>
                        </a:solidFill>
                        <a:effectLst/>
                        <a:latin typeface="+mn-lt"/>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570054188"/>
                  </a:ext>
                </a:extLst>
              </a:tr>
              <a:tr h="241935">
                <a:tc>
                  <a:txBody>
                    <a:bodyPr/>
                    <a:lstStyle/>
                    <a:p>
                      <a:pPr algn="ctr">
                        <a:lnSpc>
                          <a:spcPct val="150000"/>
                        </a:lnSpc>
                        <a:spcAft>
                          <a:spcPts val="0"/>
                        </a:spcAft>
                      </a:pPr>
                      <a:r>
                        <a:rPr lang="en-US" sz="2300" dirty="0">
                          <a:effectLst/>
                          <a:latin typeface="+mn-lt"/>
                        </a:rPr>
                        <a:t>enter</a:t>
                      </a:r>
                      <a:endParaRPr lang="en-US" sz="2300" dirty="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mn-lt"/>
                        </a:rPr>
                        <a:t>/‘entər/</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mn-lt"/>
                        </a:rPr>
                        <a:t>v</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mn-lt"/>
                        </a:rPr>
                        <a:t>vào</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96432045"/>
                  </a:ext>
                </a:extLst>
              </a:tr>
              <a:tr h="0">
                <a:tc>
                  <a:txBody>
                    <a:bodyPr/>
                    <a:lstStyle/>
                    <a:p>
                      <a:pPr algn="ctr">
                        <a:lnSpc>
                          <a:spcPct val="150000"/>
                        </a:lnSpc>
                        <a:spcAft>
                          <a:spcPts val="0"/>
                        </a:spcAft>
                      </a:pPr>
                      <a:r>
                        <a:rPr lang="en-US" sz="2300" dirty="0">
                          <a:effectLst/>
                          <a:latin typeface="+mn-lt"/>
                        </a:rPr>
                        <a:t>open</a:t>
                      </a:r>
                      <a:endParaRPr lang="en-US" sz="2300" dirty="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dirty="0">
                          <a:effectLst/>
                          <a:latin typeface="+mn-lt"/>
                        </a:rPr>
                        <a:t>/'</a:t>
                      </a:r>
                      <a:r>
                        <a:rPr lang="en-US" sz="2300" dirty="0" err="1">
                          <a:effectLst/>
                          <a:latin typeface="+mn-lt"/>
                        </a:rPr>
                        <a:t>əʊpən</a:t>
                      </a:r>
                      <a:r>
                        <a:rPr lang="en-US" sz="2300" dirty="0">
                          <a:effectLst/>
                          <a:latin typeface="+mn-lt"/>
                        </a:rPr>
                        <a:t>/</a:t>
                      </a:r>
                      <a:endParaRPr lang="en-US" sz="2300" dirty="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mn-lt"/>
                        </a:rPr>
                        <a:t>v</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mn-lt"/>
                        </a:rPr>
                        <a:t>mở</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685325496"/>
                  </a:ext>
                </a:extLst>
              </a:tr>
              <a:tr h="0">
                <a:tc>
                  <a:txBody>
                    <a:bodyPr/>
                    <a:lstStyle/>
                    <a:p>
                      <a:pPr algn="ctr">
                        <a:lnSpc>
                          <a:spcPct val="150000"/>
                        </a:lnSpc>
                        <a:spcAft>
                          <a:spcPts val="0"/>
                        </a:spcAft>
                      </a:pPr>
                      <a:r>
                        <a:rPr lang="en-US" sz="2300">
                          <a:effectLst/>
                          <a:latin typeface="+mn-lt"/>
                        </a:rPr>
                        <a:t>manage</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dirty="0">
                          <a:effectLst/>
                          <a:latin typeface="+mn-lt"/>
                        </a:rPr>
                        <a:t>/'</a:t>
                      </a:r>
                      <a:r>
                        <a:rPr lang="en-US" sz="2300" dirty="0" err="1">
                          <a:effectLst/>
                          <a:latin typeface="+mn-lt"/>
                        </a:rPr>
                        <a:t>mænɪdʒ</a:t>
                      </a:r>
                      <a:r>
                        <a:rPr lang="en-US" sz="2300" dirty="0">
                          <a:effectLst/>
                          <a:latin typeface="+mn-lt"/>
                        </a:rPr>
                        <a:t>/</a:t>
                      </a:r>
                      <a:endParaRPr lang="en-US" sz="2300" dirty="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mn-lt"/>
                        </a:rPr>
                        <a:t>v</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mn-lt"/>
                        </a:rPr>
                        <a:t>điều hành, quản lý</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403022268"/>
                  </a:ext>
                </a:extLst>
              </a:tr>
              <a:tr h="0">
                <a:tc>
                  <a:txBody>
                    <a:bodyPr/>
                    <a:lstStyle/>
                    <a:p>
                      <a:pPr algn="ctr">
                        <a:lnSpc>
                          <a:spcPct val="150000"/>
                        </a:lnSpc>
                        <a:spcAft>
                          <a:spcPts val="0"/>
                        </a:spcAft>
                      </a:pPr>
                      <a:r>
                        <a:rPr lang="en-US" sz="2300">
                          <a:effectLst/>
                          <a:latin typeface="+mn-lt"/>
                        </a:rPr>
                        <a:t>happen</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dirty="0">
                          <a:effectLst/>
                          <a:latin typeface="+mn-lt"/>
                        </a:rPr>
                        <a:t>/'</a:t>
                      </a:r>
                      <a:r>
                        <a:rPr lang="en-US" sz="2300" dirty="0" err="1">
                          <a:effectLst/>
                          <a:latin typeface="+mn-lt"/>
                        </a:rPr>
                        <a:t>hæpən</a:t>
                      </a:r>
                      <a:r>
                        <a:rPr lang="en-US" sz="2300" dirty="0">
                          <a:effectLst/>
                          <a:latin typeface="+mn-lt"/>
                        </a:rPr>
                        <a:t>/</a:t>
                      </a:r>
                      <a:endParaRPr lang="en-US" sz="2300" dirty="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mn-lt"/>
                        </a:rPr>
                        <a:t>v</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mn-lt"/>
                        </a:rPr>
                        <a:t>xảy ra</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208021406"/>
                  </a:ext>
                </a:extLst>
              </a:tr>
              <a:tr h="0">
                <a:tc>
                  <a:txBody>
                    <a:bodyPr/>
                    <a:lstStyle/>
                    <a:p>
                      <a:pPr algn="ctr">
                        <a:lnSpc>
                          <a:spcPct val="150000"/>
                        </a:lnSpc>
                        <a:spcAft>
                          <a:spcPts val="0"/>
                        </a:spcAft>
                      </a:pPr>
                      <a:r>
                        <a:rPr lang="en-US" sz="2300">
                          <a:effectLst/>
                          <a:latin typeface="+mn-lt"/>
                        </a:rPr>
                        <a:t>visit</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mn-lt"/>
                        </a:rPr>
                        <a:t>/'vɪzɪt/</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dirty="0">
                          <a:effectLst/>
                          <a:latin typeface="+mn-lt"/>
                        </a:rPr>
                        <a:t>v</a:t>
                      </a:r>
                      <a:endParaRPr lang="en-US" sz="2300" dirty="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dirty="0" err="1">
                          <a:effectLst/>
                          <a:latin typeface="+mn-lt"/>
                        </a:rPr>
                        <a:t>thăm</a:t>
                      </a:r>
                      <a:r>
                        <a:rPr lang="en-US" sz="2300" dirty="0">
                          <a:effectLst/>
                          <a:latin typeface="+mn-lt"/>
                        </a:rPr>
                        <a:t>, </a:t>
                      </a:r>
                      <a:r>
                        <a:rPr lang="en-US" sz="2300" dirty="0" err="1">
                          <a:effectLst/>
                          <a:latin typeface="+mn-lt"/>
                        </a:rPr>
                        <a:t>tham</a:t>
                      </a:r>
                      <a:r>
                        <a:rPr lang="en-US" sz="2300" dirty="0">
                          <a:effectLst/>
                          <a:latin typeface="+mn-lt"/>
                        </a:rPr>
                        <a:t> </a:t>
                      </a:r>
                      <a:r>
                        <a:rPr lang="en-US" sz="2300" dirty="0" err="1">
                          <a:effectLst/>
                          <a:latin typeface="+mn-lt"/>
                        </a:rPr>
                        <a:t>quan</a:t>
                      </a:r>
                      <a:endParaRPr lang="en-US" sz="2300" dirty="0">
                        <a:effectLst/>
                        <a:latin typeface="+mn-lt"/>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184527355"/>
                  </a:ext>
                </a:extLst>
              </a:tr>
              <a:tr h="0">
                <a:tc>
                  <a:txBody>
                    <a:bodyPr/>
                    <a:lstStyle/>
                    <a:p>
                      <a:pPr algn="ctr">
                        <a:lnSpc>
                          <a:spcPct val="150000"/>
                        </a:lnSpc>
                        <a:spcAft>
                          <a:spcPts val="0"/>
                        </a:spcAft>
                      </a:pPr>
                      <a:r>
                        <a:rPr lang="en-US" sz="2300">
                          <a:effectLst/>
                          <a:latin typeface="+mn-lt"/>
                        </a:rPr>
                        <a:t>finish</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n-US" sz="2300">
                          <a:effectLst/>
                          <a:latin typeface="+mn-lt"/>
                        </a:rPr>
                        <a:t>/fɪnɪʃ/</a:t>
                      </a:r>
                      <a:endParaRPr lang="en-US" sz="2300">
                        <a:effectLst/>
                        <a:latin typeface="+mn-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300">
                          <a:effectLst/>
                          <a:latin typeface="+mn-lt"/>
                        </a:rPr>
                        <a:t>v</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dirty="0" err="1">
                          <a:effectLst/>
                          <a:latin typeface="+mn-lt"/>
                        </a:rPr>
                        <a:t>hoàn</a:t>
                      </a:r>
                      <a:r>
                        <a:rPr lang="en-US" sz="2300" dirty="0">
                          <a:effectLst/>
                          <a:latin typeface="+mn-lt"/>
                        </a:rPr>
                        <a:t> </a:t>
                      </a:r>
                      <a:r>
                        <a:rPr lang="en-US" sz="2300" dirty="0" err="1">
                          <a:effectLst/>
                          <a:latin typeface="+mn-lt"/>
                        </a:rPr>
                        <a:t>thành</a:t>
                      </a:r>
                      <a:endParaRPr lang="en-US" sz="23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519459196"/>
                  </a:ext>
                </a:extLst>
              </a:tr>
              <a:tr h="0">
                <a:tc>
                  <a:txBody>
                    <a:bodyPr/>
                    <a:lstStyle/>
                    <a:p>
                      <a:pPr algn="ctr">
                        <a:lnSpc>
                          <a:spcPct val="150000"/>
                        </a:lnSpc>
                        <a:spcAft>
                          <a:spcPts val="0"/>
                        </a:spcAft>
                      </a:pPr>
                      <a:r>
                        <a:rPr lang="en-US" sz="2300">
                          <a:effectLst/>
                          <a:latin typeface="+mn-lt"/>
                        </a:rPr>
                        <a:t>offer</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mn-lt"/>
                        </a:rPr>
                        <a:t>/'ɔ:fər/</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mn-lt"/>
                        </a:rPr>
                        <a:t>v</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dirty="0" err="1">
                          <a:effectLst/>
                          <a:latin typeface="+mn-lt"/>
                        </a:rPr>
                        <a:t>đề</a:t>
                      </a:r>
                      <a:r>
                        <a:rPr lang="en-US" sz="2300" dirty="0">
                          <a:effectLst/>
                          <a:latin typeface="+mn-lt"/>
                        </a:rPr>
                        <a:t> </a:t>
                      </a:r>
                      <a:r>
                        <a:rPr lang="en-US" sz="2300" dirty="0" err="1">
                          <a:effectLst/>
                          <a:latin typeface="+mn-lt"/>
                        </a:rPr>
                        <a:t>xuất</a:t>
                      </a:r>
                      <a:endParaRPr lang="en-US" sz="2300" dirty="0">
                        <a:effectLst/>
                        <a:latin typeface="+mn-lt"/>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97065814"/>
                  </a:ext>
                </a:extLst>
              </a:tr>
              <a:tr h="0">
                <a:tc>
                  <a:txBody>
                    <a:bodyPr/>
                    <a:lstStyle/>
                    <a:p>
                      <a:pPr algn="ctr">
                        <a:lnSpc>
                          <a:spcPct val="150000"/>
                        </a:lnSpc>
                        <a:spcAft>
                          <a:spcPts val="0"/>
                        </a:spcAft>
                      </a:pPr>
                      <a:r>
                        <a:rPr lang="en-US" sz="2300">
                          <a:effectLst/>
                          <a:latin typeface="+mn-lt"/>
                        </a:rPr>
                        <a:t>study</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dirty="0">
                          <a:effectLst/>
                          <a:latin typeface="+mn-lt"/>
                        </a:rPr>
                        <a:t>/'</a:t>
                      </a:r>
                      <a:r>
                        <a:rPr lang="en-US" sz="2300" dirty="0" err="1">
                          <a:effectLst/>
                          <a:latin typeface="+mn-lt"/>
                        </a:rPr>
                        <a:t>stʌdɪ</a:t>
                      </a:r>
                      <a:r>
                        <a:rPr lang="en-US" sz="2300" dirty="0">
                          <a:effectLst/>
                          <a:latin typeface="+mn-lt"/>
                        </a:rPr>
                        <a:t>/</a:t>
                      </a:r>
                      <a:endParaRPr lang="en-US" sz="2300" dirty="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a:effectLst/>
                          <a:latin typeface="+mn-lt"/>
                        </a:rPr>
                        <a:t>v</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dirty="0" err="1">
                          <a:effectLst/>
                          <a:latin typeface="+mn-lt"/>
                        </a:rPr>
                        <a:t>học</a:t>
                      </a:r>
                      <a:endParaRPr lang="en-US" sz="2300" dirty="0">
                        <a:effectLst/>
                        <a:latin typeface="+mn-lt"/>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82363015"/>
                  </a:ext>
                </a:extLst>
              </a:tr>
              <a:tr h="0">
                <a:tc>
                  <a:txBody>
                    <a:bodyPr/>
                    <a:lstStyle/>
                    <a:p>
                      <a:pPr algn="ctr">
                        <a:lnSpc>
                          <a:spcPct val="150000"/>
                        </a:lnSpc>
                        <a:spcAft>
                          <a:spcPts val="0"/>
                        </a:spcAft>
                      </a:pPr>
                      <a:r>
                        <a:rPr lang="en-US" sz="2300">
                          <a:effectLst/>
                          <a:latin typeface="+mn-lt"/>
                        </a:rPr>
                        <a:t>swallow</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n-US" sz="2300">
                          <a:effectLst/>
                          <a:latin typeface="+mn-lt"/>
                        </a:rPr>
                        <a:t>/'swɒləʊ/</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50000"/>
                        </a:lnSpc>
                        <a:spcAft>
                          <a:spcPts val="0"/>
                        </a:spcAft>
                      </a:pPr>
                      <a:r>
                        <a:rPr lang="en-US" sz="2300">
                          <a:effectLst/>
                          <a:latin typeface="+mn-lt"/>
                        </a:rPr>
                        <a:t>v</a:t>
                      </a:r>
                      <a:endParaRPr lang="en-US" sz="2300">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300" dirty="0" err="1">
                          <a:effectLst/>
                          <a:latin typeface="+mn-lt"/>
                        </a:rPr>
                        <a:t>nuốt</a:t>
                      </a:r>
                      <a:endParaRPr lang="en-US" sz="2300" dirty="0">
                        <a:effectLst/>
                        <a:latin typeface="+mn-lt"/>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16159497"/>
                  </a:ext>
                </a:extLst>
              </a:tr>
            </a:tbl>
          </a:graphicData>
        </a:graphic>
      </p:graphicFrame>
      <p:sp>
        <p:nvSpPr>
          <p:cNvPr id="6" name="Rectangle 1"/>
          <p:cNvSpPr>
            <a:spLocks noChangeArrowheads="1"/>
          </p:cNvSpPr>
          <p:nvPr/>
        </p:nvSpPr>
        <p:spPr bwMode="auto">
          <a:xfrm>
            <a:off x="0" y="0"/>
            <a:ext cx="74411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1" i="1"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Ex:</a:t>
            </a:r>
            <a:endParaRPr kumimoji="0" lang="en-US" altLang="en-US" sz="4000" b="0" i="0" u="none" strike="noStrike" cap="none" normalizeH="0" baseline="0" dirty="0" smtClean="0">
              <a:ln>
                <a:noFill/>
              </a:ln>
              <a:solidFill>
                <a:schemeClr val="tx1"/>
              </a:solidFill>
              <a:effectLst/>
              <a:latin typeface="Arial (Headings)"/>
            </a:endParaRPr>
          </a:p>
        </p:txBody>
      </p:sp>
    </p:spTree>
    <p:extLst>
      <p:ext uri="{BB962C8B-B14F-4D97-AF65-F5344CB8AC3E}">
        <p14:creationId xmlns:p14="http://schemas.microsoft.com/office/powerpoint/2010/main" val="3266103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00739963"/>
              </p:ext>
            </p:extLst>
          </p:nvPr>
        </p:nvGraphicFramePr>
        <p:xfrm>
          <a:off x="344270" y="971550"/>
          <a:ext cx="8251089" cy="3413760"/>
        </p:xfrm>
        <a:graphic>
          <a:graphicData uri="http://schemas.openxmlformats.org/drawingml/2006/table">
            <a:tbl>
              <a:tblPr firstRow="1" firstCol="1" bandRow="1">
                <a:tableStyleId>{DB1B3E19-6306-40EA-88B0-6395A470C4ED}</a:tableStyleId>
              </a:tblPr>
              <a:tblGrid>
                <a:gridCol w="1649721">
                  <a:extLst>
                    <a:ext uri="{9D8B030D-6E8A-4147-A177-3AD203B41FA5}">
                      <a16:colId xmlns:a16="http://schemas.microsoft.com/office/drawing/2014/main" val="3731688102"/>
                    </a:ext>
                  </a:extLst>
                </a:gridCol>
                <a:gridCol w="1649721">
                  <a:extLst>
                    <a:ext uri="{9D8B030D-6E8A-4147-A177-3AD203B41FA5}">
                      <a16:colId xmlns:a16="http://schemas.microsoft.com/office/drawing/2014/main" val="3531135563"/>
                    </a:ext>
                  </a:extLst>
                </a:gridCol>
                <a:gridCol w="1842688">
                  <a:extLst>
                    <a:ext uri="{9D8B030D-6E8A-4147-A177-3AD203B41FA5}">
                      <a16:colId xmlns:a16="http://schemas.microsoft.com/office/drawing/2014/main" val="4079184700"/>
                    </a:ext>
                  </a:extLst>
                </a:gridCol>
                <a:gridCol w="1680210">
                  <a:extLst>
                    <a:ext uri="{9D8B030D-6E8A-4147-A177-3AD203B41FA5}">
                      <a16:colId xmlns:a16="http://schemas.microsoft.com/office/drawing/2014/main" val="3066610650"/>
                    </a:ext>
                  </a:extLst>
                </a:gridCol>
                <a:gridCol w="1428749">
                  <a:extLst>
                    <a:ext uri="{9D8B030D-6E8A-4147-A177-3AD203B41FA5}">
                      <a16:colId xmlns:a16="http://schemas.microsoft.com/office/drawing/2014/main" val="4037390901"/>
                    </a:ext>
                  </a:extLst>
                </a:gridCol>
              </a:tblGrid>
              <a:tr h="0">
                <a:tc rowSpan="2">
                  <a:txBody>
                    <a:bodyPr/>
                    <a:lstStyle/>
                    <a:p>
                      <a:pPr algn="ctr">
                        <a:lnSpc>
                          <a:spcPct val="150000"/>
                        </a:lnSpc>
                        <a:spcAft>
                          <a:spcPts val="0"/>
                        </a:spcAft>
                      </a:pPr>
                      <a:r>
                        <a:rPr lang="en-US" sz="2800" b="1" dirty="0">
                          <a:solidFill>
                            <a:srgbClr val="C00000"/>
                          </a:solidFill>
                          <a:effectLst/>
                          <a:latin typeface="Arial (Headings)"/>
                        </a:rPr>
                        <a:t>First syllable</a:t>
                      </a:r>
                      <a:endParaRPr lang="en-US" sz="2400" b="1" dirty="0">
                        <a:solidFill>
                          <a:srgbClr val="C00000"/>
                        </a:solidFill>
                        <a:effectLst/>
                        <a:latin typeface="Arial (Headings)"/>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800" dirty="0">
                          <a:effectLst/>
                          <a:latin typeface="Arial (Headings)"/>
                        </a:rPr>
                        <a:t>answer</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800" dirty="0">
                          <a:effectLst/>
                          <a:latin typeface="Arial (Headings)"/>
                        </a:rPr>
                        <a:t>question</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800" dirty="0" err="1">
                          <a:effectLst/>
                          <a:latin typeface="Arial (Headings)"/>
                        </a:rPr>
                        <a:t>practise</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800" dirty="0">
                          <a:effectLst/>
                          <a:latin typeface="Arial (Headings)"/>
                        </a:rPr>
                        <a:t>visit</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61241980"/>
                  </a:ext>
                </a:extLst>
              </a:tr>
              <a:tr h="0">
                <a:tc vMerge="1">
                  <a:txBody>
                    <a:bodyPr/>
                    <a:lstStyle/>
                    <a:p>
                      <a:endParaRPr lang="en-US"/>
                    </a:p>
                  </a:txBody>
                  <a:tcPr/>
                </a:tc>
                <a:tc>
                  <a:txBody>
                    <a:bodyPr/>
                    <a:lstStyle/>
                    <a:p>
                      <a:pPr algn="ctr">
                        <a:lnSpc>
                          <a:spcPct val="200000"/>
                        </a:lnSpc>
                        <a:spcAft>
                          <a:spcPts val="0"/>
                        </a:spcAft>
                      </a:pPr>
                      <a:r>
                        <a:rPr lang="en-US" sz="2800" dirty="0">
                          <a:effectLst/>
                          <a:latin typeface="Arial (Headings)"/>
                        </a:rPr>
                        <a:t>/'</a:t>
                      </a:r>
                      <a:r>
                        <a:rPr lang="en-US" sz="2800" dirty="0" err="1">
                          <a:effectLst/>
                          <a:latin typeface="Arial (Headings)"/>
                        </a:rPr>
                        <a:t>ænsər</a:t>
                      </a:r>
                      <a:r>
                        <a:rPr lang="en-US" sz="2800" dirty="0">
                          <a:effectLst/>
                          <a:latin typeface="Arial (Headings)"/>
                        </a:rPr>
                        <a:t>/</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800" dirty="0">
                          <a:effectLst/>
                          <a:latin typeface="Arial (Headings)"/>
                        </a:rPr>
                        <a:t>/'</a:t>
                      </a:r>
                      <a:r>
                        <a:rPr lang="en-US" sz="2800" dirty="0" err="1">
                          <a:effectLst/>
                          <a:latin typeface="Arial (Headings)"/>
                        </a:rPr>
                        <a:t>kwestʃən</a:t>
                      </a:r>
                      <a:r>
                        <a:rPr lang="en-US" sz="2800" dirty="0">
                          <a:effectLst/>
                          <a:latin typeface="Arial (Headings)"/>
                        </a:rPr>
                        <a:t>/</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800" dirty="0">
                          <a:effectLst/>
                          <a:latin typeface="Arial (Headings)"/>
                        </a:rPr>
                        <a:t>/'</a:t>
                      </a:r>
                      <a:r>
                        <a:rPr lang="en-US" sz="2800" dirty="0" err="1">
                          <a:effectLst/>
                          <a:latin typeface="Arial (Headings)"/>
                        </a:rPr>
                        <a:t>præktɪs</a:t>
                      </a:r>
                      <a:r>
                        <a:rPr lang="en-US" sz="2800" dirty="0">
                          <a:effectLst/>
                          <a:latin typeface="Arial (Headings)"/>
                        </a:rPr>
                        <a:t>/</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800">
                          <a:effectLst/>
                          <a:latin typeface="Arial (Headings)"/>
                        </a:rPr>
                        <a:t>/’vɪzɪt/</a:t>
                      </a:r>
                      <a:endParaRPr lang="en-US" sz="2400">
                        <a:effectLst/>
                        <a:latin typeface="Arial (Headings)"/>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5113195"/>
                  </a:ext>
                </a:extLst>
              </a:tr>
              <a:tr h="0">
                <a:tc rowSpan="2">
                  <a:txBody>
                    <a:bodyPr/>
                    <a:lstStyle/>
                    <a:p>
                      <a:pPr algn="ctr">
                        <a:lnSpc>
                          <a:spcPct val="150000"/>
                        </a:lnSpc>
                        <a:spcAft>
                          <a:spcPts val="0"/>
                        </a:spcAft>
                      </a:pPr>
                      <a:r>
                        <a:rPr lang="en-US" sz="2800" b="1" dirty="0">
                          <a:solidFill>
                            <a:srgbClr val="C00000"/>
                          </a:solidFill>
                          <a:effectLst/>
                          <a:latin typeface="Arial (Headings)"/>
                        </a:rPr>
                        <a:t>Second syllable</a:t>
                      </a:r>
                      <a:endParaRPr lang="en-US" sz="2400" b="1" dirty="0">
                        <a:solidFill>
                          <a:srgbClr val="C00000"/>
                        </a:solidFill>
                        <a:effectLst/>
                        <a:latin typeface="Arial (Headings)"/>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800">
                          <a:effectLst/>
                          <a:latin typeface="Arial (Headings)"/>
                        </a:rPr>
                        <a:t>account</a:t>
                      </a:r>
                      <a:endParaRPr lang="en-US" sz="2400">
                        <a:effectLst/>
                        <a:latin typeface="Arial (Headings)"/>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800" dirty="0">
                          <a:effectLst/>
                          <a:latin typeface="Arial (Headings)"/>
                        </a:rPr>
                        <a:t>before</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800" dirty="0">
                          <a:effectLst/>
                          <a:latin typeface="Arial (Headings)"/>
                        </a:rPr>
                        <a:t>believe</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800" dirty="0">
                          <a:effectLst/>
                          <a:latin typeface="Arial (Headings)"/>
                        </a:rPr>
                        <a:t>rely</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9755036"/>
                  </a:ext>
                </a:extLst>
              </a:tr>
              <a:tr h="0">
                <a:tc vMerge="1">
                  <a:txBody>
                    <a:bodyPr/>
                    <a:lstStyle/>
                    <a:p>
                      <a:endParaRPr lang="en-US"/>
                    </a:p>
                  </a:txBody>
                  <a:tcPr/>
                </a:tc>
                <a:tc>
                  <a:txBody>
                    <a:bodyPr/>
                    <a:lstStyle/>
                    <a:p>
                      <a:pPr algn="ctr">
                        <a:lnSpc>
                          <a:spcPct val="200000"/>
                        </a:lnSpc>
                        <a:spcAft>
                          <a:spcPts val="0"/>
                        </a:spcAft>
                      </a:pPr>
                      <a:r>
                        <a:rPr lang="en-US" sz="2800">
                          <a:effectLst/>
                          <a:latin typeface="Arial (Headings)"/>
                        </a:rPr>
                        <a:t>/ə'kaʊnt/</a:t>
                      </a:r>
                      <a:endParaRPr lang="en-US" sz="2400">
                        <a:effectLst/>
                        <a:latin typeface="Arial (Headings)"/>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800">
                          <a:effectLst/>
                          <a:latin typeface="Arial (Headings)"/>
                        </a:rPr>
                        <a:t>/bɪ'fɔ:r/</a:t>
                      </a:r>
                      <a:endParaRPr lang="en-US" sz="2400">
                        <a:effectLst/>
                        <a:latin typeface="Arial (Headings)"/>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800" dirty="0">
                          <a:effectLst/>
                          <a:latin typeface="Arial (Headings)"/>
                        </a:rPr>
                        <a:t>/</a:t>
                      </a:r>
                      <a:r>
                        <a:rPr lang="en-US" sz="2800" dirty="0" err="1">
                          <a:effectLst/>
                          <a:latin typeface="Arial (Headings)"/>
                        </a:rPr>
                        <a:t>bɪ'li:v</a:t>
                      </a:r>
                      <a:r>
                        <a:rPr lang="en-US" sz="2800" dirty="0">
                          <a:effectLst/>
                          <a:latin typeface="Arial (Headings)"/>
                        </a:rPr>
                        <a:t>/</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200000"/>
                        </a:lnSpc>
                        <a:spcAft>
                          <a:spcPts val="0"/>
                        </a:spcAft>
                      </a:pPr>
                      <a:r>
                        <a:rPr lang="en-US" sz="2800" dirty="0">
                          <a:effectLst/>
                          <a:latin typeface="Arial (Headings)"/>
                        </a:rPr>
                        <a:t>/</a:t>
                      </a:r>
                      <a:r>
                        <a:rPr lang="en-US" sz="2800" dirty="0" err="1">
                          <a:effectLst/>
                          <a:latin typeface="Arial (Headings)"/>
                        </a:rPr>
                        <a:t>rɪ’laɪ</a:t>
                      </a:r>
                      <a:r>
                        <a:rPr lang="en-US" sz="2800" dirty="0">
                          <a:effectLst/>
                          <a:latin typeface="Arial (Headings)"/>
                        </a:rPr>
                        <a:t>/</a:t>
                      </a:r>
                      <a:endParaRPr lang="en-US" sz="2400" dirty="0">
                        <a:effectLst/>
                        <a:latin typeface="Arial (Headings)"/>
                        <a:ea typeface="Calibri" panose="020F0502020204030204" pitchFamily="34"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5262378"/>
                  </a:ext>
                </a:extLst>
              </a:tr>
            </a:tbl>
          </a:graphicData>
        </a:graphic>
      </p:graphicFrame>
      <p:sp>
        <p:nvSpPr>
          <p:cNvPr id="5" name="Rectangle 1"/>
          <p:cNvSpPr>
            <a:spLocks noChangeArrowheads="1"/>
          </p:cNvSpPr>
          <p:nvPr/>
        </p:nvSpPr>
        <p:spPr bwMode="auto">
          <a:xfrm>
            <a:off x="573555" y="228600"/>
            <a:ext cx="779251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smtClean="0">
                <a:ln>
                  <a:noFill/>
                </a:ln>
                <a:solidFill>
                  <a:srgbClr val="0070C0"/>
                </a:solidFill>
                <a:effectLst/>
                <a:latin typeface="Arial (Headings)"/>
                <a:ea typeface="Calibri" panose="020F0502020204030204" pitchFamily="34" charset="0"/>
                <a:cs typeface="Calibri" panose="020F0502020204030204" pitchFamily="34" charset="0"/>
                <a:sym typeface="Wingdings" panose="05000000000000000000" pitchFamily="2" charset="2"/>
              </a:rPr>
              <a:t></a:t>
            </a:r>
            <a:r>
              <a:rPr kumimoji="0" lang="en-US" altLang="en-US" sz="2800" b="1" i="0" u="none" strike="noStrike" cap="none" normalizeH="0" baseline="0" dirty="0" smtClean="0">
                <a:ln>
                  <a:noFill/>
                </a:ln>
                <a:solidFill>
                  <a:srgbClr val="0070C0"/>
                </a:solidFill>
                <a:effectLst/>
                <a:latin typeface="Arial (Headings)"/>
                <a:ea typeface="Calibri" panose="020F0502020204030204" pitchFamily="34" charset="0"/>
                <a:cs typeface="Calibri" panose="020F0502020204030204" pitchFamily="34" charset="0"/>
              </a:rPr>
              <a:t> Listen and repeat these words.</a:t>
            </a:r>
            <a:r>
              <a:rPr kumimoji="0" lang="en-US" altLang="en-US" sz="2800" b="0"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sym typeface="Wingdings" panose="05000000000000000000" pitchFamily="2" charset="2"/>
              </a:rPr>
              <a:t> </a:t>
            </a:r>
            <a:r>
              <a:rPr kumimoji="0" lang="en-US" altLang="en-US" sz="2800" b="1" i="0" u="none" strike="noStrike" cap="none" normalizeH="0" baseline="0" dirty="0" smtClean="0">
                <a:ln>
                  <a:noFill/>
                </a:ln>
                <a:solidFill>
                  <a:schemeClr val="tx1"/>
                </a:solidFill>
                <a:effectLst/>
                <a:latin typeface="Arial (Headings)"/>
                <a:ea typeface="Calibri" panose="020F0502020204030204" pitchFamily="34" charset="0"/>
                <a:cs typeface="Calibri" panose="020F0502020204030204" pitchFamily="34" charset="0"/>
                <a:sym typeface="Wingdings" panose="05000000000000000000" pitchFamily="2" charset="2"/>
              </a:rPr>
              <a:t></a:t>
            </a:r>
            <a:r>
              <a:rPr kumimoji="0" lang="en-US" altLang="en-US" sz="2800" b="1" i="0" u="none" strike="noStrike" cap="none" normalizeH="0" baseline="0" dirty="0" smtClean="0">
                <a:ln>
                  <a:noFill/>
                </a:ln>
                <a:solidFill>
                  <a:srgbClr val="000000"/>
                </a:solidFill>
                <a:effectLst/>
                <a:latin typeface="Arial (Headings)"/>
                <a:ea typeface="Calibri" panose="020F0502020204030204" pitchFamily="34" charset="0"/>
                <a:cs typeface="Calibri" panose="020F0502020204030204" pitchFamily="34" charset="0"/>
              </a:rPr>
              <a:t> Track 07</a:t>
            </a:r>
            <a:endParaRPr kumimoji="0" lang="en-US" altLang="en-US" sz="2800" b="1" i="0" u="none" strike="noStrike" cap="none" normalizeH="0" baseline="0" dirty="0" smtClean="0">
              <a:ln>
                <a:noFill/>
              </a:ln>
              <a:solidFill>
                <a:schemeClr val="tx1"/>
              </a:solidFill>
              <a:effectLst/>
              <a:latin typeface="Arial (Headings)"/>
              <a:ea typeface="Calibri" panose="020F0502020204030204" pitchFamily="34" charset="0"/>
              <a:cs typeface="Calibri" panose="020F0502020204030204" pitchFamily="34" charset="0"/>
              <a:sym typeface="Wingdings" panose="05000000000000000000" pitchFamily="2" charset="2"/>
            </a:endParaRPr>
          </a:p>
        </p:txBody>
      </p:sp>
      <p:pic>
        <p:nvPicPr>
          <p:cNvPr id="2" name="TRACK 0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43894" y="252085"/>
            <a:ext cx="406400" cy="406400"/>
          </a:xfrm>
          <a:prstGeom prst="rect">
            <a:avLst/>
          </a:prstGeom>
        </p:spPr>
      </p:pic>
    </p:spTree>
    <p:extLst>
      <p:ext uri="{BB962C8B-B14F-4D97-AF65-F5344CB8AC3E}">
        <p14:creationId xmlns:p14="http://schemas.microsoft.com/office/powerpoint/2010/main" val="47869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29701" fill="hold"/>
                                        <p:tgtEl>
                                          <p:spTgt spid="2"/>
                                        </p:tgtEl>
                                      </p:cBhvr>
                                    </p:cmd>
                                  </p:childTnLst>
                                </p:cTn>
                              </p:par>
                            </p:childTnLst>
                          </p:cTn>
                        </p:par>
                      </p:childTnLst>
                    </p:cTn>
                  </p:par>
                </p:childTnLst>
              </p:cTn>
              <p:nextCondLst>
                <p:cond evt="onClick" delay="0">
                  <p:tgtEl>
                    <p:spTgt spid="2"/>
                  </p:tgtEl>
                </p:cond>
              </p:nextCondLst>
            </p:seq>
            <p:audio>
              <p:cMediaNode vol="80000">
                <p:cTn id="16" fill="hold" display="0">
                  <p:stCondLst>
                    <p:cond delay="indefinite"/>
                  </p:stCondLst>
                  <p:endCondLst>
                    <p:cond evt="onStopAudio" delay="0">
                      <p:tgtEl>
                        <p:sldTgt/>
                      </p:tgtEl>
                    </p:cond>
                  </p:endCondLst>
                </p:cTn>
                <p:tgtEl>
                  <p:spTgt spid="2"/>
                </p:tgtEl>
              </p:cMediaNode>
            </p:audio>
          </p:childTnLst>
        </p:cTn>
      </p:par>
    </p:tnLst>
    <p:bldLst>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65" name="Google Shape;465;p41"/>
          <p:cNvSpPr txBox="1">
            <a:spLocks noGrp="1"/>
          </p:cNvSpPr>
          <p:nvPr>
            <p:ph type="title"/>
          </p:nvPr>
        </p:nvSpPr>
        <p:spPr>
          <a:xfrm>
            <a:off x="1059288" y="2477075"/>
            <a:ext cx="6957311" cy="914400"/>
          </a:xfrm>
          <a:prstGeom prst="rect">
            <a:avLst/>
          </a:prstGeom>
        </p:spPr>
        <p:txBody>
          <a:bodyPr spcFirstLastPara="1" wrap="square" lIns="91425" tIns="91425" rIns="91425" bIns="91425" anchor="b" anchorCtr="0">
            <a:noAutofit/>
          </a:bodyPr>
          <a:lstStyle/>
          <a:p>
            <a:pPr algn="ctr"/>
            <a:r>
              <a:rPr lang="en-US" sz="9600" dirty="0"/>
              <a:t>PART </a:t>
            </a:r>
            <a:r>
              <a:rPr lang="vi-VN" sz="9600" dirty="0"/>
              <a:t>2</a:t>
            </a:r>
            <a:r>
              <a:rPr lang="en-US" sz="9600" dirty="0" smtClean="0"/>
              <a:t> </a:t>
            </a:r>
            <a:r>
              <a:rPr lang="en-US" sz="9600" dirty="0"/>
              <a:t>LANGUAGE</a:t>
            </a:r>
          </a:p>
        </p:txBody>
      </p:sp>
      <p:grpSp>
        <p:nvGrpSpPr>
          <p:cNvPr id="467" name="Google Shape;467;p41"/>
          <p:cNvGrpSpPr/>
          <p:nvPr/>
        </p:nvGrpSpPr>
        <p:grpSpPr>
          <a:xfrm>
            <a:off x="6778517" y="720052"/>
            <a:ext cx="1657728" cy="2295177"/>
            <a:chOff x="6684733" y="813836"/>
            <a:chExt cx="1657728" cy="2295177"/>
          </a:xfrm>
        </p:grpSpPr>
        <p:sp>
          <p:nvSpPr>
            <p:cNvPr id="468" name="Google Shape;468;p41"/>
            <p:cNvSpPr/>
            <p:nvPr/>
          </p:nvSpPr>
          <p:spPr>
            <a:xfrm>
              <a:off x="8168734" y="2663365"/>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1"/>
            <p:cNvSpPr/>
            <p:nvPr/>
          </p:nvSpPr>
          <p:spPr>
            <a:xfrm>
              <a:off x="6684733" y="8138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1"/>
            <p:cNvSpPr/>
            <p:nvPr/>
          </p:nvSpPr>
          <p:spPr>
            <a:xfrm rot="1800110">
              <a:off x="7814456" y="2893151"/>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 name="Google Shape;471;p41"/>
          <p:cNvGrpSpPr/>
          <p:nvPr/>
        </p:nvGrpSpPr>
        <p:grpSpPr>
          <a:xfrm>
            <a:off x="804680" y="1576522"/>
            <a:ext cx="1108628" cy="1849010"/>
            <a:chOff x="804672" y="1486947"/>
            <a:chExt cx="1108628" cy="1849010"/>
          </a:xfrm>
        </p:grpSpPr>
        <p:sp>
          <p:nvSpPr>
            <p:cNvPr id="472" name="Google Shape;472;p41"/>
            <p:cNvSpPr/>
            <p:nvPr/>
          </p:nvSpPr>
          <p:spPr>
            <a:xfrm>
              <a:off x="981084" y="148694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1"/>
            <p:cNvSpPr/>
            <p:nvPr/>
          </p:nvSpPr>
          <p:spPr>
            <a:xfrm>
              <a:off x="1740969" y="3155922"/>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1"/>
            <p:cNvSpPr/>
            <p:nvPr/>
          </p:nvSpPr>
          <p:spPr>
            <a:xfrm>
              <a:off x="804672" y="191920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33" name="Google Shape;533;p41"/>
          <p:cNvCxnSpPr/>
          <p:nvPr/>
        </p:nvCxnSpPr>
        <p:spPr>
          <a:xfrm>
            <a:off x="3975319" y="3446756"/>
            <a:ext cx="1188600" cy="0"/>
          </a:xfrm>
          <a:prstGeom prst="straightConnector1">
            <a:avLst/>
          </a:prstGeom>
          <a:noFill/>
          <a:ln w="38100" cap="rnd" cmpd="sng">
            <a:solidFill>
              <a:schemeClr val="accent3"/>
            </a:solidFill>
            <a:prstDash val="dash"/>
            <a:round/>
            <a:headEnd type="none" w="med" len="med"/>
            <a:tailEnd type="none" w="med" len="med"/>
          </a:ln>
        </p:spPr>
      </p:cxnSp>
      <p:sp>
        <p:nvSpPr>
          <p:cNvPr id="2" name="Subtitle 1"/>
          <p:cNvSpPr>
            <a:spLocks noGrp="1"/>
          </p:cNvSpPr>
          <p:nvPr>
            <p:ph type="subTitle" idx="1"/>
          </p:nvPr>
        </p:nvSpPr>
        <p:spPr>
          <a:xfrm>
            <a:off x="1466287" y="3748137"/>
            <a:ext cx="6403028" cy="640200"/>
          </a:xfrm>
        </p:spPr>
        <p:txBody>
          <a:bodyPr/>
          <a:lstStyle/>
          <a:p>
            <a:pPr algn="ctr"/>
            <a:r>
              <a:rPr lang="en-US" sz="4400" b="1" dirty="0">
                <a:solidFill>
                  <a:srgbClr val="FF0000"/>
                </a:solidFill>
                <a:latin typeface="Ink Free" panose="03080402000500000000" pitchFamily="66" charset="0"/>
              </a:rPr>
              <a:t>I. VOCABULARY</a:t>
            </a:r>
            <a:endParaRPr lang="en-US" sz="4400" dirty="0">
              <a:solidFill>
                <a:srgbClr val="FF0000"/>
              </a:solidFill>
              <a:latin typeface="Ink Free" panose="03080402000500000000" pitchFamily="66" charset="0"/>
            </a:endParaRPr>
          </a:p>
        </p:txBody>
      </p:sp>
      <p:grpSp>
        <p:nvGrpSpPr>
          <p:cNvPr id="78" name="Google Shape;1316;p47"/>
          <p:cNvGrpSpPr/>
          <p:nvPr/>
        </p:nvGrpSpPr>
        <p:grpSpPr>
          <a:xfrm>
            <a:off x="7360920" y="2008783"/>
            <a:ext cx="1661114" cy="2207093"/>
            <a:chOff x="5342075" y="1219200"/>
            <a:chExt cx="2770629" cy="3181356"/>
          </a:xfrm>
        </p:grpSpPr>
        <p:sp>
          <p:nvSpPr>
            <p:cNvPr id="79" name="Google Shape;1317;p47"/>
            <p:cNvSpPr/>
            <p:nvPr/>
          </p:nvSpPr>
          <p:spPr>
            <a:xfrm>
              <a:off x="7621887" y="2649070"/>
              <a:ext cx="353162" cy="899534"/>
            </a:xfrm>
            <a:custGeom>
              <a:avLst/>
              <a:gdLst/>
              <a:ahLst/>
              <a:cxnLst/>
              <a:rect l="l" t="t" r="r" b="b"/>
              <a:pathLst>
                <a:path w="5575" h="14200" extrusionOk="0">
                  <a:moveTo>
                    <a:pt x="2212" y="0"/>
                  </a:moveTo>
                  <a:cubicBezTo>
                    <a:pt x="156" y="5031"/>
                    <a:pt x="1" y="13255"/>
                    <a:pt x="1" y="13255"/>
                  </a:cubicBezTo>
                  <a:lnTo>
                    <a:pt x="3092" y="14199"/>
                  </a:lnTo>
                  <a:cubicBezTo>
                    <a:pt x="3751" y="10436"/>
                    <a:pt x="5575" y="634"/>
                    <a:pt x="5575" y="634"/>
                  </a:cubicBezTo>
                  <a:lnTo>
                    <a:pt x="2212" y="0"/>
                  </a:ln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318;p47"/>
            <p:cNvSpPr/>
            <p:nvPr/>
          </p:nvSpPr>
          <p:spPr>
            <a:xfrm>
              <a:off x="7530984" y="3447433"/>
              <a:ext cx="554671" cy="291208"/>
            </a:xfrm>
            <a:custGeom>
              <a:avLst/>
              <a:gdLst/>
              <a:ahLst/>
              <a:cxnLst/>
              <a:rect l="l" t="t" r="r" b="b"/>
              <a:pathLst>
                <a:path w="8756" h="4597" extrusionOk="0">
                  <a:moveTo>
                    <a:pt x="4525" y="0"/>
                  </a:moveTo>
                  <a:cubicBezTo>
                    <a:pt x="4439" y="0"/>
                    <a:pt x="4365" y="23"/>
                    <a:pt x="4320" y="83"/>
                  </a:cubicBezTo>
                  <a:cubicBezTo>
                    <a:pt x="4113" y="355"/>
                    <a:pt x="4087" y="1299"/>
                    <a:pt x="4087" y="1299"/>
                  </a:cubicBezTo>
                  <a:lnTo>
                    <a:pt x="1436" y="652"/>
                  </a:lnTo>
                  <a:cubicBezTo>
                    <a:pt x="52" y="1803"/>
                    <a:pt x="0" y="3045"/>
                    <a:pt x="0" y="3045"/>
                  </a:cubicBezTo>
                  <a:cubicBezTo>
                    <a:pt x="0" y="3045"/>
                    <a:pt x="1837" y="3486"/>
                    <a:pt x="2353" y="3486"/>
                  </a:cubicBezTo>
                  <a:cubicBezTo>
                    <a:pt x="2367" y="3486"/>
                    <a:pt x="2381" y="3485"/>
                    <a:pt x="2393" y="3485"/>
                  </a:cubicBezTo>
                  <a:cubicBezTo>
                    <a:pt x="2858" y="3459"/>
                    <a:pt x="3272" y="3045"/>
                    <a:pt x="3272" y="3045"/>
                  </a:cubicBezTo>
                  <a:lnTo>
                    <a:pt x="3647" y="3717"/>
                  </a:lnTo>
                  <a:lnTo>
                    <a:pt x="8419" y="4597"/>
                  </a:lnTo>
                  <a:cubicBezTo>
                    <a:pt x="8419" y="4597"/>
                    <a:pt x="8755" y="3640"/>
                    <a:pt x="8277" y="3355"/>
                  </a:cubicBezTo>
                  <a:cubicBezTo>
                    <a:pt x="7798" y="3071"/>
                    <a:pt x="5328" y="2398"/>
                    <a:pt x="5134" y="1829"/>
                  </a:cubicBezTo>
                  <a:cubicBezTo>
                    <a:pt x="4940" y="1260"/>
                    <a:pt x="5238" y="252"/>
                    <a:pt x="5238" y="252"/>
                  </a:cubicBezTo>
                  <a:cubicBezTo>
                    <a:pt x="5238" y="252"/>
                    <a:pt x="4811" y="0"/>
                    <a:pt x="45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319;p47"/>
            <p:cNvSpPr/>
            <p:nvPr/>
          </p:nvSpPr>
          <p:spPr>
            <a:xfrm>
              <a:off x="6669965" y="3327327"/>
              <a:ext cx="739835" cy="776704"/>
            </a:xfrm>
            <a:custGeom>
              <a:avLst/>
              <a:gdLst/>
              <a:ahLst/>
              <a:cxnLst/>
              <a:rect l="l" t="t" r="r" b="b"/>
              <a:pathLst>
                <a:path w="11679" h="12261" extrusionOk="0">
                  <a:moveTo>
                    <a:pt x="2419" y="1"/>
                  </a:moveTo>
                  <a:lnTo>
                    <a:pt x="1" y="2406"/>
                  </a:lnTo>
                  <a:cubicBezTo>
                    <a:pt x="1" y="2406"/>
                    <a:pt x="6997" y="9519"/>
                    <a:pt x="9635" y="12260"/>
                  </a:cubicBezTo>
                  <a:lnTo>
                    <a:pt x="11679" y="9752"/>
                  </a:lnTo>
                  <a:cubicBezTo>
                    <a:pt x="11679" y="9752"/>
                    <a:pt x="6932" y="3027"/>
                    <a:pt x="2419" y="1"/>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320;p47"/>
            <p:cNvSpPr/>
            <p:nvPr/>
          </p:nvSpPr>
          <p:spPr>
            <a:xfrm>
              <a:off x="7131198" y="3945024"/>
              <a:ext cx="438365" cy="455532"/>
            </a:xfrm>
            <a:custGeom>
              <a:avLst/>
              <a:gdLst/>
              <a:ahLst/>
              <a:cxnLst/>
              <a:rect l="l" t="t" r="r" b="b"/>
              <a:pathLst>
                <a:path w="6920" h="7191" extrusionOk="0">
                  <a:moveTo>
                    <a:pt x="4398" y="1"/>
                  </a:moveTo>
                  <a:lnTo>
                    <a:pt x="2548" y="2031"/>
                  </a:lnTo>
                  <a:cubicBezTo>
                    <a:pt x="2548" y="2031"/>
                    <a:pt x="2005" y="1268"/>
                    <a:pt x="1682" y="1151"/>
                  </a:cubicBezTo>
                  <a:cubicBezTo>
                    <a:pt x="1662" y="1145"/>
                    <a:pt x="1642" y="1142"/>
                    <a:pt x="1621" y="1142"/>
                  </a:cubicBezTo>
                  <a:cubicBezTo>
                    <a:pt x="1328" y="1142"/>
                    <a:pt x="1022" y="1798"/>
                    <a:pt x="1022" y="1798"/>
                  </a:cubicBezTo>
                  <a:cubicBezTo>
                    <a:pt x="1022" y="1798"/>
                    <a:pt x="1824" y="2471"/>
                    <a:pt x="1992" y="3052"/>
                  </a:cubicBezTo>
                  <a:cubicBezTo>
                    <a:pt x="2147" y="3634"/>
                    <a:pt x="479" y="5574"/>
                    <a:pt x="246" y="6079"/>
                  </a:cubicBezTo>
                  <a:cubicBezTo>
                    <a:pt x="1" y="6583"/>
                    <a:pt x="815" y="7191"/>
                    <a:pt x="815" y="7191"/>
                  </a:cubicBezTo>
                  <a:lnTo>
                    <a:pt x="4281" y="3803"/>
                  </a:lnTo>
                  <a:lnTo>
                    <a:pt x="4216" y="3027"/>
                  </a:lnTo>
                  <a:lnTo>
                    <a:pt x="4216" y="3027"/>
                  </a:lnTo>
                  <a:cubicBezTo>
                    <a:pt x="4217" y="3027"/>
                    <a:pt x="4362" y="3056"/>
                    <a:pt x="4556" y="3056"/>
                  </a:cubicBezTo>
                  <a:cubicBezTo>
                    <a:pt x="4750" y="3056"/>
                    <a:pt x="4992" y="3027"/>
                    <a:pt x="5186" y="2910"/>
                  </a:cubicBezTo>
                  <a:cubicBezTo>
                    <a:pt x="5587" y="2677"/>
                    <a:pt x="6919" y="1203"/>
                    <a:pt x="6919" y="1203"/>
                  </a:cubicBezTo>
                  <a:cubicBezTo>
                    <a:pt x="6919" y="1203"/>
                    <a:pt x="6182" y="182"/>
                    <a:pt x="43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321;p47"/>
            <p:cNvSpPr/>
            <p:nvPr/>
          </p:nvSpPr>
          <p:spPr>
            <a:xfrm>
              <a:off x="6402132" y="2233767"/>
              <a:ext cx="1701514" cy="1789947"/>
            </a:xfrm>
            <a:custGeom>
              <a:avLst/>
              <a:gdLst/>
              <a:ahLst/>
              <a:cxnLst/>
              <a:rect l="l" t="t" r="r" b="b"/>
              <a:pathLst>
                <a:path w="26860" h="28256" extrusionOk="0">
                  <a:moveTo>
                    <a:pt x="25446" y="1"/>
                  </a:moveTo>
                  <a:cubicBezTo>
                    <a:pt x="23043" y="1"/>
                    <a:pt x="15971" y="2444"/>
                    <a:pt x="15971" y="2444"/>
                  </a:cubicBezTo>
                  <a:lnTo>
                    <a:pt x="11160" y="4112"/>
                  </a:lnTo>
                  <a:lnTo>
                    <a:pt x="10863" y="4215"/>
                  </a:lnTo>
                  <a:lnTo>
                    <a:pt x="9725" y="4616"/>
                  </a:lnTo>
                  <a:lnTo>
                    <a:pt x="9415" y="4720"/>
                  </a:lnTo>
                  <a:lnTo>
                    <a:pt x="5147" y="6207"/>
                  </a:lnTo>
                  <a:cubicBezTo>
                    <a:pt x="5147" y="6207"/>
                    <a:pt x="1759" y="14328"/>
                    <a:pt x="880" y="16113"/>
                  </a:cubicBezTo>
                  <a:cubicBezTo>
                    <a:pt x="0" y="17910"/>
                    <a:pt x="8561" y="28256"/>
                    <a:pt x="8561" y="28256"/>
                  </a:cubicBezTo>
                  <a:lnTo>
                    <a:pt x="15027" y="22656"/>
                  </a:lnTo>
                  <a:lnTo>
                    <a:pt x="7734" y="16527"/>
                  </a:lnTo>
                  <a:cubicBezTo>
                    <a:pt x="7734" y="16527"/>
                    <a:pt x="10139" y="12169"/>
                    <a:pt x="11471" y="10475"/>
                  </a:cubicBezTo>
                  <a:cubicBezTo>
                    <a:pt x="11587" y="10345"/>
                    <a:pt x="11691" y="10216"/>
                    <a:pt x="11781" y="10125"/>
                  </a:cubicBezTo>
                  <a:cubicBezTo>
                    <a:pt x="11859" y="10022"/>
                    <a:pt x="11962" y="9944"/>
                    <a:pt x="12079" y="9867"/>
                  </a:cubicBezTo>
                  <a:cubicBezTo>
                    <a:pt x="13074" y="9285"/>
                    <a:pt x="20678" y="6660"/>
                    <a:pt x="20678" y="6660"/>
                  </a:cubicBezTo>
                  <a:lnTo>
                    <a:pt x="20678" y="6660"/>
                  </a:lnTo>
                  <a:lnTo>
                    <a:pt x="17019" y="15091"/>
                  </a:lnTo>
                  <a:lnTo>
                    <a:pt x="25567" y="15466"/>
                  </a:lnTo>
                  <a:cubicBezTo>
                    <a:pt x="25567" y="15466"/>
                    <a:pt x="26860" y="1306"/>
                    <a:pt x="26200" y="219"/>
                  </a:cubicBezTo>
                  <a:cubicBezTo>
                    <a:pt x="26109" y="66"/>
                    <a:pt x="25841" y="1"/>
                    <a:pt x="25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322;p47"/>
            <p:cNvSpPr/>
            <p:nvPr/>
          </p:nvSpPr>
          <p:spPr>
            <a:xfrm>
              <a:off x="6634744" y="2387700"/>
              <a:ext cx="779174" cy="461296"/>
            </a:xfrm>
            <a:custGeom>
              <a:avLst/>
              <a:gdLst/>
              <a:ahLst/>
              <a:cxnLst/>
              <a:rect l="l" t="t" r="r" b="b"/>
              <a:pathLst>
                <a:path w="12300" h="7282" extrusionOk="0">
                  <a:moveTo>
                    <a:pt x="12299" y="1"/>
                  </a:moveTo>
                  <a:lnTo>
                    <a:pt x="1475" y="3764"/>
                  </a:lnTo>
                  <a:lnTo>
                    <a:pt x="1" y="7282"/>
                  </a:lnTo>
                  <a:cubicBezTo>
                    <a:pt x="11006" y="4424"/>
                    <a:pt x="12299" y="1"/>
                    <a:pt x="122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323;p47"/>
            <p:cNvSpPr/>
            <p:nvPr/>
          </p:nvSpPr>
          <p:spPr>
            <a:xfrm>
              <a:off x="6999308" y="2493426"/>
              <a:ext cx="245915" cy="403904"/>
            </a:xfrm>
            <a:custGeom>
              <a:avLst/>
              <a:gdLst/>
              <a:ahLst/>
              <a:cxnLst/>
              <a:rect l="l" t="t" r="r" b="b"/>
              <a:pathLst>
                <a:path w="3882" h="6376" extrusionOk="0">
                  <a:moveTo>
                    <a:pt x="1746" y="0"/>
                  </a:moveTo>
                  <a:lnTo>
                    <a:pt x="1436" y="104"/>
                  </a:lnTo>
                  <a:cubicBezTo>
                    <a:pt x="1656" y="1423"/>
                    <a:pt x="1811" y="2729"/>
                    <a:pt x="1927" y="4048"/>
                  </a:cubicBezTo>
                  <a:cubicBezTo>
                    <a:pt x="1721" y="4074"/>
                    <a:pt x="1501" y="4099"/>
                    <a:pt x="1294" y="4099"/>
                  </a:cubicBezTo>
                  <a:cubicBezTo>
                    <a:pt x="1181" y="4105"/>
                    <a:pt x="1069" y="4121"/>
                    <a:pt x="963" y="4121"/>
                  </a:cubicBezTo>
                  <a:cubicBezTo>
                    <a:pt x="813" y="4121"/>
                    <a:pt x="676" y="4088"/>
                    <a:pt x="570" y="3944"/>
                  </a:cubicBezTo>
                  <a:cubicBezTo>
                    <a:pt x="440" y="3776"/>
                    <a:pt x="544" y="3091"/>
                    <a:pt x="531" y="2858"/>
                  </a:cubicBezTo>
                  <a:cubicBezTo>
                    <a:pt x="492" y="2069"/>
                    <a:pt x="414" y="1280"/>
                    <a:pt x="298" y="504"/>
                  </a:cubicBezTo>
                  <a:lnTo>
                    <a:pt x="1" y="608"/>
                  </a:lnTo>
                  <a:cubicBezTo>
                    <a:pt x="156" y="1823"/>
                    <a:pt x="246" y="3039"/>
                    <a:pt x="259" y="4268"/>
                  </a:cubicBezTo>
                  <a:cubicBezTo>
                    <a:pt x="259" y="4358"/>
                    <a:pt x="324" y="4423"/>
                    <a:pt x="414" y="4423"/>
                  </a:cubicBezTo>
                  <a:cubicBezTo>
                    <a:pt x="504" y="4425"/>
                    <a:pt x="594" y="4426"/>
                    <a:pt x="684" y="4426"/>
                  </a:cubicBezTo>
                  <a:cubicBezTo>
                    <a:pt x="1102" y="4426"/>
                    <a:pt x="1525" y="4403"/>
                    <a:pt x="1940" y="4371"/>
                  </a:cubicBezTo>
                  <a:cubicBezTo>
                    <a:pt x="1992" y="5031"/>
                    <a:pt x="2031" y="5703"/>
                    <a:pt x="2044" y="6376"/>
                  </a:cubicBezTo>
                  <a:cubicBezTo>
                    <a:pt x="2160" y="6246"/>
                    <a:pt x="2264" y="6117"/>
                    <a:pt x="2354" y="6026"/>
                  </a:cubicBezTo>
                  <a:cubicBezTo>
                    <a:pt x="2328" y="5457"/>
                    <a:pt x="2302" y="4901"/>
                    <a:pt x="2264" y="4332"/>
                  </a:cubicBezTo>
                  <a:cubicBezTo>
                    <a:pt x="2742" y="4281"/>
                    <a:pt x="3221" y="4190"/>
                    <a:pt x="3699" y="4087"/>
                  </a:cubicBezTo>
                  <a:cubicBezTo>
                    <a:pt x="3881" y="4038"/>
                    <a:pt x="3813" y="3773"/>
                    <a:pt x="3643" y="3773"/>
                  </a:cubicBezTo>
                  <a:cubicBezTo>
                    <a:pt x="3632" y="3773"/>
                    <a:pt x="3620" y="3774"/>
                    <a:pt x="3609" y="3776"/>
                  </a:cubicBezTo>
                  <a:cubicBezTo>
                    <a:pt x="3156" y="3880"/>
                    <a:pt x="2703" y="3957"/>
                    <a:pt x="2251" y="4009"/>
                  </a:cubicBezTo>
                  <a:cubicBezTo>
                    <a:pt x="2134" y="2664"/>
                    <a:pt x="1966" y="1332"/>
                    <a:pt x="1746" y="0"/>
                  </a:cubicBezTo>
                  <a:close/>
                </a:path>
              </a:pathLst>
            </a:custGeom>
            <a:solidFill>
              <a:srgbClr val="F53E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324;p47"/>
            <p:cNvSpPr/>
            <p:nvPr/>
          </p:nvSpPr>
          <p:spPr>
            <a:xfrm>
              <a:off x="5768023" y="2035490"/>
              <a:ext cx="879897" cy="462310"/>
            </a:xfrm>
            <a:custGeom>
              <a:avLst/>
              <a:gdLst/>
              <a:ahLst/>
              <a:cxnLst/>
              <a:rect l="l" t="t" r="r" b="b"/>
              <a:pathLst>
                <a:path w="13890" h="7298" extrusionOk="0">
                  <a:moveTo>
                    <a:pt x="10450" y="0"/>
                  </a:moveTo>
                  <a:cubicBezTo>
                    <a:pt x="9183" y="1423"/>
                    <a:pt x="8135" y="3401"/>
                    <a:pt x="6648" y="3724"/>
                  </a:cubicBezTo>
                  <a:cubicBezTo>
                    <a:pt x="4941" y="4100"/>
                    <a:pt x="1" y="4500"/>
                    <a:pt x="1" y="4500"/>
                  </a:cubicBezTo>
                  <a:lnTo>
                    <a:pt x="182" y="6608"/>
                  </a:lnTo>
                  <a:cubicBezTo>
                    <a:pt x="182" y="6608"/>
                    <a:pt x="4275" y="7298"/>
                    <a:pt x="6708" y="7298"/>
                  </a:cubicBezTo>
                  <a:cubicBezTo>
                    <a:pt x="7255" y="7298"/>
                    <a:pt x="7718" y="7263"/>
                    <a:pt x="8032" y="7177"/>
                  </a:cubicBezTo>
                  <a:cubicBezTo>
                    <a:pt x="10256" y="6582"/>
                    <a:pt x="13890" y="2755"/>
                    <a:pt x="13890" y="2755"/>
                  </a:cubicBezTo>
                  <a:lnTo>
                    <a:pt x="10450" y="0"/>
                  </a:ln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325;p47"/>
            <p:cNvSpPr/>
            <p:nvPr/>
          </p:nvSpPr>
          <p:spPr>
            <a:xfrm>
              <a:off x="6324278" y="1718438"/>
              <a:ext cx="1089640" cy="911634"/>
            </a:xfrm>
            <a:custGeom>
              <a:avLst/>
              <a:gdLst/>
              <a:ahLst/>
              <a:cxnLst/>
              <a:rect l="l" t="t" r="r" b="b"/>
              <a:pathLst>
                <a:path w="17201" h="14391" extrusionOk="0">
                  <a:moveTo>
                    <a:pt x="7695" y="0"/>
                  </a:moveTo>
                  <a:cubicBezTo>
                    <a:pt x="6816" y="169"/>
                    <a:pt x="5975" y="414"/>
                    <a:pt x="5161" y="776"/>
                  </a:cubicBezTo>
                  <a:lnTo>
                    <a:pt x="5018" y="841"/>
                  </a:lnTo>
                  <a:cubicBezTo>
                    <a:pt x="4320" y="1177"/>
                    <a:pt x="3647" y="1630"/>
                    <a:pt x="3272" y="2212"/>
                  </a:cubicBezTo>
                  <a:cubicBezTo>
                    <a:pt x="3130" y="2445"/>
                    <a:pt x="2988" y="2664"/>
                    <a:pt x="2846" y="2871"/>
                  </a:cubicBezTo>
                  <a:lnTo>
                    <a:pt x="2678" y="3104"/>
                  </a:lnTo>
                  <a:lnTo>
                    <a:pt x="2639" y="3169"/>
                  </a:lnTo>
                  <a:cubicBezTo>
                    <a:pt x="2587" y="3246"/>
                    <a:pt x="2535" y="3311"/>
                    <a:pt x="2497" y="3376"/>
                  </a:cubicBezTo>
                  <a:cubicBezTo>
                    <a:pt x="1242" y="5186"/>
                    <a:pt x="1" y="6647"/>
                    <a:pt x="1" y="6647"/>
                  </a:cubicBezTo>
                  <a:cubicBezTo>
                    <a:pt x="1" y="6647"/>
                    <a:pt x="78" y="6712"/>
                    <a:pt x="208" y="6816"/>
                  </a:cubicBezTo>
                  <a:lnTo>
                    <a:pt x="350" y="6945"/>
                  </a:lnTo>
                  <a:cubicBezTo>
                    <a:pt x="945" y="7436"/>
                    <a:pt x="2199" y="8432"/>
                    <a:pt x="3337" y="9001"/>
                  </a:cubicBezTo>
                  <a:lnTo>
                    <a:pt x="3570" y="9105"/>
                  </a:lnTo>
                  <a:cubicBezTo>
                    <a:pt x="3609" y="9117"/>
                    <a:pt x="3609" y="9130"/>
                    <a:pt x="3673" y="9156"/>
                  </a:cubicBezTo>
                  <a:cubicBezTo>
                    <a:pt x="3725" y="9182"/>
                    <a:pt x="3790" y="9195"/>
                    <a:pt x="3841" y="9221"/>
                  </a:cubicBezTo>
                  <a:cubicBezTo>
                    <a:pt x="3971" y="9273"/>
                    <a:pt x="4113" y="9324"/>
                    <a:pt x="4242" y="9350"/>
                  </a:cubicBezTo>
                  <a:lnTo>
                    <a:pt x="4630" y="8833"/>
                  </a:lnTo>
                  <a:lnTo>
                    <a:pt x="4785" y="8626"/>
                  </a:lnTo>
                  <a:lnTo>
                    <a:pt x="5186" y="8083"/>
                  </a:lnTo>
                  <a:cubicBezTo>
                    <a:pt x="5186" y="8225"/>
                    <a:pt x="5199" y="8367"/>
                    <a:pt x="5212" y="8523"/>
                  </a:cubicBezTo>
                  <a:cubicBezTo>
                    <a:pt x="5212" y="8574"/>
                    <a:pt x="5225" y="8626"/>
                    <a:pt x="5225" y="8678"/>
                  </a:cubicBezTo>
                  <a:cubicBezTo>
                    <a:pt x="5355" y="9893"/>
                    <a:pt x="5561" y="11096"/>
                    <a:pt x="5859" y="12286"/>
                  </a:cubicBezTo>
                  <a:cubicBezTo>
                    <a:pt x="5872" y="12350"/>
                    <a:pt x="5885" y="12402"/>
                    <a:pt x="5898" y="12454"/>
                  </a:cubicBezTo>
                  <a:cubicBezTo>
                    <a:pt x="6156" y="13540"/>
                    <a:pt x="6389" y="14329"/>
                    <a:pt x="6389" y="14329"/>
                  </a:cubicBezTo>
                  <a:cubicBezTo>
                    <a:pt x="6891" y="14367"/>
                    <a:pt x="7393" y="14391"/>
                    <a:pt x="7894" y="14391"/>
                  </a:cubicBezTo>
                  <a:cubicBezTo>
                    <a:pt x="8078" y="14391"/>
                    <a:pt x="8262" y="14388"/>
                    <a:pt x="8445" y="14381"/>
                  </a:cubicBezTo>
                  <a:lnTo>
                    <a:pt x="8613" y="14381"/>
                  </a:lnTo>
                  <a:cubicBezTo>
                    <a:pt x="10023" y="14316"/>
                    <a:pt x="11433" y="14032"/>
                    <a:pt x="12765" y="13540"/>
                  </a:cubicBezTo>
                  <a:cubicBezTo>
                    <a:pt x="12816" y="13527"/>
                    <a:pt x="12868" y="13501"/>
                    <a:pt x="12907" y="13488"/>
                  </a:cubicBezTo>
                  <a:cubicBezTo>
                    <a:pt x="13877" y="13113"/>
                    <a:pt x="14782" y="12622"/>
                    <a:pt x="15622" y="12014"/>
                  </a:cubicBezTo>
                  <a:lnTo>
                    <a:pt x="15765" y="11911"/>
                  </a:lnTo>
                  <a:cubicBezTo>
                    <a:pt x="16295" y="11523"/>
                    <a:pt x="16773" y="11070"/>
                    <a:pt x="17200" y="10566"/>
                  </a:cubicBezTo>
                  <a:lnTo>
                    <a:pt x="16360" y="9906"/>
                  </a:lnTo>
                  <a:lnTo>
                    <a:pt x="16204" y="9777"/>
                  </a:lnTo>
                  <a:lnTo>
                    <a:pt x="14911" y="8755"/>
                  </a:lnTo>
                  <a:lnTo>
                    <a:pt x="14847" y="8691"/>
                  </a:lnTo>
                  <a:cubicBezTo>
                    <a:pt x="14859" y="8665"/>
                    <a:pt x="14859" y="8639"/>
                    <a:pt x="14872" y="8613"/>
                  </a:cubicBezTo>
                  <a:cubicBezTo>
                    <a:pt x="15170" y="7798"/>
                    <a:pt x="15390" y="6958"/>
                    <a:pt x="15519" y="6104"/>
                  </a:cubicBezTo>
                  <a:cubicBezTo>
                    <a:pt x="15532" y="6065"/>
                    <a:pt x="15545" y="6001"/>
                    <a:pt x="15545" y="5949"/>
                  </a:cubicBezTo>
                  <a:cubicBezTo>
                    <a:pt x="15674" y="5044"/>
                    <a:pt x="15648" y="4139"/>
                    <a:pt x="15480" y="3246"/>
                  </a:cubicBezTo>
                  <a:cubicBezTo>
                    <a:pt x="15467" y="3195"/>
                    <a:pt x="15454" y="3143"/>
                    <a:pt x="15441" y="3091"/>
                  </a:cubicBezTo>
                  <a:cubicBezTo>
                    <a:pt x="15144" y="1876"/>
                    <a:pt x="14523" y="1061"/>
                    <a:pt x="13877" y="699"/>
                  </a:cubicBezTo>
                  <a:lnTo>
                    <a:pt x="13786" y="647"/>
                  </a:lnTo>
                  <a:cubicBezTo>
                    <a:pt x="13709" y="608"/>
                    <a:pt x="13618" y="582"/>
                    <a:pt x="13540" y="544"/>
                  </a:cubicBezTo>
                  <a:cubicBezTo>
                    <a:pt x="13127" y="388"/>
                    <a:pt x="12713" y="272"/>
                    <a:pt x="12273" y="220"/>
                  </a:cubicBezTo>
                  <a:lnTo>
                    <a:pt x="12105" y="207"/>
                  </a:lnTo>
                  <a:cubicBezTo>
                    <a:pt x="11751" y="170"/>
                    <a:pt x="11397" y="150"/>
                    <a:pt x="11045" y="150"/>
                  </a:cubicBezTo>
                  <a:cubicBezTo>
                    <a:pt x="10793" y="150"/>
                    <a:pt x="10543" y="160"/>
                    <a:pt x="10295" y="181"/>
                  </a:cubicBezTo>
                  <a:lnTo>
                    <a:pt x="8911" y="91"/>
                  </a:lnTo>
                  <a:lnTo>
                    <a:pt x="8756" y="78"/>
                  </a:lnTo>
                  <a:lnTo>
                    <a:pt x="769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326;p47"/>
            <p:cNvSpPr/>
            <p:nvPr/>
          </p:nvSpPr>
          <p:spPr>
            <a:xfrm>
              <a:off x="6337391" y="1723316"/>
              <a:ext cx="1024076" cy="906123"/>
            </a:xfrm>
            <a:custGeom>
              <a:avLst/>
              <a:gdLst/>
              <a:ahLst/>
              <a:cxnLst/>
              <a:rect l="l" t="t" r="r" b="b"/>
              <a:pathLst>
                <a:path w="16166" h="14304" extrusionOk="0">
                  <a:moveTo>
                    <a:pt x="12144" y="854"/>
                  </a:moveTo>
                  <a:cubicBezTo>
                    <a:pt x="12441" y="1721"/>
                    <a:pt x="12726" y="2587"/>
                    <a:pt x="12997" y="3454"/>
                  </a:cubicBezTo>
                  <a:cubicBezTo>
                    <a:pt x="11937" y="3674"/>
                    <a:pt x="10889" y="3894"/>
                    <a:pt x="9842" y="4126"/>
                  </a:cubicBezTo>
                  <a:cubicBezTo>
                    <a:pt x="9596" y="3247"/>
                    <a:pt x="9350" y="2368"/>
                    <a:pt x="9118" y="1501"/>
                  </a:cubicBezTo>
                  <a:cubicBezTo>
                    <a:pt x="10113" y="1268"/>
                    <a:pt x="11135" y="1048"/>
                    <a:pt x="12144" y="854"/>
                  </a:cubicBezTo>
                  <a:close/>
                  <a:moveTo>
                    <a:pt x="8962" y="1527"/>
                  </a:moveTo>
                  <a:cubicBezTo>
                    <a:pt x="9195" y="2406"/>
                    <a:pt x="9441" y="3286"/>
                    <a:pt x="9687" y="4165"/>
                  </a:cubicBezTo>
                  <a:cubicBezTo>
                    <a:pt x="8393" y="4450"/>
                    <a:pt x="7100" y="4773"/>
                    <a:pt x="5820" y="5096"/>
                  </a:cubicBezTo>
                  <a:cubicBezTo>
                    <a:pt x="5626" y="4217"/>
                    <a:pt x="5445" y="3337"/>
                    <a:pt x="5277" y="2445"/>
                  </a:cubicBezTo>
                  <a:cubicBezTo>
                    <a:pt x="6505" y="2122"/>
                    <a:pt x="7734" y="1811"/>
                    <a:pt x="8962" y="1527"/>
                  </a:cubicBezTo>
                  <a:close/>
                  <a:moveTo>
                    <a:pt x="5122" y="2497"/>
                  </a:moveTo>
                  <a:cubicBezTo>
                    <a:pt x="5290" y="3376"/>
                    <a:pt x="5471" y="4256"/>
                    <a:pt x="5665" y="5135"/>
                  </a:cubicBezTo>
                  <a:cubicBezTo>
                    <a:pt x="5031" y="5303"/>
                    <a:pt x="4410" y="5471"/>
                    <a:pt x="3777" y="5639"/>
                  </a:cubicBezTo>
                  <a:lnTo>
                    <a:pt x="3078" y="5846"/>
                  </a:lnTo>
                  <a:cubicBezTo>
                    <a:pt x="2962" y="5238"/>
                    <a:pt x="2859" y="4644"/>
                    <a:pt x="2768" y="4036"/>
                  </a:cubicBezTo>
                  <a:cubicBezTo>
                    <a:pt x="2716" y="3751"/>
                    <a:pt x="2690" y="3480"/>
                    <a:pt x="2665" y="3195"/>
                  </a:cubicBezTo>
                  <a:cubicBezTo>
                    <a:pt x="3479" y="2949"/>
                    <a:pt x="4307" y="2717"/>
                    <a:pt x="5122" y="2497"/>
                  </a:cubicBezTo>
                  <a:close/>
                  <a:moveTo>
                    <a:pt x="13036" y="3596"/>
                  </a:moveTo>
                  <a:cubicBezTo>
                    <a:pt x="13321" y="4475"/>
                    <a:pt x="13592" y="5355"/>
                    <a:pt x="13851" y="6234"/>
                  </a:cubicBezTo>
                  <a:cubicBezTo>
                    <a:pt x="12790" y="6493"/>
                    <a:pt x="11743" y="6751"/>
                    <a:pt x="10682" y="7010"/>
                  </a:cubicBezTo>
                  <a:cubicBezTo>
                    <a:pt x="10411" y="6105"/>
                    <a:pt x="10139" y="5187"/>
                    <a:pt x="9881" y="4281"/>
                  </a:cubicBezTo>
                  <a:cubicBezTo>
                    <a:pt x="10941" y="4036"/>
                    <a:pt x="11989" y="3816"/>
                    <a:pt x="13036" y="3596"/>
                  </a:cubicBezTo>
                  <a:close/>
                  <a:moveTo>
                    <a:pt x="9738" y="4320"/>
                  </a:moveTo>
                  <a:cubicBezTo>
                    <a:pt x="9997" y="5238"/>
                    <a:pt x="10256" y="6144"/>
                    <a:pt x="10527" y="7062"/>
                  </a:cubicBezTo>
                  <a:cubicBezTo>
                    <a:pt x="9195" y="7385"/>
                    <a:pt x="7863" y="7721"/>
                    <a:pt x="6531" y="8058"/>
                  </a:cubicBezTo>
                  <a:cubicBezTo>
                    <a:pt x="6286" y="7127"/>
                    <a:pt x="6066" y="6195"/>
                    <a:pt x="5859" y="5264"/>
                  </a:cubicBezTo>
                  <a:cubicBezTo>
                    <a:pt x="7139" y="4928"/>
                    <a:pt x="8432" y="4618"/>
                    <a:pt x="9738" y="4320"/>
                  </a:cubicBezTo>
                  <a:close/>
                  <a:moveTo>
                    <a:pt x="5704" y="5303"/>
                  </a:moveTo>
                  <a:cubicBezTo>
                    <a:pt x="5910" y="6234"/>
                    <a:pt x="6143" y="7165"/>
                    <a:pt x="6376" y="8096"/>
                  </a:cubicBezTo>
                  <a:lnTo>
                    <a:pt x="5018" y="8433"/>
                  </a:lnTo>
                  <a:lnTo>
                    <a:pt x="4591" y="8549"/>
                  </a:lnTo>
                  <a:lnTo>
                    <a:pt x="4229" y="8640"/>
                  </a:lnTo>
                  <a:lnTo>
                    <a:pt x="3596" y="8795"/>
                  </a:lnTo>
                  <a:cubicBezTo>
                    <a:pt x="3570" y="8614"/>
                    <a:pt x="3531" y="8433"/>
                    <a:pt x="3492" y="8252"/>
                  </a:cubicBezTo>
                  <a:cubicBezTo>
                    <a:pt x="3363" y="7502"/>
                    <a:pt x="3234" y="6751"/>
                    <a:pt x="3104" y="6001"/>
                  </a:cubicBezTo>
                  <a:cubicBezTo>
                    <a:pt x="3958" y="5756"/>
                    <a:pt x="4824" y="5523"/>
                    <a:pt x="5704" y="5303"/>
                  </a:cubicBezTo>
                  <a:close/>
                  <a:moveTo>
                    <a:pt x="13890" y="6389"/>
                  </a:moveTo>
                  <a:cubicBezTo>
                    <a:pt x="14239" y="7579"/>
                    <a:pt x="14575" y="8756"/>
                    <a:pt x="14898" y="9946"/>
                  </a:cubicBezTo>
                  <a:cubicBezTo>
                    <a:pt x="13864" y="10166"/>
                    <a:pt x="12829" y="10398"/>
                    <a:pt x="11807" y="10644"/>
                  </a:cubicBezTo>
                  <a:cubicBezTo>
                    <a:pt x="11432" y="9493"/>
                    <a:pt x="11083" y="8329"/>
                    <a:pt x="10734" y="7165"/>
                  </a:cubicBezTo>
                  <a:cubicBezTo>
                    <a:pt x="11782" y="6907"/>
                    <a:pt x="12842" y="6648"/>
                    <a:pt x="13890" y="6389"/>
                  </a:cubicBezTo>
                  <a:close/>
                  <a:moveTo>
                    <a:pt x="10579" y="7204"/>
                  </a:moveTo>
                  <a:cubicBezTo>
                    <a:pt x="10928" y="8368"/>
                    <a:pt x="11277" y="9519"/>
                    <a:pt x="11652" y="10683"/>
                  </a:cubicBezTo>
                  <a:cubicBezTo>
                    <a:pt x="10281" y="11006"/>
                    <a:pt x="8924" y="11342"/>
                    <a:pt x="7566" y="11704"/>
                  </a:cubicBezTo>
                  <a:cubicBezTo>
                    <a:pt x="7204" y="10553"/>
                    <a:pt x="6867" y="9390"/>
                    <a:pt x="6570" y="8213"/>
                  </a:cubicBezTo>
                  <a:cubicBezTo>
                    <a:pt x="7902" y="7877"/>
                    <a:pt x="9234" y="7540"/>
                    <a:pt x="10579" y="7204"/>
                  </a:cubicBezTo>
                  <a:close/>
                  <a:moveTo>
                    <a:pt x="8549" y="1"/>
                  </a:moveTo>
                  <a:lnTo>
                    <a:pt x="8549" y="1"/>
                  </a:lnTo>
                  <a:cubicBezTo>
                    <a:pt x="8665" y="467"/>
                    <a:pt x="8794" y="919"/>
                    <a:pt x="8911" y="1385"/>
                  </a:cubicBezTo>
                  <a:cubicBezTo>
                    <a:pt x="7682" y="1669"/>
                    <a:pt x="6467" y="1980"/>
                    <a:pt x="5238" y="2303"/>
                  </a:cubicBezTo>
                  <a:cubicBezTo>
                    <a:pt x="5148" y="1773"/>
                    <a:pt x="5044" y="1242"/>
                    <a:pt x="4966" y="699"/>
                  </a:cubicBezTo>
                  <a:lnTo>
                    <a:pt x="4811" y="777"/>
                  </a:lnTo>
                  <a:cubicBezTo>
                    <a:pt x="4902" y="1294"/>
                    <a:pt x="4992" y="1824"/>
                    <a:pt x="5096" y="2342"/>
                  </a:cubicBezTo>
                  <a:cubicBezTo>
                    <a:pt x="4281" y="2562"/>
                    <a:pt x="3466" y="2794"/>
                    <a:pt x="2652" y="3040"/>
                  </a:cubicBezTo>
                  <a:lnTo>
                    <a:pt x="2639" y="2807"/>
                  </a:lnTo>
                  <a:lnTo>
                    <a:pt x="2471" y="3040"/>
                  </a:lnTo>
                  <a:lnTo>
                    <a:pt x="2471" y="3092"/>
                  </a:lnTo>
                  <a:cubicBezTo>
                    <a:pt x="2458" y="3092"/>
                    <a:pt x="2445" y="3092"/>
                    <a:pt x="2432" y="3105"/>
                  </a:cubicBezTo>
                  <a:cubicBezTo>
                    <a:pt x="2380" y="3169"/>
                    <a:pt x="2328" y="3247"/>
                    <a:pt x="2290" y="3312"/>
                  </a:cubicBezTo>
                  <a:lnTo>
                    <a:pt x="2496" y="3247"/>
                  </a:lnTo>
                  <a:cubicBezTo>
                    <a:pt x="2535" y="3622"/>
                    <a:pt x="2587" y="3984"/>
                    <a:pt x="2639" y="4346"/>
                  </a:cubicBezTo>
                  <a:cubicBezTo>
                    <a:pt x="2729" y="4863"/>
                    <a:pt x="2820" y="5381"/>
                    <a:pt x="2910" y="5898"/>
                  </a:cubicBezTo>
                  <a:cubicBezTo>
                    <a:pt x="1940" y="6170"/>
                    <a:pt x="970" y="6454"/>
                    <a:pt x="1" y="6751"/>
                  </a:cubicBezTo>
                  <a:lnTo>
                    <a:pt x="143" y="6868"/>
                  </a:lnTo>
                  <a:cubicBezTo>
                    <a:pt x="1074" y="6583"/>
                    <a:pt x="2005" y="6312"/>
                    <a:pt x="2936" y="6053"/>
                  </a:cubicBezTo>
                  <a:cubicBezTo>
                    <a:pt x="3065" y="6803"/>
                    <a:pt x="3208" y="7553"/>
                    <a:pt x="3337" y="8303"/>
                  </a:cubicBezTo>
                  <a:cubicBezTo>
                    <a:pt x="3363" y="8484"/>
                    <a:pt x="3402" y="8665"/>
                    <a:pt x="3428" y="8846"/>
                  </a:cubicBezTo>
                  <a:lnTo>
                    <a:pt x="3130" y="8924"/>
                  </a:lnTo>
                  <a:lnTo>
                    <a:pt x="3363" y="9040"/>
                  </a:lnTo>
                  <a:cubicBezTo>
                    <a:pt x="3402" y="9040"/>
                    <a:pt x="3428" y="9015"/>
                    <a:pt x="3453" y="9015"/>
                  </a:cubicBezTo>
                  <a:lnTo>
                    <a:pt x="3466" y="9079"/>
                  </a:lnTo>
                  <a:cubicBezTo>
                    <a:pt x="3531" y="9105"/>
                    <a:pt x="3583" y="9131"/>
                    <a:pt x="3647" y="9157"/>
                  </a:cubicBezTo>
                  <a:cubicBezTo>
                    <a:pt x="3634" y="9092"/>
                    <a:pt x="3622" y="9028"/>
                    <a:pt x="3609" y="8976"/>
                  </a:cubicBezTo>
                  <a:lnTo>
                    <a:pt x="4423" y="8756"/>
                  </a:lnTo>
                  <a:lnTo>
                    <a:pt x="5018" y="8614"/>
                  </a:lnTo>
                  <a:lnTo>
                    <a:pt x="6402" y="8252"/>
                  </a:lnTo>
                  <a:cubicBezTo>
                    <a:pt x="6712" y="9428"/>
                    <a:pt x="7049" y="10592"/>
                    <a:pt x="7398" y="11756"/>
                  </a:cubicBezTo>
                  <a:cubicBezTo>
                    <a:pt x="6816" y="11911"/>
                    <a:pt x="6234" y="12067"/>
                    <a:pt x="5639" y="12222"/>
                  </a:cubicBezTo>
                  <a:cubicBezTo>
                    <a:pt x="5652" y="12286"/>
                    <a:pt x="5665" y="12338"/>
                    <a:pt x="5678" y="12390"/>
                  </a:cubicBezTo>
                  <a:cubicBezTo>
                    <a:pt x="6273" y="12222"/>
                    <a:pt x="6855" y="12067"/>
                    <a:pt x="7449" y="11898"/>
                  </a:cubicBezTo>
                  <a:cubicBezTo>
                    <a:pt x="7695" y="12713"/>
                    <a:pt x="7954" y="13515"/>
                    <a:pt x="8238" y="14304"/>
                  </a:cubicBezTo>
                  <a:lnTo>
                    <a:pt x="8393" y="14304"/>
                  </a:lnTo>
                  <a:cubicBezTo>
                    <a:pt x="8122" y="13502"/>
                    <a:pt x="7850" y="12687"/>
                    <a:pt x="7605" y="11873"/>
                  </a:cubicBezTo>
                  <a:cubicBezTo>
                    <a:pt x="8962" y="11510"/>
                    <a:pt x="10320" y="11174"/>
                    <a:pt x="11691" y="10838"/>
                  </a:cubicBezTo>
                  <a:cubicBezTo>
                    <a:pt x="11976" y="11717"/>
                    <a:pt x="12260" y="12597"/>
                    <a:pt x="12545" y="13476"/>
                  </a:cubicBezTo>
                  <a:cubicBezTo>
                    <a:pt x="12596" y="13463"/>
                    <a:pt x="12648" y="13437"/>
                    <a:pt x="12700" y="13424"/>
                  </a:cubicBezTo>
                  <a:cubicBezTo>
                    <a:pt x="12402" y="12545"/>
                    <a:pt x="12118" y="11679"/>
                    <a:pt x="11846" y="10812"/>
                  </a:cubicBezTo>
                  <a:cubicBezTo>
                    <a:pt x="12868" y="10566"/>
                    <a:pt x="13890" y="10321"/>
                    <a:pt x="14924" y="10101"/>
                  </a:cubicBezTo>
                  <a:cubicBezTo>
                    <a:pt x="15092" y="10722"/>
                    <a:pt x="15247" y="11342"/>
                    <a:pt x="15403" y="11950"/>
                  </a:cubicBezTo>
                  <a:lnTo>
                    <a:pt x="15545" y="11847"/>
                  </a:lnTo>
                  <a:cubicBezTo>
                    <a:pt x="15403" y="11252"/>
                    <a:pt x="15247" y="10670"/>
                    <a:pt x="15092" y="10075"/>
                  </a:cubicBezTo>
                  <a:cubicBezTo>
                    <a:pt x="15441" y="9984"/>
                    <a:pt x="15803" y="9907"/>
                    <a:pt x="16166" y="9829"/>
                  </a:cubicBezTo>
                  <a:lnTo>
                    <a:pt x="16010" y="9713"/>
                  </a:lnTo>
                  <a:lnTo>
                    <a:pt x="15053" y="9907"/>
                  </a:lnTo>
                  <a:cubicBezTo>
                    <a:pt x="14937" y="9506"/>
                    <a:pt x="14834" y="9092"/>
                    <a:pt x="14717" y="8678"/>
                  </a:cubicBezTo>
                  <a:cubicBezTo>
                    <a:pt x="14704" y="8640"/>
                    <a:pt x="14691" y="8588"/>
                    <a:pt x="14678" y="8536"/>
                  </a:cubicBezTo>
                  <a:cubicBezTo>
                    <a:pt x="14471" y="7812"/>
                    <a:pt x="14265" y="7075"/>
                    <a:pt x="14045" y="6351"/>
                  </a:cubicBezTo>
                  <a:lnTo>
                    <a:pt x="15325" y="6040"/>
                  </a:lnTo>
                  <a:cubicBezTo>
                    <a:pt x="15325" y="5988"/>
                    <a:pt x="15338" y="5924"/>
                    <a:pt x="15338" y="5885"/>
                  </a:cubicBezTo>
                  <a:lnTo>
                    <a:pt x="15338" y="5885"/>
                  </a:lnTo>
                  <a:lnTo>
                    <a:pt x="14006" y="6208"/>
                  </a:lnTo>
                  <a:cubicBezTo>
                    <a:pt x="13734" y="5329"/>
                    <a:pt x="13476" y="4450"/>
                    <a:pt x="13191" y="3570"/>
                  </a:cubicBezTo>
                  <a:cubicBezTo>
                    <a:pt x="13851" y="3441"/>
                    <a:pt x="14510" y="3312"/>
                    <a:pt x="15170" y="3195"/>
                  </a:cubicBezTo>
                  <a:lnTo>
                    <a:pt x="15260" y="3169"/>
                  </a:lnTo>
                  <a:cubicBezTo>
                    <a:pt x="15260" y="3131"/>
                    <a:pt x="15247" y="3079"/>
                    <a:pt x="15234" y="3027"/>
                  </a:cubicBezTo>
                  <a:cubicBezTo>
                    <a:pt x="14536" y="3156"/>
                    <a:pt x="13838" y="3286"/>
                    <a:pt x="13139" y="3428"/>
                  </a:cubicBezTo>
                  <a:cubicBezTo>
                    <a:pt x="12868" y="2562"/>
                    <a:pt x="12583" y="1695"/>
                    <a:pt x="12299" y="829"/>
                  </a:cubicBezTo>
                  <a:cubicBezTo>
                    <a:pt x="12726" y="738"/>
                    <a:pt x="13152" y="661"/>
                    <a:pt x="13579" y="583"/>
                  </a:cubicBezTo>
                  <a:cubicBezTo>
                    <a:pt x="13502" y="544"/>
                    <a:pt x="13411" y="505"/>
                    <a:pt x="13333" y="467"/>
                  </a:cubicBezTo>
                  <a:cubicBezTo>
                    <a:pt x="12971" y="531"/>
                    <a:pt x="12609" y="609"/>
                    <a:pt x="12247" y="673"/>
                  </a:cubicBezTo>
                  <a:cubicBezTo>
                    <a:pt x="12182" y="492"/>
                    <a:pt x="12131" y="324"/>
                    <a:pt x="12066" y="143"/>
                  </a:cubicBezTo>
                  <a:lnTo>
                    <a:pt x="11885" y="117"/>
                  </a:lnTo>
                  <a:lnTo>
                    <a:pt x="11885" y="117"/>
                  </a:lnTo>
                  <a:cubicBezTo>
                    <a:pt x="11963" y="311"/>
                    <a:pt x="12027" y="505"/>
                    <a:pt x="12092" y="699"/>
                  </a:cubicBezTo>
                  <a:cubicBezTo>
                    <a:pt x="11070" y="906"/>
                    <a:pt x="10062" y="1113"/>
                    <a:pt x="9066" y="1346"/>
                  </a:cubicBezTo>
                  <a:cubicBezTo>
                    <a:pt x="8950" y="906"/>
                    <a:pt x="8820" y="467"/>
                    <a:pt x="8704" y="14"/>
                  </a:cubicBezTo>
                  <a:lnTo>
                    <a:pt x="854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327;p47"/>
            <p:cNvSpPr/>
            <p:nvPr/>
          </p:nvSpPr>
          <p:spPr>
            <a:xfrm>
              <a:off x="6652798" y="1930587"/>
              <a:ext cx="761120" cy="700053"/>
            </a:xfrm>
            <a:custGeom>
              <a:avLst/>
              <a:gdLst/>
              <a:ahLst/>
              <a:cxnLst/>
              <a:rect l="l" t="t" r="r" b="b"/>
              <a:pathLst>
                <a:path w="12015" h="11051" extrusionOk="0">
                  <a:moveTo>
                    <a:pt x="6790" y="1"/>
                  </a:moveTo>
                  <a:lnTo>
                    <a:pt x="6790" y="1"/>
                  </a:lnTo>
                  <a:cubicBezTo>
                    <a:pt x="6789" y="1"/>
                    <a:pt x="4578" y="4307"/>
                    <a:pt x="0" y="4734"/>
                  </a:cubicBezTo>
                  <a:cubicBezTo>
                    <a:pt x="78" y="7178"/>
                    <a:pt x="1190" y="10993"/>
                    <a:pt x="1190" y="10993"/>
                  </a:cubicBezTo>
                  <a:cubicBezTo>
                    <a:pt x="1676" y="11032"/>
                    <a:pt x="2145" y="11051"/>
                    <a:pt x="2596" y="11051"/>
                  </a:cubicBezTo>
                  <a:cubicBezTo>
                    <a:pt x="9108" y="11051"/>
                    <a:pt x="12014" y="7217"/>
                    <a:pt x="12014" y="7217"/>
                  </a:cubicBezTo>
                  <a:lnTo>
                    <a:pt x="9661" y="5342"/>
                  </a:lnTo>
                  <a:lnTo>
                    <a:pt x="6221" y="2587"/>
                  </a:lnTo>
                  <a:cubicBezTo>
                    <a:pt x="6479" y="1747"/>
                    <a:pt x="6673" y="880"/>
                    <a:pt x="6790" y="1"/>
                  </a:cubicBezTo>
                  <a:close/>
                </a:path>
              </a:pathLst>
            </a:custGeom>
            <a:solidFill>
              <a:srgbClr val="2A184D">
                <a:alpha val="370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328;p47"/>
            <p:cNvSpPr/>
            <p:nvPr/>
          </p:nvSpPr>
          <p:spPr>
            <a:xfrm>
              <a:off x="5446915" y="2151795"/>
              <a:ext cx="342520" cy="717664"/>
            </a:xfrm>
            <a:custGeom>
              <a:avLst/>
              <a:gdLst/>
              <a:ahLst/>
              <a:cxnLst/>
              <a:rect l="l" t="t" r="r" b="b"/>
              <a:pathLst>
                <a:path w="5407" h="11329" extrusionOk="0">
                  <a:moveTo>
                    <a:pt x="1489" y="0"/>
                  </a:moveTo>
                  <a:cubicBezTo>
                    <a:pt x="1488" y="0"/>
                    <a:pt x="1488" y="0"/>
                    <a:pt x="1488" y="0"/>
                  </a:cubicBezTo>
                  <a:cubicBezTo>
                    <a:pt x="1333" y="26"/>
                    <a:pt x="1" y="531"/>
                    <a:pt x="1" y="531"/>
                  </a:cubicBezTo>
                  <a:lnTo>
                    <a:pt x="4553" y="11329"/>
                  </a:lnTo>
                  <a:cubicBezTo>
                    <a:pt x="4889" y="11161"/>
                    <a:pt x="5406" y="10385"/>
                    <a:pt x="5406" y="10385"/>
                  </a:cubicBezTo>
                  <a:cubicBezTo>
                    <a:pt x="5406" y="10385"/>
                    <a:pt x="1644" y="0"/>
                    <a:pt x="148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329;p47"/>
            <p:cNvSpPr/>
            <p:nvPr/>
          </p:nvSpPr>
          <p:spPr>
            <a:xfrm>
              <a:off x="5452680" y="2127090"/>
              <a:ext cx="498925" cy="715383"/>
            </a:xfrm>
            <a:custGeom>
              <a:avLst/>
              <a:gdLst/>
              <a:ahLst/>
              <a:cxnLst/>
              <a:rect l="l" t="t" r="r" b="b"/>
              <a:pathLst>
                <a:path w="7876" h="11293" extrusionOk="0">
                  <a:moveTo>
                    <a:pt x="5705" y="1"/>
                  </a:moveTo>
                  <a:cubicBezTo>
                    <a:pt x="4981" y="1"/>
                    <a:pt x="4257" y="65"/>
                    <a:pt x="3543" y="196"/>
                  </a:cubicBezTo>
                  <a:cubicBezTo>
                    <a:pt x="2250" y="455"/>
                    <a:pt x="1035" y="1024"/>
                    <a:pt x="0" y="1852"/>
                  </a:cubicBezTo>
                  <a:lnTo>
                    <a:pt x="4048" y="11292"/>
                  </a:lnTo>
                  <a:cubicBezTo>
                    <a:pt x="4048" y="11292"/>
                    <a:pt x="5496" y="10415"/>
                    <a:pt x="6877" y="10415"/>
                  </a:cubicBezTo>
                  <a:cubicBezTo>
                    <a:pt x="7222" y="10415"/>
                    <a:pt x="7563" y="10470"/>
                    <a:pt x="7876" y="10607"/>
                  </a:cubicBezTo>
                  <a:lnTo>
                    <a:pt x="7811" y="183"/>
                  </a:lnTo>
                  <a:cubicBezTo>
                    <a:pt x="7115" y="62"/>
                    <a:pt x="6410" y="1"/>
                    <a:pt x="57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330;p47"/>
            <p:cNvSpPr/>
            <p:nvPr/>
          </p:nvSpPr>
          <p:spPr>
            <a:xfrm>
              <a:off x="5493602" y="2229586"/>
              <a:ext cx="249082" cy="566960"/>
            </a:xfrm>
            <a:custGeom>
              <a:avLst/>
              <a:gdLst/>
              <a:ahLst/>
              <a:cxnLst/>
              <a:rect l="l" t="t" r="r" b="b"/>
              <a:pathLst>
                <a:path w="3932" h="8950" extrusionOk="0">
                  <a:moveTo>
                    <a:pt x="1" y="1"/>
                  </a:moveTo>
                  <a:cubicBezTo>
                    <a:pt x="1" y="2"/>
                    <a:pt x="2018" y="5394"/>
                    <a:pt x="3932" y="8950"/>
                  </a:cubicBezTo>
                  <a:cubicBezTo>
                    <a:pt x="3932" y="8950"/>
                    <a:pt x="1501" y="2135"/>
                    <a:pt x="1" y="1"/>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331;p47"/>
            <p:cNvSpPr/>
            <p:nvPr/>
          </p:nvSpPr>
          <p:spPr>
            <a:xfrm>
              <a:off x="5590270" y="2191134"/>
              <a:ext cx="208160" cy="584951"/>
            </a:xfrm>
            <a:custGeom>
              <a:avLst/>
              <a:gdLst/>
              <a:ahLst/>
              <a:cxnLst/>
              <a:rect l="l" t="t" r="r" b="b"/>
              <a:pathLst>
                <a:path w="3286" h="9234" extrusionOk="0">
                  <a:moveTo>
                    <a:pt x="1" y="0"/>
                  </a:moveTo>
                  <a:cubicBezTo>
                    <a:pt x="1" y="1"/>
                    <a:pt x="1630" y="5548"/>
                    <a:pt x="3285" y="9234"/>
                  </a:cubicBezTo>
                  <a:cubicBezTo>
                    <a:pt x="3285" y="9234"/>
                    <a:pt x="1346" y="2237"/>
                    <a:pt x="1"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332;p47"/>
            <p:cNvSpPr/>
            <p:nvPr/>
          </p:nvSpPr>
          <p:spPr>
            <a:xfrm>
              <a:off x="5729572" y="2168202"/>
              <a:ext cx="112252" cy="612000"/>
            </a:xfrm>
            <a:custGeom>
              <a:avLst/>
              <a:gdLst/>
              <a:ahLst/>
              <a:cxnLst/>
              <a:rect l="l" t="t" r="r" b="b"/>
              <a:pathLst>
                <a:path w="1772" h="9661" extrusionOk="0">
                  <a:moveTo>
                    <a:pt x="0" y="0"/>
                  </a:moveTo>
                  <a:cubicBezTo>
                    <a:pt x="0" y="1"/>
                    <a:pt x="724" y="5729"/>
                    <a:pt x="1772" y="9660"/>
                  </a:cubicBezTo>
                  <a:cubicBezTo>
                    <a:pt x="1772" y="9660"/>
                    <a:pt x="970" y="2444"/>
                    <a:pt x="0"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333;p47"/>
            <p:cNvSpPr/>
            <p:nvPr/>
          </p:nvSpPr>
          <p:spPr>
            <a:xfrm>
              <a:off x="5854873" y="2141153"/>
              <a:ext cx="45103" cy="621819"/>
            </a:xfrm>
            <a:custGeom>
              <a:avLst/>
              <a:gdLst/>
              <a:ahLst/>
              <a:cxnLst/>
              <a:rect l="l" t="t" r="r" b="b"/>
              <a:pathLst>
                <a:path w="712" h="9816" extrusionOk="0">
                  <a:moveTo>
                    <a:pt x="91" y="0"/>
                  </a:moveTo>
                  <a:cubicBezTo>
                    <a:pt x="91" y="1"/>
                    <a:pt x="1" y="5781"/>
                    <a:pt x="492" y="9816"/>
                  </a:cubicBezTo>
                  <a:cubicBezTo>
                    <a:pt x="492" y="9816"/>
                    <a:pt x="712" y="2574"/>
                    <a:pt x="91"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334;p47"/>
            <p:cNvSpPr/>
            <p:nvPr/>
          </p:nvSpPr>
          <p:spPr>
            <a:xfrm>
              <a:off x="5915496" y="2066594"/>
              <a:ext cx="234386" cy="802866"/>
            </a:xfrm>
            <a:custGeom>
              <a:avLst/>
              <a:gdLst/>
              <a:ahLst/>
              <a:cxnLst/>
              <a:rect l="l" t="t" r="r" b="b"/>
              <a:pathLst>
                <a:path w="3700" h="12674" extrusionOk="0">
                  <a:moveTo>
                    <a:pt x="3479" y="0"/>
                  </a:moveTo>
                  <a:cubicBezTo>
                    <a:pt x="3479" y="0"/>
                    <a:pt x="945" y="233"/>
                    <a:pt x="1" y="802"/>
                  </a:cubicBezTo>
                  <a:cubicBezTo>
                    <a:pt x="1" y="802"/>
                    <a:pt x="26" y="8613"/>
                    <a:pt x="117" y="11691"/>
                  </a:cubicBezTo>
                  <a:cubicBezTo>
                    <a:pt x="1268" y="12169"/>
                    <a:pt x="2471" y="12506"/>
                    <a:pt x="3699" y="12674"/>
                  </a:cubicBezTo>
                  <a:lnTo>
                    <a:pt x="3673" y="11135"/>
                  </a:lnTo>
                  <a:lnTo>
                    <a:pt x="3505" y="1462"/>
                  </a:lnTo>
                  <a:lnTo>
                    <a:pt x="347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335;p47"/>
            <p:cNvSpPr/>
            <p:nvPr/>
          </p:nvSpPr>
          <p:spPr>
            <a:xfrm>
              <a:off x="6135882" y="2066594"/>
              <a:ext cx="231092" cy="803690"/>
            </a:xfrm>
            <a:custGeom>
              <a:avLst/>
              <a:gdLst/>
              <a:ahLst/>
              <a:cxnLst/>
              <a:rect l="l" t="t" r="r" b="b"/>
              <a:pathLst>
                <a:path w="3648" h="12687" extrusionOk="0">
                  <a:moveTo>
                    <a:pt x="0" y="0"/>
                  </a:moveTo>
                  <a:lnTo>
                    <a:pt x="207" y="12687"/>
                  </a:lnTo>
                  <a:cubicBezTo>
                    <a:pt x="207" y="12687"/>
                    <a:pt x="3350" y="11782"/>
                    <a:pt x="3492" y="11613"/>
                  </a:cubicBezTo>
                  <a:cubicBezTo>
                    <a:pt x="3647" y="11445"/>
                    <a:pt x="2600" y="1966"/>
                    <a:pt x="2444" y="1669"/>
                  </a:cubicBezTo>
                  <a:cubicBezTo>
                    <a:pt x="2289" y="1384"/>
                    <a:pt x="1" y="1"/>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336;p47"/>
            <p:cNvSpPr/>
            <p:nvPr/>
          </p:nvSpPr>
          <p:spPr>
            <a:xfrm>
              <a:off x="5342075" y="2185369"/>
              <a:ext cx="393261" cy="720451"/>
            </a:xfrm>
            <a:custGeom>
              <a:avLst/>
              <a:gdLst/>
              <a:ahLst/>
              <a:cxnLst/>
              <a:rect l="l" t="t" r="r" b="b"/>
              <a:pathLst>
                <a:path w="6208" h="11373" extrusionOk="0">
                  <a:moveTo>
                    <a:pt x="1656" y="1"/>
                  </a:moveTo>
                  <a:cubicBezTo>
                    <a:pt x="1656" y="1"/>
                    <a:pt x="0" y="1152"/>
                    <a:pt x="246" y="2160"/>
                  </a:cubicBezTo>
                  <a:cubicBezTo>
                    <a:pt x="349" y="2613"/>
                    <a:pt x="3776" y="11148"/>
                    <a:pt x="4022" y="11277"/>
                  </a:cubicBezTo>
                  <a:cubicBezTo>
                    <a:pt x="4141" y="11345"/>
                    <a:pt x="4288" y="11373"/>
                    <a:pt x="4449" y="11373"/>
                  </a:cubicBezTo>
                  <a:cubicBezTo>
                    <a:pt x="5182" y="11373"/>
                    <a:pt x="6208" y="10799"/>
                    <a:pt x="6208" y="10799"/>
                  </a:cubicBezTo>
                  <a:lnTo>
                    <a:pt x="165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337;p47"/>
            <p:cNvSpPr/>
            <p:nvPr/>
          </p:nvSpPr>
          <p:spPr>
            <a:xfrm>
              <a:off x="5985115" y="2159144"/>
              <a:ext cx="163120" cy="612824"/>
            </a:xfrm>
            <a:custGeom>
              <a:avLst/>
              <a:gdLst/>
              <a:ahLst/>
              <a:cxnLst/>
              <a:rect l="l" t="t" r="r" b="b"/>
              <a:pathLst>
                <a:path w="2575" h="9674" extrusionOk="0">
                  <a:moveTo>
                    <a:pt x="2406" y="1"/>
                  </a:moveTo>
                  <a:cubicBezTo>
                    <a:pt x="1747" y="221"/>
                    <a:pt x="350" y="725"/>
                    <a:pt x="208" y="816"/>
                  </a:cubicBezTo>
                  <a:cubicBezTo>
                    <a:pt x="1" y="945"/>
                    <a:pt x="130" y="8264"/>
                    <a:pt x="259" y="8743"/>
                  </a:cubicBezTo>
                  <a:cubicBezTo>
                    <a:pt x="350" y="9105"/>
                    <a:pt x="1785" y="9493"/>
                    <a:pt x="2574" y="9674"/>
                  </a:cubicBezTo>
                  <a:lnTo>
                    <a:pt x="240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338;p47"/>
            <p:cNvSpPr/>
            <p:nvPr/>
          </p:nvSpPr>
          <p:spPr>
            <a:xfrm>
              <a:off x="6137529" y="2159144"/>
              <a:ext cx="75384" cy="612824"/>
            </a:xfrm>
            <a:custGeom>
              <a:avLst/>
              <a:gdLst/>
              <a:ahLst/>
              <a:cxnLst/>
              <a:rect l="l" t="t" r="r" b="b"/>
              <a:pathLst>
                <a:path w="1190" h="9674" extrusionOk="0">
                  <a:moveTo>
                    <a:pt x="0" y="1"/>
                  </a:moveTo>
                  <a:lnTo>
                    <a:pt x="155" y="9674"/>
                  </a:lnTo>
                  <a:cubicBezTo>
                    <a:pt x="155" y="9674"/>
                    <a:pt x="996" y="9260"/>
                    <a:pt x="1099" y="9053"/>
                  </a:cubicBezTo>
                  <a:cubicBezTo>
                    <a:pt x="1190" y="8859"/>
                    <a:pt x="854" y="557"/>
                    <a:pt x="802" y="518"/>
                  </a:cubicBezTo>
                  <a:cubicBezTo>
                    <a:pt x="750" y="479"/>
                    <a:pt x="0" y="1"/>
                    <a:pt x="0" y="1"/>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339;p47"/>
            <p:cNvSpPr/>
            <p:nvPr/>
          </p:nvSpPr>
          <p:spPr>
            <a:xfrm>
              <a:off x="6385725" y="2095290"/>
              <a:ext cx="879073" cy="463070"/>
            </a:xfrm>
            <a:custGeom>
              <a:avLst/>
              <a:gdLst/>
              <a:ahLst/>
              <a:cxnLst/>
              <a:rect l="l" t="t" r="r" b="b"/>
              <a:pathLst>
                <a:path w="13877" h="7310" extrusionOk="0">
                  <a:moveTo>
                    <a:pt x="10437" y="0"/>
                  </a:moveTo>
                  <a:cubicBezTo>
                    <a:pt x="9182" y="1423"/>
                    <a:pt x="8135" y="3401"/>
                    <a:pt x="6635" y="3725"/>
                  </a:cubicBezTo>
                  <a:cubicBezTo>
                    <a:pt x="4928" y="4087"/>
                    <a:pt x="1" y="4500"/>
                    <a:pt x="1" y="4500"/>
                  </a:cubicBezTo>
                  <a:lnTo>
                    <a:pt x="182" y="6621"/>
                  </a:lnTo>
                  <a:cubicBezTo>
                    <a:pt x="182" y="6621"/>
                    <a:pt x="4242" y="7307"/>
                    <a:pt x="6673" y="7307"/>
                  </a:cubicBezTo>
                  <a:cubicBezTo>
                    <a:pt x="6730" y="7308"/>
                    <a:pt x="6787" y="7309"/>
                    <a:pt x="6843" y="7309"/>
                  </a:cubicBezTo>
                  <a:cubicBezTo>
                    <a:pt x="7239" y="7309"/>
                    <a:pt x="7634" y="7269"/>
                    <a:pt x="8018" y="7190"/>
                  </a:cubicBezTo>
                  <a:cubicBezTo>
                    <a:pt x="8406" y="7074"/>
                    <a:pt x="8781" y="6906"/>
                    <a:pt x="9143" y="6699"/>
                  </a:cubicBezTo>
                  <a:cubicBezTo>
                    <a:pt x="11290" y="5496"/>
                    <a:pt x="13877" y="2755"/>
                    <a:pt x="13877" y="2755"/>
                  </a:cubicBezTo>
                  <a:lnTo>
                    <a:pt x="10437" y="0"/>
                  </a:ln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340;p47"/>
            <p:cNvSpPr/>
            <p:nvPr/>
          </p:nvSpPr>
          <p:spPr>
            <a:xfrm>
              <a:off x="6088372" y="2270508"/>
              <a:ext cx="308059" cy="318701"/>
            </a:xfrm>
            <a:custGeom>
              <a:avLst/>
              <a:gdLst/>
              <a:ahLst/>
              <a:cxnLst/>
              <a:rect l="l" t="t" r="r" b="b"/>
              <a:pathLst>
                <a:path w="4863" h="5031" extrusionOk="0">
                  <a:moveTo>
                    <a:pt x="2746" y="0"/>
                  </a:moveTo>
                  <a:cubicBezTo>
                    <a:pt x="2473" y="0"/>
                    <a:pt x="2047" y="703"/>
                    <a:pt x="2677" y="1295"/>
                  </a:cubicBezTo>
                  <a:cubicBezTo>
                    <a:pt x="2677" y="1295"/>
                    <a:pt x="1250" y="1007"/>
                    <a:pt x="850" y="1007"/>
                  </a:cubicBezTo>
                  <a:cubicBezTo>
                    <a:pt x="826" y="1007"/>
                    <a:pt x="805" y="1008"/>
                    <a:pt x="789" y="1010"/>
                  </a:cubicBezTo>
                  <a:cubicBezTo>
                    <a:pt x="492" y="1062"/>
                    <a:pt x="0" y="1760"/>
                    <a:pt x="155" y="2006"/>
                  </a:cubicBezTo>
                  <a:cubicBezTo>
                    <a:pt x="192" y="2063"/>
                    <a:pt x="257" y="2088"/>
                    <a:pt x="336" y="2088"/>
                  </a:cubicBezTo>
                  <a:cubicBezTo>
                    <a:pt x="597" y="2088"/>
                    <a:pt x="1014" y="1826"/>
                    <a:pt x="1074" y="1618"/>
                  </a:cubicBezTo>
                  <a:lnTo>
                    <a:pt x="2018" y="2058"/>
                  </a:lnTo>
                  <a:cubicBezTo>
                    <a:pt x="2018" y="2058"/>
                    <a:pt x="737" y="2187"/>
                    <a:pt x="569" y="2329"/>
                  </a:cubicBezTo>
                  <a:cubicBezTo>
                    <a:pt x="401" y="2510"/>
                    <a:pt x="272" y="2743"/>
                    <a:pt x="194" y="2989"/>
                  </a:cubicBezTo>
                  <a:cubicBezTo>
                    <a:pt x="186" y="3082"/>
                    <a:pt x="263" y="3142"/>
                    <a:pt x="375" y="3142"/>
                  </a:cubicBezTo>
                  <a:cubicBezTo>
                    <a:pt x="450" y="3142"/>
                    <a:pt x="541" y="3116"/>
                    <a:pt x="634" y="3053"/>
                  </a:cubicBezTo>
                  <a:cubicBezTo>
                    <a:pt x="763" y="2963"/>
                    <a:pt x="880" y="2860"/>
                    <a:pt x="983" y="2743"/>
                  </a:cubicBezTo>
                  <a:lnTo>
                    <a:pt x="2108" y="2743"/>
                  </a:lnTo>
                  <a:cubicBezTo>
                    <a:pt x="2108" y="2743"/>
                    <a:pt x="1009" y="3118"/>
                    <a:pt x="970" y="3235"/>
                  </a:cubicBezTo>
                  <a:cubicBezTo>
                    <a:pt x="893" y="3403"/>
                    <a:pt x="686" y="3765"/>
                    <a:pt x="608" y="3933"/>
                  </a:cubicBezTo>
                  <a:cubicBezTo>
                    <a:pt x="567" y="4029"/>
                    <a:pt x="680" y="4100"/>
                    <a:pt x="828" y="4100"/>
                  </a:cubicBezTo>
                  <a:cubicBezTo>
                    <a:pt x="957" y="4100"/>
                    <a:pt x="1113" y="4046"/>
                    <a:pt x="1216" y="3907"/>
                  </a:cubicBezTo>
                  <a:cubicBezTo>
                    <a:pt x="1268" y="3829"/>
                    <a:pt x="1332" y="3765"/>
                    <a:pt x="1397" y="3700"/>
                  </a:cubicBezTo>
                  <a:lnTo>
                    <a:pt x="2095" y="3558"/>
                  </a:lnTo>
                  <a:lnTo>
                    <a:pt x="2095" y="3558"/>
                  </a:lnTo>
                  <a:cubicBezTo>
                    <a:pt x="1927" y="3765"/>
                    <a:pt x="1759" y="3972"/>
                    <a:pt x="1617" y="4192"/>
                  </a:cubicBezTo>
                  <a:cubicBezTo>
                    <a:pt x="1500" y="4385"/>
                    <a:pt x="1733" y="4851"/>
                    <a:pt x="1837" y="5006"/>
                  </a:cubicBezTo>
                  <a:cubicBezTo>
                    <a:pt x="1847" y="5023"/>
                    <a:pt x="1865" y="5030"/>
                    <a:pt x="1886" y="5030"/>
                  </a:cubicBezTo>
                  <a:cubicBezTo>
                    <a:pt x="2015" y="5030"/>
                    <a:pt x="2292" y="4741"/>
                    <a:pt x="2147" y="4385"/>
                  </a:cubicBezTo>
                  <a:lnTo>
                    <a:pt x="2742" y="3933"/>
                  </a:lnTo>
                  <a:cubicBezTo>
                    <a:pt x="2742" y="3933"/>
                    <a:pt x="3380" y="4284"/>
                    <a:pt x="3992" y="4284"/>
                  </a:cubicBezTo>
                  <a:cubicBezTo>
                    <a:pt x="4326" y="4284"/>
                    <a:pt x="4653" y="4180"/>
                    <a:pt x="4863" y="3855"/>
                  </a:cubicBezTo>
                  <a:lnTo>
                    <a:pt x="4682" y="1734"/>
                  </a:lnTo>
                  <a:cubicBezTo>
                    <a:pt x="4345" y="1463"/>
                    <a:pt x="3983" y="1243"/>
                    <a:pt x="3595" y="1088"/>
                  </a:cubicBezTo>
                  <a:cubicBezTo>
                    <a:pt x="3026" y="881"/>
                    <a:pt x="3026" y="27"/>
                    <a:pt x="2768" y="2"/>
                  </a:cubicBezTo>
                  <a:cubicBezTo>
                    <a:pt x="2761" y="1"/>
                    <a:pt x="2754" y="0"/>
                    <a:pt x="2746" y="0"/>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341;p47"/>
            <p:cNvSpPr/>
            <p:nvPr/>
          </p:nvSpPr>
          <p:spPr>
            <a:xfrm>
              <a:off x="6210442" y="2337719"/>
              <a:ext cx="85266" cy="219626"/>
            </a:xfrm>
            <a:custGeom>
              <a:avLst/>
              <a:gdLst/>
              <a:ahLst/>
              <a:cxnLst/>
              <a:rect l="l" t="t" r="r" b="b"/>
              <a:pathLst>
                <a:path w="1346" h="3467" extrusionOk="0">
                  <a:moveTo>
                    <a:pt x="0" y="1"/>
                  </a:moveTo>
                  <a:cubicBezTo>
                    <a:pt x="0" y="1"/>
                    <a:pt x="453" y="1217"/>
                    <a:pt x="414" y="3402"/>
                  </a:cubicBezTo>
                  <a:lnTo>
                    <a:pt x="1164" y="3467"/>
                  </a:lnTo>
                  <a:cubicBezTo>
                    <a:pt x="1164" y="3467"/>
                    <a:pt x="1345" y="1100"/>
                    <a:pt x="750" y="221"/>
                  </a:cubicBez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342;p47"/>
            <p:cNvSpPr/>
            <p:nvPr/>
          </p:nvSpPr>
          <p:spPr>
            <a:xfrm>
              <a:off x="7046819" y="2035490"/>
              <a:ext cx="285127" cy="234322"/>
            </a:xfrm>
            <a:custGeom>
              <a:avLst/>
              <a:gdLst/>
              <a:ahLst/>
              <a:cxnLst/>
              <a:rect l="l" t="t" r="r" b="b"/>
              <a:pathLst>
                <a:path w="4501" h="3699" extrusionOk="0">
                  <a:moveTo>
                    <a:pt x="259" y="0"/>
                  </a:moveTo>
                  <a:lnTo>
                    <a:pt x="1" y="944"/>
                  </a:lnTo>
                  <a:lnTo>
                    <a:pt x="3441" y="3699"/>
                  </a:lnTo>
                  <a:lnTo>
                    <a:pt x="4501" y="2341"/>
                  </a:lnTo>
                  <a:lnTo>
                    <a:pt x="25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343;p47"/>
            <p:cNvSpPr/>
            <p:nvPr/>
          </p:nvSpPr>
          <p:spPr>
            <a:xfrm>
              <a:off x="6325101" y="2033843"/>
              <a:ext cx="312176" cy="276955"/>
            </a:xfrm>
            <a:custGeom>
              <a:avLst/>
              <a:gdLst/>
              <a:ahLst/>
              <a:cxnLst/>
              <a:rect l="l" t="t" r="r" b="b"/>
              <a:pathLst>
                <a:path w="4928" h="4372" extrusionOk="0">
                  <a:moveTo>
                    <a:pt x="414" y="0"/>
                  </a:moveTo>
                  <a:lnTo>
                    <a:pt x="1" y="1668"/>
                  </a:lnTo>
                  <a:cubicBezTo>
                    <a:pt x="1" y="1668"/>
                    <a:pt x="2871" y="4113"/>
                    <a:pt x="4242" y="4371"/>
                  </a:cubicBezTo>
                  <a:lnTo>
                    <a:pt x="4928" y="3440"/>
                  </a:lnTo>
                  <a:lnTo>
                    <a:pt x="41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344;p47"/>
            <p:cNvSpPr/>
            <p:nvPr/>
          </p:nvSpPr>
          <p:spPr>
            <a:xfrm>
              <a:off x="6808442" y="2494123"/>
              <a:ext cx="156532" cy="64234"/>
            </a:xfrm>
            <a:custGeom>
              <a:avLst/>
              <a:gdLst/>
              <a:ahLst/>
              <a:cxnLst/>
              <a:rect l="l" t="t" r="r" b="b"/>
              <a:pathLst>
                <a:path w="2471" h="1014" extrusionOk="0">
                  <a:moveTo>
                    <a:pt x="1491" y="0"/>
                  </a:moveTo>
                  <a:cubicBezTo>
                    <a:pt x="1235" y="0"/>
                    <a:pt x="976" y="57"/>
                    <a:pt x="738" y="144"/>
                  </a:cubicBezTo>
                  <a:cubicBezTo>
                    <a:pt x="363" y="299"/>
                    <a:pt x="91" y="623"/>
                    <a:pt x="0" y="1011"/>
                  </a:cubicBezTo>
                  <a:cubicBezTo>
                    <a:pt x="57" y="1012"/>
                    <a:pt x="114" y="1013"/>
                    <a:pt x="170" y="1013"/>
                  </a:cubicBezTo>
                  <a:cubicBezTo>
                    <a:pt x="566" y="1013"/>
                    <a:pt x="961" y="973"/>
                    <a:pt x="1345" y="894"/>
                  </a:cubicBezTo>
                  <a:cubicBezTo>
                    <a:pt x="1733" y="778"/>
                    <a:pt x="2108" y="610"/>
                    <a:pt x="2470" y="403"/>
                  </a:cubicBezTo>
                  <a:cubicBezTo>
                    <a:pt x="2193" y="110"/>
                    <a:pt x="1845" y="0"/>
                    <a:pt x="1491" y="0"/>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345;p47"/>
            <p:cNvSpPr/>
            <p:nvPr/>
          </p:nvSpPr>
          <p:spPr>
            <a:xfrm>
              <a:off x="6739647" y="1664340"/>
              <a:ext cx="332638" cy="154124"/>
            </a:xfrm>
            <a:custGeom>
              <a:avLst/>
              <a:gdLst/>
              <a:ahLst/>
              <a:cxnLst/>
              <a:rect l="l" t="t" r="r" b="b"/>
              <a:pathLst>
                <a:path w="5251" h="2433" extrusionOk="0">
                  <a:moveTo>
                    <a:pt x="1112" y="1"/>
                  </a:moveTo>
                  <a:cubicBezTo>
                    <a:pt x="1112" y="1"/>
                    <a:pt x="543" y="221"/>
                    <a:pt x="401" y="363"/>
                  </a:cubicBezTo>
                  <a:cubicBezTo>
                    <a:pt x="272" y="505"/>
                    <a:pt x="0" y="2238"/>
                    <a:pt x="0" y="2238"/>
                  </a:cubicBezTo>
                  <a:lnTo>
                    <a:pt x="1293" y="1527"/>
                  </a:lnTo>
                  <a:lnTo>
                    <a:pt x="2768" y="2432"/>
                  </a:lnTo>
                  <a:lnTo>
                    <a:pt x="3789" y="1553"/>
                  </a:lnTo>
                  <a:lnTo>
                    <a:pt x="5251" y="2083"/>
                  </a:lnTo>
                  <a:cubicBezTo>
                    <a:pt x="5251" y="2083"/>
                    <a:pt x="4371" y="221"/>
                    <a:pt x="4345" y="143"/>
                  </a:cubicBezTo>
                  <a:cubicBezTo>
                    <a:pt x="4319" y="78"/>
                    <a:pt x="3466" y="27"/>
                    <a:pt x="3466" y="27"/>
                  </a:cubicBezTo>
                  <a:lnTo>
                    <a:pt x="11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346;p47"/>
            <p:cNvSpPr/>
            <p:nvPr/>
          </p:nvSpPr>
          <p:spPr>
            <a:xfrm>
              <a:off x="6689666" y="1366609"/>
              <a:ext cx="356393" cy="278982"/>
            </a:xfrm>
            <a:custGeom>
              <a:avLst/>
              <a:gdLst/>
              <a:ahLst/>
              <a:cxnLst/>
              <a:rect l="l" t="t" r="r" b="b"/>
              <a:pathLst>
                <a:path w="5626" h="4404" extrusionOk="0">
                  <a:moveTo>
                    <a:pt x="3327" y="1"/>
                  </a:moveTo>
                  <a:cubicBezTo>
                    <a:pt x="2998" y="1"/>
                    <a:pt x="2672" y="29"/>
                    <a:pt x="2380" y="97"/>
                  </a:cubicBezTo>
                  <a:cubicBezTo>
                    <a:pt x="1112" y="395"/>
                    <a:pt x="168" y="692"/>
                    <a:pt x="0" y="1791"/>
                  </a:cubicBezTo>
                  <a:cubicBezTo>
                    <a:pt x="0" y="1791"/>
                    <a:pt x="479" y="3576"/>
                    <a:pt x="854" y="3990"/>
                  </a:cubicBezTo>
                  <a:cubicBezTo>
                    <a:pt x="1207" y="4392"/>
                    <a:pt x="2101" y="4403"/>
                    <a:pt x="2202" y="4403"/>
                  </a:cubicBezTo>
                  <a:cubicBezTo>
                    <a:pt x="2208" y="4403"/>
                    <a:pt x="2212" y="4403"/>
                    <a:pt x="2212" y="4403"/>
                  </a:cubicBezTo>
                  <a:lnTo>
                    <a:pt x="1940" y="1403"/>
                  </a:lnTo>
                  <a:lnTo>
                    <a:pt x="4643" y="1959"/>
                  </a:lnTo>
                  <a:cubicBezTo>
                    <a:pt x="4643" y="1959"/>
                    <a:pt x="5199" y="1727"/>
                    <a:pt x="5406" y="1300"/>
                  </a:cubicBezTo>
                  <a:cubicBezTo>
                    <a:pt x="5626" y="886"/>
                    <a:pt x="5393" y="860"/>
                    <a:pt x="5393" y="860"/>
                  </a:cubicBezTo>
                  <a:cubicBezTo>
                    <a:pt x="5393" y="860"/>
                    <a:pt x="5626" y="679"/>
                    <a:pt x="5587" y="472"/>
                  </a:cubicBezTo>
                  <a:cubicBezTo>
                    <a:pt x="5557" y="313"/>
                    <a:pt x="4424" y="1"/>
                    <a:pt x="33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347;p47"/>
            <p:cNvSpPr/>
            <p:nvPr/>
          </p:nvSpPr>
          <p:spPr>
            <a:xfrm>
              <a:off x="6706009" y="1219200"/>
              <a:ext cx="259788" cy="173255"/>
            </a:xfrm>
            <a:custGeom>
              <a:avLst/>
              <a:gdLst/>
              <a:ahLst/>
              <a:cxnLst/>
              <a:rect l="l" t="t" r="r" b="b"/>
              <a:pathLst>
                <a:path w="4101" h="2735" extrusionOk="0">
                  <a:moveTo>
                    <a:pt x="1773" y="1"/>
                  </a:moveTo>
                  <a:cubicBezTo>
                    <a:pt x="1617" y="1"/>
                    <a:pt x="1462" y="24"/>
                    <a:pt x="1307" y="70"/>
                  </a:cubicBezTo>
                  <a:cubicBezTo>
                    <a:pt x="997" y="135"/>
                    <a:pt x="660" y="226"/>
                    <a:pt x="467" y="497"/>
                  </a:cubicBezTo>
                  <a:cubicBezTo>
                    <a:pt x="350" y="678"/>
                    <a:pt x="285" y="898"/>
                    <a:pt x="273" y="1118"/>
                  </a:cubicBezTo>
                  <a:cubicBezTo>
                    <a:pt x="156" y="1803"/>
                    <a:pt x="117" y="2036"/>
                    <a:pt x="1" y="2734"/>
                  </a:cubicBezTo>
                  <a:lnTo>
                    <a:pt x="4100" y="1428"/>
                  </a:lnTo>
                  <a:cubicBezTo>
                    <a:pt x="3738" y="1299"/>
                    <a:pt x="3415" y="1092"/>
                    <a:pt x="3143" y="833"/>
                  </a:cubicBezTo>
                  <a:cubicBezTo>
                    <a:pt x="2807" y="536"/>
                    <a:pt x="2510" y="135"/>
                    <a:pt x="2083" y="32"/>
                  </a:cubicBezTo>
                  <a:cubicBezTo>
                    <a:pt x="1980" y="11"/>
                    <a:pt x="1876" y="1"/>
                    <a:pt x="17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348;p47"/>
            <p:cNvSpPr/>
            <p:nvPr/>
          </p:nvSpPr>
          <p:spPr>
            <a:xfrm>
              <a:off x="6691313" y="1282990"/>
              <a:ext cx="288421" cy="111112"/>
            </a:xfrm>
            <a:custGeom>
              <a:avLst/>
              <a:gdLst/>
              <a:ahLst/>
              <a:cxnLst/>
              <a:rect l="l" t="t" r="r" b="b"/>
              <a:pathLst>
                <a:path w="4553" h="1754" extrusionOk="0">
                  <a:moveTo>
                    <a:pt x="3743" y="1"/>
                  </a:moveTo>
                  <a:cubicBezTo>
                    <a:pt x="2957" y="1"/>
                    <a:pt x="1868" y="273"/>
                    <a:pt x="1190" y="577"/>
                  </a:cubicBezTo>
                  <a:cubicBezTo>
                    <a:pt x="220" y="1016"/>
                    <a:pt x="0" y="1753"/>
                    <a:pt x="0" y="1753"/>
                  </a:cubicBezTo>
                  <a:lnTo>
                    <a:pt x="4552" y="189"/>
                  </a:lnTo>
                  <a:cubicBezTo>
                    <a:pt x="4388" y="56"/>
                    <a:pt x="4096" y="1"/>
                    <a:pt x="37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349;p47"/>
            <p:cNvSpPr/>
            <p:nvPr/>
          </p:nvSpPr>
          <p:spPr>
            <a:xfrm>
              <a:off x="6806795" y="1567672"/>
              <a:ext cx="169645" cy="191246"/>
            </a:xfrm>
            <a:custGeom>
              <a:avLst/>
              <a:gdLst/>
              <a:ahLst/>
              <a:cxnLst/>
              <a:rect l="l" t="t" r="r" b="b"/>
              <a:pathLst>
                <a:path w="2678" h="3019" extrusionOk="0">
                  <a:moveTo>
                    <a:pt x="1" y="1"/>
                  </a:moveTo>
                  <a:lnTo>
                    <a:pt x="1" y="1"/>
                  </a:lnTo>
                  <a:cubicBezTo>
                    <a:pt x="91" y="854"/>
                    <a:pt x="246" y="1721"/>
                    <a:pt x="78" y="2380"/>
                  </a:cubicBezTo>
                  <a:cubicBezTo>
                    <a:pt x="78" y="2380"/>
                    <a:pt x="742" y="3018"/>
                    <a:pt x="1565" y="3018"/>
                  </a:cubicBezTo>
                  <a:cubicBezTo>
                    <a:pt x="1920" y="3018"/>
                    <a:pt x="2304" y="2900"/>
                    <a:pt x="2678" y="2561"/>
                  </a:cubicBezTo>
                  <a:lnTo>
                    <a:pt x="2406" y="1553"/>
                  </a:lnTo>
                  <a:lnTo>
                    <a:pt x="2212" y="893"/>
                  </a:lnTo>
                  <a:lnTo>
                    <a:pt x="2083" y="441"/>
                  </a:lnTo>
                  <a:lnTo>
                    <a:pt x="1" y="1"/>
                  </a:ln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350;p47"/>
            <p:cNvSpPr/>
            <p:nvPr/>
          </p:nvSpPr>
          <p:spPr>
            <a:xfrm>
              <a:off x="6778922" y="1377694"/>
              <a:ext cx="224567" cy="263462"/>
            </a:xfrm>
            <a:custGeom>
              <a:avLst/>
              <a:gdLst/>
              <a:ahLst/>
              <a:cxnLst/>
              <a:rect l="l" t="t" r="r" b="b"/>
              <a:pathLst>
                <a:path w="3545" h="4159" extrusionOk="0">
                  <a:moveTo>
                    <a:pt x="1877" y="0"/>
                  </a:moveTo>
                  <a:cubicBezTo>
                    <a:pt x="1778" y="0"/>
                    <a:pt x="1678" y="9"/>
                    <a:pt x="1579" y="26"/>
                  </a:cubicBezTo>
                  <a:cubicBezTo>
                    <a:pt x="1488" y="38"/>
                    <a:pt x="1410" y="64"/>
                    <a:pt x="1333" y="77"/>
                  </a:cubicBezTo>
                  <a:lnTo>
                    <a:pt x="1281" y="90"/>
                  </a:lnTo>
                  <a:lnTo>
                    <a:pt x="1255" y="90"/>
                  </a:lnTo>
                  <a:lnTo>
                    <a:pt x="1204" y="103"/>
                  </a:lnTo>
                  <a:lnTo>
                    <a:pt x="1152" y="116"/>
                  </a:lnTo>
                  <a:cubicBezTo>
                    <a:pt x="1126" y="129"/>
                    <a:pt x="1100" y="142"/>
                    <a:pt x="1061" y="155"/>
                  </a:cubicBezTo>
                  <a:cubicBezTo>
                    <a:pt x="130" y="465"/>
                    <a:pt x="1" y="1099"/>
                    <a:pt x="79" y="1681"/>
                  </a:cubicBezTo>
                  <a:cubicBezTo>
                    <a:pt x="143" y="2030"/>
                    <a:pt x="221" y="2366"/>
                    <a:pt x="324" y="2702"/>
                  </a:cubicBezTo>
                  <a:cubicBezTo>
                    <a:pt x="337" y="2767"/>
                    <a:pt x="363" y="2845"/>
                    <a:pt x="376" y="2909"/>
                  </a:cubicBezTo>
                  <a:cubicBezTo>
                    <a:pt x="428" y="3052"/>
                    <a:pt x="505" y="3181"/>
                    <a:pt x="596" y="3297"/>
                  </a:cubicBezTo>
                  <a:cubicBezTo>
                    <a:pt x="751" y="3491"/>
                    <a:pt x="919" y="3659"/>
                    <a:pt x="1113" y="3828"/>
                  </a:cubicBezTo>
                  <a:cubicBezTo>
                    <a:pt x="1378" y="4045"/>
                    <a:pt x="1712" y="4159"/>
                    <a:pt x="2049" y="4159"/>
                  </a:cubicBezTo>
                  <a:cubicBezTo>
                    <a:pt x="2173" y="4159"/>
                    <a:pt x="2297" y="4143"/>
                    <a:pt x="2419" y="4112"/>
                  </a:cubicBezTo>
                  <a:cubicBezTo>
                    <a:pt x="3376" y="3931"/>
                    <a:pt x="3544" y="3362"/>
                    <a:pt x="3402" y="2521"/>
                  </a:cubicBezTo>
                  <a:cubicBezTo>
                    <a:pt x="3389" y="2418"/>
                    <a:pt x="3363" y="2302"/>
                    <a:pt x="3337" y="2185"/>
                  </a:cubicBezTo>
                  <a:cubicBezTo>
                    <a:pt x="3324" y="2133"/>
                    <a:pt x="3324" y="2108"/>
                    <a:pt x="3299" y="2043"/>
                  </a:cubicBezTo>
                  <a:cubicBezTo>
                    <a:pt x="3286" y="1965"/>
                    <a:pt x="3260" y="1888"/>
                    <a:pt x="3247" y="1823"/>
                  </a:cubicBezTo>
                  <a:lnTo>
                    <a:pt x="3247" y="1784"/>
                  </a:lnTo>
                  <a:cubicBezTo>
                    <a:pt x="3040" y="1047"/>
                    <a:pt x="3169" y="595"/>
                    <a:pt x="2924" y="336"/>
                  </a:cubicBezTo>
                  <a:lnTo>
                    <a:pt x="2872" y="297"/>
                  </a:lnTo>
                  <a:cubicBezTo>
                    <a:pt x="2579" y="105"/>
                    <a:pt x="2231" y="0"/>
                    <a:pt x="1877" y="0"/>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351;p47"/>
            <p:cNvSpPr/>
            <p:nvPr/>
          </p:nvSpPr>
          <p:spPr>
            <a:xfrm>
              <a:off x="6733882" y="1365342"/>
              <a:ext cx="274485" cy="176993"/>
            </a:xfrm>
            <a:custGeom>
              <a:avLst/>
              <a:gdLst/>
              <a:ahLst/>
              <a:cxnLst/>
              <a:rect l="l" t="t" r="r" b="b"/>
              <a:pathLst>
                <a:path w="4333" h="2794" extrusionOk="0">
                  <a:moveTo>
                    <a:pt x="3091" y="1"/>
                  </a:moveTo>
                  <a:cubicBezTo>
                    <a:pt x="1953" y="1"/>
                    <a:pt x="1" y="78"/>
                    <a:pt x="39" y="1617"/>
                  </a:cubicBezTo>
                  <a:cubicBezTo>
                    <a:pt x="65" y="2600"/>
                    <a:pt x="673" y="2794"/>
                    <a:pt x="673" y="2794"/>
                  </a:cubicBezTo>
                  <a:cubicBezTo>
                    <a:pt x="673" y="2794"/>
                    <a:pt x="1669" y="2742"/>
                    <a:pt x="1436" y="1928"/>
                  </a:cubicBezTo>
                  <a:cubicBezTo>
                    <a:pt x="1203" y="1100"/>
                    <a:pt x="1087" y="971"/>
                    <a:pt x="1087" y="971"/>
                  </a:cubicBezTo>
                  <a:lnTo>
                    <a:pt x="1087" y="971"/>
                  </a:lnTo>
                  <a:cubicBezTo>
                    <a:pt x="1087" y="971"/>
                    <a:pt x="2047" y="1058"/>
                    <a:pt x="2669" y="1058"/>
                  </a:cubicBezTo>
                  <a:cubicBezTo>
                    <a:pt x="2876" y="1058"/>
                    <a:pt x="3046" y="1048"/>
                    <a:pt x="3130" y="1022"/>
                  </a:cubicBezTo>
                  <a:cubicBezTo>
                    <a:pt x="3311" y="984"/>
                    <a:pt x="3415" y="790"/>
                    <a:pt x="3350" y="621"/>
                  </a:cubicBezTo>
                  <a:lnTo>
                    <a:pt x="3350" y="621"/>
                  </a:lnTo>
                  <a:cubicBezTo>
                    <a:pt x="3494" y="693"/>
                    <a:pt x="3655" y="733"/>
                    <a:pt x="3812" y="733"/>
                  </a:cubicBezTo>
                  <a:cubicBezTo>
                    <a:pt x="3852" y="733"/>
                    <a:pt x="3892" y="730"/>
                    <a:pt x="3932" y="725"/>
                  </a:cubicBezTo>
                  <a:cubicBezTo>
                    <a:pt x="4333" y="699"/>
                    <a:pt x="3932" y="609"/>
                    <a:pt x="3932" y="609"/>
                  </a:cubicBezTo>
                  <a:cubicBezTo>
                    <a:pt x="3932" y="609"/>
                    <a:pt x="4242" y="1"/>
                    <a:pt x="30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352;p47"/>
            <p:cNvSpPr/>
            <p:nvPr/>
          </p:nvSpPr>
          <p:spPr>
            <a:xfrm>
              <a:off x="6894468" y="1484941"/>
              <a:ext cx="13176" cy="14950"/>
            </a:xfrm>
            <a:custGeom>
              <a:avLst/>
              <a:gdLst/>
              <a:ahLst/>
              <a:cxnLst/>
              <a:rect l="l" t="t" r="r" b="b"/>
              <a:pathLst>
                <a:path w="208" h="236" extrusionOk="0">
                  <a:moveTo>
                    <a:pt x="91" y="1"/>
                  </a:moveTo>
                  <a:cubicBezTo>
                    <a:pt x="26" y="27"/>
                    <a:pt x="0" y="78"/>
                    <a:pt x="26" y="130"/>
                  </a:cubicBezTo>
                  <a:cubicBezTo>
                    <a:pt x="38" y="188"/>
                    <a:pt x="80" y="236"/>
                    <a:pt x="117" y="236"/>
                  </a:cubicBezTo>
                  <a:cubicBezTo>
                    <a:pt x="121" y="236"/>
                    <a:pt x="126" y="235"/>
                    <a:pt x="130" y="234"/>
                  </a:cubicBezTo>
                  <a:cubicBezTo>
                    <a:pt x="181" y="208"/>
                    <a:pt x="207" y="156"/>
                    <a:pt x="194" y="104"/>
                  </a:cubicBezTo>
                  <a:cubicBezTo>
                    <a:pt x="181" y="40"/>
                    <a:pt x="130" y="1"/>
                    <a:pt x="91" y="1"/>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353;p47"/>
            <p:cNvSpPr/>
            <p:nvPr/>
          </p:nvSpPr>
          <p:spPr>
            <a:xfrm>
              <a:off x="6944449" y="1474995"/>
              <a:ext cx="13176" cy="14253"/>
            </a:xfrm>
            <a:custGeom>
              <a:avLst/>
              <a:gdLst/>
              <a:ahLst/>
              <a:cxnLst/>
              <a:rect l="l" t="t" r="r" b="b"/>
              <a:pathLst>
                <a:path w="208" h="225" extrusionOk="0">
                  <a:moveTo>
                    <a:pt x="106" y="0"/>
                  </a:moveTo>
                  <a:cubicBezTo>
                    <a:pt x="101" y="0"/>
                    <a:pt x="96" y="1"/>
                    <a:pt x="91" y="3"/>
                  </a:cubicBezTo>
                  <a:cubicBezTo>
                    <a:pt x="26" y="16"/>
                    <a:pt x="0" y="80"/>
                    <a:pt x="26" y="132"/>
                  </a:cubicBezTo>
                  <a:cubicBezTo>
                    <a:pt x="37" y="188"/>
                    <a:pt x="78" y="225"/>
                    <a:pt x="114" y="225"/>
                  </a:cubicBezTo>
                  <a:cubicBezTo>
                    <a:pt x="119" y="225"/>
                    <a:pt x="124" y="224"/>
                    <a:pt x="129" y="222"/>
                  </a:cubicBezTo>
                  <a:cubicBezTo>
                    <a:pt x="181" y="209"/>
                    <a:pt x="207" y="145"/>
                    <a:pt x="194" y="93"/>
                  </a:cubicBezTo>
                  <a:cubicBezTo>
                    <a:pt x="183" y="37"/>
                    <a:pt x="142" y="0"/>
                    <a:pt x="106" y="0"/>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354;p47"/>
            <p:cNvSpPr/>
            <p:nvPr/>
          </p:nvSpPr>
          <p:spPr>
            <a:xfrm>
              <a:off x="6755167" y="1525926"/>
              <a:ext cx="59863" cy="59863"/>
            </a:xfrm>
            <a:custGeom>
              <a:avLst/>
              <a:gdLst/>
              <a:ahLst/>
              <a:cxnLst/>
              <a:rect l="l" t="t" r="r" b="b"/>
              <a:pathLst>
                <a:path w="945" h="945" extrusionOk="0">
                  <a:moveTo>
                    <a:pt x="466" y="0"/>
                  </a:moveTo>
                  <a:cubicBezTo>
                    <a:pt x="208" y="0"/>
                    <a:pt x="1" y="207"/>
                    <a:pt x="1" y="479"/>
                  </a:cubicBezTo>
                  <a:cubicBezTo>
                    <a:pt x="1" y="737"/>
                    <a:pt x="208" y="944"/>
                    <a:pt x="466" y="944"/>
                  </a:cubicBezTo>
                  <a:cubicBezTo>
                    <a:pt x="738" y="944"/>
                    <a:pt x="945" y="737"/>
                    <a:pt x="945" y="479"/>
                  </a:cubicBezTo>
                  <a:cubicBezTo>
                    <a:pt x="945" y="207"/>
                    <a:pt x="738" y="0"/>
                    <a:pt x="466" y="0"/>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355;p47"/>
            <p:cNvSpPr/>
            <p:nvPr/>
          </p:nvSpPr>
          <p:spPr>
            <a:xfrm>
              <a:off x="6768280" y="1539863"/>
              <a:ext cx="33638" cy="31990"/>
            </a:xfrm>
            <a:custGeom>
              <a:avLst/>
              <a:gdLst/>
              <a:ahLst/>
              <a:cxnLst/>
              <a:rect l="l" t="t" r="r" b="b"/>
              <a:pathLst>
                <a:path w="531" h="505" fill="none" extrusionOk="0">
                  <a:moveTo>
                    <a:pt x="14" y="233"/>
                  </a:moveTo>
                  <a:cubicBezTo>
                    <a:pt x="1" y="155"/>
                    <a:pt x="40" y="78"/>
                    <a:pt x="130" y="52"/>
                  </a:cubicBezTo>
                  <a:cubicBezTo>
                    <a:pt x="259" y="0"/>
                    <a:pt x="531" y="181"/>
                    <a:pt x="402" y="505"/>
                  </a:cubicBezTo>
                </a:path>
              </a:pathLst>
            </a:custGeom>
            <a:noFill/>
            <a:ln w="4200" cap="rnd" cmpd="sng">
              <a:solidFill>
                <a:srgbClr val="A83B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356;p47"/>
            <p:cNvSpPr/>
            <p:nvPr/>
          </p:nvSpPr>
          <p:spPr>
            <a:xfrm>
              <a:off x="6877238" y="1450543"/>
              <a:ext cx="25466" cy="25466"/>
            </a:xfrm>
            <a:custGeom>
              <a:avLst/>
              <a:gdLst/>
              <a:ahLst/>
              <a:cxnLst/>
              <a:rect l="l" t="t" r="r" b="b"/>
              <a:pathLst>
                <a:path w="402" h="402" fill="none" extrusionOk="0">
                  <a:moveTo>
                    <a:pt x="402" y="259"/>
                  </a:moveTo>
                  <a:cubicBezTo>
                    <a:pt x="156" y="1"/>
                    <a:pt x="1" y="402"/>
                    <a:pt x="52" y="311"/>
                  </a:cubicBezTo>
                </a:path>
              </a:pathLst>
            </a:custGeom>
            <a:noFill/>
            <a:ln w="4200" cap="rnd" cmpd="sng">
              <a:solidFill>
                <a:srgbClr val="1C26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357;p47"/>
            <p:cNvSpPr/>
            <p:nvPr/>
          </p:nvSpPr>
          <p:spPr>
            <a:xfrm>
              <a:off x="6932160" y="1440725"/>
              <a:ext cx="25466" cy="25466"/>
            </a:xfrm>
            <a:custGeom>
              <a:avLst/>
              <a:gdLst/>
              <a:ahLst/>
              <a:cxnLst/>
              <a:rect l="l" t="t" r="r" b="b"/>
              <a:pathLst>
                <a:path w="402" h="402" fill="none" extrusionOk="0">
                  <a:moveTo>
                    <a:pt x="401" y="259"/>
                  </a:moveTo>
                  <a:cubicBezTo>
                    <a:pt x="155" y="0"/>
                    <a:pt x="0" y="401"/>
                    <a:pt x="52" y="324"/>
                  </a:cubicBezTo>
                </a:path>
              </a:pathLst>
            </a:custGeom>
            <a:noFill/>
            <a:ln w="4200" cap="rnd" cmpd="sng">
              <a:solidFill>
                <a:srgbClr val="1C26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358;p47"/>
            <p:cNvSpPr/>
            <p:nvPr/>
          </p:nvSpPr>
          <p:spPr>
            <a:xfrm>
              <a:off x="6917400" y="1458715"/>
              <a:ext cx="31990" cy="65628"/>
            </a:xfrm>
            <a:custGeom>
              <a:avLst/>
              <a:gdLst/>
              <a:ahLst/>
              <a:cxnLst/>
              <a:rect l="l" t="t" r="r" b="b"/>
              <a:pathLst>
                <a:path w="505" h="1036" fill="none" extrusionOk="0">
                  <a:moveTo>
                    <a:pt x="0" y="1"/>
                  </a:moveTo>
                  <a:cubicBezTo>
                    <a:pt x="169" y="285"/>
                    <a:pt x="324" y="570"/>
                    <a:pt x="505" y="854"/>
                  </a:cubicBezTo>
                  <a:cubicBezTo>
                    <a:pt x="388" y="958"/>
                    <a:pt x="246" y="1023"/>
                    <a:pt x="104" y="1036"/>
                  </a:cubicBezTo>
                </a:path>
              </a:pathLst>
            </a:custGeom>
            <a:noFill/>
            <a:ln w="4200" cap="rnd" cmpd="sng">
              <a:solidFill>
                <a:srgbClr val="A83B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359;p47"/>
            <p:cNvSpPr/>
            <p:nvPr/>
          </p:nvSpPr>
          <p:spPr>
            <a:xfrm>
              <a:off x="6835492" y="1512180"/>
              <a:ext cx="46750" cy="28063"/>
            </a:xfrm>
            <a:custGeom>
              <a:avLst/>
              <a:gdLst/>
              <a:ahLst/>
              <a:cxnLst/>
              <a:rect l="l" t="t" r="r" b="b"/>
              <a:pathLst>
                <a:path w="738" h="443" extrusionOk="0">
                  <a:moveTo>
                    <a:pt x="469" y="1"/>
                  </a:moveTo>
                  <a:cubicBezTo>
                    <a:pt x="419" y="1"/>
                    <a:pt x="365" y="8"/>
                    <a:pt x="311" y="23"/>
                  </a:cubicBezTo>
                  <a:cubicBezTo>
                    <a:pt x="130" y="88"/>
                    <a:pt x="0" y="217"/>
                    <a:pt x="39" y="321"/>
                  </a:cubicBezTo>
                  <a:cubicBezTo>
                    <a:pt x="56" y="399"/>
                    <a:pt x="144" y="442"/>
                    <a:pt x="255" y="442"/>
                  </a:cubicBezTo>
                  <a:cubicBezTo>
                    <a:pt x="309" y="442"/>
                    <a:pt x="368" y="432"/>
                    <a:pt x="427" y="411"/>
                  </a:cubicBezTo>
                  <a:cubicBezTo>
                    <a:pt x="621" y="360"/>
                    <a:pt x="737" y="217"/>
                    <a:pt x="711" y="114"/>
                  </a:cubicBezTo>
                  <a:cubicBezTo>
                    <a:pt x="684" y="41"/>
                    <a:pt x="587" y="1"/>
                    <a:pt x="469" y="1"/>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360;p47"/>
            <p:cNvSpPr/>
            <p:nvPr/>
          </p:nvSpPr>
          <p:spPr>
            <a:xfrm>
              <a:off x="6964911" y="1490706"/>
              <a:ext cx="25466" cy="26353"/>
            </a:xfrm>
            <a:custGeom>
              <a:avLst/>
              <a:gdLst/>
              <a:ahLst/>
              <a:cxnLst/>
              <a:rect l="l" t="t" r="r" b="b"/>
              <a:pathLst>
                <a:path w="402" h="416" extrusionOk="0">
                  <a:moveTo>
                    <a:pt x="298" y="0"/>
                  </a:moveTo>
                  <a:cubicBezTo>
                    <a:pt x="117" y="65"/>
                    <a:pt x="0" y="207"/>
                    <a:pt x="39" y="298"/>
                  </a:cubicBezTo>
                  <a:cubicBezTo>
                    <a:pt x="68" y="375"/>
                    <a:pt x="162" y="416"/>
                    <a:pt x="277" y="416"/>
                  </a:cubicBezTo>
                  <a:cubicBezTo>
                    <a:pt x="316" y="416"/>
                    <a:pt x="358" y="411"/>
                    <a:pt x="401" y="401"/>
                  </a:cubicBezTo>
                  <a:cubicBezTo>
                    <a:pt x="388" y="349"/>
                    <a:pt x="375" y="324"/>
                    <a:pt x="363" y="259"/>
                  </a:cubicBezTo>
                  <a:cubicBezTo>
                    <a:pt x="337" y="181"/>
                    <a:pt x="324" y="117"/>
                    <a:pt x="298" y="39"/>
                  </a:cubicBezTo>
                  <a:lnTo>
                    <a:pt x="298" y="0"/>
                  </a:ln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361;p47"/>
            <p:cNvSpPr/>
            <p:nvPr/>
          </p:nvSpPr>
          <p:spPr>
            <a:xfrm>
              <a:off x="6807619" y="1561147"/>
              <a:ext cx="195047" cy="90714"/>
            </a:xfrm>
            <a:custGeom>
              <a:avLst/>
              <a:gdLst/>
              <a:ahLst/>
              <a:cxnLst/>
              <a:rect l="l" t="t" r="r" b="b"/>
              <a:pathLst>
                <a:path w="3079" h="1432" extrusionOk="0">
                  <a:moveTo>
                    <a:pt x="3001" y="0"/>
                  </a:moveTo>
                  <a:cubicBezTo>
                    <a:pt x="2962" y="181"/>
                    <a:pt x="2910" y="363"/>
                    <a:pt x="2833" y="544"/>
                  </a:cubicBezTo>
                  <a:cubicBezTo>
                    <a:pt x="2742" y="621"/>
                    <a:pt x="2639" y="686"/>
                    <a:pt x="2535" y="738"/>
                  </a:cubicBezTo>
                  <a:lnTo>
                    <a:pt x="2406" y="298"/>
                  </a:lnTo>
                  <a:lnTo>
                    <a:pt x="2199" y="363"/>
                  </a:lnTo>
                  <a:lnTo>
                    <a:pt x="2160" y="828"/>
                  </a:lnTo>
                  <a:cubicBezTo>
                    <a:pt x="1979" y="914"/>
                    <a:pt x="1777" y="965"/>
                    <a:pt x="1569" y="965"/>
                  </a:cubicBezTo>
                  <a:cubicBezTo>
                    <a:pt x="1495" y="965"/>
                    <a:pt x="1420" y="958"/>
                    <a:pt x="1345" y="944"/>
                  </a:cubicBezTo>
                  <a:cubicBezTo>
                    <a:pt x="958" y="841"/>
                    <a:pt x="1" y="220"/>
                    <a:pt x="1" y="220"/>
                  </a:cubicBezTo>
                  <a:lnTo>
                    <a:pt x="1" y="220"/>
                  </a:lnTo>
                  <a:cubicBezTo>
                    <a:pt x="169" y="518"/>
                    <a:pt x="388" y="776"/>
                    <a:pt x="647" y="983"/>
                  </a:cubicBezTo>
                  <a:cubicBezTo>
                    <a:pt x="943" y="1216"/>
                    <a:pt x="1291" y="1431"/>
                    <a:pt x="1769" y="1431"/>
                  </a:cubicBezTo>
                  <a:cubicBezTo>
                    <a:pt x="1875" y="1431"/>
                    <a:pt x="1988" y="1421"/>
                    <a:pt x="2108" y="1397"/>
                  </a:cubicBezTo>
                  <a:cubicBezTo>
                    <a:pt x="2755" y="1281"/>
                    <a:pt x="2962" y="996"/>
                    <a:pt x="3040" y="479"/>
                  </a:cubicBezTo>
                  <a:cubicBezTo>
                    <a:pt x="3078" y="324"/>
                    <a:pt x="3065" y="156"/>
                    <a:pt x="30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362;p47"/>
            <p:cNvSpPr/>
            <p:nvPr/>
          </p:nvSpPr>
          <p:spPr>
            <a:xfrm>
              <a:off x="6623278" y="1263036"/>
              <a:ext cx="470609" cy="217092"/>
            </a:xfrm>
            <a:custGeom>
              <a:avLst/>
              <a:gdLst/>
              <a:ahLst/>
              <a:cxnLst/>
              <a:rect l="l" t="t" r="r" b="b"/>
              <a:pathLst>
                <a:path w="7429" h="3427" extrusionOk="0">
                  <a:moveTo>
                    <a:pt x="6635" y="2107"/>
                  </a:moveTo>
                  <a:cubicBezTo>
                    <a:pt x="6635" y="2107"/>
                    <a:pt x="6635" y="2107"/>
                    <a:pt x="6635" y="2107"/>
                  </a:cubicBezTo>
                  <a:cubicBezTo>
                    <a:pt x="6635" y="2107"/>
                    <a:pt x="6635" y="2107"/>
                    <a:pt x="6635" y="2107"/>
                  </a:cubicBezTo>
                  <a:close/>
                  <a:moveTo>
                    <a:pt x="6380" y="0"/>
                  </a:moveTo>
                  <a:cubicBezTo>
                    <a:pt x="6367" y="0"/>
                    <a:pt x="6358" y="4"/>
                    <a:pt x="6350" y="12"/>
                  </a:cubicBezTo>
                  <a:cubicBezTo>
                    <a:pt x="6221" y="141"/>
                    <a:pt x="4889" y="504"/>
                    <a:pt x="3273" y="1176"/>
                  </a:cubicBezTo>
                  <a:cubicBezTo>
                    <a:pt x="1669" y="1836"/>
                    <a:pt x="221" y="1603"/>
                    <a:pt x="143" y="1810"/>
                  </a:cubicBezTo>
                  <a:cubicBezTo>
                    <a:pt x="1" y="2159"/>
                    <a:pt x="14" y="2547"/>
                    <a:pt x="169" y="2896"/>
                  </a:cubicBezTo>
                  <a:cubicBezTo>
                    <a:pt x="376" y="3297"/>
                    <a:pt x="1048" y="3426"/>
                    <a:pt x="1048" y="3426"/>
                  </a:cubicBezTo>
                  <a:cubicBezTo>
                    <a:pt x="2659" y="2202"/>
                    <a:pt x="4201" y="1929"/>
                    <a:pt x="5256" y="1929"/>
                  </a:cubicBezTo>
                  <a:cubicBezTo>
                    <a:pt x="6100" y="1929"/>
                    <a:pt x="6632" y="2104"/>
                    <a:pt x="6635" y="2107"/>
                  </a:cubicBezTo>
                  <a:lnTo>
                    <a:pt x="6635" y="2107"/>
                  </a:lnTo>
                  <a:cubicBezTo>
                    <a:pt x="7429" y="1106"/>
                    <a:pt x="6585" y="0"/>
                    <a:pt x="6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363;p47"/>
            <p:cNvSpPr/>
            <p:nvPr/>
          </p:nvSpPr>
          <p:spPr>
            <a:xfrm>
              <a:off x="6878061" y="1529221"/>
              <a:ext cx="106550" cy="62461"/>
            </a:xfrm>
            <a:custGeom>
              <a:avLst/>
              <a:gdLst/>
              <a:ahLst/>
              <a:cxnLst/>
              <a:rect l="l" t="t" r="r" b="b"/>
              <a:pathLst>
                <a:path w="1682" h="986" extrusionOk="0">
                  <a:moveTo>
                    <a:pt x="1475" y="0"/>
                  </a:moveTo>
                  <a:lnTo>
                    <a:pt x="1475" y="0"/>
                  </a:lnTo>
                  <a:cubicBezTo>
                    <a:pt x="1061" y="104"/>
                    <a:pt x="1" y="401"/>
                    <a:pt x="1" y="401"/>
                  </a:cubicBezTo>
                  <a:cubicBezTo>
                    <a:pt x="76" y="747"/>
                    <a:pt x="388" y="985"/>
                    <a:pt x="722" y="985"/>
                  </a:cubicBezTo>
                  <a:cubicBezTo>
                    <a:pt x="788" y="985"/>
                    <a:pt x="854" y="976"/>
                    <a:pt x="919" y="957"/>
                  </a:cubicBezTo>
                  <a:cubicBezTo>
                    <a:pt x="1682" y="776"/>
                    <a:pt x="1475" y="0"/>
                    <a:pt x="1475" y="0"/>
                  </a:cubicBezTo>
                  <a:close/>
                </a:path>
              </a:pathLst>
            </a:custGeom>
            <a:solidFill>
              <a:srgbClr val="F5F5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364;p47"/>
            <p:cNvSpPr/>
            <p:nvPr/>
          </p:nvSpPr>
          <p:spPr>
            <a:xfrm>
              <a:off x="6945273" y="3663193"/>
              <a:ext cx="556254" cy="513748"/>
            </a:xfrm>
            <a:custGeom>
              <a:avLst/>
              <a:gdLst/>
              <a:ahLst/>
              <a:cxnLst/>
              <a:rect l="l" t="t" r="r" b="b"/>
              <a:pathLst>
                <a:path w="8781" h="8110" extrusionOk="0">
                  <a:moveTo>
                    <a:pt x="8354" y="1"/>
                  </a:moveTo>
                  <a:lnTo>
                    <a:pt x="6466" y="91"/>
                  </a:lnTo>
                  <a:lnTo>
                    <a:pt x="0" y="5691"/>
                  </a:lnTo>
                  <a:lnTo>
                    <a:pt x="349" y="8109"/>
                  </a:lnTo>
                  <a:lnTo>
                    <a:pt x="1345" y="7799"/>
                  </a:lnTo>
                  <a:lnTo>
                    <a:pt x="983" y="6014"/>
                  </a:lnTo>
                  <a:lnTo>
                    <a:pt x="983" y="6014"/>
                  </a:lnTo>
                  <a:lnTo>
                    <a:pt x="2574" y="7773"/>
                  </a:lnTo>
                  <a:lnTo>
                    <a:pt x="3026" y="7333"/>
                  </a:lnTo>
                  <a:lnTo>
                    <a:pt x="1953" y="5639"/>
                  </a:lnTo>
                  <a:lnTo>
                    <a:pt x="4087" y="6790"/>
                  </a:lnTo>
                  <a:lnTo>
                    <a:pt x="4565" y="6363"/>
                  </a:lnTo>
                  <a:lnTo>
                    <a:pt x="3181" y="4695"/>
                  </a:lnTo>
                  <a:lnTo>
                    <a:pt x="5819" y="5523"/>
                  </a:lnTo>
                  <a:lnTo>
                    <a:pt x="6091" y="4838"/>
                  </a:lnTo>
                  <a:lnTo>
                    <a:pt x="4487" y="3635"/>
                  </a:lnTo>
                  <a:lnTo>
                    <a:pt x="6582" y="4178"/>
                  </a:lnTo>
                  <a:lnTo>
                    <a:pt x="6893" y="3751"/>
                  </a:lnTo>
                  <a:lnTo>
                    <a:pt x="5742" y="2820"/>
                  </a:lnTo>
                  <a:lnTo>
                    <a:pt x="5742" y="2820"/>
                  </a:lnTo>
                  <a:lnTo>
                    <a:pt x="7630" y="3454"/>
                  </a:lnTo>
                  <a:lnTo>
                    <a:pt x="8031" y="2975"/>
                  </a:lnTo>
                  <a:lnTo>
                    <a:pt x="6751" y="2096"/>
                  </a:lnTo>
                  <a:lnTo>
                    <a:pt x="8781" y="2031"/>
                  </a:lnTo>
                  <a:lnTo>
                    <a:pt x="8768" y="1475"/>
                  </a:lnTo>
                  <a:lnTo>
                    <a:pt x="7333" y="1152"/>
                  </a:lnTo>
                  <a:lnTo>
                    <a:pt x="8742" y="648"/>
                  </a:lnTo>
                  <a:lnTo>
                    <a:pt x="83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365;p47"/>
            <p:cNvSpPr/>
            <p:nvPr/>
          </p:nvSpPr>
          <p:spPr>
            <a:xfrm>
              <a:off x="7390922" y="3189737"/>
              <a:ext cx="721781" cy="245788"/>
            </a:xfrm>
            <a:custGeom>
              <a:avLst/>
              <a:gdLst/>
              <a:ahLst/>
              <a:cxnLst/>
              <a:rect l="l" t="t" r="r" b="b"/>
              <a:pathLst>
                <a:path w="11394" h="3880" extrusionOk="0">
                  <a:moveTo>
                    <a:pt x="1410" y="0"/>
                  </a:moveTo>
                  <a:lnTo>
                    <a:pt x="0" y="1992"/>
                  </a:lnTo>
                  <a:lnTo>
                    <a:pt x="944" y="2457"/>
                  </a:lnTo>
                  <a:lnTo>
                    <a:pt x="1914" y="918"/>
                  </a:lnTo>
                  <a:lnTo>
                    <a:pt x="1849" y="3272"/>
                  </a:lnTo>
                  <a:lnTo>
                    <a:pt x="2483" y="3272"/>
                  </a:lnTo>
                  <a:lnTo>
                    <a:pt x="2871" y="1306"/>
                  </a:lnTo>
                  <a:lnTo>
                    <a:pt x="3634" y="3608"/>
                  </a:lnTo>
                  <a:lnTo>
                    <a:pt x="4268" y="3634"/>
                  </a:lnTo>
                  <a:lnTo>
                    <a:pt x="4410" y="1462"/>
                  </a:lnTo>
                  <a:lnTo>
                    <a:pt x="5755" y="3880"/>
                  </a:lnTo>
                  <a:lnTo>
                    <a:pt x="6427" y="3582"/>
                  </a:lnTo>
                  <a:lnTo>
                    <a:pt x="6078" y="1604"/>
                  </a:lnTo>
                  <a:lnTo>
                    <a:pt x="6078" y="1604"/>
                  </a:lnTo>
                  <a:lnTo>
                    <a:pt x="7242" y="3427"/>
                  </a:lnTo>
                  <a:lnTo>
                    <a:pt x="7759" y="3337"/>
                  </a:lnTo>
                  <a:lnTo>
                    <a:pt x="7565" y="1862"/>
                  </a:lnTo>
                  <a:lnTo>
                    <a:pt x="8496" y="3621"/>
                  </a:lnTo>
                  <a:lnTo>
                    <a:pt x="9104" y="3557"/>
                  </a:lnTo>
                  <a:lnTo>
                    <a:pt x="8794" y="2031"/>
                  </a:lnTo>
                  <a:lnTo>
                    <a:pt x="8794" y="2031"/>
                  </a:lnTo>
                  <a:lnTo>
                    <a:pt x="10307" y="3388"/>
                  </a:lnTo>
                  <a:lnTo>
                    <a:pt x="10682" y="2975"/>
                  </a:lnTo>
                  <a:lnTo>
                    <a:pt x="9854" y="1746"/>
                  </a:lnTo>
                  <a:lnTo>
                    <a:pt x="11238" y="2354"/>
                  </a:lnTo>
                  <a:lnTo>
                    <a:pt x="11393" y="1617"/>
                  </a:lnTo>
                  <a:lnTo>
                    <a:pt x="9958" y="388"/>
                  </a:lnTo>
                  <a:lnTo>
                    <a:pt x="141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366;p47"/>
            <p:cNvSpPr/>
            <p:nvPr/>
          </p:nvSpPr>
          <p:spPr>
            <a:xfrm>
              <a:off x="5362536" y="2484367"/>
              <a:ext cx="256114" cy="250349"/>
            </a:xfrm>
            <a:custGeom>
              <a:avLst/>
              <a:gdLst/>
              <a:ahLst/>
              <a:cxnLst/>
              <a:rect l="l" t="t" r="r" b="b"/>
              <a:pathLst>
                <a:path w="4043" h="3952" extrusionOk="0">
                  <a:moveTo>
                    <a:pt x="906" y="1"/>
                  </a:moveTo>
                  <a:cubicBezTo>
                    <a:pt x="906" y="1"/>
                    <a:pt x="1" y="1294"/>
                    <a:pt x="156" y="1669"/>
                  </a:cubicBezTo>
                  <a:cubicBezTo>
                    <a:pt x="311" y="2044"/>
                    <a:pt x="699" y="3764"/>
                    <a:pt x="1475" y="3880"/>
                  </a:cubicBezTo>
                  <a:cubicBezTo>
                    <a:pt x="1738" y="3924"/>
                    <a:pt x="2043" y="3952"/>
                    <a:pt x="2335" y="3952"/>
                  </a:cubicBezTo>
                  <a:cubicBezTo>
                    <a:pt x="2904" y="3952"/>
                    <a:pt x="3424" y="3848"/>
                    <a:pt x="3492" y="3557"/>
                  </a:cubicBezTo>
                  <a:cubicBezTo>
                    <a:pt x="3531" y="3350"/>
                    <a:pt x="2510" y="3105"/>
                    <a:pt x="2509" y="3104"/>
                  </a:cubicBezTo>
                  <a:lnTo>
                    <a:pt x="2509" y="3104"/>
                  </a:lnTo>
                  <a:cubicBezTo>
                    <a:pt x="2545" y="3109"/>
                    <a:pt x="2582" y="3112"/>
                    <a:pt x="2619" y="3112"/>
                  </a:cubicBezTo>
                  <a:cubicBezTo>
                    <a:pt x="3268" y="3112"/>
                    <a:pt x="4043" y="2406"/>
                    <a:pt x="3746" y="2406"/>
                  </a:cubicBezTo>
                  <a:cubicBezTo>
                    <a:pt x="3743" y="2406"/>
                    <a:pt x="3741" y="2406"/>
                    <a:pt x="3738" y="2406"/>
                  </a:cubicBezTo>
                  <a:cubicBezTo>
                    <a:pt x="3478" y="2417"/>
                    <a:pt x="2843" y="2477"/>
                    <a:pt x="2603" y="2500"/>
                  </a:cubicBezTo>
                  <a:lnTo>
                    <a:pt x="2603" y="2500"/>
                  </a:lnTo>
                  <a:cubicBezTo>
                    <a:pt x="3316" y="2398"/>
                    <a:pt x="3947" y="1576"/>
                    <a:pt x="3712" y="1527"/>
                  </a:cubicBezTo>
                  <a:cubicBezTo>
                    <a:pt x="3704" y="1525"/>
                    <a:pt x="3694" y="1525"/>
                    <a:pt x="3684" y="1525"/>
                  </a:cubicBezTo>
                  <a:cubicBezTo>
                    <a:pt x="3393" y="1525"/>
                    <a:pt x="2380" y="2031"/>
                    <a:pt x="2380" y="2031"/>
                  </a:cubicBezTo>
                  <a:cubicBezTo>
                    <a:pt x="2380" y="2031"/>
                    <a:pt x="3246" y="1320"/>
                    <a:pt x="2794" y="1229"/>
                  </a:cubicBezTo>
                  <a:cubicBezTo>
                    <a:pt x="2780" y="1226"/>
                    <a:pt x="2764" y="1225"/>
                    <a:pt x="2745" y="1225"/>
                  </a:cubicBezTo>
                  <a:cubicBezTo>
                    <a:pt x="2469" y="1225"/>
                    <a:pt x="1644" y="1531"/>
                    <a:pt x="1538" y="1531"/>
                  </a:cubicBezTo>
                  <a:cubicBezTo>
                    <a:pt x="1530" y="1531"/>
                    <a:pt x="1527" y="1530"/>
                    <a:pt x="1527" y="1527"/>
                  </a:cubicBezTo>
                  <a:cubicBezTo>
                    <a:pt x="1514" y="1475"/>
                    <a:pt x="906" y="1"/>
                    <a:pt x="906" y="1"/>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367;p47"/>
            <p:cNvSpPr/>
            <p:nvPr/>
          </p:nvSpPr>
          <p:spPr>
            <a:xfrm>
              <a:off x="7935964" y="2283684"/>
              <a:ext cx="111998" cy="116116"/>
            </a:xfrm>
            <a:custGeom>
              <a:avLst/>
              <a:gdLst/>
              <a:ahLst/>
              <a:cxnLst/>
              <a:rect l="l" t="t" r="r" b="b"/>
              <a:pathLst>
                <a:path w="1768" h="1833" extrusionOk="0">
                  <a:moveTo>
                    <a:pt x="816" y="0"/>
                  </a:moveTo>
                  <a:cubicBezTo>
                    <a:pt x="161" y="0"/>
                    <a:pt x="1" y="1208"/>
                    <a:pt x="474" y="1682"/>
                  </a:cubicBezTo>
                  <a:cubicBezTo>
                    <a:pt x="582" y="1784"/>
                    <a:pt x="721" y="1833"/>
                    <a:pt x="860" y="1833"/>
                  </a:cubicBezTo>
                  <a:cubicBezTo>
                    <a:pt x="1019" y="1833"/>
                    <a:pt x="1178" y="1767"/>
                    <a:pt x="1289" y="1643"/>
                  </a:cubicBezTo>
                  <a:cubicBezTo>
                    <a:pt x="1768" y="1164"/>
                    <a:pt x="1561" y="26"/>
                    <a:pt x="836" y="0"/>
                  </a:cubicBezTo>
                  <a:cubicBezTo>
                    <a:pt x="829" y="0"/>
                    <a:pt x="822" y="0"/>
                    <a:pt x="8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68;p47"/>
            <p:cNvSpPr/>
            <p:nvPr/>
          </p:nvSpPr>
          <p:spPr>
            <a:xfrm>
              <a:off x="6491388" y="3203483"/>
              <a:ext cx="110795" cy="115736"/>
            </a:xfrm>
            <a:custGeom>
              <a:avLst/>
              <a:gdLst/>
              <a:ahLst/>
              <a:cxnLst/>
              <a:rect l="l" t="t" r="r" b="b"/>
              <a:pathLst>
                <a:path w="1749" h="1827" extrusionOk="0">
                  <a:moveTo>
                    <a:pt x="917" y="1"/>
                  </a:moveTo>
                  <a:cubicBezTo>
                    <a:pt x="901" y="1"/>
                    <a:pt x="884" y="1"/>
                    <a:pt x="867" y="3"/>
                  </a:cubicBezTo>
                  <a:cubicBezTo>
                    <a:pt x="143" y="68"/>
                    <a:pt x="1" y="1219"/>
                    <a:pt x="505" y="1658"/>
                  </a:cubicBezTo>
                  <a:cubicBezTo>
                    <a:pt x="618" y="1772"/>
                    <a:pt x="765" y="1827"/>
                    <a:pt x="911" y="1827"/>
                  </a:cubicBezTo>
                  <a:cubicBezTo>
                    <a:pt x="1066" y="1827"/>
                    <a:pt x="1220" y="1765"/>
                    <a:pt x="1333" y="1645"/>
                  </a:cubicBezTo>
                  <a:cubicBezTo>
                    <a:pt x="1749" y="1167"/>
                    <a:pt x="1538" y="1"/>
                    <a:pt x="9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69;p47"/>
            <p:cNvSpPr/>
            <p:nvPr/>
          </p:nvSpPr>
          <p:spPr>
            <a:xfrm>
              <a:off x="7550621" y="2553226"/>
              <a:ext cx="202395" cy="158939"/>
            </a:xfrm>
            <a:custGeom>
              <a:avLst/>
              <a:gdLst/>
              <a:ahLst/>
              <a:cxnLst/>
              <a:rect l="l" t="t" r="r" b="b"/>
              <a:pathLst>
                <a:path w="3195" h="2509" extrusionOk="0">
                  <a:moveTo>
                    <a:pt x="3195" y="0"/>
                  </a:moveTo>
                  <a:cubicBezTo>
                    <a:pt x="3195" y="0"/>
                    <a:pt x="1203" y="65"/>
                    <a:pt x="1" y="2509"/>
                  </a:cubicBezTo>
                  <a:lnTo>
                    <a:pt x="2548" y="1617"/>
                  </a:lnTo>
                  <a:lnTo>
                    <a:pt x="319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70;p47"/>
            <p:cNvSpPr/>
            <p:nvPr/>
          </p:nvSpPr>
          <p:spPr>
            <a:xfrm>
              <a:off x="6816614" y="3189547"/>
              <a:ext cx="125428" cy="91157"/>
            </a:xfrm>
            <a:custGeom>
              <a:avLst/>
              <a:gdLst/>
              <a:ahLst/>
              <a:cxnLst/>
              <a:rect l="l" t="t" r="r" b="b"/>
              <a:pathLst>
                <a:path w="1980" h="1439" extrusionOk="0">
                  <a:moveTo>
                    <a:pt x="1579" y="1"/>
                  </a:moveTo>
                  <a:cubicBezTo>
                    <a:pt x="758" y="1"/>
                    <a:pt x="1" y="327"/>
                    <a:pt x="1" y="327"/>
                  </a:cubicBezTo>
                  <a:lnTo>
                    <a:pt x="1191" y="1439"/>
                  </a:lnTo>
                  <a:lnTo>
                    <a:pt x="1979" y="29"/>
                  </a:lnTo>
                  <a:cubicBezTo>
                    <a:pt x="1846" y="9"/>
                    <a:pt x="1712" y="1"/>
                    <a:pt x="15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164778424"/>
      </p:ext>
    </p:extLst>
  </p:cSld>
  <p:clrMapOvr>
    <a:masterClrMapping/>
  </p:clrMapOvr>
  <p:transition spd="med">
    <p:pull/>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897213464"/>
              </p:ext>
            </p:extLst>
          </p:nvPr>
        </p:nvGraphicFramePr>
        <p:xfrm>
          <a:off x="323514" y="876300"/>
          <a:ext cx="8585544" cy="4267200"/>
        </p:xfrm>
        <a:graphic>
          <a:graphicData uri="http://schemas.openxmlformats.org/drawingml/2006/table">
            <a:tbl>
              <a:tblPr firstRow="1" firstCol="1" bandRow="1">
                <a:tableStyleId>{DB1B3E19-6306-40EA-88B0-6395A470C4ED}</a:tableStyleId>
              </a:tblPr>
              <a:tblGrid>
                <a:gridCol w="2307895">
                  <a:extLst>
                    <a:ext uri="{9D8B030D-6E8A-4147-A177-3AD203B41FA5}">
                      <a16:colId xmlns:a16="http://schemas.microsoft.com/office/drawing/2014/main" val="3695686438"/>
                    </a:ext>
                  </a:extLst>
                </a:gridCol>
                <a:gridCol w="1984015">
                  <a:extLst>
                    <a:ext uri="{9D8B030D-6E8A-4147-A177-3AD203B41FA5}">
                      <a16:colId xmlns:a16="http://schemas.microsoft.com/office/drawing/2014/main" val="82386421"/>
                    </a:ext>
                  </a:extLst>
                </a:gridCol>
                <a:gridCol w="2146817">
                  <a:extLst>
                    <a:ext uri="{9D8B030D-6E8A-4147-A177-3AD203B41FA5}">
                      <a16:colId xmlns:a16="http://schemas.microsoft.com/office/drawing/2014/main" val="3610531644"/>
                    </a:ext>
                  </a:extLst>
                </a:gridCol>
                <a:gridCol w="2146817">
                  <a:extLst>
                    <a:ext uri="{9D8B030D-6E8A-4147-A177-3AD203B41FA5}">
                      <a16:colId xmlns:a16="http://schemas.microsoft.com/office/drawing/2014/main" val="1578632105"/>
                    </a:ext>
                  </a:extLst>
                </a:gridCol>
              </a:tblGrid>
              <a:tr h="0">
                <a:tc>
                  <a:txBody>
                    <a:bodyPr/>
                    <a:lstStyle/>
                    <a:p>
                      <a:pPr algn="just">
                        <a:lnSpc>
                          <a:spcPct val="200000"/>
                        </a:lnSpc>
                        <a:spcAft>
                          <a:spcPts val="0"/>
                        </a:spcAft>
                      </a:pPr>
                      <a:r>
                        <a:rPr lang="en-US" sz="2800" b="0" dirty="0">
                          <a:effectLst/>
                          <a:latin typeface="Bahnschrift SemiBold SemiConden" panose="020B0502040204020203" pitchFamily="34" charset="0"/>
                        </a:rPr>
                        <a:t>1. A. happy</a:t>
                      </a:r>
                      <a:endParaRPr lang="en-US" sz="2400" b="0" dirty="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200000"/>
                        </a:lnSpc>
                        <a:spcAft>
                          <a:spcPts val="0"/>
                        </a:spcAft>
                      </a:pPr>
                      <a:r>
                        <a:rPr lang="en-US" sz="2800" b="0" dirty="0">
                          <a:effectLst/>
                          <a:latin typeface="Bahnschrift SemiBold SemiConden" panose="020B0502040204020203" pitchFamily="34" charset="0"/>
                        </a:rPr>
                        <a:t>B. funny</a:t>
                      </a:r>
                      <a:endParaRPr lang="en-US" sz="2400" b="0" dirty="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200000"/>
                        </a:lnSpc>
                        <a:spcAft>
                          <a:spcPts val="0"/>
                        </a:spcAft>
                      </a:pPr>
                      <a:r>
                        <a:rPr lang="en-US" sz="2800" b="0" dirty="0">
                          <a:effectLst/>
                          <a:latin typeface="Bahnschrift SemiBold SemiConden" panose="020B0502040204020203" pitchFamily="34" charset="0"/>
                        </a:rPr>
                        <a:t>C. joyful</a:t>
                      </a:r>
                      <a:endParaRPr lang="en-US" sz="2400" b="0" dirty="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200000"/>
                        </a:lnSpc>
                        <a:spcAft>
                          <a:spcPts val="0"/>
                        </a:spcAft>
                      </a:pPr>
                      <a:r>
                        <a:rPr lang="en-US" sz="2800" b="0">
                          <a:effectLst/>
                          <a:latin typeface="Bahnschrift SemiBold SemiConden" panose="020B0502040204020203" pitchFamily="34" charset="0"/>
                        </a:rPr>
                        <a:t>D. prefer</a:t>
                      </a:r>
                      <a:endParaRPr lang="en-US" sz="2400" b="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00857477"/>
                  </a:ext>
                </a:extLst>
              </a:tr>
              <a:tr h="0">
                <a:tc>
                  <a:txBody>
                    <a:bodyPr/>
                    <a:lstStyle/>
                    <a:p>
                      <a:pPr algn="just">
                        <a:lnSpc>
                          <a:spcPct val="200000"/>
                        </a:lnSpc>
                        <a:spcAft>
                          <a:spcPts val="0"/>
                        </a:spcAft>
                      </a:pPr>
                      <a:r>
                        <a:rPr lang="en-US" sz="2800" b="0" dirty="0" smtClean="0">
                          <a:effectLst/>
                          <a:latin typeface="Bahnschrift SemiBold SemiConden" panose="020B0502040204020203" pitchFamily="34" charset="0"/>
                        </a:rPr>
                        <a:t>2.A</a:t>
                      </a:r>
                      <a:r>
                        <a:rPr lang="en-US" sz="2800" b="0" dirty="0">
                          <a:effectLst/>
                          <a:latin typeface="Bahnschrift SemiBold SemiConden" panose="020B0502040204020203" pitchFamily="34" charset="0"/>
                        </a:rPr>
                        <a:t>. fascinating</a:t>
                      </a:r>
                      <a:endParaRPr lang="en-US" sz="2400" b="0" dirty="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200000"/>
                        </a:lnSpc>
                        <a:spcAft>
                          <a:spcPts val="0"/>
                        </a:spcAft>
                      </a:pPr>
                      <a:r>
                        <a:rPr lang="en-US" sz="2800" b="0" dirty="0">
                          <a:effectLst/>
                          <a:latin typeface="Bahnschrift SemiBold SemiConden" panose="020B0502040204020203" pitchFamily="34" charset="0"/>
                        </a:rPr>
                        <a:t>B. shopping</a:t>
                      </a:r>
                      <a:endParaRPr lang="en-US" sz="2400" b="0" dirty="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200000"/>
                        </a:lnSpc>
                        <a:spcAft>
                          <a:spcPts val="0"/>
                        </a:spcAft>
                      </a:pPr>
                      <a:r>
                        <a:rPr lang="en-US" sz="2800" b="0">
                          <a:effectLst/>
                          <a:latin typeface="Bahnschrift SemiBold SemiConden" panose="020B0502040204020203" pitchFamily="34" charset="0"/>
                        </a:rPr>
                        <a:t>C. exciting</a:t>
                      </a:r>
                      <a:endParaRPr lang="en-US" sz="2400" b="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200000"/>
                        </a:lnSpc>
                        <a:spcAft>
                          <a:spcPts val="0"/>
                        </a:spcAft>
                      </a:pPr>
                      <a:r>
                        <a:rPr lang="en-US" sz="2800" b="0">
                          <a:effectLst/>
                          <a:latin typeface="Bahnschrift SemiBold SemiConden" panose="020B0502040204020203" pitchFamily="34" charset="0"/>
                        </a:rPr>
                        <a:t>D. amazing</a:t>
                      </a:r>
                      <a:endParaRPr lang="en-US" sz="2400" b="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23250894"/>
                  </a:ext>
                </a:extLst>
              </a:tr>
              <a:tr h="0">
                <a:tc>
                  <a:txBody>
                    <a:bodyPr/>
                    <a:lstStyle/>
                    <a:p>
                      <a:pPr algn="just">
                        <a:lnSpc>
                          <a:spcPct val="200000"/>
                        </a:lnSpc>
                        <a:spcAft>
                          <a:spcPts val="0"/>
                        </a:spcAft>
                      </a:pPr>
                      <a:r>
                        <a:rPr lang="en-US" sz="2800" b="0" dirty="0">
                          <a:effectLst/>
                          <a:latin typeface="Bahnschrift SemiBold SemiConden" panose="020B0502040204020203" pitchFamily="34" charset="0"/>
                        </a:rPr>
                        <a:t>3. A. attend</a:t>
                      </a:r>
                      <a:endParaRPr lang="en-US" sz="2400" b="0" dirty="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200000"/>
                        </a:lnSpc>
                        <a:spcAft>
                          <a:spcPts val="0"/>
                        </a:spcAft>
                      </a:pPr>
                      <a:r>
                        <a:rPr lang="en-US" sz="2800" b="0" dirty="0">
                          <a:effectLst/>
                          <a:latin typeface="Bahnschrift SemiBold SemiConden" panose="020B0502040204020203" pitchFamily="34" charset="0"/>
                        </a:rPr>
                        <a:t>B. celebrate</a:t>
                      </a:r>
                      <a:endParaRPr lang="en-US" sz="2400" b="0" dirty="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200000"/>
                        </a:lnSpc>
                        <a:spcAft>
                          <a:spcPts val="0"/>
                        </a:spcAft>
                      </a:pPr>
                      <a:r>
                        <a:rPr lang="en-US" sz="2800" b="0">
                          <a:effectLst/>
                          <a:latin typeface="Bahnschrift SemiBold SemiConden" panose="020B0502040204020203" pitchFamily="34" charset="0"/>
                        </a:rPr>
                        <a:t>C. organize</a:t>
                      </a:r>
                      <a:endParaRPr lang="en-US" sz="2400" b="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200000"/>
                        </a:lnSpc>
                        <a:spcAft>
                          <a:spcPts val="0"/>
                        </a:spcAft>
                      </a:pPr>
                      <a:r>
                        <a:rPr lang="en-US" sz="2800" b="0">
                          <a:effectLst/>
                          <a:latin typeface="Bahnschrift SemiBold SemiConden" panose="020B0502040204020203" pitchFamily="34" charset="0"/>
                        </a:rPr>
                        <a:t>D. festival</a:t>
                      </a:r>
                      <a:endParaRPr lang="en-US" sz="2400" b="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7348852"/>
                  </a:ext>
                </a:extLst>
              </a:tr>
              <a:tr h="0">
                <a:tc>
                  <a:txBody>
                    <a:bodyPr/>
                    <a:lstStyle/>
                    <a:p>
                      <a:pPr algn="just">
                        <a:lnSpc>
                          <a:spcPct val="200000"/>
                        </a:lnSpc>
                        <a:spcAft>
                          <a:spcPts val="0"/>
                        </a:spcAft>
                      </a:pPr>
                      <a:r>
                        <a:rPr lang="en-US" sz="2800" b="0" dirty="0" smtClean="0">
                          <a:effectLst/>
                          <a:latin typeface="Bahnschrift SemiBold SemiConden" panose="020B0502040204020203" pitchFamily="34" charset="0"/>
                        </a:rPr>
                        <a:t>4.A</a:t>
                      </a:r>
                      <a:r>
                        <a:rPr lang="en-US" sz="2800" b="0" dirty="0">
                          <a:effectLst/>
                          <a:latin typeface="Bahnschrift SemiBold SemiConden" panose="020B0502040204020203" pitchFamily="34" charset="0"/>
                        </a:rPr>
                        <a:t>. celebration</a:t>
                      </a:r>
                      <a:endParaRPr lang="en-US" sz="2400" b="0" dirty="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200000"/>
                        </a:lnSpc>
                        <a:spcAft>
                          <a:spcPts val="0"/>
                        </a:spcAft>
                      </a:pPr>
                      <a:r>
                        <a:rPr lang="en-US" sz="2800" b="0">
                          <a:effectLst/>
                          <a:latin typeface="Bahnschrift SemiBold SemiConden" panose="020B0502040204020203" pitchFamily="34" charset="0"/>
                        </a:rPr>
                        <a:t>B. performer</a:t>
                      </a:r>
                      <a:endParaRPr lang="en-US" sz="2400" b="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200000"/>
                        </a:lnSpc>
                        <a:spcAft>
                          <a:spcPts val="0"/>
                        </a:spcAft>
                      </a:pPr>
                      <a:r>
                        <a:rPr lang="en-US" sz="2800" b="0">
                          <a:effectLst/>
                          <a:latin typeface="Bahnschrift SemiBold SemiConden" panose="020B0502040204020203" pitchFamily="34" charset="0"/>
                        </a:rPr>
                        <a:t>C. artist</a:t>
                      </a:r>
                      <a:endParaRPr lang="en-US" sz="2400" b="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200000"/>
                        </a:lnSpc>
                        <a:spcAft>
                          <a:spcPts val="0"/>
                        </a:spcAft>
                      </a:pPr>
                      <a:r>
                        <a:rPr lang="en-US" sz="2800" b="0">
                          <a:effectLst/>
                          <a:latin typeface="Bahnschrift SemiBold SemiConden" panose="020B0502040204020203" pitchFamily="34" charset="0"/>
                        </a:rPr>
                        <a:t>D. dancer</a:t>
                      </a:r>
                      <a:endParaRPr lang="en-US" sz="2400" b="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90901173"/>
                  </a:ext>
                </a:extLst>
              </a:tr>
              <a:tr h="0">
                <a:tc>
                  <a:txBody>
                    <a:bodyPr/>
                    <a:lstStyle/>
                    <a:p>
                      <a:pPr algn="just">
                        <a:lnSpc>
                          <a:spcPct val="200000"/>
                        </a:lnSpc>
                        <a:spcAft>
                          <a:spcPts val="0"/>
                        </a:spcAft>
                      </a:pPr>
                      <a:r>
                        <a:rPr lang="en-US" sz="2800" b="0">
                          <a:effectLst/>
                          <a:latin typeface="Bahnschrift SemiBold SemiConden" panose="020B0502040204020203" pitchFamily="34" charset="0"/>
                        </a:rPr>
                        <a:t>5. A. flower</a:t>
                      </a:r>
                      <a:endParaRPr lang="en-US" sz="2400" b="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200000"/>
                        </a:lnSpc>
                        <a:spcAft>
                          <a:spcPts val="0"/>
                        </a:spcAft>
                      </a:pPr>
                      <a:r>
                        <a:rPr lang="en-US" sz="2800" b="0" dirty="0">
                          <a:effectLst/>
                          <a:latin typeface="Bahnschrift SemiBold SemiConden" panose="020B0502040204020203" pitchFamily="34" charset="0"/>
                        </a:rPr>
                        <a:t>B. cultural</a:t>
                      </a:r>
                      <a:endParaRPr lang="en-US" sz="2400" b="0" dirty="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200000"/>
                        </a:lnSpc>
                        <a:spcAft>
                          <a:spcPts val="0"/>
                        </a:spcAft>
                      </a:pPr>
                      <a:r>
                        <a:rPr lang="en-US" sz="2800" b="0">
                          <a:effectLst/>
                          <a:latin typeface="Bahnschrift SemiBold SemiConden" panose="020B0502040204020203" pitchFamily="34" charset="0"/>
                        </a:rPr>
                        <a:t>C. traditional</a:t>
                      </a:r>
                      <a:endParaRPr lang="en-US" sz="2400" b="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just">
                        <a:lnSpc>
                          <a:spcPct val="200000"/>
                        </a:lnSpc>
                        <a:spcAft>
                          <a:spcPts val="0"/>
                        </a:spcAft>
                      </a:pPr>
                      <a:r>
                        <a:rPr lang="en-US" sz="2800" b="0" dirty="0">
                          <a:effectLst/>
                          <a:latin typeface="Bahnschrift SemiBold SemiConden" panose="020B0502040204020203" pitchFamily="34" charset="0"/>
                        </a:rPr>
                        <a:t>D. local</a:t>
                      </a:r>
                      <a:endParaRPr lang="en-US" sz="2400" b="0" dirty="0">
                        <a:effectLst/>
                        <a:latin typeface="Bahnschrift SemiBold SemiConden" panose="020B0502040204020203"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26939271"/>
                  </a:ext>
                </a:extLst>
              </a:tr>
            </a:tbl>
          </a:graphicData>
        </a:graphic>
      </p:graphicFrame>
      <p:sp>
        <p:nvSpPr>
          <p:cNvPr id="5" name="Rectangle 1"/>
          <p:cNvSpPr>
            <a:spLocks noChangeArrowheads="1"/>
          </p:cNvSpPr>
          <p:nvPr/>
        </p:nvSpPr>
        <p:spPr bwMode="auto">
          <a:xfrm>
            <a:off x="323514" y="217170"/>
            <a:ext cx="748634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smtClean="0">
                <a:ln>
                  <a:noFill/>
                </a:ln>
                <a:solidFill>
                  <a:srgbClr val="0070C0"/>
                </a:solidFill>
                <a:effectLst/>
                <a:latin typeface="Bahnschrift SemiBold SemiConden" panose="020B0502040204020203" pitchFamily="34" charset="0"/>
                <a:ea typeface="Calibri" panose="020F0502020204030204" pitchFamily="34" charset="0"/>
                <a:cs typeface="Calibri" panose="020F0502020204030204" pitchFamily="34" charset="0"/>
              </a:rPr>
              <a:t>Exercise 1. Find the odd one out among A, B, C or D.</a:t>
            </a:r>
            <a:endParaRPr kumimoji="0" lang="en-US" altLang="en-US" sz="4000" b="0" i="0" u="none" strike="noStrike" cap="none" normalizeH="0" baseline="0" dirty="0" smtClean="0">
              <a:ln>
                <a:noFill/>
              </a:ln>
              <a:solidFill>
                <a:srgbClr val="0070C0"/>
              </a:solidFill>
              <a:effectLst/>
              <a:latin typeface="Bahnschrift SemiBold SemiConden" panose="020B0502040204020203" pitchFamily="34" charset="0"/>
            </a:endParaRPr>
          </a:p>
        </p:txBody>
      </p:sp>
      <p:sp>
        <p:nvSpPr>
          <p:cNvPr id="2" name="Oval 1"/>
          <p:cNvSpPr/>
          <p:nvPr/>
        </p:nvSpPr>
        <p:spPr>
          <a:xfrm>
            <a:off x="6770914" y="1132114"/>
            <a:ext cx="500743" cy="587829"/>
          </a:xfrm>
          <a:prstGeom prst="ellipse">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Oval 5"/>
          <p:cNvSpPr/>
          <p:nvPr/>
        </p:nvSpPr>
        <p:spPr>
          <a:xfrm>
            <a:off x="2645229" y="1915299"/>
            <a:ext cx="500743" cy="587829"/>
          </a:xfrm>
          <a:prstGeom prst="ellipse">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p:cNvSpPr/>
          <p:nvPr/>
        </p:nvSpPr>
        <p:spPr>
          <a:xfrm>
            <a:off x="6770913" y="2726315"/>
            <a:ext cx="500743" cy="587829"/>
          </a:xfrm>
          <a:prstGeom prst="ellipse">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p:cNvSpPr/>
          <p:nvPr/>
        </p:nvSpPr>
        <p:spPr>
          <a:xfrm>
            <a:off x="566057" y="3633477"/>
            <a:ext cx="500743" cy="587829"/>
          </a:xfrm>
          <a:prstGeom prst="ellipse">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Oval 8"/>
          <p:cNvSpPr/>
          <p:nvPr/>
        </p:nvSpPr>
        <p:spPr>
          <a:xfrm>
            <a:off x="642257" y="4508159"/>
            <a:ext cx="500743" cy="587829"/>
          </a:xfrm>
          <a:prstGeom prst="ellipse">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687607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animBg="1"/>
      <p:bldP spid="6" grpId="0" animBg="1"/>
      <p:bldP spid="7" grpId="0" animBg="1"/>
      <p:bldP spid="8" grpId="0" animBg="1"/>
      <p:bldP spid="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512083" y="845820"/>
            <a:ext cx="5422437" cy="4297680"/>
          </a:xfrm>
          <a:prstGeom prst="rect">
            <a:avLst/>
          </a:prstGeom>
        </p:spPr>
      </p:pic>
      <p:sp>
        <p:nvSpPr>
          <p:cNvPr id="2" name="Title 1"/>
          <p:cNvSpPr>
            <a:spLocks noGrp="1"/>
          </p:cNvSpPr>
          <p:nvPr>
            <p:ph type="title"/>
          </p:nvPr>
        </p:nvSpPr>
        <p:spPr>
          <a:xfrm>
            <a:off x="127030" y="-80010"/>
            <a:ext cx="9016970" cy="1056900"/>
          </a:xfrm>
        </p:spPr>
        <p:txBody>
          <a:bodyPr/>
          <a:lstStyle/>
          <a:p>
            <a:pPr algn="ctr"/>
            <a:r>
              <a:rPr lang="en-US" sz="2400" dirty="0">
                <a:solidFill>
                  <a:srgbClr val="0070C0"/>
                </a:solidFill>
                <a:latin typeface="Bahnschrift SemiBold SemiConden" panose="020B0502040204020203" pitchFamily="34" charset="0"/>
              </a:rPr>
              <a:t>Exercise 2. Look at the pictures and complete the blanks with available names of festival.</a:t>
            </a:r>
            <a:r>
              <a:rPr lang="en-US" sz="2800" dirty="0">
                <a:latin typeface="Bahnschrift SemiBold SemiConden" panose="020B0502040204020203" pitchFamily="34" charset="0"/>
              </a:rPr>
              <a:t/>
            </a:r>
            <a:br>
              <a:rPr lang="en-US" sz="2800" dirty="0">
                <a:latin typeface="Bahnschrift SemiBold SemiConden" panose="020B0502040204020203" pitchFamily="34" charset="0"/>
              </a:rPr>
            </a:br>
            <a:endParaRPr lang="en-US" sz="2800" dirty="0">
              <a:latin typeface="Bahnschrift SemiBold SemiConden" panose="020B0502040204020203" pitchFamily="34" charset="0"/>
            </a:endParaRPr>
          </a:p>
        </p:txBody>
      </p:sp>
      <p:sp>
        <p:nvSpPr>
          <p:cNvPr id="7" name="Rectangle 6"/>
          <p:cNvSpPr/>
          <p:nvPr/>
        </p:nvSpPr>
        <p:spPr>
          <a:xfrm>
            <a:off x="1009480" y="1271973"/>
            <a:ext cx="1728358" cy="461665"/>
          </a:xfrm>
          <a:prstGeom prst="rect">
            <a:avLst/>
          </a:prstGeom>
        </p:spPr>
        <p:txBody>
          <a:bodyPr wrap="none">
            <a:spAutoFit/>
          </a:bodyPr>
          <a:lstStyle/>
          <a:p>
            <a:r>
              <a:rPr lang="en-US" sz="2400" dirty="0">
                <a:solidFill>
                  <a:srgbClr val="C00000"/>
                </a:solidFill>
                <a:latin typeface="Bahnschrift SemiBold SemiConden" panose="020B0502040204020203" pitchFamily="34" charset="0"/>
                <a:ea typeface="Calibri" panose="020F0502020204030204" pitchFamily="34" charset="0"/>
              </a:rPr>
              <a:t>Mother’s </a:t>
            </a:r>
            <a:r>
              <a:rPr lang="vi-VN" sz="2400" dirty="0">
                <a:solidFill>
                  <a:srgbClr val="C00000"/>
                </a:solidFill>
                <a:latin typeface="Bahnschrift SemiBold SemiConden" panose="020B0502040204020203" pitchFamily="34" charset="0"/>
                <a:ea typeface="Calibri" panose="020F0502020204030204" pitchFamily="34" charset="0"/>
              </a:rPr>
              <a:t>D</a:t>
            </a:r>
            <a:r>
              <a:rPr lang="en-US" sz="2400" dirty="0">
                <a:solidFill>
                  <a:srgbClr val="C00000"/>
                </a:solidFill>
                <a:latin typeface="Bahnschrift SemiBold SemiConden" panose="020B0502040204020203" pitchFamily="34" charset="0"/>
                <a:ea typeface="Calibri" panose="020F0502020204030204" pitchFamily="34" charset="0"/>
              </a:rPr>
              <a:t>ay</a:t>
            </a:r>
            <a:endParaRPr lang="en-US" sz="2400" dirty="0">
              <a:solidFill>
                <a:srgbClr val="C00000"/>
              </a:solidFill>
              <a:latin typeface="Bahnschrift SemiBold SemiConden" panose="020B0502040204020203" pitchFamily="34" charset="0"/>
            </a:endParaRPr>
          </a:p>
        </p:txBody>
      </p:sp>
      <p:sp>
        <p:nvSpPr>
          <p:cNvPr id="8" name="Rectangle 7"/>
          <p:cNvSpPr/>
          <p:nvPr/>
        </p:nvSpPr>
        <p:spPr>
          <a:xfrm>
            <a:off x="900476" y="1795302"/>
            <a:ext cx="1906291" cy="461665"/>
          </a:xfrm>
          <a:prstGeom prst="rect">
            <a:avLst/>
          </a:prstGeom>
        </p:spPr>
        <p:txBody>
          <a:bodyPr wrap="none">
            <a:spAutoFit/>
          </a:bodyPr>
          <a:lstStyle/>
          <a:p>
            <a:r>
              <a:rPr lang="en-US" sz="2400" dirty="0">
                <a:solidFill>
                  <a:srgbClr val="C00000"/>
                </a:solidFill>
                <a:latin typeface="Bahnschrift SemiBold SemiConden" panose="020B0502040204020203" pitchFamily="34" charset="0"/>
                <a:ea typeface="Calibri" panose="020F0502020204030204" pitchFamily="34" charset="0"/>
              </a:rPr>
              <a:t>Water Festival</a:t>
            </a:r>
            <a:endParaRPr lang="en-US" sz="2400" dirty="0">
              <a:solidFill>
                <a:srgbClr val="C00000"/>
              </a:solidFill>
              <a:latin typeface="Bahnschrift SemiBold SemiConden" panose="020B0502040204020203" pitchFamily="34" charset="0"/>
            </a:endParaRPr>
          </a:p>
        </p:txBody>
      </p:sp>
      <p:sp>
        <p:nvSpPr>
          <p:cNvPr id="9" name="Rectangle 8"/>
          <p:cNvSpPr/>
          <p:nvPr/>
        </p:nvSpPr>
        <p:spPr>
          <a:xfrm>
            <a:off x="900476" y="2281452"/>
            <a:ext cx="1837362" cy="461665"/>
          </a:xfrm>
          <a:prstGeom prst="rect">
            <a:avLst/>
          </a:prstGeom>
        </p:spPr>
        <p:txBody>
          <a:bodyPr wrap="none">
            <a:spAutoFit/>
          </a:bodyPr>
          <a:lstStyle/>
          <a:p>
            <a:r>
              <a:rPr lang="en-US" sz="2400" dirty="0">
                <a:solidFill>
                  <a:srgbClr val="C00000"/>
                </a:solidFill>
                <a:latin typeface="Bahnschrift SemiBold SemiConden" panose="020B0502040204020203" pitchFamily="34" charset="0"/>
                <a:ea typeface="Calibri" panose="020F0502020204030204" pitchFamily="34" charset="0"/>
              </a:rPr>
              <a:t>Teacher’s </a:t>
            </a:r>
            <a:r>
              <a:rPr lang="vi-VN" sz="2400" dirty="0">
                <a:solidFill>
                  <a:srgbClr val="C00000"/>
                </a:solidFill>
                <a:latin typeface="Bahnschrift SemiBold SemiConden" panose="020B0502040204020203" pitchFamily="34" charset="0"/>
                <a:ea typeface="Calibri" panose="020F0502020204030204" pitchFamily="34" charset="0"/>
              </a:rPr>
              <a:t>D</a:t>
            </a:r>
            <a:r>
              <a:rPr lang="en-US" sz="2400" dirty="0">
                <a:solidFill>
                  <a:srgbClr val="C00000"/>
                </a:solidFill>
                <a:latin typeface="Bahnschrift SemiBold SemiConden" panose="020B0502040204020203" pitchFamily="34" charset="0"/>
                <a:ea typeface="Calibri" panose="020F0502020204030204" pitchFamily="34" charset="0"/>
              </a:rPr>
              <a:t>ay</a:t>
            </a:r>
            <a:endParaRPr lang="en-US" sz="2400" dirty="0">
              <a:solidFill>
                <a:srgbClr val="C00000"/>
              </a:solidFill>
              <a:latin typeface="Bahnschrift SemiBold SemiConden" panose="020B0502040204020203" pitchFamily="34" charset="0"/>
            </a:endParaRPr>
          </a:p>
        </p:txBody>
      </p:sp>
      <p:sp>
        <p:nvSpPr>
          <p:cNvPr id="10" name="Rectangle 9"/>
          <p:cNvSpPr/>
          <p:nvPr/>
        </p:nvSpPr>
        <p:spPr>
          <a:xfrm>
            <a:off x="1084820" y="2743117"/>
            <a:ext cx="1314784" cy="461665"/>
          </a:xfrm>
          <a:prstGeom prst="rect">
            <a:avLst/>
          </a:prstGeom>
        </p:spPr>
        <p:txBody>
          <a:bodyPr wrap="none">
            <a:spAutoFit/>
          </a:bodyPr>
          <a:lstStyle/>
          <a:p>
            <a:r>
              <a:rPr lang="en-US" sz="2400" dirty="0">
                <a:solidFill>
                  <a:srgbClr val="C00000"/>
                </a:solidFill>
                <a:latin typeface="Bahnschrift SemiBold SemiConden" panose="020B0502040204020203" pitchFamily="34" charset="0"/>
                <a:ea typeface="Calibri" panose="020F0502020204030204" pitchFamily="34" charset="0"/>
              </a:rPr>
              <a:t>New Year</a:t>
            </a:r>
            <a:endParaRPr lang="en-US" sz="2400" dirty="0">
              <a:solidFill>
                <a:srgbClr val="C00000"/>
              </a:solidFill>
              <a:latin typeface="Bahnschrift SemiBold SemiConden" panose="020B0502040204020203" pitchFamily="34" charset="0"/>
            </a:endParaRPr>
          </a:p>
        </p:txBody>
      </p:sp>
      <p:sp>
        <p:nvSpPr>
          <p:cNvPr id="11" name="Rectangle 10"/>
          <p:cNvSpPr/>
          <p:nvPr/>
        </p:nvSpPr>
        <p:spPr>
          <a:xfrm>
            <a:off x="900476" y="3204782"/>
            <a:ext cx="1667444" cy="461665"/>
          </a:xfrm>
          <a:prstGeom prst="rect">
            <a:avLst/>
          </a:prstGeom>
        </p:spPr>
        <p:txBody>
          <a:bodyPr wrap="none">
            <a:spAutoFit/>
          </a:bodyPr>
          <a:lstStyle/>
          <a:p>
            <a:r>
              <a:rPr lang="en-US" sz="2400" dirty="0">
                <a:solidFill>
                  <a:srgbClr val="C00000"/>
                </a:solidFill>
                <a:latin typeface="Bahnschrift SemiBold SemiConden" panose="020B0502040204020203" pitchFamily="34" charset="0"/>
                <a:ea typeface="Calibri" panose="020F0502020204030204" pitchFamily="34" charset="0"/>
              </a:rPr>
              <a:t>Father's </a:t>
            </a:r>
            <a:r>
              <a:rPr lang="vi-VN" sz="2400" dirty="0">
                <a:solidFill>
                  <a:srgbClr val="C00000"/>
                </a:solidFill>
                <a:latin typeface="Bahnschrift SemiBold SemiConden" panose="020B0502040204020203" pitchFamily="34" charset="0"/>
                <a:ea typeface="Calibri" panose="020F0502020204030204" pitchFamily="34" charset="0"/>
              </a:rPr>
              <a:t>D</a:t>
            </a:r>
            <a:r>
              <a:rPr lang="en-US" sz="2400" dirty="0">
                <a:solidFill>
                  <a:srgbClr val="C00000"/>
                </a:solidFill>
                <a:latin typeface="Bahnschrift SemiBold SemiConden" panose="020B0502040204020203" pitchFamily="34" charset="0"/>
                <a:ea typeface="Calibri" panose="020F0502020204030204" pitchFamily="34" charset="0"/>
              </a:rPr>
              <a:t>ay</a:t>
            </a:r>
            <a:endParaRPr lang="en-US" sz="2400" dirty="0">
              <a:solidFill>
                <a:srgbClr val="C00000"/>
              </a:solidFill>
              <a:latin typeface="Bahnschrift SemiBold SemiConden" panose="020B0502040204020203" pitchFamily="34" charset="0"/>
            </a:endParaRPr>
          </a:p>
        </p:txBody>
      </p:sp>
      <p:sp>
        <p:nvSpPr>
          <p:cNvPr id="12" name="Rectangle 11"/>
          <p:cNvSpPr/>
          <p:nvPr/>
        </p:nvSpPr>
        <p:spPr>
          <a:xfrm>
            <a:off x="832347" y="3666447"/>
            <a:ext cx="1819729" cy="461665"/>
          </a:xfrm>
          <a:prstGeom prst="rect">
            <a:avLst/>
          </a:prstGeom>
        </p:spPr>
        <p:txBody>
          <a:bodyPr wrap="none">
            <a:spAutoFit/>
          </a:bodyPr>
          <a:lstStyle/>
          <a:p>
            <a:r>
              <a:rPr lang="en-US" sz="2400" dirty="0" smtClean="0">
                <a:solidFill>
                  <a:srgbClr val="C00000"/>
                </a:solidFill>
                <a:latin typeface="Bahnschrift SemiBold SemiConden" panose="020B0502040204020203" pitchFamily="34" charset="0"/>
                <a:ea typeface="Calibri" panose="020F0502020204030204" pitchFamily="34" charset="0"/>
              </a:rPr>
              <a:t>Thanks</a:t>
            </a:r>
            <a:r>
              <a:rPr lang="vi-VN" sz="2400" dirty="0" smtClean="0">
                <a:solidFill>
                  <a:srgbClr val="C00000"/>
                </a:solidFill>
                <a:latin typeface="Bahnschrift SemiBold SemiConden" panose="020B0502040204020203" pitchFamily="34" charset="0"/>
                <a:ea typeface="Calibri" panose="020F0502020204030204" pitchFamily="34" charset="0"/>
              </a:rPr>
              <a:t> </a:t>
            </a:r>
            <a:r>
              <a:rPr lang="en-US" sz="2400" dirty="0" smtClean="0">
                <a:solidFill>
                  <a:srgbClr val="C00000"/>
                </a:solidFill>
                <a:latin typeface="Bahnschrift SemiBold SemiConden" panose="020B0502040204020203" pitchFamily="34" charset="0"/>
                <a:ea typeface="Calibri" panose="020F0502020204030204" pitchFamily="34" charset="0"/>
              </a:rPr>
              <a:t>giving</a:t>
            </a:r>
            <a:endParaRPr lang="en-US" sz="2400" dirty="0">
              <a:solidFill>
                <a:srgbClr val="C00000"/>
              </a:solidFill>
              <a:latin typeface="Bahnschrift SemiBold SemiConden" panose="020B0502040204020203" pitchFamily="34" charset="0"/>
            </a:endParaRPr>
          </a:p>
        </p:txBody>
      </p:sp>
    </p:spTree>
    <p:extLst>
      <p:ext uri="{BB962C8B-B14F-4D97-AF65-F5344CB8AC3E}">
        <p14:creationId xmlns:p14="http://schemas.microsoft.com/office/powerpoint/2010/main" val="2881606764"/>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33333E-6 -1.23457E-6 L 0.30035 -0.09012 " pathEditMode="relative" rAng="0" ptsTypes="AA">
                                      <p:cBhvr>
                                        <p:cTn id="6" dur="2000" fill="hold"/>
                                        <p:tgtEl>
                                          <p:spTgt spid="11"/>
                                        </p:tgtEl>
                                        <p:attrNameLst>
                                          <p:attrName>ppt_x</p:attrName>
                                          <p:attrName>ppt_y</p:attrName>
                                        </p:attrNameLst>
                                      </p:cBhvr>
                                      <p:rCtr x="15017" y="-4506"/>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1.66667E-6 -1.60494E-6 L 0.49097 0.08735 " pathEditMode="relative" rAng="0" ptsTypes="AA">
                                      <p:cBhvr>
                                        <p:cTn id="10" dur="2000" fill="hold"/>
                                        <p:tgtEl>
                                          <p:spTgt spid="9"/>
                                        </p:tgtEl>
                                        <p:attrNameLst>
                                          <p:attrName>ppt_x</p:attrName>
                                          <p:attrName>ppt_y</p:attrName>
                                        </p:attrNameLst>
                                      </p:cBhvr>
                                      <p:rCtr x="24549" y="4352"/>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1.11111E-6 4.69136E-6 L 0.68021 0.2858 " pathEditMode="relative" rAng="0" ptsTypes="AA">
                                      <p:cBhvr>
                                        <p:cTn id="14" dur="2000" fill="hold"/>
                                        <p:tgtEl>
                                          <p:spTgt spid="7"/>
                                        </p:tgtEl>
                                        <p:attrNameLst>
                                          <p:attrName>ppt_x</p:attrName>
                                          <p:attrName>ppt_y</p:attrName>
                                        </p:attrNameLst>
                                      </p:cBhvr>
                                      <p:rCtr x="34010" y="14290"/>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1.38889E-6 3.95062E-6 L 0.29827 0.20401 " pathEditMode="relative" rAng="0" ptsTypes="AA">
                                      <p:cBhvr>
                                        <p:cTn id="18" dur="2000" fill="hold"/>
                                        <p:tgtEl>
                                          <p:spTgt spid="12"/>
                                        </p:tgtEl>
                                        <p:attrNameLst>
                                          <p:attrName>ppt_x</p:attrName>
                                          <p:attrName>ppt_y</p:attrName>
                                        </p:attrNameLst>
                                      </p:cBhvr>
                                      <p:rCtr x="14913" y="10185"/>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1.38889E-6 3.58025E-6 L 0.48212 0.38642 " pathEditMode="relative" rAng="0" ptsTypes="AA">
                                      <p:cBhvr>
                                        <p:cTn id="22" dur="2000" fill="hold"/>
                                        <p:tgtEl>
                                          <p:spTgt spid="10"/>
                                        </p:tgtEl>
                                        <p:attrNameLst>
                                          <p:attrName>ppt_x</p:attrName>
                                          <p:attrName>ppt_y</p:attrName>
                                        </p:attrNameLst>
                                      </p:cBhvr>
                                      <p:rCtr x="24097" y="19321"/>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4.16667E-6 2.83951E-6 L 0.67865 0.57068 " pathEditMode="relative" rAng="0" ptsTypes="AA">
                                      <p:cBhvr>
                                        <p:cTn id="26" dur="2000" fill="hold"/>
                                        <p:tgtEl>
                                          <p:spTgt spid="8"/>
                                        </p:tgtEl>
                                        <p:attrNameLst>
                                          <p:attrName>ppt_x</p:attrName>
                                          <p:attrName>ppt_y</p:attrName>
                                        </p:attrNameLst>
                                      </p:cBhvr>
                                      <p:rCtr x="33924" y="285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0010" y="0"/>
            <a:ext cx="9063990" cy="830997"/>
          </a:xfrm>
          <a:prstGeom prst="rect">
            <a:avLst/>
          </a:prstGeom>
        </p:spPr>
        <p:txBody>
          <a:bodyPr wrap="square">
            <a:spAutoFit/>
          </a:bodyPr>
          <a:lstStyle/>
          <a:p>
            <a:pPr algn="ctr"/>
            <a:r>
              <a:rPr lang="en-US" sz="2400" b="1" dirty="0">
                <a:solidFill>
                  <a:srgbClr val="0070C0"/>
                </a:solidFill>
                <a:latin typeface="Bahnschrift SemiBold SemiConden" panose="020B0502040204020203" pitchFamily="34" charset="0"/>
                <a:ea typeface="Calibri" panose="020F0502020204030204" pitchFamily="34" charset="0"/>
                <a:cs typeface="Calibri" panose="020F0502020204030204" pitchFamily="34" charset="0"/>
              </a:rPr>
              <a:t>Exercise 3. Look at the pictures and complete the blanks with available names of festival.</a:t>
            </a:r>
            <a:endParaRPr lang="en-US" sz="2000" dirty="0">
              <a:solidFill>
                <a:srgbClr val="0070C0"/>
              </a:solidFill>
              <a:effectLst/>
              <a:latin typeface="Bahnschrift SemiBold SemiConden" panose="020B0502040204020203" pitchFamily="34" charset="0"/>
              <a:ea typeface="Calibri" panose="020F0502020204030204" pitchFamily="34"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818664949"/>
              </p:ext>
            </p:extLst>
          </p:nvPr>
        </p:nvGraphicFramePr>
        <p:xfrm>
          <a:off x="2141724" y="1022549"/>
          <a:ext cx="6771134" cy="4105178"/>
        </p:xfrm>
        <a:graphic>
          <a:graphicData uri="http://schemas.openxmlformats.org/drawingml/2006/table">
            <a:tbl>
              <a:tblPr firstRow="1" firstCol="1" bandRow="1">
                <a:tableStyleId>{DB1B3E19-6306-40EA-88B0-6395A470C4ED}</a:tableStyleId>
              </a:tblPr>
              <a:tblGrid>
                <a:gridCol w="2256818">
                  <a:extLst>
                    <a:ext uri="{9D8B030D-6E8A-4147-A177-3AD203B41FA5}">
                      <a16:colId xmlns:a16="http://schemas.microsoft.com/office/drawing/2014/main" val="2539942314"/>
                    </a:ext>
                  </a:extLst>
                </a:gridCol>
                <a:gridCol w="2436598">
                  <a:extLst>
                    <a:ext uri="{9D8B030D-6E8A-4147-A177-3AD203B41FA5}">
                      <a16:colId xmlns:a16="http://schemas.microsoft.com/office/drawing/2014/main" val="359295803"/>
                    </a:ext>
                  </a:extLst>
                </a:gridCol>
                <a:gridCol w="2077718">
                  <a:extLst>
                    <a:ext uri="{9D8B030D-6E8A-4147-A177-3AD203B41FA5}">
                      <a16:colId xmlns:a16="http://schemas.microsoft.com/office/drawing/2014/main" val="4253704757"/>
                    </a:ext>
                  </a:extLst>
                </a:gridCol>
              </a:tblGrid>
              <a:tr h="1819096">
                <a:tc>
                  <a:txBody>
                    <a:bodyPr/>
                    <a:lstStyle/>
                    <a:p>
                      <a:pPr algn="ctr">
                        <a:lnSpc>
                          <a:spcPct val="150000"/>
                        </a:lnSpc>
                        <a:spcAft>
                          <a:spcPts val="0"/>
                        </a:spcAft>
                      </a:pPr>
                      <a:endParaRPr lang="vi-VN"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0"/>
                        </a:spcAft>
                      </a:pPr>
                      <a:endParaRPr lang="vi-VN"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0"/>
                        </a:spcAft>
                      </a:pPr>
                      <a:endParaRPr lang="vi-VN" sz="20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83897262"/>
                  </a:ext>
                </a:extLst>
              </a:tr>
              <a:tr h="457282">
                <a:tc>
                  <a:txBody>
                    <a:bodyPr/>
                    <a:lstStyle/>
                    <a:p>
                      <a:pPr algn="just">
                        <a:lnSpc>
                          <a:spcPct val="150000"/>
                        </a:lnSpc>
                        <a:spcAft>
                          <a:spcPts val="0"/>
                        </a:spcAft>
                      </a:pPr>
                      <a:r>
                        <a:rPr lang="en-US" sz="2000" dirty="0">
                          <a:effectLst/>
                        </a:rPr>
                        <a:t>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000" dirty="0">
                          <a:effectLst/>
                        </a:rPr>
                        <a:t>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000" dirty="0">
                          <a:effectLst/>
                        </a:rPr>
                        <a:t>3.</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26683870"/>
                  </a:ext>
                </a:extLst>
              </a:tr>
              <a:tr h="1030344">
                <a:tc>
                  <a:txBody>
                    <a:bodyPr/>
                    <a:lstStyle/>
                    <a:p>
                      <a:pPr algn="ctr">
                        <a:lnSpc>
                          <a:spcPct val="150000"/>
                        </a:lnSpc>
                        <a:spcAft>
                          <a:spcPts val="0"/>
                        </a:spcAft>
                      </a:pP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endParaRPr lang="vi-VN"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0"/>
                        </a:spcAft>
                      </a:pPr>
                      <a:endParaRPr lang="vi-VN" sz="2000" dirty="0" smtClean="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50000"/>
                        </a:lnSpc>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89318161"/>
                  </a:ext>
                </a:extLst>
              </a:tr>
              <a:tr h="346011">
                <a:tc>
                  <a:txBody>
                    <a:bodyPr/>
                    <a:lstStyle/>
                    <a:p>
                      <a:pPr algn="just">
                        <a:lnSpc>
                          <a:spcPct val="150000"/>
                        </a:lnSpc>
                        <a:spcAft>
                          <a:spcPts val="0"/>
                        </a:spcAft>
                      </a:pPr>
                      <a:r>
                        <a:rPr lang="en-US" sz="2000">
                          <a:effectLst/>
                        </a:rPr>
                        <a:t>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000" dirty="0">
                          <a:effectLst/>
                        </a:rPr>
                        <a:t>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50000"/>
                        </a:lnSpc>
                        <a:spcAft>
                          <a:spcPts val="0"/>
                        </a:spcAft>
                      </a:pPr>
                      <a:r>
                        <a:rPr lang="en-US" sz="2000" dirty="0">
                          <a:effectLst/>
                        </a:rPr>
                        <a:t>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99868549"/>
                  </a:ext>
                </a:extLst>
              </a:tr>
            </a:tbl>
          </a:graphicData>
        </a:graphic>
      </p:graphicFrame>
      <p:pic>
        <p:nvPicPr>
          <p:cNvPr id="9222" name="Picture 3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2577" y="1043008"/>
            <a:ext cx="1974850" cy="1625600"/>
          </a:xfrm>
          <a:prstGeom prst="rect">
            <a:avLst/>
          </a:prstGeom>
          <a:noFill/>
          <a:extLst>
            <a:ext uri="{909E8E84-426E-40DD-AFC4-6F175D3DCCD1}">
              <a14:hiddenFill xmlns:a14="http://schemas.microsoft.com/office/drawing/2010/main">
                <a:solidFill>
                  <a:srgbClr val="FFFFFF"/>
                </a:solidFill>
              </a14:hiddenFill>
            </a:ext>
          </a:extLst>
        </p:spPr>
      </p:pic>
      <p:pic>
        <p:nvPicPr>
          <p:cNvPr id="9221" name="Picture 38" descr="Cannes Film Festival Cartoons and Comics - funny pictures from CartoonStock"/>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1553" r="100000"/>
                    </a14:imgEffect>
                  </a14:imgLayer>
                </a14:imgProps>
              </a:ext>
              <a:ext uri="{28A0092B-C50C-407E-A947-70E740481C1C}">
                <a14:useLocalDpi xmlns:a14="http://schemas.microsoft.com/office/drawing/2010/main" val="0"/>
              </a:ext>
            </a:extLst>
          </a:blip>
          <a:srcRect/>
          <a:stretch>
            <a:fillRect/>
          </a:stretch>
        </p:blipFill>
        <p:spPr bwMode="auto">
          <a:xfrm>
            <a:off x="4938928" y="1038424"/>
            <a:ext cx="133350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0"/>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6000" l="9778" r="98222"/>
                    </a14:imgEffect>
                  </a14:imgLayer>
                </a14:imgProps>
              </a:ext>
              <a:ext uri="{28A0092B-C50C-407E-A947-70E740481C1C}">
                <a14:useLocalDpi xmlns:a14="http://schemas.microsoft.com/office/drawing/2010/main" val="0"/>
              </a:ext>
            </a:extLst>
          </a:blip>
          <a:srcRect/>
          <a:stretch>
            <a:fillRect/>
          </a:stretch>
        </p:blipFill>
        <p:spPr bwMode="auto">
          <a:xfrm>
            <a:off x="6899971" y="1022549"/>
            <a:ext cx="1784350" cy="1784350"/>
          </a:xfrm>
          <a:prstGeom prst="rect">
            <a:avLst/>
          </a:prstGeom>
          <a:noFill/>
          <a:extLst>
            <a:ext uri="{909E8E84-426E-40DD-AFC4-6F175D3DCCD1}">
              <a14:hiddenFill xmlns:a14="http://schemas.microsoft.com/office/drawing/2010/main">
                <a:solidFill>
                  <a:srgbClr val="FFFFFF"/>
                </a:solidFill>
              </a14:hiddenFill>
            </a:ext>
          </a:extLst>
        </p:spPr>
      </p:pic>
      <p:pic>
        <p:nvPicPr>
          <p:cNvPr id="9219" name="Picture 41" descr="Smiley Bunny Happy Easter Stock Illustration - Download Image Now - Easter,  Easter Bunny, Easter Egg - iStoc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461116" y="3312448"/>
            <a:ext cx="1641605" cy="1347597"/>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36" descr="Drawing Fresh Flower Plant Beautiful Cartoon Holiday Decoration Festival |  PSD PNG Images Free Download - Pikbest"/>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5400000">
            <a:off x="4977042" y="3110755"/>
            <a:ext cx="1257271" cy="1685166"/>
          </a:xfrm>
          <a:prstGeom prst="rect">
            <a:avLst/>
          </a:prstGeom>
          <a:noFill/>
          <a:extLst>
            <a:ext uri="{909E8E84-426E-40DD-AFC4-6F175D3DCCD1}">
              <a14:hiddenFill xmlns:a14="http://schemas.microsoft.com/office/drawing/2010/main">
                <a:solidFill>
                  <a:srgbClr val="FFFFFF"/>
                </a:solidFill>
              </a14:hiddenFill>
            </a:ext>
          </a:extLst>
        </p:spPr>
      </p:pic>
      <p:pic>
        <p:nvPicPr>
          <p:cNvPr id="9217" name="Picture 35" descr="Halloween clipart set with cute cartoon... - Stock Illustration [57442279]  - PIXTA"/>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958988" y="3364200"/>
            <a:ext cx="1880747" cy="121777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91722" y="1432542"/>
            <a:ext cx="1205778" cy="491417"/>
          </a:xfrm>
          <a:prstGeom prst="rect">
            <a:avLst/>
          </a:prstGeom>
        </p:spPr>
        <p:txBody>
          <a:bodyPr wrap="none">
            <a:spAutoFit/>
          </a:bodyPr>
          <a:lstStyle/>
          <a:p>
            <a:pPr algn="ctr">
              <a:lnSpc>
                <a:spcPct val="150000"/>
              </a:lnSpc>
            </a:pPr>
            <a:r>
              <a:rPr lang="en-US" sz="2000" dirty="0">
                <a:solidFill>
                  <a:srgbClr val="C00000"/>
                </a:solidFill>
                <a:latin typeface="Bahnschrift SemiBold SemiConden" panose="020B0502040204020203" pitchFamily="34" charset="0"/>
              </a:rPr>
              <a:t>Christmas</a:t>
            </a:r>
            <a:endParaRPr lang="en-US" sz="1800" dirty="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endParaRPr>
          </a:p>
        </p:txBody>
      </p:sp>
      <p:sp>
        <p:nvSpPr>
          <p:cNvPr id="8" name="Rectangle 7"/>
          <p:cNvSpPr/>
          <p:nvPr/>
        </p:nvSpPr>
        <p:spPr>
          <a:xfrm>
            <a:off x="155112" y="1822027"/>
            <a:ext cx="1718739" cy="491417"/>
          </a:xfrm>
          <a:prstGeom prst="rect">
            <a:avLst/>
          </a:prstGeom>
        </p:spPr>
        <p:txBody>
          <a:bodyPr wrap="none">
            <a:spAutoFit/>
          </a:bodyPr>
          <a:lstStyle/>
          <a:p>
            <a:pPr algn="ctr">
              <a:lnSpc>
                <a:spcPct val="150000"/>
              </a:lnSpc>
            </a:pPr>
            <a:r>
              <a:rPr lang="en-US" sz="2000" dirty="0">
                <a:solidFill>
                  <a:srgbClr val="C00000"/>
                </a:solidFill>
                <a:latin typeface="Bahnschrift SemiBold SemiConden" panose="020B0502040204020203" pitchFamily="34" charset="0"/>
              </a:rPr>
              <a:t>Flower Festival</a:t>
            </a:r>
            <a:endParaRPr lang="en-US" sz="1800" dirty="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endParaRPr>
          </a:p>
        </p:txBody>
      </p:sp>
      <p:sp>
        <p:nvSpPr>
          <p:cNvPr id="9" name="Rectangle 8"/>
          <p:cNvSpPr/>
          <p:nvPr/>
        </p:nvSpPr>
        <p:spPr>
          <a:xfrm>
            <a:off x="563838" y="2228626"/>
            <a:ext cx="830677" cy="491417"/>
          </a:xfrm>
          <a:prstGeom prst="rect">
            <a:avLst/>
          </a:prstGeom>
        </p:spPr>
        <p:txBody>
          <a:bodyPr wrap="none">
            <a:spAutoFit/>
          </a:bodyPr>
          <a:lstStyle/>
          <a:p>
            <a:pPr algn="ctr">
              <a:lnSpc>
                <a:spcPct val="150000"/>
              </a:lnSpc>
            </a:pPr>
            <a:r>
              <a:rPr lang="en-US" sz="2000" dirty="0">
                <a:solidFill>
                  <a:srgbClr val="C00000"/>
                </a:solidFill>
                <a:latin typeface="Bahnschrift SemiBold SemiConden" panose="020B0502040204020203" pitchFamily="34" charset="0"/>
              </a:rPr>
              <a:t>Easter</a:t>
            </a:r>
            <a:endParaRPr lang="en-US" sz="1800" dirty="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endParaRPr>
          </a:p>
        </p:txBody>
      </p:sp>
      <p:sp>
        <p:nvSpPr>
          <p:cNvPr id="10" name="Rectangle 9"/>
          <p:cNvSpPr/>
          <p:nvPr/>
        </p:nvSpPr>
        <p:spPr>
          <a:xfrm>
            <a:off x="397967" y="2662539"/>
            <a:ext cx="1233030" cy="491417"/>
          </a:xfrm>
          <a:prstGeom prst="rect">
            <a:avLst/>
          </a:prstGeom>
        </p:spPr>
        <p:txBody>
          <a:bodyPr wrap="none">
            <a:spAutoFit/>
          </a:bodyPr>
          <a:lstStyle/>
          <a:p>
            <a:pPr algn="ctr">
              <a:lnSpc>
                <a:spcPct val="150000"/>
              </a:lnSpc>
            </a:pPr>
            <a:r>
              <a:rPr lang="en-US" sz="2000" dirty="0">
                <a:solidFill>
                  <a:srgbClr val="C00000"/>
                </a:solidFill>
                <a:latin typeface="Bahnschrift SemiBold SemiConden" panose="020B0502040204020203" pitchFamily="34" charset="0"/>
              </a:rPr>
              <a:t>Halloween</a:t>
            </a:r>
            <a:endParaRPr lang="en-US" sz="1800" dirty="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endParaRPr>
          </a:p>
        </p:txBody>
      </p:sp>
      <p:sp>
        <p:nvSpPr>
          <p:cNvPr id="11" name="Rectangle 10"/>
          <p:cNvSpPr/>
          <p:nvPr/>
        </p:nvSpPr>
        <p:spPr>
          <a:xfrm>
            <a:off x="202164" y="3069647"/>
            <a:ext cx="1729961" cy="491417"/>
          </a:xfrm>
          <a:prstGeom prst="rect">
            <a:avLst/>
          </a:prstGeom>
        </p:spPr>
        <p:txBody>
          <a:bodyPr wrap="none">
            <a:spAutoFit/>
          </a:bodyPr>
          <a:lstStyle/>
          <a:p>
            <a:pPr algn="ctr">
              <a:lnSpc>
                <a:spcPct val="150000"/>
              </a:lnSpc>
            </a:pPr>
            <a:r>
              <a:rPr lang="en-US" sz="2000" dirty="0">
                <a:solidFill>
                  <a:srgbClr val="C00000"/>
                </a:solidFill>
                <a:latin typeface="Bahnschrift SemiBold SemiConden" panose="020B0502040204020203" pitchFamily="34" charset="0"/>
              </a:rPr>
              <a:t>April Fool’s Pay</a:t>
            </a:r>
            <a:endParaRPr lang="en-US" sz="1800" dirty="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endParaRPr>
          </a:p>
        </p:txBody>
      </p:sp>
      <p:sp>
        <p:nvSpPr>
          <p:cNvPr id="12" name="Rectangle 11"/>
          <p:cNvSpPr/>
          <p:nvPr/>
        </p:nvSpPr>
        <p:spPr>
          <a:xfrm>
            <a:off x="-52358" y="3503051"/>
            <a:ext cx="2258952" cy="491417"/>
          </a:xfrm>
          <a:prstGeom prst="rect">
            <a:avLst/>
          </a:prstGeom>
        </p:spPr>
        <p:txBody>
          <a:bodyPr wrap="none">
            <a:spAutoFit/>
          </a:bodyPr>
          <a:lstStyle/>
          <a:p>
            <a:pPr algn="ctr">
              <a:lnSpc>
                <a:spcPct val="150000"/>
              </a:lnSpc>
            </a:pPr>
            <a:r>
              <a:rPr lang="en-US" sz="2000" dirty="0">
                <a:solidFill>
                  <a:srgbClr val="C00000"/>
                </a:solidFill>
                <a:latin typeface="Bahnschrift SemiBold SemiConden" panose="020B0502040204020203" pitchFamily="34" charset="0"/>
              </a:rPr>
              <a:t>Cannes Film Festival</a:t>
            </a:r>
            <a:endParaRPr lang="en-US" sz="1800" dirty="0">
              <a:solidFill>
                <a:srgbClr val="C00000"/>
              </a:solidFill>
              <a:latin typeface="Bahnschrift SemiBold SemiConden" panose="020B0502040204020203"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0416806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33333E-6 -4.44444E-6 L 0.2434 -0.05648 " pathEditMode="relative" rAng="0" ptsTypes="AA">
                                      <p:cBhvr>
                                        <p:cTn id="6" dur="2000" fill="hold"/>
                                        <p:tgtEl>
                                          <p:spTgt spid="11"/>
                                        </p:tgtEl>
                                        <p:attrNameLst>
                                          <p:attrName>ppt_x</p:attrName>
                                          <p:attrName>ppt_y</p:attrName>
                                        </p:attrNameLst>
                                      </p:cBhvr>
                                      <p:rCtr x="12170" y="-2840"/>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1.66667E-6 -3.7037E-6 L 0.50972 -0.13426 " pathEditMode="relative" rAng="0" ptsTypes="AA">
                                      <p:cBhvr>
                                        <p:cTn id="10" dur="2000" fill="hold"/>
                                        <p:tgtEl>
                                          <p:spTgt spid="12"/>
                                        </p:tgtEl>
                                        <p:attrNameLst>
                                          <p:attrName>ppt_x</p:attrName>
                                          <p:attrName>ppt_y</p:attrName>
                                        </p:attrNameLst>
                                      </p:cBhvr>
                                      <p:rCtr x="25486" y="-6728"/>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5.55556E-7 -4.5679E-6 L 0.73125 0.26821 " pathEditMode="relative" rAng="0" ptsTypes="AA">
                                      <p:cBhvr>
                                        <p:cTn id="14" dur="2000" fill="hold"/>
                                        <p:tgtEl>
                                          <p:spTgt spid="7"/>
                                        </p:tgtEl>
                                        <p:attrNameLst>
                                          <p:attrName>ppt_x</p:attrName>
                                          <p:attrName>ppt_y</p:attrName>
                                        </p:attrNameLst>
                                      </p:cBhvr>
                                      <p:rCtr x="36562" y="13395"/>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4.44444E-6 -4.19753E-6 L 0.20799 0.46574 " pathEditMode="relative" rAng="0" ptsTypes="AA">
                                      <p:cBhvr>
                                        <p:cTn id="18" dur="2000" fill="hold"/>
                                        <p:tgtEl>
                                          <p:spTgt spid="9"/>
                                        </p:tgtEl>
                                        <p:attrNameLst>
                                          <p:attrName>ppt_x</p:attrName>
                                          <p:attrName>ppt_y</p:attrName>
                                        </p:attrNameLst>
                                      </p:cBhvr>
                                      <p:rCtr x="10399" y="23272"/>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2.5E-6 -1.85185E-6 L 0.49288 0.54475 " pathEditMode="relative" rAng="0" ptsTypes="AA">
                                      <p:cBhvr>
                                        <p:cTn id="22" dur="2000" fill="hold"/>
                                        <p:tgtEl>
                                          <p:spTgt spid="8"/>
                                        </p:tgtEl>
                                        <p:attrNameLst>
                                          <p:attrName>ppt_x</p:attrName>
                                          <p:attrName>ppt_y</p:attrName>
                                        </p:attrNameLst>
                                      </p:cBhvr>
                                      <p:rCtr x="24635" y="27222"/>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2.5E-6 -2.09877E-6 L 0.72413 0.38117 " pathEditMode="relative" rAng="0" ptsTypes="AA">
                                      <p:cBhvr>
                                        <p:cTn id="26" dur="2000" fill="hold"/>
                                        <p:tgtEl>
                                          <p:spTgt spid="10"/>
                                        </p:tgtEl>
                                        <p:attrNameLst>
                                          <p:attrName>ppt_x</p:attrName>
                                          <p:attrName>ppt_y</p:attrName>
                                        </p:attrNameLst>
                                      </p:cBhvr>
                                      <p:rCtr x="36198" y="1904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 y="0"/>
            <a:ext cx="9029700" cy="5309146"/>
          </a:xfrm>
          <a:prstGeom prst="rect">
            <a:avLst/>
          </a:prstGeom>
        </p:spPr>
        <p:txBody>
          <a:bodyPr wrap="square">
            <a:spAutoFit/>
          </a:bodyPr>
          <a:lstStyle/>
          <a:p>
            <a:pPr algn="just">
              <a:lnSpc>
                <a:spcPct val="150000"/>
              </a:lnSpc>
            </a:pPr>
            <a:r>
              <a:rPr lang="en-US" sz="2400" b="1" dirty="0">
                <a:solidFill>
                  <a:srgbClr val="0070C0"/>
                </a:solidFill>
                <a:latin typeface="Bahnschrift SemiBold SemiConden" panose="020B0502040204020203" pitchFamily="34" charset="0"/>
                <a:ea typeface="Cambria" panose="02040503050406030204" pitchFamily="18" charset="0"/>
                <a:cs typeface="Cambria" panose="02040503050406030204" pitchFamily="18" charset="0"/>
              </a:rPr>
              <a:t>Exercise 4. Choose the best option to complete the sentence.</a:t>
            </a:r>
            <a:endParaRPr lang="en-US" sz="2400" dirty="0">
              <a:solidFill>
                <a:srgbClr val="0070C0"/>
              </a:solidFill>
              <a:latin typeface="Bahnschrift SemiBold SemiConden" panose="020B0502040204020203" pitchFamily="34" charset="0"/>
              <a:ea typeface="Cambria" panose="02040503050406030204" pitchFamily="18" charset="0"/>
              <a:cs typeface="Cambria" panose="02040503050406030204" pitchFamily="18" charset="0"/>
            </a:endParaRPr>
          </a:p>
          <a:p>
            <a:pPr algn="just">
              <a:lnSpc>
                <a:spcPct val="150000"/>
              </a:lnSpc>
            </a:pPr>
            <a:r>
              <a:rPr lang="en-US" sz="1800" b="1" dirty="0">
                <a:latin typeface="Arial (Headings)"/>
                <a:ea typeface="Cambria" panose="02040503050406030204" pitchFamily="18" charset="0"/>
                <a:cs typeface="Cambria" panose="02040503050406030204" pitchFamily="18" charset="0"/>
              </a:rPr>
              <a:t>1.</a:t>
            </a:r>
            <a:r>
              <a:rPr lang="en-US" sz="1800" dirty="0">
                <a:latin typeface="Arial (Headings)"/>
                <a:ea typeface="Cambria" panose="02040503050406030204" pitchFamily="18" charset="0"/>
                <a:cs typeface="Cambria" panose="02040503050406030204" pitchFamily="18" charset="0"/>
              </a:rPr>
              <a:t> Carnival is a popular ____________ in many countries in South America.</a:t>
            </a:r>
          </a:p>
          <a:p>
            <a:pPr algn="just">
              <a:lnSpc>
                <a:spcPct val="150000"/>
              </a:lnSpc>
            </a:pPr>
            <a:r>
              <a:rPr lang="en-US" sz="1800" dirty="0">
                <a:latin typeface="Arial (Headings)"/>
                <a:ea typeface="Calibri" panose="020F0502020204030204" pitchFamily="34" charset="0"/>
                <a:cs typeface="Calibri" panose="020F0502020204030204" pitchFamily="34" charset="0"/>
              </a:rPr>
              <a:t>A. festival	</a:t>
            </a:r>
            <a:r>
              <a:rPr lang="en-US" sz="1800" dirty="0" smtClean="0">
                <a:latin typeface="Arial (Headings)"/>
                <a:ea typeface="Calibri" panose="020F0502020204030204" pitchFamily="34" charset="0"/>
                <a:cs typeface="Calibri" panose="020F0502020204030204" pitchFamily="34" charset="0"/>
              </a:rPr>
              <a:t>B</a:t>
            </a:r>
            <a:r>
              <a:rPr lang="en-US" sz="1800" dirty="0">
                <a:latin typeface="Arial (Headings)"/>
                <a:ea typeface="Calibri" panose="020F0502020204030204" pitchFamily="34" charset="0"/>
                <a:cs typeface="Calibri" panose="020F0502020204030204" pitchFamily="34" charset="0"/>
              </a:rPr>
              <a:t>. music	</a:t>
            </a:r>
            <a:r>
              <a:rPr lang="en-US" sz="1800" dirty="0" smtClean="0">
                <a:latin typeface="Arial (Headings)"/>
                <a:ea typeface="Calibri" panose="020F0502020204030204" pitchFamily="34" charset="0"/>
                <a:cs typeface="Calibri" panose="020F0502020204030204" pitchFamily="34" charset="0"/>
              </a:rPr>
              <a:t>C</a:t>
            </a:r>
            <a:r>
              <a:rPr lang="en-US" sz="1800" dirty="0">
                <a:latin typeface="Arial (Headings)"/>
                <a:ea typeface="Calibri" panose="020F0502020204030204" pitchFamily="34" charset="0"/>
                <a:cs typeface="Calibri" panose="020F0502020204030204" pitchFamily="34" charset="0"/>
              </a:rPr>
              <a:t>. harvest	</a:t>
            </a:r>
            <a:r>
              <a:rPr lang="en-US" sz="1800" dirty="0" smtClean="0">
                <a:latin typeface="Arial (Headings)"/>
                <a:ea typeface="Calibri" panose="020F0502020204030204" pitchFamily="34" charset="0"/>
                <a:cs typeface="Calibri" panose="020F0502020204030204" pitchFamily="34" charset="0"/>
              </a:rPr>
              <a:t>D</a:t>
            </a:r>
            <a:r>
              <a:rPr lang="en-US" sz="1800" dirty="0">
                <a:latin typeface="Arial (Headings)"/>
                <a:ea typeface="Calibri" panose="020F0502020204030204" pitchFamily="34" charset="0"/>
                <a:cs typeface="Calibri" panose="020F0502020204030204" pitchFamily="34" charset="0"/>
              </a:rPr>
              <a:t>. festive</a:t>
            </a:r>
            <a:endParaRPr lang="en-US" sz="1800" dirty="0">
              <a:latin typeface="Arial (Headings)"/>
              <a:ea typeface="Calibri" panose="020F0502020204030204" pitchFamily="34" charset="0"/>
              <a:cs typeface="Times New Roman" panose="02020603050405020304" pitchFamily="18" charset="0"/>
            </a:endParaRPr>
          </a:p>
          <a:p>
            <a:pPr algn="just">
              <a:lnSpc>
                <a:spcPct val="150000"/>
              </a:lnSpc>
            </a:pPr>
            <a:r>
              <a:rPr lang="en-US" sz="1800" b="1" dirty="0">
                <a:latin typeface="Arial (Headings)"/>
                <a:ea typeface="Calibri" panose="020F0502020204030204" pitchFamily="34" charset="0"/>
                <a:cs typeface="Calibri" panose="020F0502020204030204" pitchFamily="34" charset="0"/>
              </a:rPr>
              <a:t>2.</a:t>
            </a:r>
            <a:r>
              <a:rPr lang="en-US" sz="1800" dirty="0">
                <a:latin typeface="Arial (Headings)"/>
                <a:ea typeface="Calibri" panose="020F0502020204030204" pitchFamily="34" charset="0"/>
                <a:cs typeface="Calibri" panose="020F0502020204030204" pitchFamily="34" charset="0"/>
              </a:rPr>
              <a:t> South American people ____________ carnival in different ways.</a:t>
            </a:r>
            <a:endParaRPr lang="en-US" sz="1800" dirty="0">
              <a:latin typeface="Arial (Headings)"/>
              <a:ea typeface="Calibri" panose="020F0502020204030204" pitchFamily="34" charset="0"/>
              <a:cs typeface="Times New Roman" panose="02020603050405020304" pitchFamily="18" charset="0"/>
            </a:endParaRPr>
          </a:p>
          <a:p>
            <a:pPr algn="just">
              <a:lnSpc>
                <a:spcPct val="150000"/>
              </a:lnSpc>
            </a:pPr>
            <a:r>
              <a:rPr lang="en-US" sz="1800" dirty="0">
                <a:latin typeface="Arial (Headings)"/>
                <a:ea typeface="Calibri" panose="020F0502020204030204" pitchFamily="34" charset="0"/>
                <a:cs typeface="Calibri" panose="020F0502020204030204" pitchFamily="34" charset="0"/>
              </a:rPr>
              <a:t>A. celebration	</a:t>
            </a:r>
            <a:r>
              <a:rPr lang="en-US" sz="1800" dirty="0" smtClean="0">
                <a:latin typeface="Arial (Headings)"/>
                <a:ea typeface="Calibri" panose="020F0502020204030204" pitchFamily="34" charset="0"/>
                <a:cs typeface="Calibri" panose="020F0502020204030204" pitchFamily="34" charset="0"/>
              </a:rPr>
              <a:t>B</a:t>
            </a:r>
            <a:r>
              <a:rPr lang="en-US" sz="1800" dirty="0">
                <a:latin typeface="Arial (Headings)"/>
                <a:ea typeface="Calibri" panose="020F0502020204030204" pitchFamily="34" charset="0"/>
                <a:cs typeface="Calibri" panose="020F0502020204030204" pitchFamily="34" charset="0"/>
              </a:rPr>
              <a:t>. celebrate	</a:t>
            </a:r>
            <a:r>
              <a:rPr lang="en-US" sz="1800" dirty="0" smtClean="0">
                <a:latin typeface="Arial (Headings)"/>
                <a:ea typeface="Calibri" panose="020F0502020204030204" pitchFamily="34" charset="0"/>
                <a:cs typeface="Calibri" panose="020F0502020204030204" pitchFamily="34" charset="0"/>
              </a:rPr>
              <a:t>C</a:t>
            </a:r>
            <a:r>
              <a:rPr lang="en-US" sz="1800" dirty="0">
                <a:latin typeface="Arial (Headings)"/>
                <a:ea typeface="Calibri" panose="020F0502020204030204" pitchFamily="34" charset="0"/>
                <a:cs typeface="Calibri" panose="020F0502020204030204" pitchFamily="34" charset="0"/>
              </a:rPr>
              <a:t>. celebratory	</a:t>
            </a:r>
            <a:r>
              <a:rPr lang="en-US" sz="1800" dirty="0" smtClean="0">
                <a:latin typeface="Arial (Headings)"/>
                <a:ea typeface="Calibri" panose="020F0502020204030204" pitchFamily="34" charset="0"/>
                <a:cs typeface="Calibri" panose="020F0502020204030204" pitchFamily="34" charset="0"/>
              </a:rPr>
              <a:t>D</a:t>
            </a:r>
            <a:r>
              <a:rPr lang="en-US" sz="1800" dirty="0">
                <a:latin typeface="Arial (Headings)"/>
                <a:ea typeface="Calibri" panose="020F0502020204030204" pitchFamily="34" charset="0"/>
                <a:cs typeface="Calibri" panose="020F0502020204030204" pitchFamily="34" charset="0"/>
              </a:rPr>
              <a:t>. decorate</a:t>
            </a:r>
            <a:endParaRPr lang="en-US" sz="1800" dirty="0">
              <a:latin typeface="Arial (Headings)"/>
              <a:ea typeface="Calibri" panose="020F0502020204030204" pitchFamily="34" charset="0"/>
              <a:cs typeface="Times New Roman" panose="02020603050405020304" pitchFamily="18" charset="0"/>
            </a:endParaRPr>
          </a:p>
          <a:p>
            <a:pPr algn="just">
              <a:lnSpc>
                <a:spcPct val="150000"/>
              </a:lnSpc>
            </a:pPr>
            <a:r>
              <a:rPr lang="en-US" sz="1800" b="1" dirty="0">
                <a:latin typeface="Arial (Headings)"/>
                <a:ea typeface="Calibri" panose="020F0502020204030204" pitchFamily="34" charset="0"/>
                <a:cs typeface="Calibri" panose="020F0502020204030204" pitchFamily="34" charset="0"/>
              </a:rPr>
              <a:t>3.</a:t>
            </a:r>
            <a:r>
              <a:rPr lang="en-US" sz="1800" dirty="0">
                <a:latin typeface="Arial (Headings)"/>
                <a:ea typeface="Calibri" panose="020F0502020204030204" pitchFamily="34" charset="0"/>
                <a:cs typeface="Calibri" panose="020F0502020204030204" pitchFamily="34" charset="0"/>
              </a:rPr>
              <a:t> At carnival, people wear costumes and ____________ through the streets, playing samba music and dancing.</a:t>
            </a:r>
            <a:endParaRPr lang="en-US" sz="1800" dirty="0">
              <a:latin typeface="Arial (Headings)"/>
              <a:ea typeface="Calibri" panose="020F0502020204030204" pitchFamily="34" charset="0"/>
              <a:cs typeface="Times New Roman" panose="02020603050405020304" pitchFamily="18" charset="0"/>
            </a:endParaRPr>
          </a:p>
          <a:p>
            <a:pPr algn="just">
              <a:lnSpc>
                <a:spcPct val="150000"/>
              </a:lnSpc>
            </a:pPr>
            <a:r>
              <a:rPr lang="en-US" sz="1800" dirty="0">
                <a:latin typeface="Arial (Headings)"/>
                <a:ea typeface="Calibri" panose="020F0502020204030204" pitchFamily="34" charset="0"/>
                <a:cs typeface="Calibri" panose="020F0502020204030204" pitchFamily="34" charset="0"/>
              </a:rPr>
              <a:t>A. parading	</a:t>
            </a:r>
            <a:r>
              <a:rPr lang="en-US" sz="1800" dirty="0" smtClean="0">
                <a:latin typeface="Arial (Headings)"/>
                <a:ea typeface="Calibri" panose="020F0502020204030204" pitchFamily="34" charset="0"/>
                <a:cs typeface="Calibri" panose="020F0502020204030204" pitchFamily="34" charset="0"/>
              </a:rPr>
              <a:t>B</a:t>
            </a:r>
            <a:r>
              <a:rPr lang="en-US" sz="1800" dirty="0">
                <a:latin typeface="Arial (Headings)"/>
                <a:ea typeface="Calibri" panose="020F0502020204030204" pitchFamily="34" charset="0"/>
                <a:cs typeface="Calibri" panose="020F0502020204030204" pitchFamily="34" charset="0"/>
              </a:rPr>
              <a:t>. parade	</a:t>
            </a:r>
            <a:r>
              <a:rPr lang="en-US" sz="1800" dirty="0" smtClean="0">
                <a:latin typeface="Arial (Headings)"/>
                <a:ea typeface="Calibri" panose="020F0502020204030204" pitchFamily="34" charset="0"/>
                <a:cs typeface="Calibri" panose="020F0502020204030204" pitchFamily="34" charset="0"/>
              </a:rPr>
              <a:t>C</a:t>
            </a:r>
            <a:r>
              <a:rPr lang="en-US" sz="1800" dirty="0">
                <a:latin typeface="Arial (Headings)"/>
                <a:ea typeface="Calibri" panose="020F0502020204030204" pitchFamily="34" charset="0"/>
                <a:cs typeface="Calibri" panose="020F0502020204030204" pitchFamily="34" charset="0"/>
              </a:rPr>
              <a:t>. attend	</a:t>
            </a:r>
            <a:r>
              <a:rPr lang="en-US" sz="1800" dirty="0" smtClean="0">
                <a:latin typeface="Arial (Headings)"/>
                <a:ea typeface="Calibri" panose="020F0502020204030204" pitchFamily="34" charset="0"/>
                <a:cs typeface="Calibri" panose="020F0502020204030204" pitchFamily="34" charset="0"/>
              </a:rPr>
              <a:t>D</a:t>
            </a:r>
            <a:r>
              <a:rPr lang="en-US" sz="1800" dirty="0">
                <a:latin typeface="Arial (Headings)"/>
                <a:ea typeface="Calibri" panose="020F0502020204030204" pitchFamily="34" charset="0"/>
                <a:cs typeface="Calibri" panose="020F0502020204030204" pitchFamily="34" charset="0"/>
              </a:rPr>
              <a:t>. went</a:t>
            </a:r>
            <a:endParaRPr lang="en-US" sz="1800" dirty="0">
              <a:latin typeface="Arial (Headings)"/>
              <a:ea typeface="Calibri" panose="020F0502020204030204" pitchFamily="34" charset="0"/>
              <a:cs typeface="Times New Roman" panose="02020603050405020304" pitchFamily="18" charset="0"/>
            </a:endParaRPr>
          </a:p>
          <a:p>
            <a:pPr algn="just">
              <a:lnSpc>
                <a:spcPct val="150000"/>
              </a:lnSpc>
            </a:pPr>
            <a:r>
              <a:rPr lang="en-US" sz="1800" b="1" dirty="0">
                <a:latin typeface="Arial (Headings)"/>
                <a:ea typeface="Calibri" panose="020F0502020204030204" pitchFamily="34" charset="0"/>
                <a:cs typeface="Calibri" panose="020F0502020204030204" pitchFamily="34" charset="0"/>
              </a:rPr>
              <a:t>4.</a:t>
            </a:r>
            <a:r>
              <a:rPr lang="en-US" sz="1800" dirty="0">
                <a:latin typeface="Arial (Headings)"/>
                <a:ea typeface="Calibri" panose="020F0502020204030204" pitchFamily="34" charset="0"/>
                <a:cs typeface="Calibri" panose="020F0502020204030204" pitchFamily="34" charset="0"/>
              </a:rPr>
              <a:t> She is going to Rio Carnival to watch ____________ dance.</a:t>
            </a:r>
            <a:endParaRPr lang="en-US" sz="1800" dirty="0">
              <a:latin typeface="Arial (Headings)"/>
              <a:ea typeface="Calibri" panose="020F0502020204030204" pitchFamily="34" charset="0"/>
              <a:cs typeface="Times New Roman" panose="02020603050405020304" pitchFamily="18" charset="0"/>
            </a:endParaRPr>
          </a:p>
          <a:p>
            <a:pPr algn="just">
              <a:lnSpc>
                <a:spcPct val="150000"/>
              </a:lnSpc>
            </a:pPr>
            <a:r>
              <a:rPr lang="en-US" sz="1800" dirty="0">
                <a:latin typeface="Arial (Headings)"/>
                <a:ea typeface="Calibri" panose="020F0502020204030204" pitchFamily="34" charset="0"/>
                <a:cs typeface="Calibri" panose="020F0502020204030204" pitchFamily="34" charset="0"/>
              </a:rPr>
              <a:t>A. perform	</a:t>
            </a:r>
            <a:r>
              <a:rPr lang="en-US" sz="1800" dirty="0" smtClean="0">
                <a:latin typeface="Arial (Headings)"/>
                <a:ea typeface="Calibri" panose="020F0502020204030204" pitchFamily="34" charset="0"/>
                <a:cs typeface="Calibri" panose="020F0502020204030204" pitchFamily="34" charset="0"/>
              </a:rPr>
              <a:t>B</a:t>
            </a:r>
            <a:r>
              <a:rPr lang="en-US" sz="1800" dirty="0">
                <a:latin typeface="Arial (Headings)"/>
                <a:ea typeface="Calibri" panose="020F0502020204030204" pitchFamily="34" charset="0"/>
                <a:cs typeface="Calibri" panose="020F0502020204030204" pitchFamily="34" charset="0"/>
              </a:rPr>
              <a:t>. performance	C. performers	</a:t>
            </a:r>
            <a:r>
              <a:rPr lang="en-US" sz="1800" dirty="0" smtClean="0">
                <a:latin typeface="Arial (Headings)"/>
                <a:ea typeface="Calibri" panose="020F0502020204030204" pitchFamily="34" charset="0"/>
                <a:cs typeface="Calibri" panose="020F0502020204030204" pitchFamily="34" charset="0"/>
              </a:rPr>
              <a:t>D</a:t>
            </a:r>
            <a:r>
              <a:rPr lang="en-US" sz="1800" dirty="0">
                <a:latin typeface="Arial (Headings)"/>
                <a:ea typeface="Calibri" panose="020F0502020204030204" pitchFamily="34" charset="0"/>
                <a:cs typeface="Calibri" panose="020F0502020204030204" pitchFamily="34" charset="0"/>
              </a:rPr>
              <a:t>. performed</a:t>
            </a:r>
            <a:endParaRPr lang="en-US" sz="1800" dirty="0">
              <a:latin typeface="Arial (Headings)"/>
              <a:ea typeface="Calibri" panose="020F0502020204030204" pitchFamily="34" charset="0"/>
              <a:cs typeface="Times New Roman" panose="02020603050405020304" pitchFamily="18" charset="0"/>
            </a:endParaRPr>
          </a:p>
          <a:p>
            <a:pPr algn="just">
              <a:lnSpc>
                <a:spcPct val="150000"/>
              </a:lnSpc>
            </a:pPr>
            <a:r>
              <a:rPr lang="en-US" sz="1800" b="1" dirty="0">
                <a:latin typeface="Arial (Headings)"/>
                <a:ea typeface="Calibri" panose="020F0502020204030204" pitchFamily="34" charset="0"/>
                <a:cs typeface="Calibri" panose="020F0502020204030204" pitchFamily="34" charset="0"/>
              </a:rPr>
              <a:t>5.</a:t>
            </a:r>
            <a:r>
              <a:rPr lang="en-US" sz="1800" dirty="0">
                <a:latin typeface="Arial (Headings)"/>
                <a:ea typeface="Calibri" panose="020F0502020204030204" pitchFamily="34" charset="0"/>
                <a:cs typeface="Calibri" panose="020F0502020204030204" pitchFamily="34" charset="0"/>
              </a:rPr>
              <a:t> A lot of dancers go to Rio de Janeiro to ____________ the Rio Carnival.</a:t>
            </a:r>
            <a:endParaRPr lang="en-US" sz="1800" dirty="0">
              <a:latin typeface="Arial (Headings)"/>
              <a:ea typeface="Calibri" panose="020F0502020204030204" pitchFamily="34" charset="0"/>
              <a:cs typeface="Times New Roman" panose="02020603050405020304" pitchFamily="18" charset="0"/>
            </a:endParaRPr>
          </a:p>
          <a:p>
            <a:pPr algn="just">
              <a:lnSpc>
                <a:spcPct val="150000"/>
              </a:lnSpc>
            </a:pPr>
            <a:r>
              <a:rPr lang="en-US" sz="1800" dirty="0">
                <a:latin typeface="Arial (Headings)"/>
                <a:ea typeface="Calibri" panose="020F0502020204030204" pitchFamily="34" charset="0"/>
                <a:cs typeface="Calibri" panose="020F0502020204030204" pitchFamily="34" charset="0"/>
              </a:rPr>
              <a:t>A. attend	</a:t>
            </a:r>
            <a:r>
              <a:rPr lang="en-US" sz="1800" dirty="0" smtClean="0">
                <a:latin typeface="Arial (Headings)"/>
                <a:ea typeface="Calibri" panose="020F0502020204030204" pitchFamily="34" charset="0"/>
                <a:cs typeface="Calibri" panose="020F0502020204030204" pitchFamily="34" charset="0"/>
              </a:rPr>
              <a:t>B</a:t>
            </a:r>
            <a:r>
              <a:rPr lang="en-US" sz="1800" dirty="0">
                <a:latin typeface="Arial (Headings)"/>
                <a:ea typeface="Calibri" panose="020F0502020204030204" pitchFamily="34" charset="0"/>
                <a:cs typeface="Calibri" panose="020F0502020204030204" pitchFamily="34" charset="0"/>
              </a:rPr>
              <a:t>. attendance	</a:t>
            </a:r>
            <a:r>
              <a:rPr lang="en-US" sz="1800" dirty="0" smtClean="0">
                <a:latin typeface="Arial (Headings)"/>
                <a:ea typeface="Calibri" panose="020F0502020204030204" pitchFamily="34" charset="0"/>
                <a:cs typeface="Calibri" panose="020F0502020204030204" pitchFamily="34" charset="0"/>
              </a:rPr>
              <a:t>C</a:t>
            </a:r>
            <a:r>
              <a:rPr lang="en-US" sz="1800" dirty="0">
                <a:latin typeface="Arial (Headings)"/>
                <a:ea typeface="Calibri" panose="020F0502020204030204" pitchFamily="34" charset="0"/>
                <a:cs typeface="Calibri" panose="020F0502020204030204" pitchFamily="34" charset="0"/>
              </a:rPr>
              <a:t>. harvest	</a:t>
            </a:r>
            <a:r>
              <a:rPr lang="en-US" sz="1800" dirty="0" smtClean="0">
                <a:latin typeface="Arial (Headings)"/>
                <a:ea typeface="Calibri" panose="020F0502020204030204" pitchFamily="34" charset="0"/>
                <a:cs typeface="Calibri" panose="020F0502020204030204" pitchFamily="34" charset="0"/>
              </a:rPr>
              <a:t>D</a:t>
            </a:r>
            <a:r>
              <a:rPr lang="en-US" sz="1800" dirty="0">
                <a:latin typeface="Arial (Headings)"/>
                <a:ea typeface="Calibri" panose="020F0502020204030204" pitchFamily="34" charset="0"/>
                <a:cs typeface="Calibri" panose="020F0502020204030204" pitchFamily="34" charset="0"/>
              </a:rPr>
              <a:t>. perform</a:t>
            </a:r>
            <a:endParaRPr lang="en-US" sz="1800" dirty="0">
              <a:effectLst/>
              <a:latin typeface="Arial (Headings)"/>
              <a:ea typeface="Calibri" panose="020F0502020204030204" pitchFamily="34" charset="0"/>
              <a:cs typeface="Times New Roman" panose="02020603050405020304" pitchFamily="18" charset="0"/>
            </a:endParaRPr>
          </a:p>
        </p:txBody>
      </p:sp>
      <p:sp>
        <p:nvSpPr>
          <p:cNvPr id="3" name="Oval 2"/>
          <p:cNvSpPr/>
          <p:nvPr/>
        </p:nvSpPr>
        <p:spPr>
          <a:xfrm>
            <a:off x="114300" y="1012371"/>
            <a:ext cx="424543" cy="424544"/>
          </a:xfrm>
          <a:prstGeom prst="ellipse">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Oval 3"/>
          <p:cNvSpPr/>
          <p:nvPr/>
        </p:nvSpPr>
        <p:spPr>
          <a:xfrm>
            <a:off x="1845129" y="1817913"/>
            <a:ext cx="424543" cy="424544"/>
          </a:xfrm>
          <a:prstGeom prst="ellipse">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Oval 4"/>
          <p:cNvSpPr/>
          <p:nvPr/>
        </p:nvSpPr>
        <p:spPr>
          <a:xfrm>
            <a:off x="1845129" y="3095442"/>
            <a:ext cx="424543" cy="424544"/>
          </a:xfrm>
          <a:prstGeom prst="ellipse">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Oval 5"/>
          <p:cNvSpPr/>
          <p:nvPr/>
        </p:nvSpPr>
        <p:spPr>
          <a:xfrm>
            <a:off x="3717472" y="3890099"/>
            <a:ext cx="424543" cy="424544"/>
          </a:xfrm>
          <a:prstGeom prst="ellipse">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p:cNvSpPr/>
          <p:nvPr/>
        </p:nvSpPr>
        <p:spPr>
          <a:xfrm>
            <a:off x="97972" y="4718956"/>
            <a:ext cx="424543" cy="424544"/>
          </a:xfrm>
          <a:prstGeom prst="ellipse">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706400214"/>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grpSp>
        <p:nvGrpSpPr>
          <p:cNvPr id="515" name="Google Shape;515;p28"/>
          <p:cNvGrpSpPr/>
          <p:nvPr/>
        </p:nvGrpSpPr>
        <p:grpSpPr>
          <a:xfrm>
            <a:off x="281433" y="81474"/>
            <a:ext cx="8455278" cy="4947277"/>
            <a:chOff x="281433" y="81474"/>
            <a:chExt cx="8455278" cy="4947277"/>
          </a:xfrm>
        </p:grpSpPr>
        <p:sp>
          <p:nvSpPr>
            <p:cNvPr id="516" name="Google Shape;516;p28"/>
            <p:cNvSpPr/>
            <p:nvPr/>
          </p:nvSpPr>
          <p:spPr>
            <a:xfrm>
              <a:off x="6992800" y="81474"/>
              <a:ext cx="297158" cy="242068"/>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28"/>
            <p:cNvSpPr/>
            <p:nvPr/>
          </p:nvSpPr>
          <p:spPr>
            <a:xfrm>
              <a:off x="321426" y="3472913"/>
              <a:ext cx="297165" cy="244557"/>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28"/>
            <p:cNvSpPr/>
            <p:nvPr/>
          </p:nvSpPr>
          <p:spPr>
            <a:xfrm>
              <a:off x="8393563" y="1498186"/>
              <a:ext cx="297158" cy="179059"/>
            </a:xfrm>
            <a:custGeom>
              <a:avLst/>
              <a:gdLst/>
              <a:ahLst/>
              <a:cxnLst/>
              <a:rect l="l" t="t" r="r" b="b"/>
              <a:pathLst>
                <a:path w="3764" h="2268" extrusionOk="0">
                  <a:moveTo>
                    <a:pt x="1088" y="1"/>
                  </a:moveTo>
                  <a:cubicBezTo>
                    <a:pt x="743" y="1"/>
                    <a:pt x="381" y="69"/>
                    <a:pt x="14" y="237"/>
                  </a:cubicBezTo>
                  <a:lnTo>
                    <a:pt x="1" y="625"/>
                  </a:lnTo>
                  <a:cubicBezTo>
                    <a:pt x="1" y="625"/>
                    <a:pt x="1954" y="728"/>
                    <a:pt x="2898" y="2267"/>
                  </a:cubicBezTo>
                  <a:lnTo>
                    <a:pt x="2574" y="1129"/>
                  </a:lnTo>
                  <a:lnTo>
                    <a:pt x="2574" y="1129"/>
                  </a:lnTo>
                  <a:lnTo>
                    <a:pt x="3764" y="1271"/>
                  </a:lnTo>
                  <a:cubicBezTo>
                    <a:pt x="3764" y="1271"/>
                    <a:pt x="2579" y="1"/>
                    <a:pt x="10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28"/>
            <p:cNvSpPr/>
            <p:nvPr/>
          </p:nvSpPr>
          <p:spPr>
            <a:xfrm rot="6207643">
              <a:off x="8434631" y="3768167"/>
              <a:ext cx="297157" cy="244549"/>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28"/>
            <p:cNvSpPr/>
            <p:nvPr/>
          </p:nvSpPr>
          <p:spPr>
            <a:xfrm rot="2700000">
              <a:off x="5758658" y="4642861"/>
              <a:ext cx="374325" cy="297048"/>
            </a:xfrm>
            <a:custGeom>
              <a:avLst/>
              <a:gdLst/>
              <a:ahLst/>
              <a:cxnLst/>
              <a:rect l="l" t="t" r="r" b="b"/>
              <a:pathLst>
                <a:path w="3260" h="2587" extrusionOk="0">
                  <a:moveTo>
                    <a:pt x="2135" y="0"/>
                  </a:moveTo>
                  <a:lnTo>
                    <a:pt x="1695" y="13"/>
                  </a:lnTo>
                  <a:cubicBezTo>
                    <a:pt x="1695" y="13"/>
                    <a:pt x="1695" y="1332"/>
                    <a:pt x="1" y="2043"/>
                  </a:cubicBezTo>
                  <a:lnTo>
                    <a:pt x="1268" y="1772"/>
                  </a:lnTo>
                  <a:lnTo>
                    <a:pt x="1178" y="2586"/>
                  </a:lnTo>
                  <a:cubicBezTo>
                    <a:pt x="1178" y="2586"/>
                    <a:pt x="3260" y="1280"/>
                    <a:pt x="2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28"/>
            <p:cNvSpPr/>
            <p:nvPr/>
          </p:nvSpPr>
          <p:spPr>
            <a:xfrm rot="6207643">
              <a:off x="286356" y="374242"/>
              <a:ext cx="297157" cy="244549"/>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angle 3"/>
          <p:cNvSpPr/>
          <p:nvPr/>
        </p:nvSpPr>
        <p:spPr>
          <a:xfrm>
            <a:off x="321426" y="8460"/>
            <a:ext cx="8822574" cy="5113644"/>
          </a:xfrm>
          <a:prstGeom prst="rect">
            <a:avLst/>
          </a:prstGeom>
        </p:spPr>
        <p:txBody>
          <a:bodyPr wrap="square">
            <a:spAutoFit/>
          </a:bodyPr>
          <a:lstStyle/>
          <a:p>
            <a:pPr algn="just">
              <a:lnSpc>
                <a:spcPct val="150000"/>
              </a:lnSpc>
            </a:pPr>
            <a:r>
              <a:rPr lang="en-US" sz="2000" b="1" dirty="0">
                <a:latin typeface="+mj-lt"/>
                <a:ea typeface="Calibri" panose="020F0502020204030204" pitchFamily="34" charset="0"/>
                <a:cs typeface="Calibri" panose="020F0502020204030204" pitchFamily="34" charset="0"/>
              </a:rPr>
              <a:t>6.</a:t>
            </a:r>
            <a:r>
              <a:rPr lang="en-US" sz="2000" dirty="0">
                <a:latin typeface="+mj-lt"/>
                <a:ea typeface="Calibri" panose="020F0502020204030204" pitchFamily="34" charset="0"/>
                <a:cs typeface="Calibri" panose="020F0502020204030204" pitchFamily="34" charset="0"/>
              </a:rPr>
              <a:t> Cooking is a hugely important part of French ____________.</a:t>
            </a:r>
            <a:endParaRPr lang="en-US" sz="2000" dirty="0">
              <a:latin typeface="+mj-lt"/>
              <a:ea typeface="Calibri" panose="020F0502020204030204" pitchFamily="34" charset="0"/>
              <a:cs typeface="Times New Roman" panose="02020603050405020304" pitchFamily="18" charset="0"/>
            </a:endParaRPr>
          </a:p>
          <a:p>
            <a:pPr algn="just">
              <a:lnSpc>
                <a:spcPct val="150000"/>
              </a:lnSpc>
            </a:pPr>
            <a:r>
              <a:rPr lang="en-US" sz="2000" dirty="0">
                <a:latin typeface="+mj-lt"/>
                <a:ea typeface="Calibri" panose="020F0502020204030204" pitchFamily="34" charset="0"/>
                <a:cs typeface="Calibri" panose="020F0502020204030204" pitchFamily="34" charset="0"/>
              </a:rPr>
              <a:t>A. celebration	</a:t>
            </a:r>
            <a:r>
              <a:rPr lang="en-US" sz="2000" dirty="0" smtClean="0">
                <a:latin typeface="+mj-lt"/>
                <a:ea typeface="Calibri" panose="020F0502020204030204" pitchFamily="34" charset="0"/>
                <a:cs typeface="Calibri" panose="020F0502020204030204" pitchFamily="34" charset="0"/>
              </a:rPr>
              <a:t>B</a:t>
            </a:r>
            <a:r>
              <a:rPr lang="en-US" sz="2000" dirty="0">
                <a:latin typeface="+mj-lt"/>
                <a:ea typeface="Calibri" panose="020F0502020204030204" pitchFamily="34" charset="0"/>
                <a:cs typeface="Calibri" panose="020F0502020204030204" pitchFamily="34" charset="0"/>
              </a:rPr>
              <a:t>. performance	</a:t>
            </a:r>
            <a:r>
              <a:rPr lang="vi-VN" sz="2000" dirty="0">
                <a:latin typeface="+mj-lt"/>
                <a:ea typeface="Calibri" panose="020F0502020204030204" pitchFamily="34" charset="0"/>
                <a:cs typeface="Calibri" panose="020F0502020204030204" pitchFamily="34" charset="0"/>
              </a:rPr>
              <a:t> </a:t>
            </a:r>
            <a:r>
              <a:rPr lang="vi-VN" sz="2000" dirty="0" smtClean="0">
                <a:latin typeface="+mj-lt"/>
                <a:ea typeface="Calibri" panose="020F0502020204030204" pitchFamily="34" charset="0"/>
                <a:cs typeface="Calibri" panose="020F0502020204030204" pitchFamily="34" charset="0"/>
              </a:rPr>
              <a:t>             </a:t>
            </a:r>
            <a:r>
              <a:rPr lang="en-US" sz="2000" dirty="0" smtClean="0">
                <a:latin typeface="+mj-lt"/>
                <a:ea typeface="Calibri" panose="020F0502020204030204" pitchFamily="34" charset="0"/>
                <a:cs typeface="Calibri" panose="020F0502020204030204" pitchFamily="34" charset="0"/>
              </a:rPr>
              <a:t>C</a:t>
            </a:r>
            <a:r>
              <a:rPr lang="en-US" sz="2000" dirty="0">
                <a:latin typeface="+mj-lt"/>
                <a:ea typeface="Calibri" panose="020F0502020204030204" pitchFamily="34" charset="0"/>
                <a:cs typeface="Calibri" panose="020F0502020204030204" pitchFamily="34" charset="0"/>
              </a:rPr>
              <a:t>. culture		D. music</a:t>
            </a:r>
            <a:endParaRPr lang="en-US" sz="2000" dirty="0">
              <a:latin typeface="+mj-lt"/>
              <a:ea typeface="Calibri" panose="020F0502020204030204" pitchFamily="34" charset="0"/>
              <a:cs typeface="Times New Roman" panose="02020603050405020304" pitchFamily="18" charset="0"/>
            </a:endParaRPr>
          </a:p>
          <a:p>
            <a:pPr algn="just">
              <a:lnSpc>
                <a:spcPct val="150000"/>
              </a:lnSpc>
            </a:pPr>
            <a:r>
              <a:rPr lang="en-US" sz="2000" b="1" dirty="0">
                <a:latin typeface="+mj-lt"/>
                <a:ea typeface="Calibri" panose="020F0502020204030204" pitchFamily="34" charset="0"/>
                <a:cs typeface="Calibri" panose="020F0502020204030204" pitchFamily="34" charset="0"/>
              </a:rPr>
              <a:t>7.</a:t>
            </a:r>
            <a:r>
              <a:rPr lang="en-US" sz="2000" dirty="0">
                <a:latin typeface="+mj-lt"/>
                <a:ea typeface="Calibri" panose="020F0502020204030204" pitchFamily="34" charset="0"/>
                <a:cs typeface="Calibri" panose="020F0502020204030204" pitchFamily="34" charset="0"/>
              </a:rPr>
              <a:t> We ____________ to the Flower Festival in Da </a:t>
            </a:r>
            <a:r>
              <a:rPr lang="en-US" sz="2000" dirty="0" err="1">
                <a:latin typeface="+mj-lt"/>
                <a:ea typeface="Calibri" panose="020F0502020204030204" pitchFamily="34" charset="0"/>
                <a:cs typeface="Calibri" panose="020F0502020204030204" pitchFamily="34" charset="0"/>
              </a:rPr>
              <a:t>Lat</a:t>
            </a:r>
            <a:r>
              <a:rPr lang="en-US" sz="2000" dirty="0">
                <a:latin typeface="+mj-lt"/>
                <a:ea typeface="Calibri" panose="020F0502020204030204" pitchFamily="34" charset="0"/>
                <a:cs typeface="Calibri" panose="020F0502020204030204" pitchFamily="34" charset="0"/>
              </a:rPr>
              <a:t> last year. </a:t>
            </a:r>
            <a:endParaRPr lang="en-US" sz="2000" dirty="0">
              <a:latin typeface="+mj-lt"/>
              <a:ea typeface="Calibri" panose="020F0502020204030204" pitchFamily="34" charset="0"/>
              <a:cs typeface="Times New Roman" panose="02020603050405020304" pitchFamily="18" charset="0"/>
            </a:endParaRPr>
          </a:p>
          <a:p>
            <a:pPr algn="just">
              <a:lnSpc>
                <a:spcPct val="150000"/>
              </a:lnSpc>
            </a:pPr>
            <a:r>
              <a:rPr lang="en-US" sz="2000" dirty="0">
                <a:latin typeface="+mj-lt"/>
                <a:ea typeface="Calibri" panose="020F0502020204030204" pitchFamily="34" charset="0"/>
                <a:cs typeface="Calibri" panose="020F0502020204030204" pitchFamily="34" charset="0"/>
              </a:rPr>
              <a:t>A. went 		B. arrived 	</a:t>
            </a:r>
            <a:r>
              <a:rPr lang="vi-VN" sz="2000" dirty="0" smtClean="0">
                <a:latin typeface="+mj-lt"/>
                <a:ea typeface="Calibri" panose="020F0502020204030204" pitchFamily="34" charset="0"/>
                <a:cs typeface="Calibri" panose="020F0502020204030204" pitchFamily="34" charset="0"/>
              </a:rPr>
              <a:t>                </a:t>
            </a:r>
            <a:r>
              <a:rPr lang="en-US" sz="2000" dirty="0" smtClean="0">
                <a:latin typeface="+mj-lt"/>
                <a:ea typeface="Calibri" panose="020F0502020204030204" pitchFamily="34" charset="0"/>
                <a:cs typeface="Calibri" panose="020F0502020204030204" pitchFamily="34" charset="0"/>
              </a:rPr>
              <a:t>C</a:t>
            </a:r>
            <a:r>
              <a:rPr lang="en-US" sz="2000" dirty="0">
                <a:latin typeface="+mj-lt"/>
                <a:ea typeface="Calibri" panose="020F0502020204030204" pitchFamily="34" charset="0"/>
                <a:cs typeface="Calibri" panose="020F0502020204030204" pitchFamily="34" charset="0"/>
              </a:rPr>
              <a:t>. described 	</a:t>
            </a:r>
            <a:r>
              <a:rPr lang="en-US" sz="2000" dirty="0" smtClean="0">
                <a:latin typeface="+mj-lt"/>
                <a:ea typeface="Calibri" panose="020F0502020204030204" pitchFamily="34" charset="0"/>
                <a:cs typeface="Calibri" panose="020F0502020204030204" pitchFamily="34" charset="0"/>
              </a:rPr>
              <a:t>D</a:t>
            </a:r>
            <a:r>
              <a:rPr lang="en-US" sz="2000" dirty="0">
                <a:latin typeface="+mj-lt"/>
                <a:ea typeface="Calibri" panose="020F0502020204030204" pitchFamily="34" charset="0"/>
                <a:cs typeface="Calibri" panose="020F0502020204030204" pitchFamily="34" charset="0"/>
              </a:rPr>
              <a:t>. watched</a:t>
            </a:r>
            <a:endParaRPr lang="en-US" sz="2000" dirty="0">
              <a:latin typeface="+mj-lt"/>
              <a:ea typeface="Calibri" panose="020F0502020204030204" pitchFamily="34" charset="0"/>
              <a:cs typeface="Times New Roman" panose="02020603050405020304" pitchFamily="18" charset="0"/>
            </a:endParaRPr>
          </a:p>
          <a:p>
            <a:pPr algn="just">
              <a:lnSpc>
                <a:spcPct val="150000"/>
              </a:lnSpc>
            </a:pPr>
            <a:r>
              <a:rPr lang="en-US" sz="2000" b="1" dirty="0">
                <a:latin typeface="+mj-lt"/>
                <a:ea typeface="Calibri" panose="020F0502020204030204" pitchFamily="34" charset="0"/>
                <a:cs typeface="Calibri" panose="020F0502020204030204" pitchFamily="34" charset="0"/>
              </a:rPr>
              <a:t>8.</a:t>
            </a:r>
            <a:r>
              <a:rPr lang="en-US" sz="2000" dirty="0">
                <a:latin typeface="+mj-lt"/>
                <a:ea typeface="Calibri" panose="020F0502020204030204" pitchFamily="34" charset="0"/>
                <a:cs typeface="Calibri" panose="020F0502020204030204" pitchFamily="34" charset="0"/>
              </a:rPr>
              <a:t> We often ____________ lucky money at Tet. </a:t>
            </a:r>
            <a:endParaRPr lang="en-US" sz="2000" dirty="0">
              <a:latin typeface="+mj-lt"/>
              <a:ea typeface="Calibri" panose="020F0502020204030204" pitchFamily="34" charset="0"/>
              <a:cs typeface="Times New Roman" panose="02020603050405020304" pitchFamily="18" charset="0"/>
            </a:endParaRPr>
          </a:p>
          <a:p>
            <a:pPr algn="just">
              <a:lnSpc>
                <a:spcPct val="150000"/>
              </a:lnSpc>
            </a:pPr>
            <a:r>
              <a:rPr lang="en-US" sz="2000" dirty="0">
                <a:latin typeface="+mj-lt"/>
                <a:ea typeface="Calibri" panose="020F0502020204030204" pitchFamily="34" charset="0"/>
                <a:cs typeface="Calibri" panose="020F0502020204030204" pitchFamily="34" charset="0"/>
              </a:rPr>
              <a:t>A. receives 	</a:t>
            </a:r>
            <a:r>
              <a:rPr lang="en-US" sz="2000" dirty="0" smtClean="0">
                <a:latin typeface="+mj-lt"/>
                <a:ea typeface="Calibri" panose="020F0502020204030204" pitchFamily="34" charset="0"/>
                <a:cs typeface="Calibri" panose="020F0502020204030204" pitchFamily="34" charset="0"/>
              </a:rPr>
              <a:t>B</a:t>
            </a:r>
            <a:r>
              <a:rPr lang="en-US" sz="2000" dirty="0">
                <a:latin typeface="+mj-lt"/>
                <a:ea typeface="Calibri" panose="020F0502020204030204" pitchFamily="34" charset="0"/>
                <a:cs typeface="Calibri" panose="020F0502020204030204" pitchFamily="34" charset="0"/>
              </a:rPr>
              <a:t>. receive 		C. received 	</a:t>
            </a:r>
            <a:r>
              <a:rPr lang="en-US" sz="2000" dirty="0" smtClean="0">
                <a:latin typeface="+mj-lt"/>
                <a:ea typeface="Calibri" panose="020F0502020204030204" pitchFamily="34" charset="0"/>
                <a:cs typeface="Calibri" panose="020F0502020204030204" pitchFamily="34" charset="0"/>
              </a:rPr>
              <a:t>D</a:t>
            </a:r>
            <a:r>
              <a:rPr lang="en-US" sz="2000" dirty="0">
                <a:latin typeface="+mj-lt"/>
                <a:ea typeface="Calibri" panose="020F0502020204030204" pitchFamily="34" charset="0"/>
                <a:cs typeface="Calibri" panose="020F0502020204030204" pitchFamily="34" charset="0"/>
              </a:rPr>
              <a:t>. receiving</a:t>
            </a:r>
            <a:endParaRPr lang="en-US" sz="2000" dirty="0">
              <a:latin typeface="+mj-lt"/>
              <a:ea typeface="Calibri" panose="020F0502020204030204" pitchFamily="34" charset="0"/>
              <a:cs typeface="Times New Roman" panose="02020603050405020304" pitchFamily="18" charset="0"/>
            </a:endParaRPr>
          </a:p>
          <a:p>
            <a:pPr algn="just">
              <a:lnSpc>
                <a:spcPct val="150000"/>
              </a:lnSpc>
            </a:pPr>
            <a:r>
              <a:rPr lang="en-US" sz="2000" b="1" dirty="0">
                <a:latin typeface="+mj-lt"/>
                <a:ea typeface="Calibri" panose="020F0502020204030204" pitchFamily="34" charset="0"/>
                <a:cs typeface="Calibri" panose="020F0502020204030204" pitchFamily="34" charset="0"/>
              </a:rPr>
              <a:t>9.</a:t>
            </a:r>
            <a:r>
              <a:rPr lang="en-US" sz="2000" dirty="0">
                <a:latin typeface="+mj-lt"/>
                <a:ea typeface="Calibri" panose="020F0502020204030204" pitchFamily="34" charset="0"/>
                <a:cs typeface="Calibri" panose="020F0502020204030204" pitchFamily="34" charset="0"/>
              </a:rPr>
              <a:t> I think it is a good ____________ in this circumstance. </a:t>
            </a:r>
            <a:endParaRPr lang="en-US" sz="2000" dirty="0">
              <a:latin typeface="+mj-lt"/>
              <a:ea typeface="Calibri" panose="020F0502020204030204" pitchFamily="34" charset="0"/>
              <a:cs typeface="Times New Roman" panose="02020603050405020304" pitchFamily="18" charset="0"/>
            </a:endParaRPr>
          </a:p>
          <a:p>
            <a:pPr algn="just">
              <a:lnSpc>
                <a:spcPct val="150000"/>
              </a:lnSpc>
            </a:pPr>
            <a:r>
              <a:rPr lang="en-US" sz="2000" dirty="0">
                <a:latin typeface="+mj-lt"/>
                <a:ea typeface="Calibri" panose="020F0502020204030204" pitchFamily="34" charset="0"/>
                <a:cs typeface="Calibri" panose="020F0502020204030204" pitchFamily="34" charset="0"/>
              </a:rPr>
              <a:t>A. choose 	</a:t>
            </a:r>
            <a:r>
              <a:rPr lang="en-US" sz="2000" dirty="0" smtClean="0">
                <a:latin typeface="+mj-lt"/>
                <a:ea typeface="Calibri" panose="020F0502020204030204" pitchFamily="34" charset="0"/>
                <a:cs typeface="Calibri" panose="020F0502020204030204" pitchFamily="34" charset="0"/>
              </a:rPr>
              <a:t>B</a:t>
            </a:r>
            <a:r>
              <a:rPr lang="en-US" sz="2000" dirty="0">
                <a:latin typeface="+mj-lt"/>
                <a:ea typeface="Calibri" panose="020F0502020204030204" pitchFamily="34" charset="0"/>
                <a:cs typeface="Calibri" panose="020F0502020204030204" pitchFamily="34" charset="0"/>
              </a:rPr>
              <a:t>. chose 		C. choice 	</a:t>
            </a:r>
            <a:r>
              <a:rPr lang="en-US" sz="2000" dirty="0" smtClean="0">
                <a:latin typeface="+mj-lt"/>
                <a:ea typeface="Calibri" panose="020F0502020204030204" pitchFamily="34" charset="0"/>
                <a:cs typeface="Calibri" panose="020F0502020204030204" pitchFamily="34" charset="0"/>
              </a:rPr>
              <a:t>D</a:t>
            </a:r>
            <a:r>
              <a:rPr lang="en-US" sz="2000" dirty="0">
                <a:latin typeface="+mj-lt"/>
                <a:ea typeface="Calibri" panose="020F0502020204030204" pitchFamily="34" charset="0"/>
                <a:cs typeface="Calibri" panose="020F0502020204030204" pitchFamily="34" charset="0"/>
              </a:rPr>
              <a:t>. chooses</a:t>
            </a:r>
            <a:endParaRPr lang="en-US" sz="2000" dirty="0">
              <a:latin typeface="+mj-lt"/>
              <a:ea typeface="Calibri" panose="020F0502020204030204" pitchFamily="34" charset="0"/>
              <a:cs typeface="Times New Roman" panose="02020603050405020304" pitchFamily="18" charset="0"/>
            </a:endParaRPr>
          </a:p>
          <a:p>
            <a:pPr algn="just">
              <a:lnSpc>
                <a:spcPct val="150000"/>
              </a:lnSpc>
            </a:pPr>
            <a:r>
              <a:rPr lang="en-US" sz="2000" b="1" dirty="0">
                <a:latin typeface="+mj-lt"/>
                <a:ea typeface="Calibri" panose="020F0502020204030204" pitchFamily="34" charset="0"/>
                <a:cs typeface="Calibri" panose="020F0502020204030204" pitchFamily="34" charset="0"/>
              </a:rPr>
              <a:t>10.</a:t>
            </a:r>
            <a:r>
              <a:rPr lang="en-US" sz="2000" dirty="0">
                <a:latin typeface="+mj-lt"/>
                <a:ea typeface="Calibri" panose="020F0502020204030204" pitchFamily="34" charset="0"/>
                <a:cs typeface="Calibri" panose="020F0502020204030204" pitchFamily="34" charset="0"/>
              </a:rPr>
              <a:t> There are a lot of cultural and ____________ activities held as part of this festival. </a:t>
            </a:r>
            <a:endParaRPr lang="en-US" sz="2000" dirty="0">
              <a:latin typeface="+mj-lt"/>
              <a:ea typeface="Calibri" panose="020F0502020204030204" pitchFamily="34" charset="0"/>
              <a:cs typeface="Times New Roman" panose="02020603050405020304" pitchFamily="18" charset="0"/>
            </a:endParaRPr>
          </a:p>
          <a:p>
            <a:pPr algn="just">
              <a:lnSpc>
                <a:spcPct val="150000"/>
              </a:lnSpc>
            </a:pPr>
            <a:r>
              <a:rPr lang="en-US" sz="2000" dirty="0">
                <a:latin typeface="+mj-lt"/>
                <a:ea typeface="Calibri" panose="020F0502020204030204" pitchFamily="34" charset="0"/>
                <a:cs typeface="Calibri" panose="020F0502020204030204" pitchFamily="34" charset="0"/>
              </a:rPr>
              <a:t>A. art 		</a:t>
            </a:r>
            <a:r>
              <a:rPr lang="en-US" sz="2000" dirty="0" smtClean="0">
                <a:latin typeface="+mj-lt"/>
                <a:ea typeface="Calibri" panose="020F0502020204030204" pitchFamily="34" charset="0"/>
                <a:cs typeface="Calibri" panose="020F0502020204030204" pitchFamily="34" charset="0"/>
              </a:rPr>
              <a:t>B</a:t>
            </a:r>
            <a:r>
              <a:rPr lang="en-US" sz="2000" dirty="0">
                <a:latin typeface="+mj-lt"/>
                <a:ea typeface="Calibri" panose="020F0502020204030204" pitchFamily="34" charset="0"/>
                <a:cs typeface="Calibri" panose="020F0502020204030204" pitchFamily="34" charset="0"/>
              </a:rPr>
              <a:t>. artists 		C. arts 		</a:t>
            </a:r>
            <a:r>
              <a:rPr lang="en-US" sz="2000" dirty="0" smtClean="0">
                <a:latin typeface="+mj-lt"/>
                <a:ea typeface="Calibri" panose="020F0502020204030204" pitchFamily="34" charset="0"/>
                <a:cs typeface="Calibri" panose="020F0502020204030204" pitchFamily="34" charset="0"/>
              </a:rPr>
              <a:t>D</a:t>
            </a:r>
            <a:r>
              <a:rPr lang="en-US" sz="2000" dirty="0">
                <a:latin typeface="+mj-lt"/>
                <a:ea typeface="Calibri" panose="020F0502020204030204" pitchFamily="34" charset="0"/>
                <a:cs typeface="Calibri" panose="020F0502020204030204" pitchFamily="34" charset="0"/>
              </a:rPr>
              <a:t>. artistic</a:t>
            </a:r>
            <a:endParaRPr lang="en-US" sz="2000" dirty="0">
              <a:effectLst/>
              <a:latin typeface="+mj-lt"/>
              <a:ea typeface="Calibri" panose="020F0502020204030204" pitchFamily="34" charset="0"/>
              <a:cs typeface="Times New Roman" panose="02020603050405020304" pitchFamily="18" charset="0"/>
            </a:endParaRPr>
          </a:p>
        </p:txBody>
      </p:sp>
      <p:sp>
        <p:nvSpPr>
          <p:cNvPr id="10" name="Oval 9"/>
          <p:cNvSpPr/>
          <p:nvPr/>
        </p:nvSpPr>
        <p:spPr>
          <a:xfrm>
            <a:off x="4827814" y="580842"/>
            <a:ext cx="424543" cy="424544"/>
          </a:xfrm>
          <a:prstGeom prst="ellipse">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Oval 10"/>
          <p:cNvSpPr/>
          <p:nvPr/>
        </p:nvSpPr>
        <p:spPr>
          <a:xfrm>
            <a:off x="281433" y="1434379"/>
            <a:ext cx="424543" cy="424544"/>
          </a:xfrm>
          <a:prstGeom prst="ellipse">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Oval 11"/>
          <p:cNvSpPr/>
          <p:nvPr/>
        </p:nvSpPr>
        <p:spPr>
          <a:xfrm>
            <a:off x="2088461" y="2353010"/>
            <a:ext cx="424543" cy="424544"/>
          </a:xfrm>
          <a:prstGeom prst="ellipse">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Oval 12"/>
          <p:cNvSpPr/>
          <p:nvPr/>
        </p:nvSpPr>
        <p:spPr>
          <a:xfrm>
            <a:off x="4842871" y="3292926"/>
            <a:ext cx="424543" cy="424544"/>
          </a:xfrm>
          <a:prstGeom prst="ellipse">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Oval 13"/>
          <p:cNvSpPr/>
          <p:nvPr/>
        </p:nvSpPr>
        <p:spPr>
          <a:xfrm>
            <a:off x="6713365" y="4697560"/>
            <a:ext cx="424543" cy="424544"/>
          </a:xfrm>
          <a:prstGeom prst="ellipse">
            <a:avLst/>
          </a:prstGeom>
          <a:noFill/>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Vertic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5735" y="210964"/>
            <a:ext cx="8812530" cy="4524315"/>
          </a:xfrm>
          <a:prstGeom prst="rect">
            <a:avLst/>
          </a:prstGeom>
        </p:spPr>
        <p:txBody>
          <a:bodyPr wrap="square">
            <a:spAutoFit/>
          </a:bodyPr>
          <a:lstStyle/>
          <a:p>
            <a:pPr algn="ctr"/>
            <a:r>
              <a:rPr lang="en-US" sz="2400" b="1" dirty="0">
                <a:solidFill>
                  <a:srgbClr val="0070C0"/>
                </a:solidFill>
                <a:latin typeface="Bahnschrift SemiBold SemiConden" panose="020B0502040204020203" pitchFamily="34" charset="0"/>
                <a:ea typeface="Cambria" panose="02040503050406030204" pitchFamily="18" charset="0"/>
                <a:cs typeface="Cambria" panose="02040503050406030204" pitchFamily="18" charset="0"/>
              </a:rPr>
              <a:t>Exercise 5. Give the correct form of the words given to complete the sentences.</a:t>
            </a:r>
          </a:p>
          <a:p>
            <a:pPr>
              <a:lnSpc>
                <a:spcPct val="150000"/>
              </a:lnSpc>
            </a:pPr>
            <a:r>
              <a:rPr lang="en-US" sz="2000" dirty="0">
                <a:latin typeface="+mj-lt"/>
                <a:ea typeface="Cambria" panose="02040503050406030204" pitchFamily="18" charset="0"/>
                <a:cs typeface="Cambria" panose="02040503050406030204" pitchFamily="18" charset="0"/>
              </a:rPr>
              <a:t>1. I saw so many ____________ flowers when I attended the festival last year. </a:t>
            </a:r>
            <a:r>
              <a:rPr lang="en-US" sz="2000" b="1" dirty="0">
                <a:latin typeface="+mj-lt"/>
                <a:ea typeface="Cambria" panose="02040503050406030204" pitchFamily="18" charset="0"/>
                <a:cs typeface="Cambria" panose="02040503050406030204" pitchFamily="18" charset="0"/>
              </a:rPr>
              <a:t>(beauty)</a:t>
            </a:r>
          </a:p>
          <a:p>
            <a:pPr>
              <a:lnSpc>
                <a:spcPct val="150000"/>
              </a:lnSpc>
            </a:pPr>
            <a:r>
              <a:rPr lang="en-US" sz="2000" dirty="0">
                <a:latin typeface="+mj-lt"/>
                <a:ea typeface="Cambria" panose="02040503050406030204" pitchFamily="18" charset="0"/>
                <a:cs typeface="Cambria" panose="02040503050406030204" pitchFamily="18" charset="0"/>
              </a:rPr>
              <a:t>2. The Christmas season is also called the </a:t>
            </a:r>
            <a:r>
              <a:rPr lang="en-US" sz="2000" dirty="0" smtClean="0">
                <a:latin typeface="+mj-lt"/>
                <a:ea typeface="Cambria" panose="02040503050406030204" pitchFamily="18" charset="0"/>
                <a:cs typeface="Cambria" panose="02040503050406030204" pitchFamily="18" charset="0"/>
              </a:rPr>
              <a:t>________ </a:t>
            </a:r>
            <a:r>
              <a:rPr lang="en-US" sz="2000" dirty="0">
                <a:latin typeface="+mj-lt"/>
                <a:ea typeface="Cambria" panose="02040503050406030204" pitchFamily="18" charset="0"/>
                <a:cs typeface="Cambria" panose="02040503050406030204" pitchFamily="18" charset="0"/>
              </a:rPr>
              <a:t>season. </a:t>
            </a:r>
            <a:r>
              <a:rPr lang="en-US" sz="2000" b="1" dirty="0">
                <a:latin typeface="+mj-lt"/>
                <a:ea typeface="Cambria" panose="02040503050406030204" pitchFamily="18" charset="0"/>
                <a:cs typeface="Cambria" panose="02040503050406030204" pitchFamily="18" charset="0"/>
              </a:rPr>
              <a:t>(festival)</a:t>
            </a:r>
          </a:p>
          <a:p>
            <a:pPr>
              <a:lnSpc>
                <a:spcPct val="150000"/>
              </a:lnSpc>
            </a:pPr>
            <a:r>
              <a:rPr lang="en-US" sz="2000" dirty="0">
                <a:latin typeface="+mj-lt"/>
                <a:ea typeface="Cambria" panose="02040503050406030204" pitchFamily="18" charset="0"/>
                <a:cs typeface="Cambria" panose="02040503050406030204" pitchFamily="18" charset="0"/>
              </a:rPr>
              <a:t>3. I loved the ____________ this night. </a:t>
            </a:r>
            <a:r>
              <a:rPr lang="en-US" sz="2000" b="1" dirty="0">
                <a:latin typeface="+mj-lt"/>
                <a:ea typeface="Cambria" panose="02040503050406030204" pitchFamily="18" charset="0"/>
                <a:cs typeface="Cambria" panose="02040503050406030204" pitchFamily="18" charset="0"/>
              </a:rPr>
              <a:t>(perform)</a:t>
            </a:r>
          </a:p>
          <a:p>
            <a:pPr>
              <a:lnSpc>
                <a:spcPct val="150000"/>
              </a:lnSpc>
              <a:tabLst>
                <a:tab pos="245110" algn="l"/>
              </a:tabLst>
            </a:pPr>
            <a:r>
              <a:rPr lang="en-US" sz="2000" dirty="0">
                <a:latin typeface="+mj-lt"/>
                <a:ea typeface="Cambria" panose="02040503050406030204" pitchFamily="18" charset="0"/>
                <a:cs typeface="Cambria" panose="02040503050406030204" pitchFamily="18" charset="0"/>
              </a:rPr>
              <a:t>4. There is a great ____________ for girls on March 3</a:t>
            </a:r>
            <a:r>
              <a:rPr lang="en-US" sz="2000" baseline="30000" dirty="0">
                <a:latin typeface="+mj-lt"/>
                <a:ea typeface="Cambria" panose="02040503050406030204" pitchFamily="18" charset="0"/>
                <a:cs typeface="Cambria" panose="02040503050406030204" pitchFamily="18" charset="0"/>
              </a:rPr>
              <a:t>rd</a:t>
            </a:r>
            <a:r>
              <a:rPr lang="en-US" sz="2000" dirty="0">
                <a:latin typeface="+mj-lt"/>
                <a:ea typeface="Cambria" panose="02040503050406030204" pitchFamily="18" charset="0"/>
                <a:cs typeface="Cambria" panose="02040503050406030204" pitchFamily="18" charset="0"/>
              </a:rPr>
              <a:t> every year. </a:t>
            </a:r>
            <a:r>
              <a:rPr lang="en-US" sz="2000" b="1" dirty="0">
                <a:latin typeface="+mj-lt"/>
                <a:ea typeface="Cambria" panose="02040503050406030204" pitchFamily="18" charset="0"/>
                <a:cs typeface="Cambria" panose="02040503050406030204" pitchFamily="18" charset="0"/>
              </a:rPr>
              <a:t>(celebrate)</a:t>
            </a:r>
          </a:p>
          <a:p>
            <a:pPr>
              <a:lnSpc>
                <a:spcPct val="150000"/>
              </a:lnSpc>
              <a:tabLst>
                <a:tab pos="245110" algn="l"/>
              </a:tabLst>
            </a:pPr>
            <a:r>
              <a:rPr lang="en-US" sz="2000" dirty="0">
                <a:latin typeface="+mj-lt"/>
                <a:ea typeface="Cambria" panose="02040503050406030204" pitchFamily="18" charset="0"/>
                <a:cs typeface="Cambria" panose="02040503050406030204" pitchFamily="18" charset="0"/>
              </a:rPr>
              <a:t>5. What I like about festivals is that they show the </a:t>
            </a:r>
            <a:r>
              <a:rPr lang="en-US" sz="2000" dirty="0" smtClean="0">
                <a:latin typeface="+mj-lt"/>
                <a:ea typeface="Cambria" panose="02040503050406030204" pitchFamily="18" charset="0"/>
                <a:cs typeface="Cambria" panose="02040503050406030204" pitchFamily="18" charset="0"/>
              </a:rPr>
              <a:t>_________ </a:t>
            </a:r>
            <a:r>
              <a:rPr lang="en-US" sz="2000" dirty="0">
                <a:latin typeface="+mj-lt"/>
                <a:ea typeface="Cambria" panose="02040503050406030204" pitchFamily="18" charset="0"/>
                <a:cs typeface="Cambria" panose="02040503050406030204" pitchFamily="18" charset="0"/>
              </a:rPr>
              <a:t>values of different Communities. </a:t>
            </a:r>
            <a:r>
              <a:rPr lang="en-US" sz="2000" b="1" dirty="0">
                <a:latin typeface="+mj-lt"/>
                <a:ea typeface="Cambria" panose="02040503050406030204" pitchFamily="18" charset="0"/>
                <a:cs typeface="Cambria" panose="02040503050406030204" pitchFamily="18" charset="0"/>
              </a:rPr>
              <a:t>(culture)</a:t>
            </a:r>
            <a:endParaRPr lang="en-US" sz="2000" b="1" dirty="0">
              <a:effectLst/>
              <a:latin typeface="+mj-lt"/>
              <a:ea typeface="Cambria" panose="02040503050406030204" pitchFamily="18" charset="0"/>
              <a:cs typeface="Cambria" panose="02040503050406030204" pitchFamily="18" charset="0"/>
            </a:endParaRPr>
          </a:p>
        </p:txBody>
      </p:sp>
      <p:sp>
        <p:nvSpPr>
          <p:cNvPr id="4" name="Rectangle 3"/>
          <p:cNvSpPr/>
          <p:nvPr/>
        </p:nvSpPr>
        <p:spPr>
          <a:xfrm>
            <a:off x="2337537" y="967173"/>
            <a:ext cx="1417376" cy="523220"/>
          </a:xfrm>
          <a:prstGeom prst="rect">
            <a:avLst/>
          </a:prstGeom>
        </p:spPr>
        <p:txBody>
          <a:bodyPr wrap="none">
            <a:spAutoFit/>
          </a:bodyPr>
          <a:lstStyle/>
          <a:p>
            <a:r>
              <a:rPr lang="vi-VN" sz="2800" dirty="0" smtClean="0">
                <a:solidFill>
                  <a:srgbClr val="C00000"/>
                </a:solidFill>
                <a:latin typeface="Bahnschrift SemiBold SemiConden" panose="020B0502040204020203" pitchFamily="34" charset="0"/>
                <a:ea typeface="Calibri" panose="020F0502020204030204" pitchFamily="34" charset="0"/>
              </a:rPr>
              <a:t>beautiful</a:t>
            </a:r>
            <a:endParaRPr lang="en-US" sz="2800" dirty="0">
              <a:solidFill>
                <a:srgbClr val="C00000"/>
              </a:solidFill>
              <a:latin typeface="Bahnschrift SemiBold SemiConden" panose="020B0502040204020203" pitchFamily="34" charset="0"/>
            </a:endParaRPr>
          </a:p>
        </p:txBody>
      </p:sp>
      <p:sp>
        <p:nvSpPr>
          <p:cNvPr id="6" name="Rectangle 5"/>
          <p:cNvSpPr/>
          <p:nvPr/>
        </p:nvSpPr>
        <p:spPr>
          <a:xfrm>
            <a:off x="5146051" y="1859801"/>
            <a:ext cx="992579" cy="523220"/>
          </a:xfrm>
          <a:prstGeom prst="rect">
            <a:avLst/>
          </a:prstGeom>
        </p:spPr>
        <p:txBody>
          <a:bodyPr wrap="none">
            <a:spAutoFit/>
          </a:bodyPr>
          <a:lstStyle/>
          <a:p>
            <a:r>
              <a:rPr lang="en-US" sz="2800" dirty="0">
                <a:solidFill>
                  <a:srgbClr val="C00000"/>
                </a:solidFill>
                <a:latin typeface="Bahnschrift SemiBold Condensed" panose="020B0502040204020203" pitchFamily="34" charset="0"/>
              </a:rPr>
              <a:t>festive</a:t>
            </a:r>
          </a:p>
        </p:txBody>
      </p:sp>
      <p:sp>
        <p:nvSpPr>
          <p:cNvPr id="7" name="Rectangle 6"/>
          <p:cNvSpPr/>
          <p:nvPr/>
        </p:nvSpPr>
        <p:spPr>
          <a:xfrm>
            <a:off x="1797325" y="2328006"/>
            <a:ext cx="1717137" cy="523220"/>
          </a:xfrm>
          <a:prstGeom prst="rect">
            <a:avLst/>
          </a:prstGeom>
        </p:spPr>
        <p:txBody>
          <a:bodyPr wrap="none">
            <a:spAutoFit/>
          </a:bodyPr>
          <a:lstStyle/>
          <a:p>
            <a:r>
              <a:rPr lang="en-US" sz="2800" dirty="0">
                <a:solidFill>
                  <a:srgbClr val="C00000"/>
                </a:solidFill>
                <a:latin typeface="Bahnschrift SemiBold Condensed" panose="020B0502040204020203" pitchFamily="34" charset="0"/>
              </a:rPr>
              <a:t>performance</a:t>
            </a:r>
            <a:endParaRPr lang="en-US" sz="4800" dirty="0">
              <a:solidFill>
                <a:srgbClr val="C00000"/>
              </a:solidFill>
              <a:latin typeface="Bahnschrift SemiBold Condensed" panose="020B0502040204020203" pitchFamily="34" charset="0"/>
            </a:endParaRPr>
          </a:p>
        </p:txBody>
      </p:sp>
      <p:sp>
        <p:nvSpPr>
          <p:cNvPr id="8" name="Rectangle 7"/>
          <p:cNvSpPr/>
          <p:nvPr/>
        </p:nvSpPr>
        <p:spPr>
          <a:xfrm>
            <a:off x="2337537" y="2774320"/>
            <a:ext cx="1537600" cy="523220"/>
          </a:xfrm>
          <a:prstGeom prst="rect">
            <a:avLst/>
          </a:prstGeom>
        </p:spPr>
        <p:txBody>
          <a:bodyPr wrap="none">
            <a:spAutoFit/>
          </a:bodyPr>
          <a:lstStyle/>
          <a:p>
            <a:r>
              <a:rPr lang="en-US" sz="2800" dirty="0" smtClean="0">
                <a:solidFill>
                  <a:srgbClr val="C00000"/>
                </a:solidFill>
                <a:latin typeface="Bahnschrift SemiBold Condensed" panose="020B0502040204020203" pitchFamily="34" charset="0"/>
              </a:rPr>
              <a:t>celebration</a:t>
            </a:r>
            <a:endParaRPr lang="en-US" sz="2800" dirty="0">
              <a:solidFill>
                <a:srgbClr val="C00000"/>
              </a:solidFill>
              <a:latin typeface="Bahnschrift SemiBold Condensed" panose="020B0502040204020203" pitchFamily="34" charset="0"/>
            </a:endParaRPr>
          </a:p>
        </p:txBody>
      </p:sp>
      <p:sp>
        <p:nvSpPr>
          <p:cNvPr id="9" name="Rectangle 8"/>
          <p:cNvSpPr/>
          <p:nvPr/>
        </p:nvSpPr>
        <p:spPr>
          <a:xfrm>
            <a:off x="5831851" y="3666948"/>
            <a:ext cx="1130438" cy="523220"/>
          </a:xfrm>
          <a:prstGeom prst="rect">
            <a:avLst/>
          </a:prstGeom>
        </p:spPr>
        <p:txBody>
          <a:bodyPr wrap="none">
            <a:spAutoFit/>
          </a:bodyPr>
          <a:lstStyle/>
          <a:p>
            <a:r>
              <a:rPr lang="en-US" sz="2800" dirty="0">
                <a:solidFill>
                  <a:srgbClr val="C00000"/>
                </a:solidFill>
                <a:latin typeface="Bahnschrift SemiBold Condensed" panose="020B0502040204020203" pitchFamily="34" charset="0"/>
              </a:rPr>
              <a:t>cultural</a:t>
            </a:r>
          </a:p>
        </p:txBody>
      </p:sp>
    </p:spTree>
    <p:extLst>
      <p:ext uri="{BB962C8B-B14F-4D97-AF65-F5344CB8AC3E}">
        <p14:creationId xmlns:p14="http://schemas.microsoft.com/office/powerpoint/2010/main" val="211242670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40030" y="147621"/>
            <a:ext cx="8663940" cy="5016758"/>
          </a:xfrm>
          <a:prstGeom prst="rect">
            <a:avLst/>
          </a:prstGeom>
        </p:spPr>
        <p:txBody>
          <a:bodyPr wrap="square">
            <a:spAutoFit/>
          </a:bodyPr>
          <a:lstStyle/>
          <a:p>
            <a:pPr algn="just">
              <a:lnSpc>
                <a:spcPct val="200000"/>
              </a:lnSpc>
              <a:tabLst>
                <a:tab pos="245110" algn="l"/>
              </a:tabLst>
            </a:pPr>
            <a:r>
              <a:rPr lang="en-US" sz="2000" b="1" dirty="0">
                <a:latin typeface="+mj-lt"/>
                <a:ea typeface="Cambria" panose="02040503050406030204" pitchFamily="18" charset="0"/>
                <a:cs typeface="Cambria" panose="02040503050406030204" pitchFamily="18" charset="0"/>
              </a:rPr>
              <a:t>6.</a:t>
            </a:r>
            <a:r>
              <a:rPr lang="en-US" sz="2000" dirty="0">
                <a:latin typeface="+mj-lt"/>
                <a:ea typeface="Cambria" panose="02040503050406030204" pitchFamily="18" charset="0"/>
                <a:cs typeface="Cambria" panose="02040503050406030204" pitchFamily="18" charset="0"/>
              </a:rPr>
              <a:t> Hoi An is an old city with many places of ____________. </a:t>
            </a:r>
            <a:r>
              <a:rPr lang="en-US" sz="2000" b="1" dirty="0">
                <a:latin typeface="+mj-lt"/>
                <a:ea typeface="Cambria" panose="02040503050406030204" pitchFamily="18" charset="0"/>
                <a:cs typeface="Cambria" panose="02040503050406030204" pitchFamily="18" charset="0"/>
              </a:rPr>
              <a:t>(interesting)</a:t>
            </a:r>
            <a:endParaRPr lang="en-US" sz="2000" dirty="0">
              <a:latin typeface="+mj-lt"/>
              <a:ea typeface="Cambria" panose="02040503050406030204" pitchFamily="18" charset="0"/>
              <a:cs typeface="Cambria" panose="02040503050406030204" pitchFamily="18" charset="0"/>
            </a:endParaRPr>
          </a:p>
          <a:p>
            <a:pPr algn="just">
              <a:lnSpc>
                <a:spcPct val="200000"/>
              </a:lnSpc>
              <a:tabLst>
                <a:tab pos="245110" algn="l"/>
              </a:tabLst>
            </a:pPr>
            <a:r>
              <a:rPr lang="en-US" sz="2000" b="1" dirty="0">
                <a:latin typeface="+mj-lt"/>
                <a:ea typeface="Cambria" panose="02040503050406030204" pitchFamily="18" charset="0"/>
                <a:cs typeface="Cambria" panose="02040503050406030204" pitchFamily="18" charset="0"/>
              </a:rPr>
              <a:t>7.</a:t>
            </a:r>
            <a:r>
              <a:rPr lang="en-US" sz="2000" dirty="0">
                <a:latin typeface="+mj-lt"/>
                <a:ea typeface="Cambria" panose="02040503050406030204" pitchFamily="18" charset="0"/>
                <a:cs typeface="Cambria" panose="02040503050406030204" pitchFamily="18" charset="0"/>
              </a:rPr>
              <a:t> The ____________ for Hue festival is taken by my group. </a:t>
            </a:r>
            <a:r>
              <a:rPr lang="en-US" sz="2000" b="1" dirty="0">
                <a:latin typeface="+mj-lt"/>
                <a:ea typeface="Cambria" panose="02040503050406030204" pitchFamily="18" charset="0"/>
                <a:cs typeface="Cambria" panose="02040503050406030204" pitchFamily="18" charset="0"/>
              </a:rPr>
              <a:t>(prepare)</a:t>
            </a:r>
            <a:endParaRPr lang="en-US" sz="2000" dirty="0">
              <a:latin typeface="+mj-lt"/>
              <a:ea typeface="Cambria" panose="02040503050406030204" pitchFamily="18" charset="0"/>
              <a:cs typeface="Cambria" panose="02040503050406030204" pitchFamily="18" charset="0"/>
            </a:endParaRPr>
          </a:p>
          <a:p>
            <a:pPr algn="just">
              <a:lnSpc>
                <a:spcPct val="200000"/>
              </a:lnSpc>
              <a:tabLst>
                <a:tab pos="245110" algn="l"/>
              </a:tabLst>
            </a:pPr>
            <a:r>
              <a:rPr lang="en-US" sz="2000" b="1" dirty="0">
                <a:latin typeface="+mj-lt"/>
                <a:ea typeface="Cambria" panose="02040503050406030204" pitchFamily="18" charset="0"/>
                <a:cs typeface="Cambria" panose="02040503050406030204" pitchFamily="18" charset="0"/>
              </a:rPr>
              <a:t>8.</a:t>
            </a:r>
            <a:r>
              <a:rPr lang="en-US" sz="2000" dirty="0">
                <a:latin typeface="+mj-lt"/>
                <a:ea typeface="Cambria" panose="02040503050406030204" pitchFamily="18" charset="0"/>
                <a:cs typeface="Cambria" panose="02040503050406030204" pitchFamily="18" charset="0"/>
              </a:rPr>
              <a:t> All the streets in the city center are decorated with </a:t>
            </a:r>
            <a:r>
              <a:rPr lang="en-US" sz="2000" dirty="0" smtClean="0">
                <a:latin typeface="+mj-lt"/>
                <a:ea typeface="Cambria" panose="02040503050406030204" pitchFamily="18" charset="0"/>
                <a:cs typeface="Cambria" panose="02040503050406030204" pitchFamily="18" charset="0"/>
              </a:rPr>
              <a:t>_______ </a:t>
            </a:r>
            <a:r>
              <a:rPr lang="en-US" sz="2000" dirty="0">
                <a:latin typeface="+mj-lt"/>
                <a:ea typeface="Cambria" panose="02040503050406030204" pitchFamily="18" charset="0"/>
                <a:cs typeface="Cambria" panose="02040503050406030204" pitchFamily="18" charset="0"/>
              </a:rPr>
              <a:t>lights and red banners. </a:t>
            </a:r>
            <a:r>
              <a:rPr lang="en-US" sz="2000" b="1" dirty="0">
                <a:latin typeface="+mj-lt"/>
                <a:ea typeface="Cambria" panose="02040503050406030204" pitchFamily="18" charset="0"/>
                <a:cs typeface="Cambria" panose="02040503050406030204" pitchFamily="18" charset="0"/>
              </a:rPr>
              <a:t>(color)</a:t>
            </a:r>
            <a:endParaRPr lang="en-US" sz="2000" dirty="0">
              <a:latin typeface="+mj-lt"/>
              <a:ea typeface="Cambria" panose="02040503050406030204" pitchFamily="18" charset="0"/>
              <a:cs typeface="Cambria" panose="02040503050406030204" pitchFamily="18" charset="0"/>
            </a:endParaRPr>
          </a:p>
          <a:p>
            <a:pPr algn="just">
              <a:lnSpc>
                <a:spcPct val="200000"/>
              </a:lnSpc>
              <a:tabLst>
                <a:tab pos="245110" algn="l"/>
              </a:tabLst>
            </a:pPr>
            <a:r>
              <a:rPr lang="en-US" sz="2000" b="1" dirty="0">
                <a:latin typeface="+mj-lt"/>
                <a:ea typeface="Cambria" panose="02040503050406030204" pitchFamily="18" charset="0"/>
                <a:cs typeface="Cambria" panose="02040503050406030204" pitchFamily="18" charset="0"/>
              </a:rPr>
              <a:t>9.</a:t>
            </a:r>
            <a:r>
              <a:rPr lang="en-US" sz="2000" dirty="0">
                <a:latin typeface="+mj-lt"/>
                <a:ea typeface="Cambria" panose="02040503050406030204" pitchFamily="18" charset="0"/>
                <a:cs typeface="Cambria" panose="02040503050406030204" pitchFamily="18" charset="0"/>
              </a:rPr>
              <a:t> There has been various ____________ shows on TV recently. </a:t>
            </a:r>
            <a:r>
              <a:rPr lang="en-US" sz="2000" b="1" dirty="0">
                <a:latin typeface="+mj-lt"/>
                <a:ea typeface="Cambria" panose="02040503050406030204" pitchFamily="18" charset="0"/>
                <a:cs typeface="Cambria" panose="02040503050406030204" pitchFamily="18" charset="0"/>
              </a:rPr>
              <a:t>(entertain)</a:t>
            </a:r>
            <a:endParaRPr lang="en-US" sz="2000" dirty="0">
              <a:latin typeface="+mj-lt"/>
              <a:ea typeface="Cambria" panose="02040503050406030204" pitchFamily="18" charset="0"/>
              <a:cs typeface="Cambria" panose="02040503050406030204" pitchFamily="18" charset="0"/>
            </a:endParaRPr>
          </a:p>
          <a:p>
            <a:pPr algn="just">
              <a:lnSpc>
                <a:spcPct val="200000"/>
              </a:lnSpc>
            </a:pPr>
            <a:r>
              <a:rPr lang="en-US" sz="2000" b="1" dirty="0">
                <a:latin typeface="+mj-lt"/>
                <a:ea typeface="Cambria" panose="02040503050406030204" pitchFamily="18" charset="0"/>
                <a:cs typeface="Cambria" panose="02040503050406030204" pitchFamily="18" charset="0"/>
              </a:rPr>
              <a:t>10.</a:t>
            </a:r>
            <a:r>
              <a:rPr lang="en-US" sz="2000" dirty="0">
                <a:latin typeface="+mj-lt"/>
                <a:ea typeface="Cambria" panose="02040503050406030204" pitchFamily="18" charset="0"/>
                <a:cs typeface="Cambria" panose="02040503050406030204" pitchFamily="18" charset="0"/>
              </a:rPr>
              <a:t> The New Year marks the </a:t>
            </a:r>
            <a:r>
              <a:rPr lang="en-US" sz="2000" dirty="0" smtClean="0">
                <a:latin typeface="+mj-lt"/>
                <a:ea typeface="Cambria" panose="02040503050406030204" pitchFamily="18" charset="0"/>
                <a:cs typeface="Cambria" panose="02040503050406030204" pitchFamily="18" charset="0"/>
              </a:rPr>
              <a:t>__________ </a:t>
            </a:r>
            <a:r>
              <a:rPr lang="en-US" sz="2000" dirty="0">
                <a:latin typeface="+mj-lt"/>
                <a:ea typeface="Cambria" panose="02040503050406030204" pitchFamily="18" charset="0"/>
                <a:cs typeface="Cambria" panose="02040503050406030204" pitchFamily="18" charset="0"/>
              </a:rPr>
              <a:t>of spring and the start of the Lunar New Year. </a:t>
            </a:r>
            <a:r>
              <a:rPr lang="en-US" sz="2000" b="1" dirty="0">
                <a:latin typeface="+mj-lt"/>
                <a:ea typeface="Cambria" panose="02040503050406030204" pitchFamily="18" charset="0"/>
                <a:cs typeface="Cambria" panose="02040503050406030204" pitchFamily="18" charset="0"/>
              </a:rPr>
              <a:t>(begin)</a:t>
            </a:r>
            <a:endParaRPr lang="en-US" sz="2000" dirty="0">
              <a:effectLst/>
              <a:latin typeface="+mj-lt"/>
              <a:ea typeface="Cambria" panose="02040503050406030204" pitchFamily="18" charset="0"/>
              <a:cs typeface="Cambria" panose="02040503050406030204" pitchFamily="18" charset="0"/>
            </a:endParaRPr>
          </a:p>
        </p:txBody>
      </p:sp>
      <p:sp>
        <p:nvSpPr>
          <p:cNvPr id="3" name="Rectangle 2"/>
          <p:cNvSpPr/>
          <p:nvPr/>
        </p:nvSpPr>
        <p:spPr>
          <a:xfrm>
            <a:off x="5233137" y="281373"/>
            <a:ext cx="1391728" cy="523220"/>
          </a:xfrm>
          <a:prstGeom prst="rect">
            <a:avLst/>
          </a:prstGeom>
        </p:spPr>
        <p:txBody>
          <a:bodyPr wrap="none">
            <a:spAutoFit/>
          </a:bodyPr>
          <a:lstStyle/>
          <a:p>
            <a:r>
              <a:rPr lang="en-US" sz="2800" dirty="0">
                <a:solidFill>
                  <a:srgbClr val="C00000"/>
                </a:solidFill>
                <a:latin typeface="Bahnschrift SemiBold Condensed" panose="020B0502040204020203" pitchFamily="34" charset="0"/>
              </a:rPr>
              <a:t> interests </a:t>
            </a:r>
          </a:p>
        </p:txBody>
      </p:sp>
      <p:sp>
        <p:nvSpPr>
          <p:cNvPr id="5" name="Rectangle 4"/>
          <p:cNvSpPr/>
          <p:nvPr/>
        </p:nvSpPr>
        <p:spPr>
          <a:xfrm>
            <a:off x="1085679" y="869200"/>
            <a:ext cx="1653017" cy="523220"/>
          </a:xfrm>
          <a:prstGeom prst="rect">
            <a:avLst/>
          </a:prstGeom>
        </p:spPr>
        <p:txBody>
          <a:bodyPr wrap="none">
            <a:spAutoFit/>
          </a:bodyPr>
          <a:lstStyle/>
          <a:p>
            <a:r>
              <a:rPr lang="en-US" sz="2800" dirty="0">
                <a:solidFill>
                  <a:srgbClr val="C00000"/>
                </a:solidFill>
                <a:latin typeface="Bahnschrift SemiBold Condensed" panose="020B0502040204020203" pitchFamily="34" charset="0"/>
              </a:rPr>
              <a:t>preparation </a:t>
            </a:r>
          </a:p>
        </p:txBody>
      </p:sp>
      <p:sp>
        <p:nvSpPr>
          <p:cNvPr id="6" name="Rectangle 5"/>
          <p:cNvSpPr/>
          <p:nvPr/>
        </p:nvSpPr>
        <p:spPr>
          <a:xfrm>
            <a:off x="6539422" y="1500571"/>
            <a:ext cx="1107996" cy="523220"/>
          </a:xfrm>
          <a:prstGeom prst="rect">
            <a:avLst/>
          </a:prstGeom>
        </p:spPr>
        <p:txBody>
          <a:bodyPr wrap="none">
            <a:spAutoFit/>
          </a:bodyPr>
          <a:lstStyle/>
          <a:p>
            <a:r>
              <a:rPr lang="en-US" sz="2800" dirty="0">
                <a:solidFill>
                  <a:srgbClr val="C00000"/>
                </a:solidFill>
                <a:latin typeface="Bahnschrift SemiBold Condensed" panose="020B0502040204020203" pitchFamily="34" charset="0"/>
              </a:rPr>
              <a:t>colorful</a:t>
            </a:r>
          </a:p>
        </p:txBody>
      </p:sp>
      <p:sp>
        <p:nvSpPr>
          <p:cNvPr id="7" name="Rectangle 6"/>
          <p:cNvSpPr/>
          <p:nvPr/>
        </p:nvSpPr>
        <p:spPr>
          <a:xfrm>
            <a:off x="4018002" y="2708884"/>
            <a:ext cx="1718740" cy="523220"/>
          </a:xfrm>
          <a:prstGeom prst="rect">
            <a:avLst/>
          </a:prstGeom>
        </p:spPr>
        <p:txBody>
          <a:bodyPr wrap="none">
            <a:spAutoFit/>
          </a:bodyPr>
          <a:lstStyle/>
          <a:p>
            <a:r>
              <a:rPr lang="en-US" sz="2800" dirty="0">
                <a:solidFill>
                  <a:srgbClr val="C00000"/>
                </a:solidFill>
                <a:latin typeface="Bahnschrift SemiBold Condensed" panose="020B0502040204020203" pitchFamily="34" charset="0"/>
              </a:rPr>
              <a:t>entertaining </a:t>
            </a:r>
          </a:p>
        </p:txBody>
      </p:sp>
      <p:sp>
        <p:nvSpPr>
          <p:cNvPr id="8" name="Rectangle 7"/>
          <p:cNvSpPr/>
          <p:nvPr/>
        </p:nvSpPr>
        <p:spPr>
          <a:xfrm>
            <a:off x="3886293" y="3936631"/>
            <a:ext cx="1346844" cy="523220"/>
          </a:xfrm>
          <a:prstGeom prst="rect">
            <a:avLst/>
          </a:prstGeom>
        </p:spPr>
        <p:txBody>
          <a:bodyPr wrap="none">
            <a:spAutoFit/>
          </a:bodyPr>
          <a:lstStyle/>
          <a:p>
            <a:r>
              <a:rPr lang="en-US" sz="2800" dirty="0">
                <a:solidFill>
                  <a:srgbClr val="C00000"/>
                </a:solidFill>
                <a:latin typeface="Bahnschrift SemiBold Condensed" panose="020B0502040204020203" pitchFamily="34" charset="0"/>
              </a:rPr>
              <a:t>beginning</a:t>
            </a:r>
          </a:p>
        </p:txBody>
      </p:sp>
    </p:spTree>
    <p:extLst>
      <p:ext uri="{BB962C8B-B14F-4D97-AF65-F5344CB8AC3E}">
        <p14:creationId xmlns:p14="http://schemas.microsoft.com/office/powerpoint/2010/main" val="401518110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65" name="Google Shape;465;p41"/>
          <p:cNvSpPr txBox="1">
            <a:spLocks noGrp="1"/>
          </p:cNvSpPr>
          <p:nvPr>
            <p:ph type="title"/>
          </p:nvPr>
        </p:nvSpPr>
        <p:spPr>
          <a:xfrm>
            <a:off x="1059288" y="2477075"/>
            <a:ext cx="6957311" cy="914400"/>
          </a:xfrm>
          <a:prstGeom prst="rect">
            <a:avLst/>
          </a:prstGeom>
        </p:spPr>
        <p:txBody>
          <a:bodyPr spcFirstLastPara="1" wrap="square" lIns="91425" tIns="91425" rIns="91425" bIns="91425" anchor="b" anchorCtr="0">
            <a:noAutofit/>
          </a:bodyPr>
          <a:lstStyle/>
          <a:p>
            <a:pPr algn="ctr"/>
            <a:r>
              <a:rPr lang="en-US" sz="9600" dirty="0"/>
              <a:t>PART </a:t>
            </a:r>
            <a:r>
              <a:rPr lang="vi-VN" sz="9600" dirty="0"/>
              <a:t>2</a:t>
            </a:r>
            <a:r>
              <a:rPr lang="en-US" sz="9600" dirty="0" smtClean="0"/>
              <a:t> </a:t>
            </a:r>
            <a:r>
              <a:rPr lang="en-US" sz="9600" dirty="0"/>
              <a:t>LANGUAGE</a:t>
            </a:r>
          </a:p>
        </p:txBody>
      </p:sp>
      <p:grpSp>
        <p:nvGrpSpPr>
          <p:cNvPr id="467" name="Google Shape;467;p41"/>
          <p:cNvGrpSpPr/>
          <p:nvPr/>
        </p:nvGrpSpPr>
        <p:grpSpPr>
          <a:xfrm>
            <a:off x="6778517" y="720052"/>
            <a:ext cx="1657728" cy="2295177"/>
            <a:chOff x="6684733" y="813836"/>
            <a:chExt cx="1657728" cy="2295177"/>
          </a:xfrm>
        </p:grpSpPr>
        <p:sp>
          <p:nvSpPr>
            <p:cNvPr id="468" name="Google Shape;468;p41"/>
            <p:cNvSpPr/>
            <p:nvPr/>
          </p:nvSpPr>
          <p:spPr>
            <a:xfrm>
              <a:off x="8168734" y="2663365"/>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1"/>
            <p:cNvSpPr/>
            <p:nvPr/>
          </p:nvSpPr>
          <p:spPr>
            <a:xfrm>
              <a:off x="6684733" y="8138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1"/>
            <p:cNvSpPr/>
            <p:nvPr/>
          </p:nvSpPr>
          <p:spPr>
            <a:xfrm rot="1800110">
              <a:off x="7814456" y="2893151"/>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 name="Google Shape;471;p41"/>
          <p:cNvGrpSpPr/>
          <p:nvPr/>
        </p:nvGrpSpPr>
        <p:grpSpPr>
          <a:xfrm>
            <a:off x="804680" y="1576522"/>
            <a:ext cx="1108628" cy="1849010"/>
            <a:chOff x="804672" y="1486947"/>
            <a:chExt cx="1108628" cy="1849010"/>
          </a:xfrm>
        </p:grpSpPr>
        <p:sp>
          <p:nvSpPr>
            <p:cNvPr id="472" name="Google Shape;472;p41"/>
            <p:cNvSpPr/>
            <p:nvPr/>
          </p:nvSpPr>
          <p:spPr>
            <a:xfrm>
              <a:off x="981084" y="148694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1"/>
            <p:cNvSpPr/>
            <p:nvPr/>
          </p:nvSpPr>
          <p:spPr>
            <a:xfrm>
              <a:off x="1740969" y="3155922"/>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1"/>
            <p:cNvSpPr/>
            <p:nvPr/>
          </p:nvSpPr>
          <p:spPr>
            <a:xfrm>
              <a:off x="804672" y="191920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33" name="Google Shape;533;p41"/>
          <p:cNvCxnSpPr/>
          <p:nvPr/>
        </p:nvCxnSpPr>
        <p:spPr>
          <a:xfrm>
            <a:off x="3975319" y="3446756"/>
            <a:ext cx="1188600" cy="0"/>
          </a:xfrm>
          <a:prstGeom prst="straightConnector1">
            <a:avLst/>
          </a:prstGeom>
          <a:noFill/>
          <a:ln w="38100" cap="rnd" cmpd="sng">
            <a:solidFill>
              <a:schemeClr val="accent3"/>
            </a:solidFill>
            <a:prstDash val="dash"/>
            <a:round/>
            <a:headEnd type="none" w="med" len="med"/>
            <a:tailEnd type="none" w="med" len="med"/>
          </a:ln>
        </p:spPr>
      </p:cxnSp>
      <p:sp>
        <p:nvSpPr>
          <p:cNvPr id="2" name="Subtitle 1"/>
          <p:cNvSpPr>
            <a:spLocks noGrp="1"/>
          </p:cNvSpPr>
          <p:nvPr>
            <p:ph type="subTitle" idx="1"/>
          </p:nvPr>
        </p:nvSpPr>
        <p:spPr>
          <a:xfrm>
            <a:off x="1466287" y="3748137"/>
            <a:ext cx="6403028" cy="640200"/>
          </a:xfrm>
        </p:spPr>
        <p:txBody>
          <a:bodyPr/>
          <a:lstStyle/>
          <a:p>
            <a:pPr algn="ctr"/>
            <a:r>
              <a:rPr lang="vi-VN" sz="4400" b="1" dirty="0" smtClean="0">
                <a:solidFill>
                  <a:srgbClr val="FF0000"/>
                </a:solidFill>
                <a:latin typeface="Ink Free" panose="03080402000500000000" pitchFamily="66" charset="0"/>
              </a:rPr>
              <a:t>II</a:t>
            </a:r>
            <a:r>
              <a:rPr lang="en-US" sz="4400" b="1" dirty="0" smtClean="0">
                <a:solidFill>
                  <a:srgbClr val="FF0000"/>
                </a:solidFill>
                <a:latin typeface="Ink Free" panose="03080402000500000000" pitchFamily="66" charset="0"/>
              </a:rPr>
              <a:t>. </a:t>
            </a:r>
            <a:r>
              <a:rPr lang="vi-VN" sz="4400" b="1" dirty="0" smtClean="0">
                <a:solidFill>
                  <a:srgbClr val="FF0000"/>
                </a:solidFill>
                <a:latin typeface="Ink Free" panose="03080402000500000000" pitchFamily="66" charset="0"/>
              </a:rPr>
              <a:t>GRAMMAR</a:t>
            </a:r>
            <a:endParaRPr lang="en-US" sz="4400" dirty="0">
              <a:solidFill>
                <a:srgbClr val="FF0000"/>
              </a:solidFill>
              <a:latin typeface="Ink Free" panose="03080402000500000000" pitchFamily="66" charset="0"/>
            </a:endParaRPr>
          </a:p>
        </p:txBody>
      </p:sp>
      <p:grpSp>
        <p:nvGrpSpPr>
          <p:cNvPr id="78" name="Google Shape;1316;p47"/>
          <p:cNvGrpSpPr/>
          <p:nvPr/>
        </p:nvGrpSpPr>
        <p:grpSpPr>
          <a:xfrm>
            <a:off x="7360920" y="2008783"/>
            <a:ext cx="1661114" cy="2207093"/>
            <a:chOff x="5342075" y="1219200"/>
            <a:chExt cx="2770629" cy="3181356"/>
          </a:xfrm>
        </p:grpSpPr>
        <p:sp>
          <p:nvSpPr>
            <p:cNvPr id="79" name="Google Shape;1317;p47"/>
            <p:cNvSpPr/>
            <p:nvPr/>
          </p:nvSpPr>
          <p:spPr>
            <a:xfrm>
              <a:off x="7621887" y="2649070"/>
              <a:ext cx="353162" cy="899534"/>
            </a:xfrm>
            <a:custGeom>
              <a:avLst/>
              <a:gdLst/>
              <a:ahLst/>
              <a:cxnLst/>
              <a:rect l="l" t="t" r="r" b="b"/>
              <a:pathLst>
                <a:path w="5575" h="14200" extrusionOk="0">
                  <a:moveTo>
                    <a:pt x="2212" y="0"/>
                  </a:moveTo>
                  <a:cubicBezTo>
                    <a:pt x="156" y="5031"/>
                    <a:pt x="1" y="13255"/>
                    <a:pt x="1" y="13255"/>
                  </a:cubicBezTo>
                  <a:lnTo>
                    <a:pt x="3092" y="14199"/>
                  </a:lnTo>
                  <a:cubicBezTo>
                    <a:pt x="3751" y="10436"/>
                    <a:pt x="5575" y="634"/>
                    <a:pt x="5575" y="634"/>
                  </a:cubicBezTo>
                  <a:lnTo>
                    <a:pt x="2212" y="0"/>
                  </a:ln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318;p47"/>
            <p:cNvSpPr/>
            <p:nvPr/>
          </p:nvSpPr>
          <p:spPr>
            <a:xfrm>
              <a:off x="7530984" y="3447433"/>
              <a:ext cx="554671" cy="291208"/>
            </a:xfrm>
            <a:custGeom>
              <a:avLst/>
              <a:gdLst/>
              <a:ahLst/>
              <a:cxnLst/>
              <a:rect l="l" t="t" r="r" b="b"/>
              <a:pathLst>
                <a:path w="8756" h="4597" extrusionOk="0">
                  <a:moveTo>
                    <a:pt x="4525" y="0"/>
                  </a:moveTo>
                  <a:cubicBezTo>
                    <a:pt x="4439" y="0"/>
                    <a:pt x="4365" y="23"/>
                    <a:pt x="4320" y="83"/>
                  </a:cubicBezTo>
                  <a:cubicBezTo>
                    <a:pt x="4113" y="355"/>
                    <a:pt x="4087" y="1299"/>
                    <a:pt x="4087" y="1299"/>
                  </a:cubicBezTo>
                  <a:lnTo>
                    <a:pt x="1436" y="652"/>
                  </a:lnTo>
                  <a:cubicBezTo>
                    <a:pt x="52" y="1803"/>
                    <a:pt x="0" y="3045"/>
                    <a:pt x="0" y="3045"/>
                  </a:cubicBezTo>
                  <a:cubicBezTo>
                    <a:pt x="0" y="3045"/>
                    <a:pt x="1837" y="3486"/>
                    <a:pt x="2353" y="3486"/>
                  </a:cubicBezTo>
                  <a:cubicBezTo>
                    <a:pt x="2367" y="3486"/>
                    <a:pt x="2381" y="3485"/>
                    <a:pt x="2393" y="3485"/>
                  </a:cubicBezTo>
                  <a:cubicBezTo>
                    <a:pt x="2858" y="3459"/>
                    <a:pt x="3272" y="3045"/>
                    <a:pt x="3272" y="3045"/>
                  </a:cubicBezTo>
                  <a:lnTo>
                    <a:pt x="3647" y="3717"/>
                  </a:lnTo>
                  <a:lnTo>
                    <a:pt x="8419" y="4597"/>
                  </a:lnTo>
                  <a:cubicBezTo>
                    <a:pt x="8419" y="4597"/>
                    <a:pt x="8755" y="3640"/>
                    <a:pt x="8277" y="3355"/>
                  </a:cubicBezTo>
                  <a:cubicBezTo>
                    <a:pt x="7798" y="3071"/>
                    <a:pt x="5328" y="2398"/>
                    <a:pt x="5134" y="1829"/>
                  </a:cubicBezTo>
                  <a:cubicBezTo>
                    <a:pt x="4940" y="1260"/>
                    <a:pt x="5238" y="252"/>
                    <a:pt x="5238" y="252"/>
                  </a:cubicBezTo>
                  <a:cubicBezTo>
                    <a:pt x="5238" y="252"/>
                    <a:pt x="4811" y="0"/>
                    <a:pt x="45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319;p47"/>
            <p:cNvSpPr/>
            <p:nvPr/>
          </p:nvSpPr>
          <p:spPr>
            <a:xfrm>
              <a:off x="6669965" y="3327327"/>
              <a:ext cx="739835" cy="776704"/>
            </a:xfrm>
            <a:custGeom>
              <a:avLst/>
              <a:gdLst/>
              <a:ahLst/>
              <a:cxnLst/>
              <a:rect l="l" t="t" r="r" b="b"/>
              <a:pathLst>
                <a:path w="11679" h="12261" extrusionOk="0">
                  <a:moveTo>
                    <a:pt x="2419" y="1"/>
                  </a:moveTo>
                  <a:lnTo>
                    <a:pt x="1" y="2406"/>
                  </a:lnTo>
                  <a:cubicBezTo>
                    <a:pt x="1" y="2406"/>
                    <a:pt x="6997" y="9519"/>
                    <a:pt x="9635" y="12260"/>
                  </a:cubicBezTo>
                  <a:lnTo>
                    <a:pt x="11679" y="9752"/>
                  </a:lnTo>
                  <a:cubicBezTo>
                    <a:pt x="11679" y="9752"/>
                    <a:pt x="6932" y="3027"/>
                    <a:pt x="2419" y="1"/>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320;p47"/>
            <p:cNvSpPr/>
            <p:nvPr/>
          </p:nvSpPr>
          <p:spPr>
            <a:xfrm>
              <a:off x="7131198" y="3945024"/>
              <a:ext cx="438365" cy="455532"/>
            </a:xfrm>
            <a:custGeom>
              <a:avLst/>
              <a:gdLst/>
              <a:ahLst/>
              <a:cxnLst/>
              <a:rect l="l" t="t" r="r" b="b"/>
              <a:pathLst>
                <a:path w="6920" h="7191" extrusionOk="0">
                  <a:moveTo>
                    <a:pt x="4398" y="1"/>
                  </a:moveTo>
                  <a:lnTo>
                    <a:pt x="2548" y="2031"/>
                  </a:lnTo>
                  <a:cubicBezTo>
                    <a:pt x="2548" y="2031"/>
                    <a:pt x="2005" y="1268"/>
                    <a:pt x="1682" y="1151"/>
                  </a:cubicBezTo>
                  <a:cubicBezTo>
                    <a:pt x="1662" y="1145"/>
                    <a:pt x="1642" y="1142"/>
                    <a:pt x="1621" y="1142"/>
                  </a:cubicBezTo>
                  <a:cubicBezTo>
                    <a:pt x="1328" y="1142"/>
                    <a:pt x="1022" y="1798"/>
                    <a:pt x="1022" y="1798"/>
                  </a:cubicBezTo>
                  <a:cubicBezTo>
                    <a:pt x="1022" y="1798"/>
                    <a:pt x="1824" y="2471"/>
                    <a:pt x="1992" y="3052"/>
                  </a:cubicBezTo>
                  <a:cubicBezTo>
                    <a:pt x="2147" y="3634"/>
                    <a:pt x="479" y="5574"/>
                    <a:pt x="246" y="6079"/>
                  </a:cubicBezTo>
                  <a:cubicBezTo>
                    <a:pt x="1" y="6583"/>
                    <a:pt x="815" y="7191"/>
                    <a:pt x="815" y="7191"/>
                  </a:cubicBezTo>
                  <a:lnTo>
                    <a:pt x="4281" y="3803"/>
                  </a:lnTo>
                  <a:lnTo>
                    <a:pt x="4216" y="3027"/>
                  </a:lnTo>
                  <a:lnTo>
                    <a:pt x="4216" y="3027"/>
                  </a:lnTo>
                  <a:cubicBezTo>
                    <a:pt x="4217" y="3027"/>
                    <a:pt x="4362" y="3056"/>
                    <a:pt x="4556" y="3056"/>
                  </a:cubicBezTo>
                  <a:cubicBezTo>
                    <a:pt x="4750" y="3056"/>
                    <a:pt x="4992" y="3027"/>
                    <a:pt x="5186" y="2910"/>
                  </a:cubicBezTo>
                  <a:cubicBezTo>
                    <a:pt x="5587" y="2677"/>
                    <a:pt x="6919" y="1203"/>
                    <a:pt x="6919" y="1203"/>
                  </a:cubicBezTo>
                  <a:cubicBezTo>
                    <a:pt x="6919" y="1203"/>
                    <a:pt x="6182" y="182"/>
                    <a:pt x="43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321;p47"/>
            <p:cNvSpPr/>
            <p:nvPr/>
          </p:nvSpPr>
          <p:spPr>
            <a:xfrm>
              <a:off x="6402132" y="2233767"/>
              <a:ext cx="1701514" cy="1789947"/>
            </a:xfrm>
            <a:custGeom>
              <a:avLst/>
              <a:gdLst/>
              <a:ahLst/>
              <a:cxnLst/>
              <a:rect l="l" t="t" r="r" b="b"/>
              <a:pathLst>
                <a:path w="26860" h="28256" extrusionOk="0">
                  <a:moveTo>
                    <a:pt x="25446" y="1"/>
                  </a:moveTo>
                  <a:cubicBezTo>
                    <a:pt x="23043" y="1"/>
                    <a:pt x="15971" y="2444"/>
                    <a:pt x="15971" y="2444"/>
                  </a:cubicBezTo>
                  <a:lnTo>
                    <a:pt x="11160" y="4112"/>
                  </a:lnTo>
                  <a:lnTo>
                    <a:pt x="10863" y="4215"/>
                  </a:lnTo>
                  <a:lnTo>
                    <a:pt x="9725" y="4616"/>
                  </a:lnTo>
                  <a:lnTo>
                    <a:pt x="9415" y="4720"/>
                  </a:lnTo>
                  <a:lnTo>
                    <a:pt x="5147" y="6207"/>
                  </a:lnTo>
                  <a:cubicBezTo>
                    <a:pt x="5147" y="6207"/>
                    <a:pt x="1759" y="14328"/>
                    <a:pt x="880" y="16113"/>
                  </a:cubicBezTo>
                  <a:cubicBezTo>
                    <a:pt x="0" y="17910"/>
                    <a:pt x="8561" y="28256"/>
                    <a:pt x="8561" y="28256"/>
                  </a:cubicBezTo>
                  <a:lnTo>
                    <a:pt x="15027" y="22656"/>
                  </a:lnTo>
                  <a:lnTo>
                    <a:pt x="7734" y="16527"/>
                  </a:lnTo>
                  <a:cubicBezTo>
                    <a:pt x="7734" y="16527"/>
                    <a:pt x="10139" y="12169"/>
                    <a:pt x="11471" y="10475"/>
                  </a:cubicBezTo>
                  <a:cubicBezTo>
                    <a:pt x="11587" y="10345"/>
                    <a:pt x="11691" y="10216"/>
                    <a:pt x="11781" y="10125"/>
                  </a:cubicBezTo>
                  <a:cubicBezTo>
                    <a:pt x="11859" y="10022"/>
                    <a:pt x="11962" y="9944"/>
                    <a:pt x="12079" y="9867"/>
                  </a:cubicBezTo>
                  <a:cubicBezTo>
                    <a:pt x="13074" y="9285"/>
                    <a:pt x="20678" y="6660"/>
                    <a:pt x="20678" y="6660"/>
                  </a:cubicBezTo>
                  <a:lnTo>
                    <a:pt x="20678" y="6660"/>
                  </a:lnTo>
                  <a:lnTo>
                    <a:pt x="17019" y="15091"/>
                  </a:lnTo>
                  <a:lnTo>
                    <a:pt x="25567" y="15466"/>
                  </a:lnTo>
                  <a:cubicBezTo>
                    <a:pt x="25567" y="15466"/>
                    <a:pt x="26860" y="1306"/>
                    <a:pt x="26200" y="219"/>
                  </a:cubicBezTo>
                  <a:cubicBezTo>
                    <a:pt x="26109" y="66"/>
                    <a:pt x="25841" y="1"/>
                    <a:pt x="25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322;p47"/>
            <p:cNvSpPr/>
            <p:nvPr/>
          </p:nvSpPr>
          <p:spPr>
            <a:xfrm>
              <a:off x="6634744" y="2387700"/>
              <a:ext cx="779174" cy="461296"/>
            </a:xfrm>
            <a:custGeom>
              <a:avLst/>
              <a:gdLst/>
              <a:ahLst/>
              <a:cxnLst/>
              <a:rect l="l" t="t" r="r" b="b"/>
              <a:pathLst>
                <a:path w="12300" h="7282" extrusionOk="0">
                  <a:moveTo>
                    <a:pt x="12299" y="1"/>
                  </a:moveTo>
                  <a:lnTo>
                    <a:pt x="1475" y="3764"/>
                  </a:lnTo>
                  <a:lnTo>
                    <a:pt x="1" y="7282"/>
                  </a:lnTo>
                  <a:cubicBezTo>
                    <a:pt x="11006" y="4424"/>
                    <a:pt x="12299" y="1"/>
                    <a:pt x="122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323;p47"/>
            <p:cNvSpPr/>
            <p:nvPr/>
          </p:nvSpPr>
          <p:spPr>
            <a:xfrm>
              <a:off x="6999308" y="2493426"/>
              <a:ext cx="245915" cy="403904"/>
            </a:xfrm>
            <a:custGeom>
              <a:avLst/>
              <a:gdLst/>
              <a:ahLst/>
              <a:cxnLst/>
              <a:rect l="l" t="t" r="r" b="b"/>
              <a:pathLst>
                <a:path w="3882" h="6376" extrusionOk="0">
                  <a:moveTo>
                    <a:pt x="1746" y="0"/>
                  </a:moveTo>
                  <a:lnTo>
                    <a:pt x="1436" y="104"/>
                  </a:lnTo>
                  <a:cubicBezTo>
                    <a:pt x="1656" y="1423"/>
                    <a:pt x="1811" y="2729"/>
                    <a:pt x="1927" y="4048"/>
                  </a:cubicBezTo>
                  <a:cubicBezTo>
                    <a:pt x="1721" y="4074"/>
                    <a:pt x="1501" y="4099"/>
                    <a:pt x="1294" y="4099"/>
                  </a:cubicBezTo>
                  <a:cubicBezTo>
                    <a:pt x="1181" y="4105"/>
                    <a:pt x="1069" y="4121"/>
                    <a:pt x="963" y="4121"/>
                  </a:cubicBezTo>
                  <a:cubicBezTo>
                    <a:pt x="813" y="4121"/>
                    <a:pt x="676" y="4088"/>
                    <a:pt x="570" y="3944"/>
                  </a:cubicBezTo>
                  <a:cubicBezTo>
                    <a:pt x="440" y="3776"/>
                    <a:pt x="544" y="3091"/>
                    <a:pt x="531" y="2858"/>
                  </a:cubicBezTo>
                  <a:cubicBezTo>
                    <a:pt x="492" y="2069"/>
                    <a:pt x="414" y="1280"/>
                    <a:pt x="298" y="504"/>
                  </a:cubicBezTo>
                  <a:lnTo>
                    <a:pt x="1" y="608"/>
                  </a:lnTo>
                  <a:cubicBezTo>
                    <a:pt x="156" y="1823"/>
                    <a:pt x="246" y="3039"/>
                    <a:pt x="259" y="4268"/>
                  </a:cubicBezTo>
                  <a:cubicBezTo>
                    <a:pt x="259" y="4358"/>
                    <a:pt x="324" y="4423"/>
                    <a:pt x="414" y="4423"/>
                  </a:cubicBezTo>
                  <a:cubicBezTo>
                    <a:pt x="504" y="4425"/>
                    <a:pt x="594" y="4426"/>
                    <a:pt x="684" y="4426"/>
                  </a:cubicBezTo>
                  <a:cubicBezTo>
                    <a:pt x="1102" y="4426"/>
                    <a:pt x="1525" y="4403"/>
                    <a:pt x="1940" y="4371"/>
                  </a:cubicBezTo>
                  <a:cubicBezTo>
                    <a:pt x="1992" y="5031"/>
                    <a:pt x="2031" y="5703"/>
                    <a:pt x="2044" y="6376"/>
                  </a:cubicBezTo>
                  <a:cubicBezTo>
                    <a:pt x="2160" y="6246"/>
                    <a:pt x="2264" y="6117"/>
                    <a:pt x="2354" y="6026"/>
                  </a:cubicBezTo>
                  <a:cubicBezTo>
                    <a:pt x="2328" y="5457"/>
                    <a:pt x="2302" y="4901"/>
                    <a:pt x="2264" y="4332"/>
                  </a:cubicBezTo>
                  <a:cubicBezTo>
                    <a:pt x="2742" y="4281"/>
                    <a:pt x="3221" y="4190"/>
                    <a:pt x="3699" y="4087"/>
                  </a:cubicBezTo>
                  <a:cubicBezTo>
                    <a:pt x="3881" y="4038"/>
                    <a:pt x="3813" y="3773"/>
                    <a:pt x="3643" y="3773"/>
                  </a:cubicBezTo>
                  <a:cubicBezTo>
                    <a:pt x="3632" y="3773"/>
                    <a:pt x="3620" y="3774"/>
                    <a:pt x="3609" y="3776"/>
                  </a:cubicBezTo>
                  <a:cubicBezTo>
                    <a:pt x="3156" y="3880"/>
                    <a:pt x="2703" y="3957"/>
                    <a:pt x="2251" y="4009"/>
                  </a:cubicBezTo>
                  <a:cubicBezTo>
                    <a:pt x="2134" y="2664"/>
                    <a:pt x="1966" y="1332"/>
                    <a:pt x="1746" y="0"/>
                  </a:cubicBezTo>
                  <a:close/>
                </a:path>
              </a:pathLst>
            </a:custGeom>
            <a:solidFill>
              <a:srgbClr val="F53E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324;p47"/>
            <p:cNvSpPr/>
            <p:nvPr/>
          </p:nvSpPr>
          <p:spPr>
            <a:xfrm>
              <a:off x="5768023" y="2035490"/>
              <a:ext cx="879897" cy="462310"/>
            </a:xfrm>
            <a:custGeom>
              <a:avLst/>
              <a:gdLst/>
              <a:ahLst/>
              <a:cxnLst/>
              <a:rect l="l" t="t" r="r" b="b"/>
              <a:pathLst>
                <a:path w="13890" h="7298" extrusionOk="0">
                  <a:moveTo>
                    <a:pt x="10450" y="0"/>
                  </a:moveTo>
                  <a:cubicBezTo>
                    <a:pt x="9183" y="1423"/>
                    <a:pt x="8135" y="3401"/>
                    <a:pt x="6648" y="3724"/>
                  </a:cubicBezTo>
                  <a:cubicBezTo>
                    <a:pt x="4941" y="4100"/>
                    <a:pt x="1" y="4500"/>
                    <a:pt x="1" y="4500"/>
                  </a:cubicBezTo>
                  <a:lnTo>
                    <a:pt x="182" y="6608"/>
                  </a:lnTo>
                  <a:cubicBezTo>
                    <a:pt x="182" y="6608"/>
                    <a:pt x="4275" y="7298"/>
                    <a:pt x="6708" y="7298"/>
                  </a:cubicBezTo>
                  <a:cubicBezTo>
                    <a:pt x="7255" y="7298"/>
                    <a:pt x="7718" y="7263"/>
                    <a:pt x="8032" y="7177"/>
                  </a:cubicBezTo>
                  <a:cubicBezTo>
                    <a:pt x="10256" y="6582"/>
                    <a:pt x="13890" y="2755"/>
                    <a:pt x="13890" y="2755"/>
                  </a:cubicBezTo>
                  <a:lnTo>
                    <a:pt x="10450" y="0"/>
                  </a:ln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325;p47"/>
            <p:cNvSpPr/>
            <p:nvPr/>
          </p:nvSpPr>
          <p:spPr>
            <a:xfrm>
              <a:off x="6324278" y="1718438"/>
              <a:ext cx="1089640" cy="911634"/>
            </a:xfrm>
            <a:custGeom>
              <a:avLst/>
              <a:gdLst/>
              <a:ahLst/>
              <a:cxnLst/>
              <a:rect l="l" t="t" r="r" b="b"/>
              <a:pathLst>
                <a:path w="17201" h="14391" extrusionOk="0">
                  <a:moveTo>
                    <a:pt x="7695" y="0"/>
                  </a:moveTo>
                  <a:cubicBezTo>
                    <a:pt x="6816" y="169"/>
                    <a:pt x="5975" y="414"/>
                    <a:pt x="5161" y="776"/>
                  </a:cubicBezTo>
                  <a:lnTo>
                    <a:pt x="5018" y="841"/>
                  </a:lnTo>
                  <a:cubicBezTo>
                    <a:pt x="4320" y="1177"/>
                    <a:pt x="3647" y="1630"/>
                    <a:pt x="3272" y="2212"/>
                  </a:cubicBezTo>
                  <a:cubicBezTo>
                    <a:pt x="3130" y="2445"/>
                    <a:pt x="2988" y="2664"/>
                    <a:pt x="2846" y="2871"/>
                  </a:cubicBezTo>
                  <a:lnTo>
                    <a:pt x="2678" y="3104"/>
                  </a:lnTo>
                  <a:lnTo>
                    <a:pt x="2639" y="3169"/>
                  </a:lnTo>
                  <a:cubicBezTo>
                    <a:pt x="2587" y="3246"/>
                    <a:pt x="2535" y="3311"/>
                    <a:pt x="2497" y="3376"/>
                  </a:cubicBezTo>
                  <a:cubicBezTo>
                    <a:pt x="1242" y="5186"/>
                    <a:pt x="1" y="6647"/>
                    <a:pt x="1" y="6647"/>
                  </a:cubicBezTo>
                  <a:cubicBezTo>
                    <a:pt x="1" y="6647"/>
                    <a:pt x="78" y="6712"/>
                    <a:pt x="208" y="6816"/>
                  </a:cubicBezTo>
                  <a:lnTo>
                    <a:pt x="350" y="6945"/>
                  </a:lnTo>
                  <a:cubicBezTo>
                    <a:pt x="945" y="7436"/>
                    <a:pt x="2199" y="8432"/>
                    <a:pt x="3337" y="9001"/>
                  </a:cubicBezTo>
                  <a:lnTo>
                    <a:pt x="3570" y="9105"/>
                  </a:lnTo>
                  <a:cubicBezTo>
                    <a:pt x="3609" y="9117"/>
                    <a:pt x="3609" y="9130"/>
                    <a:pt x="3673" y="9156"/>
                  </a:cubicBezTo>
                  <a:cubicBezTo>
                    <a:pt x="3725" y="9182"/>
                    <a:pt x="3790" y="9195"/>
                    <a:pt x="3841" y="9221"/>
                  </a:cubicBezTo>
                  <a:cubicBezTo>
                    <a:pt x="3971" y="9273"/>
                    <a:pt x="4113" y="9324"/>
                    <a:pt x="4242" y="9350"/>
                  </a:cubicBezTo>
                  <a:lnTo>
                    <a:pt x="4630" y="8833"/>
                  </a:lnTo>
                  <a:lnTo>
                    <a:pt x="4785" y="8626"/>
                  </a:lnTo>
                  <a:lnTo>
                    <a:pt x="5186" y="8083"/>
                  </a:lnTo>
                  <a:cubicBezTo>
                    <a:pt x="5186" y="8225"/>
                    <a:pt x="5199" y="8367"/>
                    <a:pt x="5212" y="8523"/>
                  </a:cubicBezTo>
                  <a:cubicBezTo>
                    <a:pt x="5212" y="8574"/>
                    <a:pt x="5225" y="8626"/>
                    <a:pt x="5225" y="8678"/>
                  </a:cubicBezTo>
                  <a:cubicBezTo>
                    <a:pt x="5355" y="9893"/>
                    <a:pt x="5561" y="11096"/>
                    <a:pt x="5859" y="12286"/>
                  </a:cubicBezTo>
                  <a:cubicBezTo>
                    <a:pt x="5872" y="12350"/>
                    <a:pt x="5885" y="12402"/>
                    <a:pt x="5898" y="12454"/>
                  </a:cubicBezTo>
                  <a:cubicBezTo>
                    <a:pt x="6156" y="13540"/>
                    <a:pt x="6389" y="14329"/>
                    <a:pt x="6389" y="14329"/>
                  </a:cubicBezTo>
                  <a:cubicBezTo>
                    <a:pt x="6891" y="14367"/>
                    <a:pt x="7393" y="14391"/>
                    <a:pt x="7894" y="14391"/>
                  </a:cubicBezTo>
                  <a:cubicBezTo>
                    <a:pt x="8078" y="14391"/>
                    <a:pt x="8262" y="14388"/>
                    <a:pt x="8445" y="14381"/>
                  </a:cubicBezTo>
                  <a:lnTo>
                    <a:pt x="8613" y="14381"/>
                  </a:lnTo>
                  <a:cubicBezTo>
                    <a:pt x="10023" y="14316"/>
                    <a:pt x="11433" y="14032"/>
                    <a:pt x="12765" y="13540"/>
                  </a:cubicBezTo>
                  <a:cubicBezTo>
                    <a:pt x="12816" y="13527"/>
                    <a:pt x="12868" y="13501"/>
                    <a:pt x="12907" y="13488"/>
                  </a:cubicBezTo>
                  <a:cubicBezTo>
                    <a:pt x="13877" y="13113"/>
                    <a:pt x="14782" y="12622"/>
                    <a:pt x="15622" y="12014"/>
                  </a:cubicBezTo>
                  <a:lnTo>
                    <a:pt x="15765" y="11911"/>
                  </a:lnTo>
                  <a:cubicBezTo>
                    <a:pt x="16295" y="11523"/>
                    <a:pt x="16773" y="11070"/>
                    <a:pt x="17200" y="10566"/>
                  </a:cubicBezTo>
                  <a:lnTo>
                    <a:pt x="16360" y="9906"/>
                  </a:lnTo>
                  <a:lnTo>
                    <a:pt x="16204" y="9777"/>
                  </a:lnTo>
                  <a:lnTo>
                    <a:pt x="14911" y="8755"/>
                  </a:lnTo>
                  <a:lnTo>
                    <a:pt x="14847" y="8691"/>
                  </a:lnTo>
                  <a:cubicBezTo>
                    <a:pt x="14859" y="8665"/>
                    <a:pt x="14859" y="8639"/>
                    <a:pt x="14872" y="8613"/>
                  </a:cubicBezTo>
                  <a:cubicBezTo>
                    <a:pt x="15170" y="7798"/>
                    <a:pt x="15390" y="6958"/>
                    <a:pt x="15519" y="6104"/>
                  </a:cubicBezTo>
                  <a:cubicBezTo>
                    <a:pt x="15532" y="6065"/>
                    <a:pt x="15545" y="6001"/>
                    <a:pt x="15545" y="5949"/>
                  </a:cubicBezTo>
                  <a:cubicBezTo>
                    <a:pt x="15674" y="5044"/>
                    <a:pt x="15648" y="4139"/>
                    <a:pt x="15480" y="3246"/>
                  </a:cubicBezTo>
                  <a:cubicBezTo>
                    <a:pt x="15467" y="3195"/>
                    <a:pt x="15454" y="3143"/>
                    <a:pt x="15441" y="3091"/>
                  </a:cubicBezTo>
                  <a:cubicBezTo>
                    <a:pt x="15144" y="1876"/>
                    <a:pt x="14523" y="1061"/>
                    <a:pt x="13877" y="699"/>
                  </a:cubicBezTo>
                  <a:lnTo>
                    <a:pt x="13786" y="647"/>
                  </a:lnTo>
                  <a:cubicBezTo>
                    <a:pt x="13709" y="608"/>
                    <a:pt x="13618" y="582"/>
                    <a:pt x="13540" y="544"/>
                  </a:cubicBezTo>
                  <a:cubicBezTo>
                    <a:pt x="13127" y="388"/>
                    <a:pt x="12713" y="272"/>
                    <a:pt x="12273" y="220"/>
                  </a:cubicBezTo>
                  <a:lnTo>
                    <a:pt x="12105" y="207"/>
                  </a:lnTo>
                  <a:cubicBezTo>
                    <a:pt x="11751" y="170"/>
                    <a:pt x="11397" y="150"/>
                    <a:pt x="11045" y="150"/>
                  </a:cubicBezTo>
                  <a:cubicBezTo>
                    <a:pt x="10793" y="150"/>
                    <a:pt x="10543" y="160"/>
                    <a:pt x="10295" y="181"/>
                  </a:cubicBezTo>
                  <a:lnTo>
                    <a:pt x="8911" y="91"/>
                  </a:lnTo>
                  <a:lnTo>
                    <a:pt x="8756" y="78"/>
                  </a:lnTo>
                  <a:lnTo>
                    <a:pt x="769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326;p47"/>
            <p:cNvSpPr/>
            <p:nvPr/>
          </p:nvSpPr>
          <p:spPr>
            <a:xfrm>
              <a:off x="6337391" y="1723316"/>
              <a:ext cx="1024076" cy="906123"/>
            </a:xfrm>
            <a:custGeom>
              <a:avLst/>
              <a:gdLst/>
              <a:ahLst/>
              <a:cxnLst/>
              <a:rect l="l" t="t" r="r" b="b"/>
              <a:pathLst>
                <a:path w="16166" h="14304" extrusionOk="0">
                  <a:moveTo>
                    <a:pt x="12144" y="854"/>
                  </a:moveTo>
                  <a:cubicBezTo>
                    <a:pt x="12441" y="1721"/>
                    <a:pt x="12726" y="2587"/>
                    <a:pt x="12997" y="3454"/>
                  </a:cubicBezTo>
                  <a:cubicBezTo>
                    <a:pt x="11937" y="3674"/>
                    <a:pt x="10889" y="3894"/>
                    <a:pt x="9842" y="4126"/>
                  </a:cubicBezTo>
                  <a:cubicBezTo>
                    <a:pt x="9596" y="3247"/>
                    <a:pt x="9350" y="2368"/>
                    <a:pt x="9118" y="1501"/>
                  </a:cubicBezTo>
                  <a:cubicBezTo>
                    <a:pt x="10113" y="1268"/>
                    <a:pt x="11135" y="1048"/>
                    <a:pt x="12144" y="854"/>
                  </a:cubicBezTo>
                  <a:close/>
                  <a:moveTo>
                    <a:pt x="8962" y="1527"/>
                  </a:moveTo>
                  <a:cubicBezTo>
                    <a:pt x="9195" y="2406"/>
                    <a:pt x="9441" y="3286"/>
                    <a:pt x="9687" y="4165"/>
                  </a:cubicBezTo>
                  <a:cubicBezTo>
                    <a:pt x="8393" y="4450"/>
                    <a:pt x="7100" y="4773"/>
                    <a:pt x="5820" y="5096"/>
                  </a:cubicBezTo>
                  <a:cubicBezTo>
                    <a:pt x="5626" y="4217"/>
                    <a:pt x="5445" y="3337"/>
                    <a:pt x="5277" y="2445"/>
                  </a:cubicBezTo>
                  <a:cubicBezTo>
                    <a:pt x="6505" y="2122"/>
                    <a:pt x="7734" y="1811"/>
                    <a:pt x="8962" y="1527"/>
                  </a:cubicBezTo>
                  <a:close/>
                  <a:moveTo>
                    <a:pt x="5122" y="2497"/>
                  </a:moveTo>
                  <a:cubicBezTo>
                    <a:pt x="5290" y="3376"/>
                    <a:pt x="5471" y="4256"/>
                    <a:pt x="5665" y="5135"/>
                  </a:cubicBezTo>
                  <a:cubicBezTo>
                    <a:pt x="5031" y="5303"/>
                    <a:pt x="4410" y="5471"/>
                    <a:pt x="3777" y="5639"/>
                  </a:cubicBezTo>
                  <a:lnTo>
                    <a:pt x="3078" y="5846"/>
                  </a:lnTo>
                  <a:cubicBezTo>
                    <a:pt x="2962" y="5238"/>
                    <a:pt x="2859" y="4644"/>
                    <a:pt x="2768" y="4036"/>
                  </a:cubicBezTo>
                  <a:cubicBezTo>
                    <a:pt x="2716" y="3751"/>
                    <a:pt x="2690" y="3480"/>
                    <a:pt x="2665" y="3195"/>
                  </a:cubicBezTo>
                  <a:cubicBezTo>
                    <a:pt x="3479" y="2949"/>
                    <a:pt x="4307" y="2717"/>
                    <a:pt x="5122" y="2497"/>
                  </a:cubicBezTo>
                  <a:close/>
                  <a:moveTo>
                    <a:pt x="13036" y="3596"/>
                  </a:moveTo>
                  <a:cubicBezTo>
                    <a:pt x="13321" y="4475"/>
                    <a:pt x="13592" y="5355"/>
                    <a:pt x="13851" y="6234"/>
                  </a:cubicBezTo>
                  <a:cubicBezTo>
                    <a:pt x="12790" y="6493"/>
                    <a:pt x="11743" y="6751"/>
                    <a:pt x="10682" y="7010"/>
                  </a:cubicBezTo>
                  <a:cubicBezTo>
                    <a:pt x="10411" y="6105"/>
                    <a:pt x="10139" y="5187"/>
                    <a:pt x="9881" y="4281"/>
                  </a:cubicBezTo>
                  <a:cubicBezTo>
                    <a:pt x="10941" y="4036"/>
                    <a:pt x="11989" y="3816"/>
                    <a:pt x="13036" y="3596"/>
                  </a:cubicBezTo>
                  <a:close/>
                  <a:moveTo>
                    <a:pt x="9738" y="4320"/>
                  </a:moveTo>
                  <a:cubicBezTo>
                    <a:pt x="9997" y="5238"/>
                    <a:pt x="10256" y="6144"/>
                    <a:pt x="10527" y="7062"/>
                  </a:cubicBezTo>
                  <a:cubicBezTo>
                    <a:pt x="9195" y="7385"/>
                    <a:pt x="7863" y="7721"/>
                    <a:pt x="6531" y="8058"/>
                  </a:cubicBezTo>
                  <a:cubicBezTo>
                    <a:pt x="6286" y="7127"/>
                    <a:pt x="6066" y="6195"/>
                    <a:pt x="5859" y="5264"/>
                  </a:cubicBezTo>
                  <a:cubicBezTo>
                    <a:pt x="7139" y="4928"/>
                    <a:pt x="8432" y="4618"/>
                    <a:pt x="9738" y="4320"/>
                  </a:cubicBezTo>
                  <a:close/>
                  <a:moveTo>
                    <a:pt x="5704" y="5303"/>
                  </a:moveTo>
                  <a:cubicBezTo>
                    <a:pt x="5910" y="6234"/>
                    <a:pt x="6143" y="7165"/>
                    <a:pt x="6376" y="8096"/>
                  </a:cubicBezTo>
                  <a:lnTo>
                    <a:pt x="5018" y="8433"/>
                  </a:lnTo>
                  <a:lnTo>
                    <a:pt x="4591" y="8549"/>
                  </a:lnTo>
                  <a:lnTo>
                    <a:pt x="4229" y="8640"/>
                  </a:lnTo>
                  <a:lnTo>
                    <a:pt x="3596" y="8795"/>
                  </a:lnTo>
                  <a:cubicBezTo>
                    <a:pt x="3570" y="8614"/>
                    <a:pt x="3531" y="8433"/>
                    <a:pt x="3492" y="8252"/>
                  </a:cubicBezTo>
                  <a:cubicBezTo>
                    <a:pt x="3363" y="7502"/>
                    <a:pt x="3234" y="6751"/>
                    <a:pt x="3104" y="6001"/>
                  </a:cubicBezTo>
                  <a:cubicBezTo>
                    <a:pt x="3958" y="5756"/>
                    <a:pt x="4824" y="5523"/>
                    <a:pt x="5704" y="5303"/>
                  </a:cubicBezTo>
                  <a:close/>
                  <a:moveTo>
                    <a:pt x="13890" y="6389"/>
                  </a:moveTo>
                  <a:cubicBezTo>
                    <a:pt x="14239" y="7579"/>
                    <a:pt x="14575" y="8756"/>
                    <a:pt x="14898" y="9946"/>
                  </a:cubicBezTo>
                  <a:cubicBezTo>
                    <a:pt x="13864" y="10166"/>
                    <a:pt x="12829" y="10398"/>
                    <a:pt x="11807" y="10644"/>
                  </a:cubicBezTo>
                  <a:cubicBezTo>
                    <a:pt x="11432" y="9493"/>
                    <a:pt x="11083" y="8329"/>
                    <a:pt x="10734" y="7165"/>
                  </a:cubicBezTo>
                  <a:cubicBezTo>
                    <a:pt x="11782" y="6907"/>
                    <a:pt x="12842" y="6648"/>
                    <a:pt x="13890" y="6389"/>
                  </a:cubicBezTo>
                  <a:close/>
                  <a:moveTo>
                    <a:pt x="10579" y="7204"/>
                  </a:moveTo>
                  <a:cubicBezTo>
                    <a:pt x="10928" y="8368"/>
                    <a:pt x="11277" y="9519"/>
                    <a:pt x="11652" y="10683"/>
                  </a:cubicBezTo>
                  <a:cubicBezTo>
                    <a:pt x="10281" y="11006"/>
                    <a:pt x="8924" y="11342"/>
                    <a:pt x="7566" y="11704"/>
                  </a:cubicBezTo>
                  <a:cubicBezTo>
                    <a:pt x="7204" y="10553"/>
                    <a:pt x="6867" y="9390"/>
                    <a:pt x="6570" y="8213"/>
                  </a:cubicBezTo>
                  <a:cubicBezTo>
                    <a:pt x="7902" y="7877"/>
                    <a:pt x="9234" y="7540"/>
                    <a:pt x="10579" y="7204"/>
                  </a:cubicBezTo>
                  <a:close/>
                  <a:moveTo>
                    <a:pt x="8549" y="1"/>
                  </a:moveTo>
                  <a:lnTo>
                    <a:pt x="8549" y="1"/>
                  </a:lnTo>
                  <a:cubicBezTo>
                    <a:pt x="8665" y="467"/>
                    <a:pt x="8794" y="919"/>
                    <a:pt x="8911" y="1385"/>
                  </a:cubicBezTo>
                  <a:cubicBezTo>
                    <a:pt x="7682" y="1669"/>
                    <a:pt x="6467" y="1980"/>
                    <a:pt x="5238" y="2303"/>
                  </a:cubicBezTo>
                  <a:cubicBezTo>
                    <a:pt x="5148" y="1773"/>
                    <a:pt x="5044" y="1242"/>
                    <a:pt x="4966" y="699"/>
                  </a:cubicBezTo>
                  <a:lnTo>
                    <a:pt x="4811" y="777"/>
                  </a:lnTo>
                  <a:cubicBezTo>
                    <a:pt x="4902" y="1294"/>
                    <a:pt x="4992" y="1824"/>
                    <a:pt x="5096" y="2342"/>
                  </a:cubicBezTo>
                  <a:cubicBezTo>
                    <a:pt x="4281" y="2562"/>
                    <a:pt x="3466" y="2794"/>
                    <a:pt x="2652" y="3040"/>
                  </a:cubicBezTo>
                  <a:lnTo>
                    <a:pt x="2639" y="2807"/>
                  </a:lnTo>
                  <a:lnTo>
                    <a:pt x="2471" y="3040"/>
                  </a:lnTo>
                  <a:lnTo>
                    <a:pt x="2471" y="3092"/>
                  </a:lnTo>
                  <a:cubicBezTo>
                    <a:pt x="2458" y="3092"/>
                    <a:pt x="2445" y="3092"/>
                    <a:pt x="2432" y="3105"/>
                  </a:cubicBezTo>
                  <a:cubicBezTo>
                    <a:pt x="2380" y="3169"/>
                    <a:pt x="2328" y="3247"/>
                    <a:pt x="2290" y="3312"/>
                  </a:cubicBezTo>
                  <a:lnTo>
                    <a:pt x="2496" y="3247"/>
                  </a:lnTo>
                  <a:cubicBezTo>
                    <a:pt x="2535" y="3622"/>
                    <a:pt x="2587" y="3984"/>
                    <a:pt x="2639" y="4346"/>
                  </a:cubicBezTo>
                  <a:cubicBezTo>
                    <a:pt x="2729" y="4863"/>
                    <a:pt x="2820" y="5381"/>
                    <a:pt x="2910" y="5898"/>
                  </a:cubicBezTo>
                  <a:cubicBezTo>
                    <a:pt x="1940" y="6170"/>
                    <a:pt x="970" y="6454"/>
                    <a:pt x="1" y="6751"/>
                  </a:cubicBezTo>
                  <a:lnTo>
                    <a:pt x="143" y="6868"/>
                  </a:lnTo>
                  <a:cubicBezTo>
                    <a:pt x="1074" y="6583"/>
                    <a:pt x="2005" y="6312"/>
                    <a:pt x="2936" y="6053"/>
                  </a:cubicBezTo>
                  <a:cubicBezTo>
                    <a:pt x="3065" y="6803"/>
                    <a:pt x="3208" y="7553"/>
                    <a:pt x="3337" y="8303"/>
                  </a:cubicBezTo>
                  <a:cubicBezTo>
                    <a:pt x="3363" y="8484"/>
                    <a:pt x="3402" y="8665"/>
                    <a:pt x="3428" y="8846"/>
                  </a:cubicBezTo>
                  <a:lnTo>
                    <a:pt x="3130" y="8924"/>
                  </a:lnTo>
                  <a:lnTo>
                    <a:pt x="3363" y="9040"/>
                  </a:lnTo>
                  <a:cubicBezTo>
                    <a:pt x="3402" y="9040"/>
                    <a:pt x="3428" y="9015"/>
                    <a:pt x="3453" y="9015"/>
                  </a:cubicBezTo>
                  <a:lnTo>
                    <a:pt x="3466" y="9079"/>
                  </a:lnTo>
                  <a:cubicBezTo>
                    <a:pt x="3531" y="9105"/>
                    <a:pt x="3583" y="9131"/>
                    <a:pt x="3647" y="9157"/>
                  </a:cubicBezTo>
                  <a:cubicBezTo>
                    <a:pt x="3634" y="9092"/>
                    <a:pt x="3622" y="9028"/>
                    <a:pt x="3609" y="8976"/>
                  </a:cubicBezTo>
                  <a:lnTo>
                    <a:pt x="4423" y="8756"/>
                  </a:lnTo>
                  <a:lnTo>
                    <a:pt x="5018" y="8614"/>
                  </a:lnTo>
                  <a:lnTo>
                    <a:pt x="6402" y="8252"/>
                  </a:lnTo>
                  <a:cubicBezTo>
                    <a:pt x="6712" y="9428"/>
                    <a:pt x="7049" y="10592"/>
                    <a:pt x="7398" y="11756"/>
                  </a:cubicBezTo>
                  <a:cubicBezTo>
                    <a:pt x="6816" y="11911"/>
                    <a:pt x="6234" y="12067"/>
                    <a:pt x="5639" y="12222"/>
                  </a:cubicBezTo>
                  <a:cubicBezTo>
                    <a:pt x="5652" y="12286"/>
                    <a:pt x="5665" y="12338"/>
                    <a:pt x="5678" y="12390"/>
                  </a:cubicBezTo>
                  <a:cubicBezTo>
                    <a:pt x="6273" y="12222"/>
                    <a:pt x="6855" y="12067"/>
                    <a:pt x="7449" y="11898"/>
                  </a:cubicBezTo>
                  <a:cubicBezTo>
                    <a:pt x="7695" y="12713"/>
                    <a:pt x="7954" y="13515"/>
                    <a:pt x="8238" y="14304"/>
                  </a:cubicBezTo>
                  <a:lnTo>
                    <a:pt x="8393" y="14304"/>
                  </a:lnTo>
                  <a:cubicBezTo>
                    <a:pt x="8122" y="13502"/>
                    <a:pt x="7850" y="12687"/>
                    <a:pt x="7605" y="11873"/>
                  </a:cubicBezTo>
                  <a:cubicBezTo>
                    <a:pt x="8962" y="11510"/>
                    <a:pt x="10320" y="11174"/>
                    <a:pt x="11691" y="10838"/>
                  </a:cubicBezTo>
                  <a:cubicBezTo>
                    <a:pt x="11976" y="11717"/>
                    <a:pt x="12260" y="12597"/>
                    <a:pt x="12545" y="13476"/>
                  </a:cubicBezTo>
                  <a:cubicBezTo>
                    <a:pt x="12596" y="13463"/>
                    <a:pt x="12648" y="13437"/>
                    <a:pt x="12700" y="13424"/>
                  </a:cubicBezTo>
                  <a:cubicBezTo>
                    <a:pt x="12402" y="12545"/>
                    <a:pt x="12118" y="11679"/>
                    <a:pt x="11846" y="10812"/>
                  </a:cubicBezTo>
                  <a:cubicBezTo>
                    <a:pt x="12868" y="10566"/>
                    <a:pt x="13890" y="10321"/>
                    <a:pt x="14924" y="10101"/>
                  </a:cubicBezTo>
                  <a:cubicBezTo>
                    <a:pt x="15092" y="10722"/>
                    <a:pt x="15247" y="11342"/>
                    <a:pt x="15403" y="11950"/>
                  </a:cubicBezTo>
                  <a:lnTo>
                    <a:pt x="15545" y="11847"/>
                  </a:lnTo>
                  <a:cubicBezTo>
                    <a:pt x="15403" y="11252"/>
                    <a:pt x="15247" y="10670"/>
                    <a:pt x="15092" y="10075"/>
                  </a:cubicBezTo>
                  <a:cubicBezTo>
                    <a:pt x="15441" y="9984"/>
                    <a:pt x="15803" y="9907"/>
                    <a:pt x="16166" y="9829"/>
                  </a:cubicBezTo>
                  <a:lnTo>
                    <a:pt x="16010" y="9713"/>
                  </a:lnTo>
                  <a:lnTo>
                    <a:pt x="15053" y="9907"/>
                  </a:lnTo>
                  <a:cubicBezTo>
                    <a:pt x="14937" y="9506"/>
                    <a:pt x="14834" y="9092"/>
                    <a:pt x="14717" y="8678"/>
                  </a:cubicBezTo>
                  <a:cubicBezTo>
                    <a:pt x="14704" y="8640"/>
                    <a:pt x="14691" y="8588"/>
                    <a:pt x="14678" y="8536"/>
                  </a:cubicBezTo>
                  <a:cubicBezTo>
                    <a:pt x="14471" y="7812"/>
                    <a:pt x="14265" y="7075"/>
                    <a:pt x="14045" y="6351"/>
                  </a:cubicBezTo>
                  <a:lnTo>
                    <a:pt x="15325" y="6040"/>
                  </a:lnTo>
                  <a:cubicBezTo>
                    <a:pt x="15325" y="5988"/>
                    <a:pt x="15338" y="5924"/>
                    <a:pt x="15338" y="5885"/>
                  </a:cubicBezTo>
                  <a:lnTo>
                    <a:pt x="15338" y="5885"/>
                  </a:lnTo>
                  <a:lnTo>
                    <a:pt x="14006" y="6208"/>
                  </a:lnTo>
                  <a:cubicBezTo>
                    <a:pt x="13734" y="5329"/>
                    <a:pt x="13476" y="4450"/>
                    <a:pt x="13191" y="3570"/>
                  </a:cubicBezTo>
                  <a:cubicBezTo>
                    <a:pt x="13851" y="3441"/>
                    <a:pt x="14510" y="3312"/>
                    <a:pt x="15170" y="3195"/>
                  </a:cubicBezTo>
                  <a:lnTo>
                    <a:pt x="15260" y="3169"/>
                  </a:lnTo>
                  <a:cubicBezTo>
                    <a:pt x="15260" y="3131"/>
                    <a:pt x="15247" y="3079"/>
                    <a:pt x="15234" y="3027"/>
                  </a:cubicBezTo>
                  <a:cubicBezTo>
                    <a:pt x="14536" y="3156"/>
                    <a:pt x="13838" y="3286"/>
                    <a:pt x="13139" y="3428"/>
                  </a:cubicBezTo>
                  <a:cubicBezTo>
                    <a:pt x="12868" y="2562"/>
                    <a:pt x="12583" y="1695"/>
                    <a:pt x="12299" y="829"/>
                  </a:cubicBezTo>
                  <a:cubicBezTo>
                    <a:pt x="12726" y="738"/>
                    <a:pt x="13152" y="661"/>
                    <a:pt x="13579" y="583"/>
                  </a:cubicBezTo>
                  <a:cubicBezTo>
                    <a:pt x="13502" y="544"/>
                    <a:pt x="13411" y="505"/>
                    <a:pt x="13333" y="467"/>
                  </a:cubicBezTo>
                  <a:cubicBezTo>
                    <a:pt x="12971" y="531"/>
                    <a:pt x="12609" y="609"/>
                    <a:pt x="12247" y="673"/>
                  </a:cubicBezTo>
                  <a:cubicBezTo>
                    <a:pt x="12182" y="492"/>
                    <a:pt x="12131" y="324"/>
                    <a:pt x="12066" y="143"/>
                  </a:cubicBezTo>
                  <a:lnTo>
                    <a:pt x="11885" y="117"/>
                  </a:lnTo>
                  <a:lnTo>
                    <a:pt x="11885" y="117"/>
                  </a:lnTo>
                  <a:cubicBezTo>
                    <a:pt x="11963" y="311"/>
                    <a:pt x="12027" y="505"/>
                    <a:pt x="12092" y="699"/>
                  </a:cubicBezTo>
                  <a:cubicBezTo>
                    <a:pt x="11070" y="906"/>
                    <a:pt x="10062" y="1113"/>
                    <a:pt x="9066" y="1346"/>
                  </a:cubicBezTo>
                  <a:cubicBezTo>
                    <a:pt x="8950" y="906"/>
                    <a:pt x="8820" y="467"/>
                    <a:pt x="8704" y="14"/>
                  </a:cubicBezTo>
                  <a:lnTo>
                    <a:pt x="854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327;p47"/>
            <p:cNvSpPr/>
            <p:nvPr/>
          </p:nvSpPr>
          <p:spPr>
            <a:xfrm>
              <a:off x="6652798" y="1930587"/>
              <a:ext cx="761120" cy="700053"/>
            </a:xfrm>
            <a:custGeom>
              <a:avLst/>
              <a:gdLst/>
              <a:ahLst/>
              <a:cxnLst/>
              <a:rect l="l" t="t" r="r" b="b"/>
              <a:pathLst>
                <a:path w="12015" h="11051" extrusionOk="0">
                  <a:moveTo>
                    <a:pt x="6790" y="1"/>
                  </a:moveTo>
                  <a:lnTo>
                    <a:pt x="6790" y="1"/>
                  </a:lnTo>
                  <a:cubicBezTo>
                    <a:pt x="6789" y="1"/>
                    <a:pt x="4578" y="4307"/>
                    <a:pt x="0" y="4734"/>
                  </a:cubicBezTo>
                  <a:cubicBezTo>
                    <a:pt x="78" y="7178"/>
                    <a:pt x="1190" y="10993"/>
                    <a:pt x="1190" y="10993"/>
                  </a:cubicBezTo>
                  <a:cubicBezTo>
                    <a:pt x="1676" y="11032"/>
                    <a:pt x="2145" y="11051"/>
                    <a:pt x="2596" y="11051"/>
                  </a:cubicBezTo>
                  <a:cubicBezTo>
                    <a:pt x="9108" y="11051"/>
                    <a:pt x="12014" y="7217"/>
                    <a:pt x="12014" y="7217"/>
                  </a:cubicBezTo>
                  <a:lnTo>
                    <a:pt x="9661" y="5342"/>
                  </a:lnTo>
                  <a:lnTo>
                    <a:pt x="6221" y="2587"/>
                  </a:lnTo>
                  <a:cubicBezTo>
                    <a:pt x="6479" y="1747"/>
                    <a:pt x="6673" y="880"/>
                    <a:pt x="6790" y="1"/>
                  </a:cubicBezTo>
                  <a:close/>
                </a:path>
              </a:pathLst>
            </a:custGeom>
            <a:solidFill>
              <a:srgbClr val="2A184D">
                <a:alpha val="370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328;p47"/>
            <p:cNvSpPr/>
            <p:nvPr/>
          </p:nvSpPr>
          <p:spPr>
            <a:xfrm>
              <a:off x="5446915" y="2151795"/>
              <a:ext cx="342520" cy="717664"/>
            </a:xfrm>
            <a:custGeom>
              <a:avLst/>
              <a:gdLst/>
              <a:ahLst/>
              <a:cxnLst/>
              <a:rect l="l" t="t" r="r" b="b"/>
              <a:pathLst>
                <a:path w="5407" h="11329" extrusionOk="0">
                  <a:moveTo>
                    <a:pt x="1489" y="0"/>
                  </a:moveTo>
                  <a:cubicBezTo>
                    <a:pt x="1488" y="0"/>
                    <a:pt x="1488" y="0"/>
                    <a:pt x="1488" y="0"/>
                  </a:cubicBezTo>
                  <a:cubicBezTo>
                    <a:pt x="1333" y="26"/>
                    <a:pt x="1" y="531"/>
                    <a:pt x="1" y="531"/>
                  </a:cubicBezTo>
                  <a:lnTo>
                    <a:pt x="4553" y="11329"/>
                  </a:lnTo>
                  <a:cubicBezTo>
                    <a:pt x="4889" y="11161"/>
                    <a:pt x="5406" y="10385"/>
                    <a:pt x="5406" y="10385"/>
                  </a:cubicBezTo>
                  <a:cubicBezTo>
                    <a:pt x="5406" y="10385"/>
                    <a:pt x="1644" y="0"/>
                    <a:pt x="148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329;p47"/>
            <p:cNvSpPr/>
            <p:nvPr/>
          </p:nvSpPr>
          <p:spPr>
            <a:xfrm>
              <a:off x="5452680" y="2127090"/>
              <a:ext cx="498925" cy="715383"/>
            </a:xfrm>
            <a:custGeom>
              <a:avLst/>
              <a:gdLst/>
              <a:ahLst/>
              <a:cxnLst/>
              <a:rect l="l" t="t" r="r" b="b"/>
              <a:pathLst>
                <a:path w="7876" h="11293" extrusionOk="0">
                  <a:moveTo>
                    <a:pt x="5705" y="1"/>
                  </a:moveTo>
                  <a:cubicBezTo>
                    <a:pt x="4981" y="1"/>
                    <a:pt x="4257" y="65"/>
                    <a:pt x="3543" y="196"/>
                  </a:cubicBezTo>
                  <a:cubicBezTo>
                    <a:pt x="2250" y="455"/>
                    <a:pt x="1035" y="1024"/>
                    <a:pt x="0" y="1852"/>
                  </a:cubicBezTo>
                  <a:lnTo>
                    <a:pt x="4048" y="11292"/>
                  </a:lnTo>
                  <a:cubicBezTo>
                    <a:pt x="4048" y="11292"/>
                    <a:pt x="5496" y="10415"/>
                    <a:pt x="6877" y="10415"/>
                  </a:cubicBezTo>
                  <a:cubicBezTo>
                    <a:pt x="7222" y="10415"/>
                    <a:pt x="7563" y="10470"/>
                    <a:pt x="7876" y="10607"/>
                  </a:cubicBezTo>
                  <a:lnTo>
                    <a:pt x="7811" y="183"/>
                  </a:lnTo>
                  <a:cubicBezTo>
                    <a:pt x="7115" y="62"/>
                    <a:pt x="6410" y="1"/>
                    <a:pt x="57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330;p47"/>
            <p:cNvSpPr/>
            <p:nvPr/>
          </p:nvSpPr>
          <p:spPr>
            <a:xfrm>
              <a:off x="5493602" y="2229586"/>
              <a:ext cx="249082" cy="566960"/>
            </a:xfrm>
            <a:custGeom>
              <a:avLst/>
              <a:gdLst/>
              <a:ahLst/>
              <a:cxnLst/>
              <a:rect l="l" t="t" r="r" b="b"/>
              <a:pathLst>
                <a:path w="3932" h="8950" extrusionOk="0">
                  <a:moveTo>
                    <a:pt x="1" y="1"/>
                  </a:moveTo>
                  <a:cubicBezTo>
                    <a:pt x="1" y="2"/>
                    <a:pt x="2018" y="5394"/>
                    <a:pt x="3932" y="8950"/>
                  </a:cubicBezTo>
                  <a:cubicBezTo>
                    <a:pt x="3932" y="8950"/>
                    <a:pt x="1501" y="2135"/>
                    <a:pt x="1" y="1"/>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331;p47"/>
            <p:cNvSpPr/>
            <p:nvPr/>
          </p:nvSpPr>
          <p:spPr>
            <a:xfrm>
              <a:off x="5590270" y="2191134"/>
              <a:ext cx="208160" cy="584951"/>
            </a:xfrm>
            <a:custGeom>
              <a:avLst/>
              <a:gdLst/>
              <a:ahLst/>
              <a:cxnLst/>
              <a:rect l="l" t="t" r="r" b="b"/>
              <a:pathLst>
                <a:path w="3286" h="9234" extrusionOk="0">
                  <a:moveTo>
                    <a:pt x="1" y="0"/>
                  </a:moveTo>
                  <a:cubicBezTo>
                    <a:pt x="1" y="1"/>
                    <a:pt x="1630" y="5548"/>
                    <a:pt x="3285" y="9234"/>
                  </a:cubicBezTo>
                  <a:cubicBezTo>
                    <a:pt x="3285" y="9234"/>
                    <a:pt x="1346" y="2237"/>
                    <a:pt x="1"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332;p47"/>
            <p:cNvSpPr/>
            <p:nvPr/>
          </p:nvSpPr>
          <p:spPr>
            <a:xfrm>
              <a:off x="5729572" y="2168202"/>
              <a:ext cx="112252" cy="612000"/>
            </a:xfrm>
            <a:custGeom>
              <a:avLst/>
              <a:gdLst/>
              <a:ahLst/>
              <a:cxnLst/>
              <a:rect l="l" t="t" r="r" b="b"/>
              <a:pathLst>
                <a:path w="1772" h="9661" extrusionOk="0">
                  <a:moveTo>
                    <a:pt x="0" y="0"/>
                  </a:moveTo>
                  <a:cubicBezTo>
                    <a:pt x="0" y="1"/>
                    <a:pt x="724" y="5729"/>
                    <a:pt x="1772" y="9660"/>
                  </a:cubicBezTo>
                  <a:cubicBezTo>
                    <a:pt x="1772" y="9660"/>
                    <a:pt x="970" y="2444"/>
                    <a:pt x="0"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333;p47"/>
            <p:cNvSpPr/>
            <p:nvPr/>
          </p:nvSpPr>
          <p:spPr>
            <a:xfrm>
              <a:off x="5854873" y="2141153"/>
              <a:ext cx="45103" cy="621819"/>
            </a:xfrm>
            <a:custGeom>
              <a:avLst/>
              <a:gdLst/>
              <a:ahLst/>
              <a:cxnLst/>
              <a:rect l="l" t="t" r="r" b="b"/>
              <a:pathLst>
                <a:path w="712" h="9816" extrusionOk="0">
                  <a:moveTo>
                    <a:pt x="91" y="0"/>
                  </a:moveTo>
                  <a:cubicBezTo>
                    <a:pt x="91" y="1"/>
                    <a:pt x="1" y="5781"/>
                    <a:pt x="492" y="9816"/>
                  </a:cubicBezTo>
                  <a:cubicBezTo>
                    <a:pt x="492" y="9816"/>
                    <a:pt x="712" y="2574"/>
                    <a:pt x="91"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334;p47"/>
            <p:cNvSpPr/>
            <p:nvPr/>
          </p:nvSpPr>
          <p:spPr>
            <a:xfrm>
              <a:off x="5915496" y="2066594"/>
              <a:ext cx="234386" cy="802866"/>
            </a:xfrm>
            <a:custGeom>
              <a:avLst/>
              <a:gdLst/>
              <a:ahLst/>
              <a:cxnLst/>
              <a:rect l="l" t="t" r="r" b="b"/>
              <a:pathLst>
                <a:path w="3700" h="12674" extrusionOk="0">
                  <a:moveTo>
                    <a:pt x="3479" y="0"/>
                  </a:moveTo>
                  <a:cubicBezTo>
                    <a:pt x="3479" y="0"/>
                    <a:pt x="945" y="233"/>
                    <a:pt x="1" y="802"/>
                  </a:cubicBezTo>
                  <a:cubicBezTo>
                    <a:pt x="1" y="802"/>
                    <a:pt x="26" y="8613"/>
                    <a:pt x="117" y="11691"/>
                  </a:cubicBezTo>
                  <a:cubicBezTo>
                    <a:pt x="1268" y="12169"/>
                    <a:pt x="2471" y="12506"/>
                    <a:pt x="3699" y="12674"/>
                  </a:cubicBezTo>
                  <a:lnTo>
                    <a:pt x="3673" y="11135"/>
                  </a:lnTo>
                  <a:lnTo>
                    <a:pt x="3505" y="1462"/>
                  </a:lnTo>
                  <a:lnTo>
                    <a:pt x="347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335;p47"/>
            <p:cNvSpPr/>
            <p:nvPr/>
          </p:nvSpPr>
          <p:spPr>
            <a:xfrm>
              <a:off x="6135882" y="2066594"/>
              <a:ext cx="231092" cy="803690"/>
            </a:xfrm>
            <a:custGeom>
              <a:avLst/>
              <a:gdLst/>
              <a:ahLst/>
              <a:cxnLst/>
              <a:rect l="l" t="t" r="r" b="b"/>
              <a:pathLst>
                <a:path w="3648" h="12687" extrusionOk="0">
                  <a:moveTo>
                    <a:pt x="0" y="0"/>
                  </a:moveTo>
                  <a:lnTo>
                    <a:pt x="207" y="12687"/>
                  </a:lnTo>
                  <a:cubicBezTo>
                    <a:pt x="207" y="12687"/>
                    <a:pt x="3350" y="11782"/>
                    <a:pt x="3492" y="11613"/>
                  </a:cubicBezTo>
                  <a:cubicBezTo>
                    <a:pt x="3647" y="11445"/>
                    <a:pt x="2600" y="1966"/>
                    <a:pt x="2444" y="1669"/>
                  </a:cubicBezTo>
                  <a:cubicBezTo>
                    <a:pt x="2289" y="1384"/>
                    <a:pt x="1" y="1"/>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336;p47"/>
            <p:cNvSpPr/>
            <p:nvPr/>
          </p:nvSpPr>
          <p:spPr>
            <a:xfrm>
              <a:off x="5342075" y="2185369"/>
              <a:ext cx="393261" cy="720451"/>
            </a:xfrm>
            <a:custGeom>
              <a:avLst/>
              <a:gdLst/>
              <a:ahLst/>
              <a:cxnLst/>
              <a:rect l="l" t="t" r="r" b="b"/>
              <a:pathLst>
                <a:path w="6208" h="11373" extrusionOk="0">
                  <a:moveTo>
                    <a:pt x="1656" y="1"/>
                  </a:moveTo>
                  <a:cubicBezTo>
                    <a:pt x="1656" y="1"/>
                    <a:pt x="0" y="1152"/>
                    <a:pt x="246" y="2160"/>
                  </a:cubicBezTo>
                  <a:cubicBezTo>
                    <a:pt x="349" y="2613"/>
                    <a:pt x="3776" y="11148"/>
                    <a:pt x="4022" y="11277"/>
                  </a:cubicBezTo>
                  <a:cubicBezTo>
                    <a:pt x="4141" y="11345"/>
                    <a:pt x="4288" y="11373"/>
                    <a:pt x="4449" y="11373"/>
                  </a:cubicBezTo>
                  <a:cubicBezTo>
                    <a:pt x="5182" y="11373"/>
                    <a:pt x="6208" y="10799"/>
                    <a:pt x="6208" y="10799"/>
                  </a:cubicBezTo>
                  <a:lnTo>
                    <a:pt x="165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337;p47"/>
            <p:cNvSpPr/>
            <p:nvPr/>
          </p:nvSpPr>
          <p:spPr>
            <a:xfrm>
              <a:off x="5985115" y="2159144"/>
              <a:ext cx="163120" cy="612824"/>
            </a:xfrm>
            <a:custGeom>
              <a:avLst/>
              <a:gdLst/>
              <a:ahLst/>
              <a:cxnLst/>
              <a:rect l="l" t="t" r="r" b="b"/>
              <a:pathLst>
                <a:path w="2575" h="9674" extrusionOk="0">
                  <a:moveTo>
                    <a:pt x="2406" y="1"/>
                  </a:moveTo>
                  <a:cubicBezTo>
                    <a:pt x="1747" y="221"/>
                    <a:pt x="350" y="725"/>
                    <a:pt x="208" y="816"/>
                  </a:cubicBezTo>
                  <a:cubicBezTo>
                    <a:pt x="1" y="945"/>
                    <a:pt x="130" y="8264"/>
                    <a:pt x="259" y="8743"/>
                  </a:cubicBezTo>
                  <a:cubicBezTo>
                    <a:pt x="350" y="9105"/>
                    <a:pt x="1785" y="9493"/>
                    <a:pt x="2574" y="9674"/>
                  </a:cubicBezTo>
                  <a:lnTo>
                    <a:pt x="240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338;p47"/>
            <p:cNvSpPr/>
            <p:nvPr/>
          </p:nvSpPr>
          <p:spPr>
            <a:xfrm>
              <a:off x="6137529" y="2159144"/>
              <a:ext cx="75384" cy="612824"/>
            </a:xfrm>
            <a:custGeom>
              <a:avLst/>
              <a:gdLst/>
              <a:ahLst/>
              <a:cxnLst/>
              <a:rect l="l" t="t" r="r" b="b"/>
              <a:pathLst>
                <a:path w="1190" h="9674" extrusionOk="0">
                  <a:moveTo>
                    <a:pt x="0" y="1"/>
                  </a:moveTo>
                  <a:lnTo>
                    <a:pt x="155" y="9674"/>
                  </a:lnTo>
                  <a:cubicBezTo>
                    <a:pt x="155" y="9674"/>
                    <a:pt x="996" y="9260"/>
                    <a:pt x="1099" y="9053"/>
                  </a:cubicBezTo>
                  <a:cubicBezTo>
                    <a:pt x="1190" y="8859"/>
                    <a:pt x="854" y="557"/>
                    <a:pt x="802" y="518"/>
                  </a:cubicBezTo>
                  <a:cubicBezTo>
                    <a:pt x="750" y="479"/>
                    <a:pt x="0" y="1"/>
                    <a:pt x="0" y="1"/>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339;p47"/>
            <p:cNvSpPr/>
            <p:nvPr/>
          </p:nvSpPr>
          <p:spPr>
            <a:xfrm>
              <a:off x="6385725" y="2095290"/>
              <a:ext cx="879073" cy="463070"/>
            </a:xfrm>
            <a:custGeom>
              <a:avLst/>
              <a:gdLst/>
              <a:ahLst/>
              <a:cxnLst/>
              <a:rect l="l" t="t" r="r" b="b"/>
              <a:pathLst>
                <a:path w="13877" h="7310" extrusionOk="0">
                  <a:moveTo>
                    <a:pt x="10437" y="0"/>
                  </a:moveTo>
                  <a:cubicBezTo>
                    <a:pt x="9182" y="1423"/>
                    <a:pt x="8135" y="3401"/>
                    <a:pt x="6635" y="3725"/>
                  </a:cubicBezTo>
                  <a:cubicBezTo>
                    <a:pt x="4928" y="4087"/>
                    <a:pt x="1" y="4500"/>
                    <a:pt x="1" y="4500"/>
                  </a:cubicBezTo>
                  <a:lnTo>
                    <a:pt x="182" y="6621"/>
                  </a:lnTo>
                  <a:cubicBezTo>
                    <a:pt x="182" y="6621"/>
                    <a:pt x="4242" y="7307"/>
                    <a:pt x="6673" y="7307"/>
                  </a:cubicBezTo>
                  <a:cubicBezTo>
                    <a:pt x="6730" y="7308"/>
                    <a:pt x="6787" y="7309"/>
                    <a:pt x="6843" y="7309"/>
                  </a:cubicBezTo>
                  <a:cubicBezTo>
                    <a:pt x="7239" y="7309"/>
                    <a:pt x="7634" y="7269"/>
                    <a:pt x="8018" y="7190"/>
                  </a:cubicBezTo>
                  <a:cubicBezTo>
                    <a:pt x="8406" y="7074"/>
                    <a:pt x="8781" y="6906"/>
                    <a:pt x="9143" y="6699"/>
                  </a:cubicBezTo>
                  <a:cubicBezTo>
                    <a:pt x="11290" y="5496"/>
                    <a:pt x="13877" y="2755"/>
                    <a:pt x="13877" y="2755"/>
                  </a:cubicBezTo>
                  <a:lnTo>
                    <a:pt x="10437" y="0"/>
                  </a:ln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340;p47"/>
            <p:cNvSpPr/>
            <p:nvPr/>
          </p:nvSpPr>
          <p:spPr>
            <a:xfrm>
              <a:off x="6088372" y="2270508"/>
              <a:ext cx="308059" cy="318701"/>
            </a:xfrm>
            <a:custGeom>
              <a:avLst/>
              <a:gdLst/>
              <a:ahLst/>
              <a:cxnLst/>
              <a:rect l="l" t="t" r="r" b="b"/>
              <a:pathLst>
                <a:path w="4863" h="5031" extrusionOk="0">
                  <a:moveTo>
                    <a:pt x="2746" y="0"/>
                  </a:moveTo>
                  <a:cubicBezTo>
                    <a:pt x="2473" y="0"/>
                    <a:pt x="2047" y="703"/>
                    <a:pt x="2677" y="1295"/>
                  </a:cubicBezTo>
                  <a:cubicBezTo>
                    <a:pt x="2677" y="1295"/>
                    <a:pt x="1250" y="1007"/>
                    <a:pt x="850" y="1007"/>
                  </a:cubicBezTo>
                  <a:cubicBezTo>
                    <a:pt x="826" y="1007"/>
                    <a:pt x="805" y="1008"/>
                    <a:pt x="789" y="1010"/>
                  </a:cubicBezTo>
                  <a:cubicBezTo>
                    <a:pt x="492" y="1062"/>
                    <a:pt x="0" y="1760"/>
                    <a:pt x="155" y="2006"/>
                  </a:cubicBezTo>
                  <a:cubicBezTo>
                    <a:pt x="192" y="2063"/>
                    <a:pt x="257" y="2088"/>
                    <a:pt x="336" y="2088"/>
                  </a:cubicBezTo>
                  <a:cubicBezTo>
                    <a:pt x="597" y="2088"/>
                    <a:pt x="1014" y="1826"/>
                    <a:pt x="1074" y="1618"/>
                  </a:cubicBezTo>
                  <a:lnTo>
                    <a:pt x="2018" y="2058"/>
                  </a:lnTo>
                  <a:cubicBezTo>
                    <a:pt x="2018" y="2058"/>
                    <a:pt x="737" y="2187"/>
                    <a:pt x="569" y="2329"/>
                  </a:cubicBezTo>
                  <a:cubicBezTo>
                    <a:pt x="401" y="2510"/>
                    <a:pt x="272" y="2743"/>
                    <a:pt x="194" y="2989"/>
                  </a:cubicBezTo>
                  <a:cubicBezTo>
                    <a:pt x="186" y="3082"/>
                    <a:pt x="263" y="3142"/>
                    <a:pt x="375" y="3142"/>
                  </a:cubicBezTo>
                  <a:cubicBezTo>
                    <a:pt x="450" y="3142"/>
                    <a:pt x="541" y="3116"/>
                    <a:pt x="634" y="3053"/>
                  </a:cubicBezTo>
                  <a:cubicBezTo>
                    <a:pt x="763" y="2963"/>
                    <a:pt x="880" y="2860"/>
                    <a:pt x="983" y="2743"/>
                  </a:cubicBezTo>
                  <a:lnTo>
                    <a:pt x="2108" y="2743"/>
                  </a:lnTo>
                  <a:cubicBezTo>
                    <a:pt x="2108" y="2743"/>
                    <a:pt x="1009" y="3118"/>
                    <a:pt x="970" y="3235"/>
                  </a:cubicBezTo>
                  <a:cubicBezTo>
                    <a:pt x="893" y="3403"/>
                    <a:pt x="686" y="3765"/>
                    <a:pt x="608" y="3933"/>
                  </a:cubicBezTo>
                  <a:cubicBezTo>
                    <a:pt x="567" y="4029"/>
                    <a:pt x="680" y="4100"/>
                    <a:pt x="828" y="4100"/>
                  </a:cubicBezTo>
                  <a:cubicBezTo>
                    <a:pt x="957" y="4100"/>
                    <a:pt x="1113" y="4046"/>
                    <a:pt x="1216" y="3907"/>
                  </a:cubicBezTo>
                  <a:cubicBezTo>
                    <a:pt x="1268" y="3829"/>
                    <a:pt x="1332" y="3765"/>
                    <a:pt x="1397" y="3700"/>
                  </a:cubicBezTo>
                  <a:lnTo>
                    <a:pt x="2095" y="3558"/>
                  </a:lnTo>
                  <a:lnTo>
                    <a:pt x="2095" y="3558"/>
                  </a:lnTo>
                  <a:cubicBezTo>
                    <a:pt x="1927" y="3765"/>
                    <a:pt x="1759" y="3972"/>
                    <a:pt x="1617" y="4192"/>
                  </a:cubicBezTo>
                  <a:cubicBezTo>
                    <a:pt x="1500" y="4385"/>
                    <a:pt x="1733" y="4851"/>
                    <a:pt x="1837" y="5006"/>
                  </a:cubicBezTo>
                  <a:cubicBezTo>
                    <a:pt x="1847" y="5023"/>
                    <a:pt x="1865" y="5030"/>
                    <a:pt x="1886" y="5030"/>
                  </a:cubicBezTo>
                  <a:cubicBezTo>
                    <a:pt x="2015" y="5030"/>
                    <a:pt x="2292" y="4741"/>
                    <a:pt x="2147" y="4385"/>
                  </a:cubicBezTo>
                  <a:lnTo>
                    <a:pt x="2742" y="3933"/>
                  </a:lnTo>
                  <a:cubicBezTo>
                    <a:pt x="2742" y="3933"/>
                    <a:pt x="3380" y="4284"/>
                    <a:pt x="3992" y="4284"/>
                  </a:cubicBezTo>
                  <a:cubicBezTo>
                    <a:pt x="4326" y="4284"/>
                    <a:pt x="4653" y="4180"/>
                    <a:pt x="4863" y="3855"/>
                  </a:cubicBezTo>
                  <a:lnTo>
                    <a:pt x="4682" y="1734"/>
                  </a:lnTo>
                  <a:cubicBezTo>
                    <a:pt x="4345" y="1463"/>
                    <a:pt x="3983" y="1243"/>
                    <a:pt x="3595" y="1088"/>
                  </a:cubicBezTo>
                  <a:cubicBezTo>
                    <a:pt x="3026" y="881"/>
                    <a:pt x="3026" y="27"/>
                    <a:pt x="2768" y="2"/>
                  </a:cubicBezTo>
                  <a:cubicBezTo>
                    <a:pt x="2761" y="1"/>
                    <a:pt x="2754" y="0"/>
                    <a:pt x="2746" y="0"/>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341;p47"/>
            <p:cNvSpPr/>
            <p:nvPr/>
          </p:nvSpPr>
          <p:spPr>
            <a:xfrm>
              <a:off x="6210442" y="2337719"/>
              <a:ext cx="85266" cy="219626"/>
            </a:xfrm>
            <a:custGeom>
              <a:avLst/>
              <a:gdLst/>
              <a:ahLst/>
              <a:cxnLst/>
              <a:rect l="l" t="t" r="r" b="b"/>
              <a:pathLst>
                <a:path w="1346" h="3467" extrusionOk="0">
                  <a:moveTo>
                    <a:pt x="0" y="1"/>
                  </a:moveTo>
                  <a:cubicBezTo>
                    <a:pt x="0" y="1"/>
                    <a:pt x="453" y="1217"/>
                    <a:pt x="414" y="3402"/>
                  </a:cubicBezTo>
                  <a:lnTo>
                    <a:pt x="1164" y="3467"/>
                  </a:lnTo>
                  <a:cubicBezTo>
                    <a:pt x="1164" y="3467"/>
                    <a:pt x="1345" y="1100"/>
                    <a:pt x="750" y="221"/>
                  </a:cubicBez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342;p47"/>
            <p:cNvSpPr/>
            <p:nvPr/>
          </p:nvSpPr>
          <p:spPr>
            <a:xfrm>
              <a:off x="7046819" y="2035490"/>
              <a:ext cx="285127" cy="234322"/>
            </a:xfrm>
            <a:custGeom>
              <a:avLst/>
              <a:gdLst/>
              <a:ahLst/>
              <a:cxnLst/>
              <a:rect l="l" t="t" r="r" b="b"/>
              <a:pathLst>
                <a:path w="4501" h="3699" extrusionOk="0">
                  <a:moveTo>
                    <a:pt x="259" y="0"/>
                  </a:moveTo>
                  <a:lnTo>
                    <a:pt x="1" y="944"/>
                  </a:lnTo>
                  <a:lnTo>
                    <a:pt x="3441" y="3699"/>
                  </a:lnTo>
                  <a:lnTo>
                    <a:pt x="4501" y="2341"/>
                  </a:lnTo>
                  <a:lnTo>
                    <a:pt x="25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343;p47"/>
            <p:cNvSpPr/>
            <p:nvPr/>
          </p:nvSpPr>
          <p:spPr>
            <a:xfrm>
              <a:off x="6325101" y="2033843"/>
              <a:ext cx="312176" cy="276955"/>
            </a:xfrm>
            <a:custGeom>
              <a:avLst/>
              <a:gdLst/>
              <a:ahLst/>
              <a:cxnLst/>
              <a:rect l="l" t="t" r="r" b="b"/>
              <a:pathLst>
                <a:path w="4928" h="4372" extrusionOk="0">
                  <a:moveTo>
                    <a:pt x="414" y="0"/>
                  </a:moveTo>
                  <a:lnTo>
                    <a:pt x="1" y="1668"/>
                  </a:lnTo>
                  <a:cubicBezTo>
                    <a:pt x="1" y="1668"/>
                    <a:pt x="2871" y="4113"/>
                    <a:pt x="4242" y="4371"/>
                  </a:cubicBezTo>
                  <a:lnTo>
                    <a:pt x="4928" y="3440"/>
                  </a:lnTo>
                  <a:lnTo>
                    <a:pt x="41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344;p47"/>
            <p:cNvSpPr/>
            <p:nvPr/>
          </p:nvSpPr>
          <p:spPr>
            <a:xfrm>
              <a:off x="6808442" y="2494123"/>
              <a:ext cx="156532" cy="64234"/>
            </a:xfrm>
            <a:custGeom>
              <a:avLst/>
              <a:gdLst/>
              <a:ahLst/>
              <a:cxnLst/>
              <a:rect l="l" t="t" r="r" b="b"/>
              <a:pathLst>
                <a:path w="2471" h="1014" extrusionOk="0">
                  <a:moveTo>
                    <a:pt x="1491" y="0"/>
                  </a:moveTo>
                  <a:cubicBezTo>
                    <a:pt x="1235" y="0"/>
                    <a:pt x="976" y="57"/>
                    <a:pt x="738" y="144"/>
                  </a:cubicBezTo>
                  <a:cubicBezTo>
                    <a:pt x="363" y="299"/>
                    <a:pt x="91" y="623"/>
                    <a:pt x="0" y="1011"/>
                  </a:cubicBezTo>
                  <a:cubicBezTo>
                    <a:pt x="57" y="1012"/>
                    <a:pt x="114" y="1013"/>
                    <a:pt x="170" y="1013"/>
                  </a:cubicBezTo>
                  <a:cubicBezTo>
                    <a:pt x="566" y="1013"/>
                    <a:pt x="961" y="973"/>
                    <a:pt x="1345" y="894"/>
                  </a:cubicBezTo>
                  <a:cubicBezTo>
                    <a:pt x="1733" y="778"/>
                    <a:pt x="2108" y="610"/>
                    <a:pt x="2470" y="403"/>
                  </a:cubicBezTo>
                  <a:cubicBezTo>
                    <a:pt x="2193" y="110"/>
                    <a:pt x="1845" y="0"/>
                    <a:pt x="1491" y="0"/>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345;p47"/>
            <p:cNvSpPr/>
            <p:nvPr/>
          </p:nvSpPr>
          <p:spPr>
            <a:xfrm>
              <a:off x="6739647" y="1664340"/>
              <a:ext cx="332638" cy="154124"/>
            </a:xfrm>
            <a:custGeom>
              <a:avLst/>
              <a:gdLst/>
              <a:ahLst/>
              <a:cxnLst/>
              <a:rect l="l" t="t" r="r" b="b"/>
              <a:pathLst>
                <a:path w="5251" h="2433" extrusionOk="0">
                  <a:moveTo>
                    <a:pt x="1112" y="1"/>
                  </a:moveTo>
                  <a:cubicBezTo>
                    <a:pt x="1112" y="1"/>
                    <a:pt x="543" y="221"/>
                    <a:pt x="401" y="363"/>
                  </a:cubicBezTo>
                  <a:cubicBezTo>
                    <a:pt x="272" y="505"/>
                    <a:pt x="0" y="2238"/>
                    <a:pt x="0" y="2238"/>
                  </a:cubicBezTo>
                  <a:lnTo>
                    <a:pt x="1293" y="1527"/>
                  </a:lnTo>
                  <a:lnTo>
                    <a:pt x="2768" y="2432"/>
                  </a:lnTo>
                  <a:lnTo>
                    <a:pt x="3789" y="1553"/>
                  </a:lnTo>
                  <a:lnTo>
                    <a:pt x="5251" y="2083"/>
                  </a:lnTo>
                  <a:cubicBezTo>
                    <a:pt x="5251" y="2083"/>
                    <a:pt x="4371" y="221"/>
                    <a:pt x="4345" y="143"/>
                  </a:cubicBezTo>
                  <a:cubicBezTo>
                    <a:pt x="4319" y="78"/>
                    <a:pt x="3466" y="27"/>
                    <a:pt x="3466" y="27"/>
                  </a:cubicBezTo>
                  <a:lnTo>
                    <a:pt x="11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346;p47"/>
            <p:cNvSpPr/>
            <p:nvPr/>
          </p:nvSpPr>
          <p:spPr>
            <a:xfrm>
              <a:off x="6689666" y="1366609"/>
              <a:ext cx="356393" cy="278982"/>
            </a:xfrm>
            <a:custGeom>
              <a:avLst/>
              <a:gdLst/>
              <a:ahLst/>
              <a:cxnLst/>
              <a:rect l="l" t="t" r="r" b="b"/>
              <a:pathLst>
                <a:path w="5626" h="4404" extrusionOk="0">
                  <a:moveTo>
                    <a:pt x="3327" y="1"/>
                  </a:moveTo>
                  <a:cubicBezTo>
                    <a:pt x="2998" y="1"/>
                    <a:pt x="2672" y="29"/>
                    <a:pt x="2380" y="97"/>
                  </a:cubicBezTo>
                  <a:cubicBezTo>
                    <a:pt x="1112" y="395"/>
                    <a:pt x="168" y="692"/>
                    <a:pt x="0" y="1791"/>
                  </a:cubicBezTo>
                  <a:cubicBezTo>
                    <a:pt x="0" y="1791"/>
                    <a:pt x="479" y="3576"/>
                    <a:pt x="854" y="3990"/>
                  </a:cubicBezTo>
                  <a:cubicBezTo>
                    <a:pt x="1207" y="4392"/>
                    <a:pt x="2101" y="4403"/>
                    <a:pt x="2202" y="4403"/>
                  </a:cubicBezTo>
                  <a:cubicBezTo>
                    <a:pt x="2208" y="4403"/>
                    <a:pt x="2212" y="4403"/>
                    <a:pt x="2212" y="4403"/>
                  </a:cubicBezTo>
                  <a:lnTo>
                    <a:pt x="1940" y="1403"/>
                  </a:lnTo>
                  <a:lnTo>
                    <a:pt x="4643" y="1959"/>
                  </a:lnTo>
                  <a:cubicBezTo>
                    <a:pt x="4643" y="1959"/>
                    <a:pt x="5199" y="1727"/>
                    <a:pt x="5406" y="1300"/>
                  </a:cubicBezTo>
                  <a:cubicBezTo>
                    <a:pt x="5626" y="886"/>
                    <a:pt x="5393" y="860"/>
                    <a:pt x="5393" y="860"/>
                  </a:cubicBezTo>
                  <a:cubicBezTo>
                    <a:pt x="5393" y="860"/>
                    <a:pt x="5626" y="679"/>
                    <a:pt x="5587" y="472"/>
                  </a:cubicBezTo>
                  <a:cubicBezTo>
                    <a:pt x="5557" y="313"/>
                    <a:pt x="4424" y="1"/>
                    <a:pt x="33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347;p47"/>
            <p:cNvSpPr/>
            <p:nvPr/>
          </p:nvSpPr>
          <p:spPr>
            <a:xfrm>
              <a:off x="6706009" y="1219200"/>
              <a:ext cx="259788" cy="173255"/>
            </a:xfrm>
            <a:custGeom>
              <a:avLst/>
              <a:gdLst/>
              <a:ahLst/>
              <a:cxnLst/>
              <a:rect l="l" t="t" r="r" b="b"/>
              <a:pathLst>
                <a:path w="4101" h="2735" extrusionOk="0">
                  <a:moveTo>
                    <a:pt x="1773" y="1"/>
                  </a:moveTo>
                  <a:cubicBezTo>
                    <a:pt x="1617" y="1"/>
                    <a:pt x="1462" y="24"/>
                    <a:pt x="1307" y="70"/>
                  </a:cubicBezTo>
                  <a:cubicBezTo>
                    <a:pt x="997" y="135"/>
                    <a:pt x="660" y="226"/>
                    <a:pt x="467" y="497"/>
                  </a:cubicBezTo>
                  <a:cubicBezTo>
                    <a:pt x="350" y="678"/>
                    <a:pt x="285" y="898"/>
                    <a:pt x="273" y="1118"/>
                  </a:cubicBezTo>
                  <a:cubicBezTo>
                    <a:pt x="156" y="1803"/>
                    <a:pt x="117" y="2036"/>
                    <a:pt x="1" y="2734"/>
                  </a:cubicBezTo>
                  <a:lnTo>
                    <a:pt x="4100" y="1428"/>
                  </a:lnTo>
                  <a:cubicBezTo>
                    <a:pt x="3738" y="1299"/>
                    <a:pt x="3415" y="1092"/>
                    <a:pt x="3143" y="833"/>
                  </a:cubicBezTo>
                  <a:cubicBezTo>
                    <a:pt x="2807" y="536"/>
                    <a:pt x="2510" y="135"/>
                    <a:pt x="2083" y="32"/>
                  </a:cubicBezTo>
                  <a:cubicBezTo>
                    <a:pt x="1980" y="11"/>
                    <a:pt x="1876" y="1"/>
                    <a:pt x="17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348;p47"/>
            <p:cNvSpPr/>
            <p:nvPr/>
          </p:nvSpPr>
          <p:spPr>
            <a:xfrm>
              <a:off x="6691313" y="1282990"/>
              <a:ext cx="288421" cy="111112"/>
            </a:xfrm>
            <a:custGeom>
              <a:avLst/>
              <a:gdLst/>
              <a:ahLst/>
              <a:cxnLst/>
              <a:rect l="l" t="t" r="r" b="b"/>
              <a:pathLst>
                <a:path w="4553" h="1754" extrusionOk="0">
                  <a:moveTo>
                    <a:pt x="3743" y="1"/>
                  </a:moveTo>
                  <a:cubicBezTo>
                    <a:pt x="2957" y="1"/>
                    <a:pt x="1868" y="273"/>
                    <a:pt x="1190" y="577"/>
                  </a:cubicBezTo>
                  <a:cubicBezTo>
                    <a:pt x="220" y="1016"/>
                    <a:pt x="0" y="1753"/>
                    <a:pt x="0" y="1753"/>
                  </a:cubicBezTo>
                  <a:lnTo>
                    <a:pt x="4552" y="189"/>
                  </a:lnTo>
                  <a:cubicBezTo>
                    <a:pt x="4388" y="56"/>
                    <a:pt x="4096" y="1"/>
                    <a:pt x="37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349;p47"/>
            <p:cNvSpPr/>
            <p:nvPr/>
          </p:nvSpPr>
          <p:spPr>
            <a:xfrm>
              <a:off x="6806795" y="1567672"/>
              <a:ext cx="169645" cy="191246"/>
            </a:xfrm>
            <a:custGeom>
              <a:avLst/>
              <a:gdLst/>
              <a:ahLst/>
              <a:cxnLst/>
              <a:rect l="l" t="t" r="r" b="b"/>
              <a:pathLst>
                <a:path w="2678" h="3019" extrusionOk="0">
                  <a:moveTo>
                    <a:pt x="1" y="1"/>
                  </a:moveTo>
                  <a:lnTo>
                    <a:pt x="1" y="1"/>
                  </a:lnTo>
                  <a:cubicBezTo>
                    <a:pt x="91" y="854"/>
                    <a:pt x="246" y="1721"/>
                    <a:pt x="78" y="2380"/>
                  </a:cubicBezTo>
                  <a:cubicBezTo>
                    <a:pt x="78" y="2380"/>
                    <a:pt x="742" y="3018"/>
                    <a:pt x="1565" y="3018"/>
                  </a:cubicBezTo>
                  <a:cubicBezTo>
                    <a:pt x="1920" y="3018"/>
                    <a:pt x="2304" y="2900"/>
                    <a:pt x="2678" y="2561"/>
                  </a:cubicBezTo>
                  <a:lnTo>
                    <a:pt x="2406" y="1553"/>
                  </a:lnTo>
                  <a:lnTo>
                    <a:pt x="2212" y="893"/>
                  </a:lnTo>
                  <a:lnTo>
                    <a:pt x="2083" y="441"/>
                  </a:lnTo>
                  <a:lnTo>
                    <a:pt x="1" y="1"/>
                  </a:ln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350;p47"/>
            <p:cNvSpPr/>
            <p:nvPr/>
          </p:nvSpPr>
          <p:spPr>
            <a:xfrm>
              <a:off x="6778922" y="1377694"/>
              <a:ext cx="224567" cy="263462"/>
            </a:xfrm>
            <a:custGeom>
              <a:avLst/>
              <a:gdLst/>
              <a:ahLst/>
              <a:cxnLst/>
              <a:rect l="l" t="t" r="r" b="b"/>
              <a:pathLst>
                <a:path w="3545" h="4159" extrusionOk="0">
                  <a:moveTo>
                    <a:pt x="1877" y="0"/>
                  </a:moveTo>
                  <a:cubicBezTo>
                    <a:pt x="1778" y="0"/>
                    <a:pt x="1678" y="9"/>
                    <a:pt x="1579" y="26"/>
                  </a:cubicBezTo>
                  <a:cubicBezTo>
                    <a:pt x="1488" y="38"/>
                    <a:pt x="1410" y="64"/>
                    <a:pt x="1333" y="77"/>
                  </a:cubicBezTo>
                  <a:lnTo>
                    <a:pt x="1281" y="90"/>
                  </a:lnTo>
                  <a:lnTo>
                    <a:pt x="1255" y="90"/>
                  </a:lnTo>
                  <a:lnTo>
                    <a:pt x="1204" y="103"/>
                  </a:lnTo>
                  <a:lnTo>
                    <a:pt x="1152" y="116"/>
                  </a:lnTo>
                  <a:cubicBezTo>
                    <a:pt x="1126" y="129"/>
                    <a:pt x="1100" y="142"/>
                    <a:pt x="1061" y="155"/>
                  </a:cubicBezTo>
                  <a:cubicBezTo>
                    <a:pt x="130" y="465"/>
                    <a:pt x="1" y="1099"/>
                    <a:pt x="79" y="1681"/>
                  </a:cubicBezTo>
                  <a:cubicBezTo>
                    <a:pt x="143" y="2030"/>
                    <a:pt x="221" y="2366"/>
                    <a:pt x="324" y="2702"/>
                  </a:cubicBezTo>
                  <a:cubicBezTo>
                    <a:pt x="337" y="2767"/>
                    <a:pt x="363" y="2845"/>
                    <a:pt x="376" y="2909"/>
                  </a:cubicBezTo>
                  <a:cubicBezTo>
                    <a:pt x="428" y="3052"/>
                    <a:pt x="505" y="3181"/>
                    <a:pt x="596" y="3297"/>
                  </a:cubicBezTo>
                  <a:cubicBezTo>
                    <a:pt x="751" y="3491"/>
                    <a:pt x="919" y="3659"/>
                    <a:pt x="1113" y="3828"/>
                  </a:cubicBezTo>
                  <a:cubicBezTo>
                    <a:pt x="1378" y="4045"/>
                    <a:pt x="1712" y="4159"/>
                    <a:pt x="2049" y="4159"/>
                  </a:cubicBezTo>
                  <a:cubicBezTo>
                    <a:pt x="2173" y="4159"/>
                    <a:pt x="2297" y="4143"/>
                    <a:pt x="2419" y="4112"/>
                  </a:cubicBezTo>
                  <a:cubicBezTo>
                    <a:pt x="3376" y="3931"/>
                    <a:pt x="3544" y="3362"/>
                    <a:pt x="3402" y="2521"/>
                  </a:cubicBezTo>
                  <a:cubicBezTo>
                    <a:pt x="3389" y="2418"/>
                    <a:pt x="3363" y="2302"/>
                    <a:pt x="3337" y="2185"/>
                  </a:cubicBezTo>
                  <a:cubicBezTo>
                    <a:pt x="3324" y="2133"/>
                    <a:pt x="3324" y="2108"/>
                    <a:pt x="3299" y="2043"/>
                  </a:cubicBezTo>
                  <a:cubicBezTo>
                    <a:pt x="3286" y="1965"/>
                    <a:pt x="3260" y="1888"/>
                    <a:pt x="3247" y="1823"/>
                  </a:cubicBezTo>
                  <a:lnTo>
                    <a:pt x="3247" y="1784"/>
                  </a:lnTo>
                  <a:cubicBezTo>
                    <a:pt x="3040" y="1047"/>
                    <a:pt x="3169" y="595"/>
                    <a:pt x="2924" y="336"/>
                  </a:cubicBezTo>
                  <a:lnTo>
                    <a:pt x="2872" y="297"/>
                  </a:lnTo>
                  <a:cubicBezTo>
                    <a:pt x="2579" y="105"/>
                    <a:pt x="2231" y="0"/>
                    <a:pt x="1877" y="0"/>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351;p47"/>
            <p:cNvSpPr/>
            <p:nvPr/>
          </p:nvSpPr>
          <p:spPr>
            <a:xfrm>
              <a:off x="6733882" y="1365342"/>
              <a:ext cx="274485" cy="176993"/>
            </a:xfrm>
            <a:custGeom>
              <a:avLst/>
              <a:gdLst/>
              <a:ahLst/>
              <a:cxnLst/>
              <a:rect l="l" t="t" r="r" b="b"/>
              <a:pathLst>
                <a:path w="4333" h="2794" extrusionOk="0">
                  <a:moveTo>
                    <a:pt x="3091" y="1"/>
                  </a:moveTo>
                  <a:cubicBezTo>
                    <a:pt x="1953" y="1"/>
                    <a:pt x="1" y="78"/>
                    <a:pt x="39" y="1617"/>
                  </a:cubicBezTo>
                  <a:cubicBezTo>
                    <a:pt x="65" y="2600"/>
                    <a:pt x="673" y="2794"/>
                    <a:pt x="673" y="2794"/>
                  </a:cubicBezTo>
                  <a:cubicBezTo>
                    <a:pt x="673" y="2794"/>
                    <a:pt x="1669" y="2742"/>
                    <a:pt x="1436" y="1928"/>
                  </a:cubicBezTo>
                  <a:cubicBezTo>
                    <a:pt x="1203" y="1100"/>
                    <a:pt x="1087" y="971"/>
                    <a:pt x="1087" y="971"/>
                  </a:cubicBezTo>
                  <a:lnTo>
                    <a:pt x="1087" y="971"/>
                  </a:lnTo>
                  <a:cubicBezTo>
                    <a:pt x="1087" y="971"/>
                    <a:pt x="2047" y="1058"/>
                    <a:pt x="2669" y="1058"/>
                  </a:cubicBezTo>
                  <a:cubicBezTo>
                    <a:pt x="2876" y="1058"/>
                    <a:pt x="3046" y="1048"/>
                    <a:pt x="3130" y="1022"/>
                  </a:cubicBezTo>
                  <a:cubicBezTo>
                    <a:pt x="3311" y="984"/>
                    <a:pt x="3415" y="790"/>
                    <a:pt x="3350" y="621"/>
                  </a:cubicBezTo>
                  <a:lnTo>
                    <a:pt x="3350" y="621"/>
                  </a:lnTo>
                  <a:cubicBezTo>
                    <a:pt x="3494" y="693"/>
                    <a:pt x="3655" y="733"/>
                    <a:pt x="3812" y="733"/>
                  </a:cubicBezTo>
                  <a:cubicBezTo>
                    <a:pt x="3852" y="733"/>
                    <a:pt x="3892" y="730"/>
                    <a:pt x="3932" y="725"/>
                  </a:cubicBezTo>
                  <a:cubicBezTo>
                    <a:pt x="4333" y="699"/>
                    <a:pt x="3932" y="609"/>
                    <a:pt x="3932" y="609"/>
                  </a:cubicBezTo>
                  <a:cubicBezTo>
                    <a:pt x="3932" y="609"/>
                    <a:pt x="4242" y="1"/>
                    <a:pt x="30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352;p47"/>
            <p:cNvSpPr/>
            <p:nvPr/>
          </p:nvSpPr>
          <p:spPr>
            <a:xfrm>
              <a:off x="6894468" y="1484941"/>
              <a:ext cx="13176" cy="14950"/>
            </a:xfrm>
            <a:custGeom>
              <a:avLst/>
              <a:gdLst/>
              <a:ahLst/>
              <a:cxnLst/>
              <a:rect l="l" t="t" r="r" b="b"/>
              <a:pathLst>
                <a:path w="208" h="236" extrusionOk="0">
                  <a:moveTo>
                    <a:pt x="91" y="1"/>
                  </a:moveTo>
                  <a:cubicBezTo>
                    <a:pt x="26" y="27"/>
                    <a:pt x="0" y="78"/>
                    <a:pt x="26" y="130"/>
                  </a:cubicBezTo>
                  <a:cubicBezTo>
                    <a:pt x="38" y="188"/>
                    <a:pt x="80" y="236"/>
                    <a:pt x="117" y="236"/>
                  </a:cubicBezTo>
                  <a:cubicBezTo>
                    <a:pt x="121" y="236"/>
                    <a:pt x="126" y="235"/>
                    <a:pt x="130" y="234"/>
                  </a:cubicBezTo>
                  <a:cubicBezTo>
                    <a:pt x="181" y="208"/>
                    <a:pt x="207" y="156"/>
                    <a:pt x="194" y="104"/>
                  </a:cubicBezTo>
                  <a:cubicBezTo>
                    <a:pt x="181" y="40"/>
                    <a:pt x="130" y="1"/>
                    <a:pt x="91" y="1"/>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353;p47"/>
            <p:cNvSpPr/>
            <p:nvPr/>
          </p:nvSpPr>
          <p:spPr>
            <a:xfrm>
              <a:off x="6944449" y="1474995"/>
              <a:ext cx="13176" cy="14253"/>
            </a:xfrm>
            <a:custGeom>
              <a:avLst/>
              <a:gdLst/>
              <a:ahLst/>
              <a:cxnLst/>
              <a:rect l="l" t="t" r="r" b="b"/>
              <a:pathLst>
                <a:path w="208" h="225" extrusionOk="0">
                  <a:moveTo>
                    <a:pt x="106" y="0"/>
                  </a:moveTo>
                  <a:cubicBezTo>
                    <a:pt x="101" y="0"/>
                    <a:pt x="96" y="1"/>
                    <a:pt x="91" y="3"/>
                  </a:cubicBezTo>
                  <a:cubicBezTo>
                    <a:pt x="26" y="16"/>
                    <a:pt x="0" y="80"/>
                    <a:pt x="26" y="132"/>
                  </a:cubicBezTo>
                  <a:cubicBezTo>
                    <a:pt x="37" y="188"/>
                    <a:pt x="78" y="225"/>
                    <a:pt x="114" y="225"/>
                  </a:cubicBezTo>
                  <a:cubicBezTo>
                    <a:pt x="119" y="225"/>
                    <a:pt x="124" y="224"/>
                    <a:pt x="129" y="222"/>
                  </a:cubicBezTo>
                  <a:cubicBezTo>
                    <a:pt x="181" y="209"/>
                    <a:pt x="207" y="145"/>
                    <a:pt x="194" y="93"/>
                  </a:cubicBezTo>
                  <a:cubicBezTo>
                    <a:pt x="183" y="37"/>
                    <a:pt x="142" y="0"/>
                    <a:pt x="106" y="0"/>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354;p47"/>
            <p:cNvSpPr/>
            <p:nvPr/>
          </p:nvSpPr>
          <p:spPr>
            <a:xfrm>
              <a:off x="6755167" y="1525926"/>
              <a:ext cx="59863" cy="59863"/>
            </a:xfrm>
            <a:custGeom>
              <a:avLst/>
              <a:gdLst/>
              <a:ahLst/>
              <a:cxnLst/>
              <a:rect l="l" t="t" r="r" b="b"/>
              <a:pathLst>
                <a:path w="945" h="945" extrusionOk="0">
                  <a:moveTo>
                    <a:pt x="466" y="0"/>
                  </a:moveTo>
                  <a:cubicBezTo>
                    <a:pt x="208" y="0"/>
                    <a:pt x="1" y="207"/>
                    <a:pt x="1" y="479"/>
                  </a:cubicBezTo>
                  <a:cubicBezTo>
                    <a:pt x="1" y="737"/>
                    <a:pt x="208" y="944"/>
                    <a:pt x="466" y="944"/>
                  </a:cubicBezTo>
                  <a:cubicBezTo>
                    <a:pt x="738" y="944"/>
                    <a:pt x="945" y="737"/>
                    <a:pt x="945" y="479"/>
                  </a:cubicBezTo>
                  <a:cubicBezTo>
                    <a:pt x="945" y="207"/>
                    <a:pt x="738" y="0"/>
                    <a:pt x="466" y="0"/>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355;p47"/>
            <p:cNvSpPr/>
            <p:nvPr/>
          </p:nvSpPr>
          <p:spPr>
            <a:xfrm>
              <a:off x="6768280" y="1539863"/>
              <a:ext cx="33638" cy="31990"/>
            </a:xfrm>
            <a:custGeom>
              <a:avLst/>
              <a:gdLst/>
              <a:ahLst/>
              <a:cxnLst/>
              <a:rect l="l" t="t" r="r" b="b"/>
              <a:pathLst>
                <a:path w="531" h="505" fill="none" extrusionOk="0">
                  <a:moveTo>
                    <a:pt x="14" y="233"/>
                  </a:moveTo>
                  <a:cubicBezTo>
                    <a:pt x="1" y="155"/>
                    <a:pt x="40" y="78"/>
                    <a:pt x="130" y="52"/>
                  </a:cubicBezTo>
                  <a:cubicBezTo>
                    <a:pt x="259" y="0"/>
                    <a:pt x="531" y="181"/>
                    <a:pt x="402" y="505"/>
                  </a:cubicBezTo>
                </a:path>
              </a:pathLst>
            </a:custGeom>
            <a:noFill/>
            <a:ln w="4200" cap="rnd" cmpd="sng">
              <a:solidFill>
                <a:srgbClr val="A83B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356;p47"/>
            <p:cNvSpPr/>
            <p:nvPr/>
          </p:nvSpPr>
          <p:spPr>
            <a:xfrm>
              <a:off x="6877238" y="1450543"/>
              <a:ext cx="25466" cy="25466"/>
            </a:xfrm>
            <a:custGeom>
              <a:avLst/>
              <a:gdLst/>
              <a:ahLst/>
              <a:cxnLst/>
              <a:rect l="l" t="t" r="r" b="b"/>
              <a:pathLst>
                <a:path w="402" h="402" fill="none" extrusionOk="0">
                  <a:moveTo>
                    <a:pt x="402" y="259"/>
                  </a:moveTo>
                  <a:cubicBezTo>
                    <a:pt x="156" y="1"/>
                    <a:pt x="1" y="402"/>
                    <a:pt x="52" y="311"/>
                  </a:cubicBezTo>
                </a:path>
              </a:pathLst>
            </a:custGeom>
            <a:noFill/>
            <a:ln w="4200" cap="rnd" cmpd="sng">
              <a:solidFill>
                <a:srgbClr val="1C26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357;p47"/>
            <p:cNvSpPr/>
            <p:nvPr/>
          </p:nvSpPr>
          <p:spPr>
            <a:xfrm>
              <a:off x="6932160" y="1440725"/>
              <a:ext cx="25466" cy="25466"/>
            </a:xfrm>
            <a:custGeom>
              <a:avLst/>
              <a:gdLst/>
              <a:ahLst/>
              <a:cxnLst/>
              <a:rect l="l" t="t" r="r" b="b"/>
              <a:pathLst>
                <a:path w="402" h="402" fill="none" extrusionOk="0">
                  <a:moveTo>
                    <a:pt x="401" y="259"/>
                  </a:moveTo>
                  <a:cubicBezTo>
                    <a:pt x="155" y="0"/>
                    <a:pt x="0" y="401"/>
                    <a:pt x="52" y="324"/>
                  </a:cubicBezTo>
                </a:path>
              </a:pathLst>
            </a:custGeom>
            <a:noFill/>
            <a:ln w="4200" cap="rnd" cmpd="sng">
              <a:solidFill>
                <a:srgbClr val="1C26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358;p47"/>
            <p:cNvSpPr/>
            <p:nvPr/>
          </p:nvSpPr>
          <p:spPr>
            <a:xfrm>
              <a:off x="6917400" y="1458715"/>
              <a:ext cx="31990" cy="65628"/>
            </a:xfrm>
            <a:custGeom>
              <a:avLst/>
              <a:gdLst/>
              <a:ahLst/>
              <a:cxnLst/>
              <a:rect l="l" t="t" r="r" b="b"/>
              <a:pathLst>
                <a:path w="505" h="1036" fill="none" extrusionOk="0">
                  <a:moveTo>
                    <a:pt x="0" y="1"/>
                  </a:moveTo>
                  <a:cubicBezTo>
                    <a:pt x="169" y="285"/>
                    <a:pt x="324" y="570"/>
                    <a:pt x="505" y="854"/>
                  </a:cubicBezTo>
                  <a:cubicBezTo>
                    <a:pt x="388" y="958"/>
                    <a:pt x="246" y="1023"/>
                    <a:pt x="104" y="1036"/>
                  </a:cubicBezTo>
                </a:path>
              </a:pathLst>
            </a:custGeom>
            <a:noFill/>
            <a:ln w="4200" cap="rnd" cmpd="sng">
              <a:solidFill>
                <a:srgbClr val="A83B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359;p47"/>
            <p:cNvSpPr/>
            <p:nvPr/>
          </p:nvSpPr>
          <p:spPr>
            <a:xfrm>
              <a:off x="6835492" y="1512180"/>
              <a:ext cx="46750" cy="28063"/>
            </a:xfrm>
            <a:custGeom>
              <a:avLst/>
              <a:gdLst/>
              <a:ahLst/>
              <a:cxnLst/>
              <a:rect l="l" t="t" r="r" b="b"/>
              <a:pathLst>
                <a:path w="738" h="443" extrusionOk="0">
                  <a:moveTo>
                    <a:pt x="469" y="1"/>
                  </a:moveTo>
                  <a:cubicBezTo>
                    <a:pt x="419" y="1"/>
                    <a:pt x="365" y="8"/>
                    <a:pt x="311" y="23"/>
                  </a:cubicBezTo>
                  <a:cubicBezTo>
                    <a:pt x="130" y="88"/>
                    <a:pt x="0" y="217"/>
                    <a:pt x="39" y="321"/>
                  </a:cubicBezTo>
                  <a:cubicBezTo>
                    <a:pt x="56" y="399"/>
                    <a:pt x="144" y="442"/>
                    <a:pt x="255" y="442"/>
                  </a:cubicBezTo>
                  <a:cubicBezTo>
                    <a:pt x="309" y="442"/>
                    <a:pt x="368" y="432"/>
                    <a:pt x="427" y="411"/>
                  </a:cubicBezTo>
                  <a:cubicBezTo>
                    <a:pt x="621" y="360"/>
                    <a:pt x="737" y="217"/>
                    <a:pt x="711" y="114"/>
                  </a:cubicBezTo>
                  <a:cubicBezTo>
                    <a:pt x="684" y="41"/>
                    <a:pt x="587" y="1"/>
                    <a:pt x="469" y="1"/>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360;p47"/>
            <p:cNvSpPr/>
            <p:nvPr/>
          </p:nvSpPr>
          <p:spPr>
            <a:xfrm>
              <a:off x="6964911" y="1490706"/>
              <a:ext cx="25466" cy="26353"/>
            </a:xfrm>
            <a:custGeom>
              <a:avLst/>
              <a:gdLst/>
              <a:ahLst/>
              <a:cxnLst/>
              <a:rect l="l" t="t" r="r" b="b"/>
              <a:pathLst>
                <a:path w="402" h="416" extrusionOk="0">
                  <a:moveTo>
                    <a:pt x="298" y="0"/>
                  </a:moveTo>
                  <a:cubicBezTo>
                    <a:pt x="117" y="65"/>
                    <a:pt x="0" y="207"/>
                    <a:pt x="39" y="298"/>
                  </a:cubicBezTo>
                  <a:cubicBezTo>
                    <a:pt x="68" y="375"/>
                    <a:pt x="162" y="416"/>
                    <a:pt x="277" y="416"/>
                  </a:cubicBezTo>
                  <a:cubicBezTo>
                    <a:pt x="316" y="416"/>
                    <a:pt x="358" y="411"/>
                    <a:pt x="401" y="401"/>
                  </a:cubicBezTo>
                  <a:cubicBezTo>
                    <a:pt x="388" y="349"/>
                    <a:pt x="375" y="324"/>
                    <a:pt x="363" y="259"/>
                  </a:cubicBezTo>
                  <a:cubicBezTo>
                    <a:pt x="337" y="181"/>
                    <a:pt x="324" y="117"/>
                    <a:pt x="298" y="39"/>
                  </a:cubicBezTo>
                  <a:lnTo>
                    <a:pt x="298" y="0"/>
                  </a:ln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361;p47"/>
            <p:cNvSpPr/>
            <p:nvPr/>
          </p:nvSpPr>
          <p:spPr>
            <a:xfrm>
              <a:off x="6807619" y="1561147"/>
              <a:ext cx="195047" cy="90714"/>
            </a:xfrm>
            <a:custGeom>
              <a:avLst/>
              <a:gdLst/>
              <a:ahLst/>
              <a:cxnLst/>
              <a:rect l="l" t="t" r="r" b="b"/>
              <a:pathLst>
                <a:path w="3079" h="1432" extrusionOk="0">
                  <a:moveTo>
                    <a:pt x="3001" y="0"/>
                  </a:moveTo>
                  <a:cubicBezTo>
                    <a:pt x="2962" y="181"/>
                    <a:pt x="2910" y="363"/>
                    <a:pt x="2833" y="544"/>
                  </a:cubicBezTo>
                  <a:cubicBezTo>
                    <a:pt x="2742" y="621"/>
                    <a:pt x="2639" y="686"/>
                    <a:pt x="2535" y="738"/>
                  </a:cubicBezTo>
                  <a:lnTo>
                    <a:pt x="2406" y="298"/>
                  </a:lnTo>
                  <a:lnTo>
                    <a:pt x="2199" y="363"/>
                  </a:lnTo>
                  <a:lnTo>
                    <a:pt x="2160" y="828"/>
                  </a:lnTo>
                  <a:cubicBezTo>
                    <a:pt x="1979" y="914"/>
                    <a:pt x="1777" y="965"/>
                    <a:pt x="1569" y="965"/>
                  </a:cubicBezTo>
                  <a:cubicBezTo>
                    <a:pt x="1495" y="965"/>
                    <a:pt x="1420" y="958"/>
                    <a:pt x="1345" y="944"/>
                  </a:cubicBezTo>
                  <a:cubicBezTo>
                    <a:pt x="958" y="841"/>
                    <a:pt x="1" y="220"/>
                    <a:pt x="1" y="220"/>
                  </a:cubicBezTo>
                  <a:lnTo>
                    <a:pt x="1" y="220"/>
                  </a:lnTo>
                  <a:cubicBezTo>
                    <a:pt x="169" y="518"/>
                    <a:pt x="388" y="776"/>
                    <a:pt x="647" y="983"/>
                  </a:cubicBezTo>
                  <a:cubicBezTo>
                    <a:pt x="943" y="1216"/>
                    <a:pt x="1291" y="1431"/>
                    <a:pt x="1769" y="1431"/>
                  </a:cubicBezTo>
                  <a:cubicBezTo>
                    <a:pt x="1875" y="1431"/>
                    <a:pt x="1988" y="1421"/>
                    <a:pt x="2108" y="1397"/>
                  </a:cubicBezTo>
                  <a:cubicBezTo>
                    <a:pt x="2755" y="1281"/>
                    <a:pt x="2962" y="996"/>
                    <a:pt x="3040" y="479"/>
                  </a:cubicBezTo>
                  <a:cubicBezTo>
                    <a:pt x="3078" y="324"/>
                    <a:pt x="3065" y="156"/>
                    <a:pt x="30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362;p47"/>
            <p:cNvSpPr/>
            <p:nvPr/>
          </p:nvSpPr>
          <p:spPr>
            <a:xfrm>
              <a:off x="6623278" y="1263036"/>
              <a:ext cx="470609" cy="217092"/>
            </a:xfrm>
            <a:custGeom>
              <a:avLst/>
              <a:gdLst/>
              <a:ahLst/>
              <a:cxnLst/>
              <a:rect l="l" t="t" r="r" b="b"/>
              <a:pathLst>
                <a:path w="7429" h="3427" extrusionOk="0">
                  <a:moveTo>
                    <a:pt x="6635" y="2107"/>
                  </a:moveTo>
                  <a:cubicBezTo>
                    <a:pt x="6635" y="2107"/>
                    <a:pt x="6635" y="2107"/>
                    <a:pt x="6635" y="2107"/>
                  </a:cubicBezTo>
                  <a:cubicBezTo>
                    <a:pt x="6635" y="2107"/>
                    <a:pt x="6635" y="2107"/>
                    <a:pt x="6635" y="2107"/>
                  </a:cubicBezTo>
                  <a:close/>
                  <a:moveTo>
                    <a:pt x="6380" y="0"/>
                  </a:moveTo>
                  <a:cubicBezTo>
                    <a:pt x="6367" y="0"/>
                    <a:pt x="6358" y="4"/>
                    <a:pt x="6350" y="12"/>
                  </a:cubicBezTo>
                  <a:cubicBezTo>
                    <a:pt x="6221" y="141"/>
                    <a:pt x="4889" y="504"/>
                    <a:pt x="3273" y="1176"/>
                  </a:cubicBezTo>
                  <a:cubicBezTo>
                    <a:pt x="1669" y="1836"/>
                    <a:pt x="221" y="1603"/>
                    <a:pt x="143" y="1810"/>
                  </a:cubicBezTo>
                  <a:cubicBezTo>
                    <a:pt x="1" y="2159"/>
                    <a:pt x="14" y="2547"/>
                    <a:pt x="169" y="2896"/>
                  </a:cubicBezTo>
                  <a:cubicBezTo>
                    <a:pt x="376" y="3297"/>
                    <a:pt x="1048" y="3426"/>
                    <a:pt x="1048" y="3426"/>
                  </a:cubicBezTo>
                  <a:cubicBezTo>
                    <a:pt x="2659" y="2202"/>
                    <a:pt x="4201" y="1929"/>
                    <a:pt x="5256" y="1929"/>
                  </a:cubicBezTo>
                  <a:cubicBezTo>
                    <a:pt x="6100" y="1929"/>
                    <a:pt x="6632" y="2104"/>
                    <a:pt x="6635" y="2107"/>
                  </a:cubicBezTo>
                  <a:lnTo>
                    <a:pt x="6635" y="2107"/>
                  </a:lnTo>
                  <a:cubicBezTo>
                    <a:pt x="7429" y="1106"/>
                    <a:pt x="6585" y="0"/>
                    <a:pt x="6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363;p47"/>
            <p:cNvSpPr/>
            <p:nvPr/>
          </p:nvSpPr>
          <p:spPr>
            <a:xfrm>
              <a:off x="6878061" y="1529221"/>
              <a:ext cx="106550" cy="62461"/>
            </a:xfrm>
            <a:custGeom>
              <a:avLst/>
              <a:gdLst/>
              <a:ahLst/>
              <a:cxnLst/>
              <a:rect l="l" t="t" r="r" b="b"/>
              <a:pathLst>
                <a:path w="1682" h="986" extrusionOk="0">
                  <a:moveTo>
                    <a:pt x="1475" y="0"/>
                  </a:moveTo>
                  <a:lnTo>
                    <a:pt x="1475" y="0"/>
                  </a:lnTo>
                  <a:cubicBezTo>
                    <a:pt x="1061" y="104"/>
                    <a:pt x="1" y="401"/>
                    <a:pt x="1" y="401"/>
                  </a:cubicBezTo>
                  <a:cubicBezTo>
                    <a:pt x="76" y="747"/>
                    <a:pt x="388" y="985"/>
                    <a:pt x="722" y="985"/>
                  </a:cubicBezTo>
                  <a:cubicBezTo>
                    <a:pt x="788" y="985"/>
                    <a:pt x="854" y="976"/>
                    <a:pt x="919" y="957"/>
                  </a:cubicBezTo>
                  <a:cubicBezTo>
                    <a:pt x="1682" y="776"/>
                    <a:pt x="1475" y="0"/>
                    <a:pt x="1475" y="0"/>
                  </a:cubicBezTo>
                  <a:close/>
                </a:path>
              </a:pathLst>
            </a:custGeom>
            <a:solidFill>
              <a:srgbClr val="F5F5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364;p47"/>
            <p:cNvSpPr/>
            <p:nvPr/>
          </p:nvSpPr>
          <p:spPr>
            <a:xfrm>
              <a:off x="6945273" y="3663193"/>
              <a:ext cx="556254" cy="513748"/>
            </a:xfrm>
            <a:custGeom>
              <a:avLst/>
              <a:gdLst/>
              <a:ahLst/>
              <a:cxnLst/>
              <a:rect l="l" t="t" r="r" b="b"/>
              <a:pathLst>
                <a:path w="8781" h="8110" extrusionOk="0">
                  <a:moveTo>
                    <a:pt x="8354" y="1"/>
                  </a:moveTo>
                  <a:lnTo>
                    <a:pt x="6466" y="91"/>
                  </a:lnTo>
                  <a:lnTo>
                    <a:pt x="0" y="5691"/>
                  </a:lnTo>
                  <a:lnTo>
                    <a:pt x="349" y="8109"/>
                  </a:lnTo>
                  <a:lnTo>
                    <a:pt x="1345" y="7799"/>
                  </a:lnTo>
                  <a:lnTo>
                    <a:pt x="983" y="6014"/>
                  </a:lnTo>
                  <a:lnTo>
                    <a:pt x="983" y="6014"/>
                  </a:lnTo>
                  <a:lnTo>
                    <a:pt x="2574" y="7773"/>
                  </a:lnTo>
                  <a:lnTo>
                    <a:pt x="3026" y="7333"/>
                  </a:lnTo>
                  <a:lnTo>
                    <a:pt x="1953" y="5639"/>
                  </a:lnTo>
                  <a:lnTo>
                    <a:pt x="4087" y="6790"/>
                  </a:lnTo>
                  <a:lnTo>
                    <a:pt x="4565" y="6363"/>
                  </a:lnTo>
                  <a:lnTo>
                    <a:pt x="3181" y="4695"/>
                  </a:lnTo>
                  <a:lnTo>
                    <a:pt x="5819" y="5523"/>
                  </a:lnTo>
                  <a:lnTo>
                    <a:pt x="6091" y="4838"/>
                  </a:lnTo>
                  <a:lnTo>
                    <a:pt x="4487" y="3635"/>
                  </a:lnTo>
                  <a:lnTo>
                    <a:pt x="6582" y="4178"/>
                  </a:lnTo>
                  <a:lnTo>
                    <a:pt x="6893" y="3751"/>
                  </a:lnTo>
                  <a:lnTo>
                    <a:pt x="5742" y="2820"/>
                  </a:lnTo>
                  <a:lnTo>
                    <a:pt x="5742" y="2820"/>
                  </a:lnTo>
                  <a:lnTo>
                    <a:pt x="7630" y="3454"/>
                  </a:lnTo>
                  <a:lnTo>
                    <a:pt x="8031" y="2975"/>
                  </a:lnTo>
                  <a:lnTo>
                    <a:pt x="6751" y="2096"/>
                  </a:lnTo>
                  <a:lnTo>
                    <a:pt x="8781" y="2031"/>
                  </a:lnTo>
                  <a:lnTo>
                    <a:pt x="8768" y="1475"/>
                  </a:lnTo>
                  <a:lnTo>
                    <a:pt x="7333" y="1152"/>
                  </a:lnTo>
                  <a:lnTo>
                    <a:pt x="8742" y="648"/>
                  </a:lnTo>
                  <a:lnTo>
                    <a:pt x="83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365;p47"/>
            <p:cNvSpPr/>
            <p:nvPr/>
          </p:nvSpPr>
          <p:spPr>
            <a:xfrm>
              <a:off x="7390922" y="3189737"/>
              <a:ext cx="721781" cy="245788"/>
            </a:xfrm>
            <a:custGeom>
              <a:avLst/>
              <a:gdLst/>
              <a:ahLst/>
              <a:cxnLst/>
              <a:rect l="l" t="t" r="r" b="b"/>
              <a:pathLst>
                <a:path w="11394" h="3880" extrusionOk="0">
                  <a:moveTo>
                    <a:pt x="1410" y="0"/>
                  </a:moveTo>
                  <a:lnTo>
                    <a:pt x="0" y="1992"/>
                  </a:lnTo>
                  <a:lnTo>
                    <a:pt x="944" y="2457"/>
                  </a:lnTo>
                  <a:lnTo>
                    <a:pt x="1914" y="918"/>
                  </a:lnTo>
                  <a:lnTo>
                    <a:pt x="1849" y="3272"/>
                  </a:lnTo>
                  <a:lnTo>
                    <a:pt x="2483" y="3272"/>
                  </a:lnTo>
                  <a:lnTo>
                    <a:pt x="2871" y="1306"/>
                  </a:lnTo>
                  <a:lnTo>
                    <a:pt x="3634" y="3608"/>
                  </a:lnTo>
                  <a:lnTo>
                    <a:pt x="4268" y="3634"/>
                  </a:lnTo>
                  <a:lnTo>
                    <a:pt x="4410" y="1462"/>
                  </a:lnTo>
                  <a:lnTo>
                    <a:pt x="5755" y="3880"/>
                  </a:lnTo>
                  <a:lnTo>
                    <a:pt x="6427" y="3582"/>
                  </a:lnTo>
                  <a:lnTo>
                    <a:pt x="6078" y="1604"/>
                  </a:lnTo>
                  <a:lnTo>
                    <a:pt x="6078" y="1604"/>
                  </a:lnTo>
                  <a:lnTo>
                    <a:pt x="7242" y="3427"/>
                  </a:lnTo>
                  <a:lnTo>
                    <a:pt x="7759" y="3337"/>
                  </a:lnTo>
                  <a:lnTo>
                    <a:pt x="7565" y="1862"/>
                  </a:lnTo>
                  <a:lnTo>
                    <a:pt x="8496" y="3621"/>
                  </a:lnTo>
                  <a:lnTo>
                    <a:pt x="9104" y="3557"/>
                  </a:lnTo>
                  <a:lnTo>
                    <a:pt x="8794" y="2031"/>
                  </a:lnTo>
                  <a:lnTo>
                    <a:pt x="8794" y="2031"/>
                  </a:lnTo>
                  <a:lnTo>
                    <a:pt x="10307" y="3388"/>
                  </a:lnTo>
                  <a:lnTo>
                    <a:pt x="10682" y="2975"/>
                  </a:lnTo>
                  <a:lnTo>
                    <a:pt x="9854" y="1746"/>
                  </a:lnTo>
                  <a:lnTo>
                    <a:pt x="11238" y="2354"/>
                  </a:lnTo>
                  <a:lnTo>
                    <a:pt x="11393" y="1617"/>
                  </a:lnTo>
                  <a:lnTo>
                    <a:pt x="9958" y="388"/>
                  </a:lnTo>
                  <a:lnTo>
                    <a:pt x="141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366;p47"/>
            <p:cNvSpPr/>
            <p:nvPr/>
          </p:nvSpPr>
          <p:spPr>
            <a:xfrm>
              <a:off x="5362536" y="2484367"/>
              <a:ext cx="256114" cy="250349"/>
            </a:xfrm>
            <a:custGeom>
              <a:avLst/>
              <a:gdLst/>
              <a:ahLst/>
              <a:cxnLst/>
              <a:rect l="l" t="t" r="r" b="b"/>
              <a:pathLst>
                <a:path w="4043" h="3952" extrusionOk="0">
                  <a:moveTo>
                    <a:pt x="906" y="1"/>
                  </a:moveTo>
                  <a:cubicBezTo>
                    <a:pt x="906" y="1"/>
                    <a:pt x="1" y="1294"/>
                    <a:pt x="156" y="1669"/>
                  </a:cubicBezTo>
                  <a:cubicBezTo>
                    <a:pt x="311" y="2044"/>
                    <a:pt x="699" y="3764"/>
                    <a:pt x="1475" y="3880"/>
                  </a:cubicBezTo>
                  <a:cubicBezTo>
                    <a:pt x="1738" y="3924"/>
                    <a:pt x="2043" y="3952"/>
                    <a:pt x="2335" y="3952"/>
                  </a:cubicBezTo>
                  <a:cubicBezTo>
                    <a:pt x="2904" y="3952"/>
                    <a:pt x="3424" y="3848"/>
                    <a:pt x="3492" y="3557"/>
                  </a:cubicBezTo>
                  <a:cubicBezTo>
                    <a:pt x="3531" y="3350"/>
                    <a:pt x="2510" y="3105"/>
                    <a:pt x="2509" y="3104"/>
                  </a:cubicBezTo>
                  <a:lnTo>
                    <a:pt x="2509" y="3104"/>
                  </a:lnTo>
                  <a:cubicBezTo>
                    <a:pt x="2545" y="3109"/>
                    <a:pt x="2582" y="3112"/>
                    <a:pt x="2619" y="3112"/>
                  </a:cubicBezTo>
                  <a:cubicBezTo>
                    <a:pt x="3268" y="3112"/>
                    <a:pt x="4043" y="2406"/>
                    <a:pt x="3746" y="2406"/>
                  </a:cubicBezTo>
                  <a:cubicBezTo>
                    <a:pt x="3743" y="2406"/>
                    <a:pt x="3741" y="2406"/>
                    <a:pt x="3738" y="2406"/>
                  </a:cubicBezTo>
                  <a:cubicBezTo>
                    <a:pt x="3478" y="2417"/>
                    <a:pt x="2843" y="2477"/>
                    <a:pt x="2603" y="2500"/>
                  </a:cubicBezTo>
                  <a:lnTo>
                    <a:pt x="2603" y="2500"/>
                  </a:lnTo>
                  <a:cubicBezTo>
                    <a:pt x="3316" y="2398"/>
                    <a:pt x="3947" y="1576"/>
                    <a:pt x="3712" y="1527"/>
                  </a:cubicBezTo>
                  <a:cubicBezTo>
                    <a:pt x="3704" y="1525"/>
                    <a:pt x="3694" y="1525"/>
                    <a:pt x="3684" y="1525"/>
                  </a:cubicBezTo>
                  <a:cubicBezTo>
                    <a:pt x="3393" y="1525"/>
                    <a:pt x="2380" y="2031"/>
                    <a:pt x="2380" y="2031"/>
                  </a:cubicBezTo>
                  <a:cubicBezTo>
                    <a:pt x="2380" y="2031"/>
                    <a:pt x="3246" y="1320"/>
                    <a:pt x="2794" y="1229"/>
                  </a:cubicBezTo>
                  <a:cubicBezTo>
                    <a:pt x="2780" y="1226"/>
                    <a:pt x="2764" y="1225"/>
                    <a:pt x="2745" y="1225"/>
                  </a:cubicBezTo>
                  <a:cubicBezTo>
                    <a:pt x="2469" y="1225"/>
                    <a:pt x="1644" y="1531"/>
                    <a:pt x="1538" y="1531"/>
                  </a:cubicBezTo>
                  <a:cubicBezTo>
                    <a:pt x="1530" y="1531"/>
                    <a:pt x="1527" y="1530"/>
                    <a:pt x="1527" y="1527"/>
                  </a:cubicBezTo>
                  <a:cubicBezTo>
                    <a:pt x="1514" y="1475"/>
                    <a:pt x="906" y="1"/>
                    <a:pt x="906" y="1"/>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367;p47"/>
            <p:cNvSpPr/>
            <p:nvPr/>
          </p:nvSpPr>
          <p:spPr>
            <a:xfrm>
              <a:off x="7935964" y="2283684"/>
              <a:ext cx="111998" cy="116116"/>
            </a:xfrm>
            <a:custGeom>
              <a:avLst/>
              <a:gdLst/>
              <a:ahLst/>
              <a:cxnLst/>
              <a:rect l="l" t="t" r="r" b="b"/>
              <a:pathLst>
                <a:path w="1768" h="1833" extrusionOk="0">
                  <a:moveTo>
                    <a:pt x="816" y="0"/>
                  </a:moveTo>
                  <a:cubicBezTo>
                    <a:pt x="161" y="0"/>
                    <a:pt x="1" y="1208"/>
                    <a:pt x="474" y="1682"/>
                  </a:cubicBezTo>
                  <a:cubicBezTo>
                    <a:pt x="582" y="1784"/>
                    <a:pt x="721" y="1833"/>
                    <a:pt x="860" y="1833"/>
                  </a:cubicBezTo>
                  <a:cubicBezTo>
                    <a:pt x="1019" y="1833"/>
                    <a:pt x="1178" y="1767"/>
                    <a:pt x="1289" y="1643"/>
                  </a:cubicBezTo>
                  <a:cubicBezTo>
                    <a:pt x="1768" y="1164"/>
                    <a:pt x="1561" y="26"/>
                    <a:pt x="836" y="0"/>
                  </a:cubicBezTo>
                  <a:cubicBezTo>
                    <a:pt x="829" y="0"/>
                    <a:pt x="822" y="0"/>
                    <a:pt x="8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68;p47"/>
            <p:cNvSpPr/>
            <p:nvPr/>
          </p:nvSpPr>
          <p:spPr>
            <a:xfrm>
              <a:off x="6491388" y="3203483"/>
              <a:ext cx="110795" cy="115736"/>
            </a:xfrm>
            <a:custGeom>
              <a:avLst/>
              <a:gdLst/>
              <a:ahLst/>
              <a:cxnLst/>
              <a:rect l="l" t="t" r="r" b="b"/>
              <a:pathLst>
                <a:path w="1749" h="1827" extrusionOk="0">
                  <a:moveTo>
                    <a:pt x="917" y="1"/>
                  </a:moveTo>
                  <a:cubicBezTo>
                    <a:pt x="901" y="1"/>
                    <a:pt x="884" y="1"/>
                    <a:pt x="867" y="3"/>
                  </a:cubicBezTo>
                  <a:cubicBezTo>
                    <a:pt x="143" y="68"/>
                    <a:pt x="1" y="1219"/>
                    <a:pt x="505" y="1658"/>
                  </a:cubicBezTo>
                  <a:cubicBezTo>
                    <a:pt x="618" y="1772"/>
                    <a:pt x="765" y="1827"/>
                    <a:pt x="911" y="1827"/>
                  </a:cubicBezTo>
                  <a:cubicBezTo>
                    <a:pt x="1066" y="1827"/>
                    <a:pt x="1220" y="1765"/>
                    <a:pt x="1333" y="1645"/>
                  </a:cubicBezTo>
                  <a:cubicBezTo>
                    <a:pt x="1749" y="1167"/>
                    <a:pt x="1538" y="1"/>
                    <a:pt x="9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69;p47"/>
            <p:cNvSpPr/>
            <p:nvPr/>
          </p:nvSpPr>
          <p:spPr>
            <a:xfrm>
              <a:off x="7550621" y="2553226"/>
              <a:ext cx="202395" cy="158939"/>
            </a:xfrm>
            <a:custGeom>
              <a:avLst/>
              <a:gdLst/>
              <a:ahLst/>
              <a:cxnLst/>
              <a:rect l="l" t="t" r="r" b="b"/>
              <a:pathLst>
                <a:path w="3195" h="2509" extrusionOk="0">
                  <a:moveTo>
                    <a:pt x="3195" y="0"/>
                  </a:moveTo>
                  <a:cubicBezTo>
                    <a:pt x="3195" y="0"/>
                    <a:pt x="1203" y="65"/>
                    <a:pt x="1" y="2509"/>
                  </a:cubicBezTo>
                  <a:lnTo>
                    <a:pt x="2548" y="1617"/>
                  </a:lnTo>
                  <a:lnTo>
                    <a:pt x="319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70;p47"/>
            <p:cNvSpPr/>
            <p:nvPr/>
          </p:nvSpPr>
          <p:spPr>
            <a:xfrm>
              <a:off x="6816614" y="3189547"/>
              <a:ext cx="125428" cy="91157"/>
            </a:xfrm>
            <a:custGeom>
              <a:avLst/>
              <a:gdLst/>
              <a:ahLst/>
              <a:cxnLst/>
              <a:rect l="l" t="t" r="r" b="b"/>
              <a:pathLst>
                <a:path w="1980" h="1439" extrusionOk="0">
                  <a:moveTo>
                    <a:pt x="1579" y="1"/>
                  </a:moveTo>
                  <a:cubicBezTo>
                    <a:pt x="758" y="1"/>
                    <a:pt x="1" y="327"/>
                    <a:pt x="1" y="327"/>
                  </a:cubicBezTo>
                  <a:lnTo>
                    <a:pt x="1191" y="1439"/>
                  </a:lnTo>
                  <a:lnTo>
                    <a:pt x="1979" y="29"/>
                  </a:lnTo>
                  <a:cubicBezTo>
                    <a:pt x="1846" y="9"/>
                    <a:pt x="1712" y="1"/>
                    <a:pt x="15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856513591"/>
      </p:ext>
    </p:extLst>
  </p:cSld>
  <p:clrMapOvr>
    <a:masterClrMapping/>
  </p:clrMapOvr>
  <p:transition spd="med">
    <p:pull/>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74320" y="111220"/>
            <a:ext cx="8755380" cy="4616648"/>
          </a:xfrm>
          <a:prstGeom prst="rect">
            <a:avLst/>
          </a:prstGeom>
        </p:spPr>
        <p:txBody>
          <a:bodyPr wrap="square">
            <a:spAutoFit/>
          </a:bodyPr>
          <a:lstStyle/>
          <a:p>
            <a:pPr algn="ctr">
              <a:lnSpc>
                <a:spcPct val="150000"/>
              </a:lnSpc>
            </a:pPr>
            <a:r>
              <a:rPr lang="en-US" sz="2800" b="1" dirty="0">
                <a:solidFill>
                  <a:srgbClr val="0070C0"/>
                </a:solidFill>
                <a:latin typeface="Bahnschrift SemiBold SemiConden" panose="020B0502040204020203" pitchFamily="34" charset="0"/>
                <a:ea typeface="Cambria" panose="02040503050406030204" pitchFamily="18" charset="0"/>
                <a:cs typeface="Cambria" panose="02040503050406030204" pitchFamily="18" charset="0"/>
              </a:rPr>
              <a:t>Exercise 1. Put the verbs in brackets into the correct forms of present simple.</a:t>
            </a:r>
            <a:endParaRPr lang="en-US" sz="2800" dirty="0">
              <a:solidFill>
                <a:srgbClr val="0070C0"/>
              </a:solidFill>
              <a:latin typeface="Bahnschrift SemiBold SemiConden" panose="020B0502040204020203" pitchFamily="34" charset="0"/>
              <a:ea typeface="Cambria" panose="02040503050406030204" pitchFamily="18" charset="0"/>
              <a:cs typeface="Cambria" panose="02040503050406030204" pitchFamily="18" charset="0"/>
            </a:endParaRPr>
          </a:p>
          <a:p>
            <a:pPr algn="just">
              <a:lnSpc>
                <a:spcPct val="150000"/>
              </a:lnSpc>
            </a:pPr>
            <a:r>
              <a:rPr lang="en-US" sz="2800" b="1" dirty="0">
                <a:latin typeface="Bahnschrift SemiBold SemiConden" panose="020B0502040204020203" pitchFamily="34" charset="0"/>
                <a:ea typeface="Cambria" panose="02040503050406030204" pitchFamily="18" charset="0"/>
                <a:cs typeface="Cambria" panose="02040503050406030204" pitchFamily="18" charset="0"/>
              </a:rPr>
              <a:t>1. Robin (play) </a:t>
            </a:r>
            <a:r>
              <a:rPr lang="en-US" sz="2800" b="1" dirty="0" smtClean="0">
                <a:latin typeface="Bahnschrift SemiBold SemiConden" panose="020B0502040204020203" pitchFamily="34" charset="0"/>
                <a:ea typeface="Cambria" panose="02040503050406030204" pitchFamily="18" charset="0"/>
                <a:cs typeface="Cambria" panose="02040503050406030204" pitchFamily="18" charset="0"/>
              </a:rPr>
              <a:t>________ </a:t>
            </a:r>
            <a:r>
              <a:rPr lang="en-US" sz="2800" b="1" dirty="0">
                <a:latin typeface="Bahnschrift SemiBold SemiConden" panose="020B0502040204020203" pitchFamily="34" charset="0"/>
                <a:ea typeface="Cambria" panose="02040503050406030204" pitchFamily="18" charset="0"/>
                <a:cs typeface="Cambria" panose="02040503050406030204" pitchFamily="18" charset="0"/>
              </a:rPr>
              <a:t>football every Sunday.</a:t>
            </a:r>
          </a:p>
          <a:p>
            <a:pPr algn="just">
              <a:lnSpc>
                <a:spcPct val="150000"/>
              </a:lnSpc>
            </a:pPr>
            <a:r>
              <a:rPr lang="en-US" sz="2800" b="1" dirty="0">
                <a:latin typeface="Bahnschrift SemiBold SemiConden" panose="020B0502040204020203" pitchFamily="34" charset="0"/>
                <a:ea typeface="Cambria" panose="02040503050406030204" pitchFamily="18" charset="0"/>
                <a:cs typeface="Cambria" panose="02040503050406030204" pitchFamily="18" charset="0"/>
              </a:rPr>
              <a:t>2. We (have) </a:t>
            </a:r>
            <a:r>
              <a:rPr lang="en-US" sz="2800" b="1" dirty="0" smtClean="0">
                <a:latin typeface="Bahnschrift SemiBold SemiConden" panose="020B0502040204020203" pitchFamily="34" charset="0"/>
                <a:ea typeface="Cambria" panose="02040503050406030204" pitchFamily="18" charset="0"/>
                <a:cs typeface="Cambria" panose="02040503050406030204" pitchFamily="18" charset="0"/>
              </a:rPr>
              <a:t>_________ </a:t>
            </a:r>
            <a:r>
              <a:rPr lang="en-US" sz="2800" b="1" dirty="0">
                <a:latin typeface="Bahnschrift SemiBold SemiConden" panose="020B0502040204020203" pitchFamily="34" charset="0"/>
                <a:ea typeface="Cambria" panose="02040503050406030204" pitchFamily="18" charset="0"/>
                <a:cs typeface="Cambria" panose="02040503050406030204" pitchFamily="18" charset="0"/>
              </a:rPr>
              <a:t>a holiday in December every year.</a:t>
            </a:r>
          </a:p>
          <a:p>
            <a:pPr algn="just">
              <a:lnSpc>
                <a:spcPct val="150000"/>
              </a:lnSpc>
            </a:pPr>
            <a:r>
              <a:rPr lang="en-US" sz="2800" b="1" dirty="0">
                <a:latin typeface="Bahnschrift SemiBold SemiConden" panose="020B0502040204020203" pitchFamily="34" charset="0"/>
                <a:ea typeface="Cambria" panose="02040503050406030204" pitchFamily="18" charset="0"/>
                <a:cs typeface="Cambria" panose="02040503050406030204" pitchFamily="18" charset="0"/>
              </a:rPr>
              <a:t>3. He often (go) </a:t>
            </a:r>
            <a:r>
              <a:rPr lang="en-US" sz="2800" b="1" dirty="0" smtClean="0">
                <a:latin typeface="Bahnschrift SemiBold SemiConden" panose="020B0502040204020203" pitchFamily="34" charset="0"/>
                <a:ea typeface="Cambria" panose="02040503050406030204" pitchFamily="18" charset="0"/>
                <a:cs typeface="Cambria" panose="02040503050406030204" pitchFamily="18" charset="0"/>
              </a:rPr>
              <a:t>________ </a:t>
            </a:r>
            <a:r>
              <a:rPr lang="en-US" sz="2800" b="1" dirty="0">
                <a:latin typeface="Bahnschrift SemiBold SemiConden" panose="020B0502040204020203" pitchFamily="34" charset="0"/>
                <a:ea typeface="Cambria" panose="02040503050406030204" pitchFamily="18" charset="0"/>
                <a:cs typeface="Cambria" panose="02040503050406030204" pitchFamily="18" charset="0"/>
              </a:rPr>
              <a:t>to work late.</a:t>
            </a:r>
          </a:p>
          <a:p>
            <a:pPr algn="just">
              <a:lnSpc>
                <a:spcPct val="150000"/>
              </a:lnSpc>
              <a:tabLst>
                <a:tab pos="499745" algn="l"/>
              </a:tabLst>
            </a:pPr>
            <a:r>
              <a:rPr lang="en-US" sz="2800" b="1" dirty="0">
                <a:latin typeface="Bahnschrift SemiBold SemiConden" panose="020B0502040204020203" pitchFamily="34" charset="0"/>
                <a:ea typeface="Cambria" panose="02040503050406030204" pitchFamily="18" charset="0"/>
                <a:cs typeface="Cambria" panose="02040503050406030204" pitchFamily="18" charset="0"/>
              </a:rPr>
              <a:t>4. The Moon (circle) </a:t>
            </a:r>
            <a:r>
              <a:rPr lang="en-US" sz="2800" b="1" dirty="0" smtClean="0">
                <a:latin typeface="Bahnschrift SemiBold SemiConden" panose="020B0502040204020203" pitchFamily="34" charset="0"/>
                <a:ea typeface="Cambria" panose="02040503050406030204" pitchFamily="18" charset="0"/>
                <a:cs typeface="Cambria" panose="02040503050406030204" pitchFamily="18" charset="0"/>
              </a:rPr>
              <a:t>________ </a:t>
            </a:r>
            <a:r>
              <a:rPr lang="en-US" sz="2800" b="1" dirty="0">
                <a:latin typeface="Bahnschrift SemiBold SemiConden" panose="020B0502040204020203" pitchFamily="34" charset="0"/>
                <a:ea typeface="Cambria" panose="02040503050406030204" pitchFamily="18" charset="0"/>
                <a:cs typeface="Cambria" panose="02040503050406030204" pitchFamily="18" charset="0"/>
              </a:rPr>
              <a:t>around the Earth.</a:t>
            </a:r>
          </a:p>
          <a:p>
            <a:pPr algn="just">
              <a:lnSpc>
                <a:spcPct val="150000"/>
              </a:lnSpc>
              <a:tabLst>
                <a:tab pos="499745" algn="l"/>
              </a:tabLst>
            </a:pPr>
            <a:r>
              <a:rPr lang="en-US" sz="2800" b="1" dirty="0">
                <a:latin typeface="Bahnschrift SemiBold SemiConden" panose="020B0502040204020203" pitchFamily="34" charset="0"/>
                <a:ea typeface="Cambria" panose="02040503050406030204" pitchFamily="18" charset="0"/>
                <a:cs typeface="Cambria" panose="02040503050406030204" pitchFamily="18" charset="0"/>
              </a:rPr>
              <a:t>5. The flight (start) </a:t>
            </a:r>
            <a:r>
              <a:rPr lang="en-US" sz="2800" b="1" dirty="0" smtClean="0">
                <a:latin typeface="Bahnschrift SemiBold SemiConden" panose="020B0502040204020203" pitchFamily="34" charset="0"/>
                <a:ea typeface="Cambria" panose="02040503050406030204" pitchFamily="18" charset="0"/>
                <a:cs typeface="Cambria" panose="02040503050406030204" pitchFamily="18" charset="0"/>
              </a:rPr>
              <a:t>________ </a:t>
            </a:r>
            <a:r>
              <a:rPr lang="en-US" sz="2800" b="1" dirty="0">
                <a:latin typeface="Bahnschrift SemiBold SemiConden" panose="020B0502040204020203" pitchFamily="34" charset="0"/>
                <a:ea typeface="Cambria" panose="02040503050406030204" pitchFamily="18" charset="0"/>
                <a:cs typeface="Cambria" panose="02040503050406030204" pitchFamily="18" charset="0"/>
              </a:rPr>
              <a:t>at 6 </a:t>
            </a:r>
            <a:r>
              <a:rPr lang="en-US" sz="2800" b="1" dirty="0" err="1">
                <a:latin typeface="Bahnschrift SemiBold SemiConden" panose="020B0502040204020203" pitchFamily="34" charset="0"/>
                <a:ea typeface="Cambria" panose="02040503050406030204" pitchFamily="18" charset="0"/>
                <a:cs typeface="Cambria" panose="02040503050406030204" pitchFamily="18" charset="0"/>
              </a:rPr>
              <a:t>a.m</a:t>
            </a:r>
            <a:r>
              <a:rPr lang="en-US" sz="2800" b="1" dirty="0">
                <a:latin typeface="Bahnschrift SemiBold SemiConden" panose="020B0502040204020203" pitchFamily="34" charset="0"/>
                <a:ea typeface="Cambria" panose="02040503050406030204" pitchFamily="18" charset="0"/>
                <a:cs typeface="Cambria" panose="02040503050406030204" pitchFamily="18" charset="0"/>
              </a:rPr>
              <a:t> every Thursday.</a:t>
            </a:r>
            <a:endParaRPr lang="en-US" sz="2800" b="1" dirty="0">
              <a:effectLst/>
              <a:latin typeface="Bahnschrift SemiBold SemiConden" panose="020B0502040204020203" pitchFamily="34" charset="0"/>
              <a:ea typeface="Cambria" panose="02040503050406030204" pitchFamily="18" charset="0"/>
              <a:cs typeface="Cambria" panose="02040503050406030204" pitchFamily="18" charset="0"/>
            </a:endParaRPr>
          </a:p>
        </p:txBody>
      </p:sp>
      <p:sp>
        <p:nvSpPr>
          <p:cNvPr id="5" name="Rectangle 4"/>
          <p:cNvSpPr/>
          <p:nvPr/>
        </p:nvSpPr>
        <p:spPr>
          <a:xfrm>
            <a:off x="2384065" y="1465574"/>
            <a:ext cx="822661" cy="523220"/>
          </a:xfrm>
          <a:prstGeom prst="rect">
            <a:avLst/>
          </a:prstGeom>
        </p:spPr>
        <p:txBody>
          <a:bodyPr wrap="none">
            <a:spAutoFit/>
          </a:bodyPr>
          <a:lstStyle/>
          <a:p>
            <a:r>
              <a:rPr lang="vi-VN" sz="2800" dirty="0" smtClean="0">
                <a:solidFill>
                  <a:srgbClr val="FF0000"/>
                </a:solidFill>
                <a:latin typeface="Bahnschrift SemiBold Condensed" panose="020B0502040204020203" pitchFamily="34" charset="0"/>
              </a:rPr>
              <a:t>plays</a:t>
            </a:r>
            <a:endParaRPr lang="en-US" sz="2800" dirty="0">
              <a:solidFill>
                <a:srgbClr val="FF0000"/>
              </a:solidFill>
              <a:latin typeface="Bahnschrift SemiBold Condensed" panose="020B0502040204020203" pitchFamily="34" charset="0"/>
            </a:endParaRPr>
          </a:p>
        </p:txBody>
      </p:sp>
      <p:sp>
        <p:nvSpPr>
          <p:cNvPr id="6" name="Rectangle 5"/>
          <p:cNvSpPr/>
          <p:nvPr/>
        </p:nvSpPr>
        <p:spPr>
          <a:xfrm>
            <a:off x="2231665" y="2085043"/>
            <a:ext cx="760144" cy="523220"/>
          </a:xfrm>
          <a:prstGeom prst="rect">
            <a:avLst/>
          </a:prstGeom>
        </p:spPr>
        <p:txBody>
          <a:bodyPr wrap="none">
            <a:spAutoFit/>
          </a:bodyPr>
          <a:lstStyle/>
          <a:p>
            <a:r>
              <a:rPr lang="vi-VN" sz="2800" dirty="0" smtClean="0">
                <a:solidFill>
                  <a:srgbClr val="FF0000"/>
                </a:solidFill>
                <a:latin typeface="Bahnschrift SemiBold Condensed" panose="020B0502040204020203" pitchFamily="34" charset="0"/>
              </a:rPr>
              <a:t>have</a:t>
            </a:r>
            <a:endParaRPr lang="en-US" sz="2800" dirty="0">
              <a:solidFill>
                <a:srgbClr val="FF0000"/>
              </a:solidFill>
              <a:latin typeface="Bahnschrift SemiBold Condensed" panose="020B0502040204020203" pitchFamily="34" charset="0"/>
            </a:endParaRPr>
          </a:p>
        </p:txBody>
      </p:sp>
      <p:sp>
        <p:nvSpPr>
          <p:cNvPr id="7" name="Rectangle 6"/>
          <p:cNvSpPr/>
          <p:nvPr/>
        </p:nvSpPr>
        <p:spPr>
          <a:xfrm>
            <a:off x="2683377" y="2704512"/>
            <a:ext cx="736099" cy="523220"/>
          </a:xfrm>
          <a:prstGeom prst="rect">
            <a:avLst/>
          </a:prstGeom>
        </p:spPr>
        <p:txBody>
          <a:bodyPr wrap="none">
            <a:spAutoFit/>
          </a:bodyPr>
          <a:lstStyle/>
          <a:p>
            <a:r>
              <a:rPr lang="vi-VN" sz="2800" dirty="0" smtClean="0">
                <a:solidFill>
                  <a:srgbClr val="FF0000"/>
                </a:solidFill>
                <a:latin typeface="Bahnschrift SemiBold Condensed" panose="020B0502040204020203" pitchFamily="34" charset="0"/>
              </a:rPr>
              <a:t>goes</a:t>
            </a:r>
            <a:endParaRPr lang="en-US" sz="2800" dirty="0">
              <a:solidFill>
                <a:srgbClr val="FF0000"/>
              </a:solidFill>
              <a:latin typeface="Bahnschrift SemiBold Condensed" panose="020B0502040204020203" pitchFamily="34" charset="0"/>
            </a:endParaRPr>
          </a:p>
        </p:txBody>
      </p:sp>
      <p:sp>
        <p:nvSpPr>
          <p:cNvPr id="8" name="Rectangle 7"/>
          <p:cNvSpPr/>
          <p:nvPr/>
        </p:nvSpPr>
        <p:spPr>
          <a:xfrm>
            <a:off x="3169509" y="3387572"/>
            <a:ext cx="990977" cy="523220"/>
          </a:xfrm>
          <a:prstGeom prst="rect">
            <a:avLst/>
          </a:prstGeom>
        </p:spPr>
        <p:txBody>
          <a:bodyPr wrap="none">
            <a:spAutoFit/>
          </a:bodyPr>
          <a:lstStyle/>
          <a:p>
            <a:r>
              <a:rPr lang="vi-VN" sz="2800" dirty="0" smtClean="0">
                <a:solidFill>
                  <a:srgbClr val="FF0000"/>
                </a:solidFill>
                <a:latin typeface="Bahnschrift SemiBold Condensed" panose="020B0502040204020203" pitchFamily="34" charset="0"/>
              </a:rPr>
              <a:t>circles</a:t>
            </a:r>
            <a:endParaRPr lang="en-US" sz="2800" dirty="0">
              <a:solidFill>
                <a:srgbClr val="FF0000"/>
              </a:solidFill>
              <a:latin typeface="Bahnschrift SemiBold Condensed" panose="020B0502040204020203" pitchFamily="34" charset="0"/>
            </a:endParaRPr>
          </a:p>
        </p:txBody>
      </p:sp>
      <p:sp>
        <p:nvSpPr>
          <p:cNvPr id="9" name="Rectangle 8"/>
          <p:cNvSpPr/>
          <p:nvPr/>
        </p:nvSpPr>
        <p:spPr>
          <a:xfrm>
            <a:off x="3107998" y="4058866"/>
            <a:ext cx="891591" cy="523220"/>
          </a:xfrm>
          <a:prstGeom prst="rect">
            <a:avLst/>
          </a:prstGeom>
        </p:spPr>
        <p:txBody>
          <a:bodyPr wrap="none">
            <a:spAutoFit/>
          </a:bodyPr>
          <a:lstStyle/>
          <a:p>
            <a:r>
              <a:rPr lang="vi-VN" sz="2800" dirty="0">
                <a:solidFill>
                  <a:srgbClr val="FF0000"/>
                </a:solidFill>
                <a:latin typeface="Bahnschrift SemiBold Condensed" panose="020B0502040204020203" pitchFamily="34" charset="0"/>
              </a:rPr>
              <a:t>start</a:t>
            </a:r>
            <a:r>
              <a:rPr lang="vi-VN" sz="2800" dirty="0" smtClean="0">
                <a:solidFill>
                  <a:srgbClr val="FF0000"/>
                </a:solidFill>
                <a:latin typeface="Bahnschrift SemiBold Condensed" panose="020B0502040204020203" pitchFamily="34" charset="0"/>
              </a:rPr>
              <a:t>s</a:t>
            </a:r>
            <a:endParaRPr lang="en-US" sz="2800" dirty="0">
              <a:solidFill>
                <a:srgbClr val="FF0000"/>
              </a:solidFill>
              <a:latin typeface="Bahnschrift SemiBold Condensed" panose="020B0502040204020203" pitchFamily="34" charset="0"/>
            </a:endParaRPr>
          </a:p>
        </p:txBody>
      </p:sp>
    </p:spTree>
    <p:extLst>
      <p:ext uri="{BB962C8B-B14F-4D97-AF65-F5344CB8AC3E}">
        <p14:creationId xmlns:p14="http://schemas.microsoft.com/office/powerpoint/2010/main" val="652606647"/>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4310" y="248380"/>
            <a:ext cx="8755380" cy="4616648"/>
          </a:xfrm>
          <a:prstGeom prst="rect">
            <a:avLst/>
          </a:prstGeom>
        </p:spPr>
        <p:txBody>
          <a:bodyPr wrap="square">
            <a:spAutoFit/>
          </a:bodyPr>
          <a:lstStyle/>
          <a:p>
            <a:pPr algn="just">
              <a:lnSpc>
                <a:spcPct val="150000"/>
              </a:lnSpc>
            </a:pPr>
            <a:r>
              <a:rPr lang="en-US" sz="2800" b="1" dirty="0">
                <a:latin typeface="Bahnschrift SemiBold SemiConden" panose="020B0502040204020203" pitchFamily="34" charset="0"/>
              </a:rPr>
              <a:t>6.</a:t>
            </a:r>
            <a:r>
              <a:rPr lang="en-US" sz="2800" dirty="0">
                <a:latin typeface="Bahnschrift SemiBold SemiConden" panose="020B0502040204020203" pitchFamily="34" charset="0"/>
              </a:rPr>
              <a:t> Peter (not/ study) ______________ very hard. He never gets high scores.</a:t>
            </a:r>
          </a:p>
          <a:p>
            <a:pPr algn="just">
              <a:lnSpc>
                <a:spcPct val="150000"/>
              </a:lnSpc>
            </a:pPr>
            <a:r>
              <a:rPr lang="en-US" sz="2800" b="1" dirty="0">
                <a:latin typeface="Bahnschrift SemiBold SemiConden" panose="020B0502040204020203" pitchFamily="34" charset="0"/>
              </a:rPr>
              <a:t>7.</a:t>
            </a:r>
            <a:r>
              <a:rPr lang="en-US" sz="2800" dirty="0">
                <a:latin typeface="Bahnschrift SemiBold SemiConden" panose="020B0502040204020203" pitchFamily="34" charset="0"/>
              </a:rPr>
              <a:t> My mother often (teach) </a:t>
            </a:r>
            <a:r>
              <a:rPr lang="en-US" sz="2800" dirty="0" smtClean="0">
                <a:latin typeface="Bahnschrift SemiBold SemiConden" panose="020B0502040204020203" pitchFamily="34" charset="0"/>
              </a:rPr>
              <a:t>__________ </a:t>
            </a:r>
            <a:r>
              <a:rPr lang="en-US" sz="2800" dirty="0">
                <a:latin typeface="Bahnschrift SemiBold SemiConden" panose="020B0502040204020203" pitchFamily="34" charset="0"/>
              </a:rPr>
              <a:t>me English on Saturday evenings.</a:t>
            </a:r>
          </a:p>
          <a:p>
            <a:pPr algn="just">
              <a:lnSpc>
                <a:spcPct val="150000"/>
              </a:lnSpc>
            </a:pPr>
            <a:r>
              <a:rPr lang="en-US" sz="2800" b="1" dirty="0">
                <a:latin typeface="Bahnschrift SemiBold SemiConden" panose="020B0502040204020203" pitchFamily="34" charset="0"/>
              </a:rPr>
              <a:t>8.</a:t>
            </a:r>
            <a:r>
              <a:rPr lang="en-US" sz="2800" dirty="0">
                <a:latin typeface="Bahnschrift SemiBold SemiConden" panose="020B0502040204020203" pitchFamily="34" charset="0"/>
              </a:rPr>
              <a:t> She (like) </a:t>
            </a:r>
            <a:r>
              <a:rPr lang="en-US" sz="2800" dirty="0" smtClean="0">
                <a:latin typeface="Bahnschrift SemiBold SemiConden" panose="020B0502040204020203" pitchFamily="34" charset="0"/>
              </a:rPr>
              <a:t>______ </a:t>
            </a:r>
            <a:r>
              <a:rPr lang="en-US" sz="2800" dirty="0">
                <a:latin typeface="Bahnschrift SemiBold SemiConden" panose="020B0502040204020203" pitchFamily="34" charset="0"/>
              </a:rPr>
              <a:t>Literature.</a:t>
            </a:r>
          </a:p>
          <a:p>
            <a:pPr algn="just">
              <a:lnSpc>
                <a:spcPct val="150000"/>
              </a:lnSpc>
            </a:pPr>
            <a:r>
              <a:rPr lang="en-US" sz="2800" b="1" dirty="0">
                <a:latin typeface="Bahnschrift SemiBold SemiConden" panose="020B0502040204020203" pitchFamily="34" charset="0"/>
              </a:rPr>
              <a:t>9.</a:t>
            </a:r>
            <a:r>
              <a:rPr lang="en-US" sz="2800" dirty="0">
                <a:latin typeface="Bahnschrift SemiBold SemiConden" panose="020B0502040204020203" pitchFamily="34" charset="0"/>
              </a:rPr>
              <a:t> My sister (wash) </a:t>
            </a:r>
            <a:r>
              <a:rPr lang="en-US" sz="2800" dirty="0" smtClean="0">
                <a:latin typeface="Bahnschrift SemiBold SemiConden" panose="020B0502040204020203" pitchFamily="34" charset="0"/>
              </a:rPr>
              <a:t>_________ </a:t>
            </a:r>
            <a:r>
              <a:rPr lang="en-US" sz="2800" dirty="0">
                <a:latin typeface="Bahnschrift SemiBold SemiConden" panose="020B0502040204020203" pitchFamily="34" charset="0"/>
              </a:rPr>
              <a:t>dishes every day.</a:t>
            </a:r>
          </a:p>
          <a:p>
            <a:pPr algn="just">
              <a:lnSpc>
                <a:spcPct val="150000"/>
              </a:lnSpc>
            </a:pPr>
            <a:r>
              <a:rPr lang="en-US" sz="2800" b="1" dirty="0">
                <a:latin typeface="Bahnschrift SemiBold SemiConden" panose="020B0502040204020203" pitchFamily="34" charset="0"/>
              </a:rPr>
              <a:t>10.</a:t>
            </a:r>
            <a:r>
              <a:rPr lang="en-US" sz="2800" dirty="0">
                <a:latin typeface="Bahnschrift SemiBold SemiConden" panose="020B0502040204020203" pitchFamily="34" charset="0"/>
              </a:rPr>
              <a:t> They (have) </a:t>
            </a:r>
            <a:r>
              <a:rPr lang="en-US" sz="2800" dirty="0" smtClean="0">
                <a:latin typeface="Bahnschrift SemiBold SemiConden" panose="020B0502040204020203" pitchFamily="34" charset="0"/>
              </a:rPr>
              <a:t>_____ </a:t>
            </a:r>
            <a:r>
              <a:rPr lang="en-US" sz="2800" dirty="0">
                <a:latin typeface="Bahnschrift SemiBold SemiConden" panose="020B0502040204020203" pitchFamily="34" charset="0"/>
              </a:rPr>
              <a:t>breakfast every morning.</a:t>
            </a:r>
          </a:p>
        </p:txBody>
      </p:sp>
      <p:sp>
        <p:nvSpPr>
          <p:cNvPr id="3" name="Rectangle 2"/>
          <p:cNvSpPr/>
          <p:nvPr/>
        </p:nvSpPr>
        <p:spPr>
          <a:xfrm>
            <a:off x="3245709" y="339572"/>
            <a:ext cx="1859691" cy="523220"/>
          </a:xfrm>
          <a:prstGeom prst="rect">
            <a:avLst/>
          </a:prstGeom>
        </p:spPr>
        <p:txBody>
          <a:bodyPr wrap="square">
            <a:spAutoFit/>
          </a:bodyPr>
          <a:lstStyle/>
          <a:p>
            <a:r>
              <a:rPr lang="vi-VN" sz="2800" dirty="0">
                <a:solidFill>
                  <a:srgbClr val="FF0000"/>
                </a:solidFill>
                <a:latin typeface="Bahnschrift SemiBold Condensed" panose="020B0502040204020203" pitchFamily="34" charset="0"/>
              </a:rPr>
              <a:t>d</a:t>
            </a:r>
            <a:r>
              <a:rPr lang="vi-VN" sz="2800" dirty="0" smtClean="0">
                <a:solidFill>
                  <a:srgbClr val="FF0000"/>
                </a:solidFill>
                <a:latin typeface="Bahnschrift SemiBold Condensed" panose="020B0502040204020203" pitchFamily="34" charset="0"/>
              </a:rPr>
              <a:t>oesn’t study</a:t>
            </a:r>
            <a:endParaRPr lang="en-US" sz="2800" dirty="0">
              <a:solidFill>
                <a:srgbClr val="FF0000"/>
              </a:solidFill>
              <a:latin typeface="Bahnschrift SemiBold Condensed" panose="020B0502040204020203" pitchFamily="34" charset="0"/>
            </a:endParaRPr>
          </a:p>
        </p:txBody>
      </p:sp>
      <p:sp>
        <p:nvSpPr>
          <p:cNvPr id="5" name="Rectangle 4"/>
          <p:cNvSpPr/>
          <p:nvPr/>
        </p:nvSpPr>
        <p:spPr>
          <a:xfrm>
            <a:off x="4175554" y="1613201"/>
            <a:ext cx="1120820" cy="523220"/>
          </a:xfrm>
          <a:prstGeom prst="rect">
            <a:avLst/>
          </a:prstGeom>
        </p:spPr>
        <p:txBody>
          <a:bodyPr wrap="none">
            <a:spAutoFit/>
          </a:bodyPr>
          <a:lstStyle/>
          <a:p>
            <a:r>
              <a:rPr lang="vi-VN" sz="2800" dirty="0" smtClean="0">
                <a:solidFill>
                  <a:srgbClr val="FF0000"/>
                </a:solidFill>
                <a:latin typeface="Bahnschrift SemiBold Condensed" panose="020B0502040204020203" pitchFamily="34" charset="0"/>
              </a:rPr>
              <a:t>teaches</a:t>
            </a:r>
            <a:endParaRPr lang="en-US" sz="2800" dirty="0">
              <a:solidFill>
                <a:srgbClr val="FF0000"/>
              </a:solidFill>
              <a:latin typeface="Bahnschrift SemiBold Condensed" panose="020B0502040204020203" pitchFamily="34" charset="0"/>
            </a:endParaRPr>
          </a:p>
        </p:txBody>
      </p:sp>
      <p:sp>
        <p:nvSpPr>
          <p:cNvPr id="6" name="Rectangle 5"/>
          <p:cNvSpPr/>
          <p:nvPr/>
        </p:nvSpPr>
        <p:spPr>
          <a:xfrm>
            <a:off x="1954869" y="2897716"/>
            <a:ext cx="753732" cy="523220"/>
          </a:xfrm>
          <a:prstGeom prst="rect">
            <a:avLst/>
          </a:prstGeom>
        </p:spPr>
        <p:txBody>
          <a:bodyPr wrap="none">
            <a:spAutoFit/>
          </a:bodyPr>
          <a:lstStyle/>
          <a:p>
            <a:r>
              <a:rPr lang="vi-VN" sz="2800" dirty="0" smtClean="0">
                <a:solidFill>
                  <a:srgbClr val="FF0000"/>
                </a:solidFill>
                <a:latin typeface="Bahnschrift SemiBold Condensed" panose="020B0502040204020203" pitchFamily="34" charset="0"/>
              </a:rPr>
              <a:t>likes</a:t>
            </a:r>
            <a:endParaRPr lang="en-US" sz="2800" dirty="0">
              <a:solidFill>
                <a:srgbClr val="FF0000"/>
              </a:solidFill>
              <a:latin typeface="Bahnschrift SemiBold Condensed" panose="020B0502040204020203" pitchFamily="34" charset="0"/>
            </a:endParaRPr>
          </a:p>
        </p:txBody>
      </p:sp>
      <p:sp>
        <p:nvSpPr>
          <p:cNvPr id="7" name="Rectangle 6"/>
          <p:cNvSpPr/>
          <p:nvPr/>
        </p:nvSpPr>
        <p:spPr>
          <a:xfrm>
            <a:off x="2956354" y="3561744"/>
            <a:ext cx="1083951" cy="523220"/>
          </a:xfrm>
          <a:prstGeom prst="rect">
            <a:avLst/>
          </a:prstGeom>
        </p:spPr>
        <p:txBody>
          <a:bodyPr wrap="none">
            <a:spAutoFit/>
          </a:bodyPr>
          <a:lstStyle/>
          <a:p>
            <a:r>
              <a:rPr lang="vi-VN" sz="2800" dirty="0" smtClean="0">
                <a:solidFill>
                  <a:srgbClr val="FF0000"/>
                </a:solidFill>
                <a:latin typeface="Bahnschrift SemiBold Condensed" panose="020B0502040204020203" pitchFamily="34" charset="0"/>
              </a:rPr>
              <a:t>washes</a:t>
            </a:r>
            <a:endParaRPr lang="en-US" sz="2800" dirty="0">
              <a:solidFill>
                <a:srgbClr val="FF0000"/>
              </a:solidFill>
              <a:latin typeface="Bahnschrift SemiBold Condensed" panose="020B0502040204020203" pitchFamily="34" charset="0"/>
            </a:endParaRPr>
          </a:p>
        </p:txBody>
      </p:sp>
      <p:sp>
        <p:nvSpPr>
          <p:cNvPr id="8" name="Rectangle 7"/>
          <p:cNvSpPr/>
          <p:nvPr/>
        </p:nvSpPr>
        <p:spPr>
          <a:xfrm>
            <a:off x="2331735" y="4176156"/>
            <a:ext cx="760144" cy="523220"/>
          </a:xfrm>
          <a:prstGeom prst="rect">
            <a:avLst/>
          </a:prstGeom>
        </p:spPr>
        <p:txBody>
          <a:bodyPr wrap="none">
            <a:spAutoFit/>
          </a:bodyPr>
          <a:lstStyle/>
          <a:p>
            <a:r>
              <a:rPr lang="vi-VN" sz="2800" dirty="0" smtClean="0">
                <a:solidFill>
                  <a:srgbClr val="FF0000"/>
                </a:solidFill>
                <a:latin typeface="Bahnschrift SemiBold Condensed" panose="020B0502040204020203" pitchFamily="34" charset="0"/>
              </a:rPr>
              <a:t>have</a:t>
            </a:r>
            <a:endParaRPr lang="en-US" sz="2800" dirty="0">
              <a:solidFill>
                <a:srgbClr val="FF0000"/>
              </a:solidFill>
              <a:latin typeface="Bahnschrift SemiBold Condensed" panose="020B0502040204020203" pitchFamily="34" charset="0"/>
            </a:endParaRPr>
          </a:p>
        </p:txBody>
      </p:sp>
    </p:spTree>
    <p:extLst>
      <p:ext uri="{BB962C8B-B14F-4D97-AF65-F5344CB8AC3E}">
        <p14:creationId xmlns:p14="http://schemas.microsoft.com/office/powerpoint/2010/main" val="2503458979"/>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5750" y="265545"/>
            <a:ext cx="8858250" cy="4031873"/>
          </a:xfrm>
          <a:prstGeom prst="rect">
            <a:avLst/>
          </a:prstGeom>
        </p:spPr>
        <p:txBody>
          <a:bodyPr wrap="square">
            <a:spAutoFit/>
          </a:bodyPr>
          <a:lstStyle/>
          <a:p>
            <a:pPr algn="ctr"/>
            <a:r>
              <a:rPr lang="en-US" sz="2800" b="1" dirty="0">
                <a:solidFill>
                  <a:srgbClr val="0070C0"/>
                </a:solidFill>
                <a:latin typeface="Bahnschrift SemiBold SemiConden" panose="020B0502040204020203" pitchFamily="34" charset="0"/>
                <a:ea typeface="Cambria" panose="02040503050406030204" pitchFamily="18" charset="0"/>
                <a:cs typeface="Cambria" panose="02040503050406030204" pitchFamily="18" charset="0"/>
              </a:rPr>
              <a:t>Exercise 2. Turn the sentences in exercise 1 into the interrogative form.</a:t>
            </a:r>
            <a:endParaRPr lang="en-US" sz="2800" dirty="0">
              <a:solidFill>
                <a:srgbClr val="0070C0"/>
              </a:solidFill>
              <a:latin typeface="Bahnschrift SemiBold SemiConden" panose="020B0502040204020203" pitchFamily="34" charset="0"/>
              <a:ea typeface="Cambria" panose="02040503050406030204" pitchFamily="18" charset="0"/>
              <a:cs typeface="Cambria" panose="02040503050406030204" pitchFamily="18" charset="0"/>
            </a:endParaRPr>
          </a:p>
          <a:p>
            <a:pPr algn="ctr">
              <a:lnSpc>
                <a:spcPct val="200000"/>
              </a:lnSpc>
            </a:pPr>
            <a:r>
              <a:rPr lang="en-US" sz="2000" b="1" dirty="0">
                <a:latin typeface="Bahnschrift SemiBold SemiConden" panose="020B0502040204020203" pitchFamily="34" charset="0"/>
                <a:ea typeface="Cambria" panose="02040503050406030204" pitchFamily="18" charset="0"/>
                <a:cs typeface="Cambria" panose="02040503050406030204" pitchFamily="18" charset="0"/>
              </a:rPr>
              <a:t>1. </a:t>
            </a:r>
            <a:r>
              <a:rPr lang="en-US" sz="2000" dirty="0">
                <a:latin typeface="Bahnschrift SemiBold SemiConden" panose="020B0502040204020203" pitchFamily="34" charset="0"/>
                <a:ea typeface="Cambria" panose="02040503050406030204" pitchFamily="18" charset="0"/>
                <a:cs typeface="Cambria" panose="02040503050406030204" pitchFamily="18" charset="0"/>
              </a:rPr>
              <a:t>_______________________________________________________________________________</a:t>
            </a:r>
          </a:p>
          <a:p>
            <a:pPr algn="ctr">
              <a:lnSpc>
                <a:spcPct val="200000"/>
              </a:lnSpc>
            </a:pPr>
            <a:r>
              <a:rPr lang="en-US" sz="2000" b="1" dirty="0">
                <a:latin typeface="Bahnschrift SemiBold SemiConden" panose="020B0502040204020203" pitchFamily="34" charset="0"/>
                <a:ea typeface="Cambria" panose="02040503050406030204" pitchFamily="18" charset="0"/>
                <a:cs typeface="Cambria" panose="02040503050406030204" pitchFamily="18" charset="0"/>
              </a:rPr>
              <a:t>2. </a:t>
            </a:r>
            <a:r>
              <a:rPr lang="en-US" sz="2000" dirty="0">
                <a:latin typeface="Bahnschrift SemiBold SemiConden" panose="020B0502040204020203" pitchFamily="34" charset="0"/>
                <a:ea typeface="Cambria" panose="02040503050406030204" pitchFamily="18" charset="0"/>
                <a:cs typeface="Cambria" panose="02040503050406030204" pitchFamily="18" charset="0"/>
              </a:rPr>
              <a:t>_______________________________________________________________________________</a:t>
            </a:r>
          </a:p>
          <a:p>
            <a:pPr algn="ctr">
              <a:lnSpc>
                <a:spcPct val="200000"/>
              </a:lnSpc>
            </a:pPr>
            <a:r>
              <a:rPr lang="en-US" sz="2000" b="1" dirty="0">
                <a:latin typeface="Bahnschrift SemiBold SemiConden" panose="020B0502040204020203" pitchFamily="34" charset="0"/>
                <a:ea typeface="Cambria" panose="02040503050406030204" pitchFamily="18" charset="0"/>
                <a:cs typeface="Cambria" panose="02040503050406030204" pitchFamily="18" charset="0"/>
              </a:rPr>
              <a:t>3. </a:t>
            </a:r>
            <a:r>
              <a:rPr lang="en-US" sz="2000" dirty="0">
                <a:latin typeface="Bahnschrift SemiBold SemiConden" panose="020B0502040204020203" pitchFamily="34" charset="0"/>
                <a:ea typeface="Cambria" panose="02040503050406030204" pitchFamily="18" charset="0"/>
                <a:cs typeface="Cambria" panose="02040503050406030204" pitchFamily="18" charset="0"/>
              </a:rPr>
              <a:t>_______________________________________________________________________________</a:t>
            </a:r>
          </a:p>
          <a:p>
            <a:pPr algn="ctr">
              <a:lnSpc>
                <a:spcPct val="200000"/>
              </a:lnSpc>
            </a:pPr>
            <a:r>
              <a:rPr lang="en-US" sz="2000" b="1" dirty="0">
                <a:latin typeface="Bahnschrift SemiBold SemiConden" panose="020B0502040204020203" pitchFamily="34" charset="0"/>
                <a:ea typeface="Cambria" panose="02040503050406030204" pitchFamily="18" charset="0"/>
                <a:cs typeface="Cambria" panose="02040503050406030204" pitchFamily="18" charset="0"/>
              </a:rPr>
              <a:t>4. </a:t>
            </a:r>
            <a:r>
              <a:rPr lang="en-US" sz="2000" dirty="0">
                <a:latin typeface="Bahnschrift SemiBold SemiConden" panose="020B0502040204020203" pitchFamily="34" charset="0"/>
                <a:ea typeface="Cambria" panose="02040503050406030204" pitchFamily="18" charset="0"/>
                <a:cs typeface="Cambria" panose="02040503050406030204" pitchFamily="18" charset="0"/>
              </a:rPr>
              <a:t>_______________________________________________________________________________</a:t>
            </a:r>
          </a:p>
          <a:p>
            <a:pPr algn="ctr">
              <a:lnSpc>
                <a:spcPct val="200000"/>
              </a:lnSpc>
            </a:pPr>
            <a:r>
              <a:rPr lang="en-US" sz="2000" b="1" dirty="0">
                <a:latin typeface="Bahnschrift SemiBold SemiConden" panose="020B0502040204020203" pitchFamily="34" charset="0"/>
                <a:ea typeface="Cambria" panose="02040503050406030204" pitchFamily="18" charset="0"/>
                <a:cs typeface="Cambria" panose="02040503050406030204" pitchFamily="18" charset="0"/>
              </a:rPr>
              <a:t>5. </a:t>
            </a:r>
            <a:r>
              <a:rPr lang="en-US" sz="2000" dirty="0">
                <a:latin typeface="Bahnschrift SemiBold SemiConden" panose="020B0502040204020203" pitchFamily="34" charset="0"/>
                <a:ea typeface="Cambria" panose="02040503050406030204" pitchFamily="18" charset="0"/>
                <a:cs typeface="Cambria" panose="02040503050406030204" pitchFamily="18" charset="0"/>
              </a:rPr>
              <a:t>_______________________________________________________________________________</a:t>
            </a:r>
            <a:endParaRPr lang="en-US" sz="2000" dirty="0">
              <a:effectLst/>
              <a:latin typeface="Bahnschrift SemiBold SemiConden" panose="020B0502040204020203" pitchFamily="34" charset="0"/>
              <a:ea typeface="Cambria" panose="02040503050406030204" pitchFamily="18" charset="0"/>
              <a:cs typeface="Cambria" panose="02040503050406030204" pitchFamily="18" charset="0"/>
            </a:endParaRPr>
          </a:p>
        </p:txBody>
      </p:sp>
      <p:sp>
        <p:nvSpPr>
          <p:cNvPr id="3" name="Rectangle 2"/>
          <p:cNvSpPr/>
          <p:nvPr/>
        </p:nvSpPr>
        <p:spPr>
          <a:xfrm>
            <a:off x="1097838" y="1171301"/>
            <a:ext cx="7341531" cy="523220"/>
          </a:xfrm>
          <a:prstGeom prst="rect">
            <a:avLst/>
          </a:prstGeom>
        </p:spPr>
        <p:txBody>
          <a:bodyPr wrap="square">
            <a:spAutoFit/>
          </a:bodyPr>
          <a:lstStyle/>
          <a:p>
            <a:r>
              <a:rPr lang="en-US" sz="2800" dirty="0">
                <a:solidFill>
                  <a:srgbClr val="C00000"/>
                </a:solidFill>
                <a:latin typeface="Bahnschrift SemiBold Condensed" panose="020B0502040204020203" pitchFamily="34" charset="0"/>
              </a:rPr>
              <a:t>Does Robin play football every Sunday?</a:t>
            </a:r>
            <a:endParaRPr lang="en-US" sz="4800" dirty="0">
              <a:solidFill>
                <a:srgbClr val="C00000"/>
              </a:solidFill>
              <a:latin typeface="Bahnschrift SemiBold Condensed" panose="020B0502040204020203" pitchFamily="34" charset="0"/>
            </a:endParaRPr>
          </a:p>
        </p:txBody>
      </p:sp>
      <p:sp>
        <p:nvSpPr>
          <p:cNvPr id="5" name="Rectangle 4"/>
          <p:cNvSpPr/>
          <p:nvPr/>
        </p:nvSpPr>
        <p:spPr>
          <a:xfrm>
            <a:off x="1097838" y="1795333"/>
            <a:ext cx="7341531" cy="523220"/>
          </a:xfrm>
          <a:prstGeom prst="rect">
            <a:avLst/>
          </a:prstGeom>
        </p:spPr>
        <p:txBody>
          <a:bodyPr wrap="square">
            <a:spAutoFit/>
          </a:bodyPr>
          <a:lstStyle/>
          <a:p>
            <a:r>
              <a:rPr lang="en-US" sz="2800" dirty="0">
                <a:solidFill>
                  <a:srgbClr val="C00000"/>
                </a:solidFill>
                <a:latin typeface="Bahnschrift SemiBold Condensed" panose="020B0502040204020203" pitchFamily="34" charset="0"/>
              </a:rPr>
              <a:t>Do you have a holiday in December every year?</a:t>
            </a:r>
            <a:endParaRPr lang="en-US" sz="8000" dirty="0">
              <a:solidFill>
                <a:srgbClr val="C00000"/>
              </a:solidFill>
              <a:latin typeface="Bahnschrift SemiBold Condensed" panose="020B0502040204020203" pitchFamily="34" charset="0"/>
            </a:endParaRPr>
          </a:p>
        </p:txBody>
      </p:sp>
      <p:sp>
        <p:nvSpPr>
          <p:cNvPr id="6" name="Rectangle 5"/>
          <p:cNvSpPr/>
          <p:nvPr/>
        </p:nvSpPr>
        <p:spPr>
          <a:xfrm>
            <a:off x="1097838" y="2383724"/>
            <a:ext cx="7341531" cy="523220"/>
          </a:xfrm>
          <a:prstGeom prst="rect">
            <a:avLst/>
          </a:prstGeom>
        </p:spPr>
        <p:txBody>
          <a:bodyPr wrap="square">
            <a:spAutoFit/>
          </a:bodyPr>
          <a:lstStyle/>
          <a:p>
            <a:r>
              <a:rPr lang="en-US" sz="2800" dirty="0">
                <a:solidFill>
                  <a:srgbClr val="C00000"/>
                </a:solidFill>
                <a:latin typeface="Bahnschrift SemiBold Condensed" panose="020B0502040204020203" pitchFamily="34" charset="0"/>
              </a:rPr>
              <a:t>Does he often go to work late?</a:t>
            </a:r>
          </a:p>
        </p:txBody>
      </p:sp>
      <p:sp>
        <p:nvSpPr>
          <p:cNvPr id="7" name="Rectangle 6"/>
          <p:cNvSpPr/>
          <p:nvPr/>
        </p:nvSpPr>
        <p:spPr>
          <a:xfrm>
            <a:off x="1097838" y="2972115"/>
            <a:ext cx="7341531" cy="523220"/>
          </a:xfrm>
          <a:prstGeom prst="rect">
            <a:avLst/>
          </a:prstGeom>
        </p:spPr>
        <p:txBody>
          <a:bodyPr wrap="square">
            <a:spAutoFit/>
          </a:bodyPr>
          <a:lstStyle/>
          <a:p>
            <a:r>
              <a:rPr lang="en-US" sz="2800" dirty="0">
                <a:solidFill>
                  <a:srgbClr val="C00000"/>
                </a:solidFill>
                <a:latin typeface="Bahnschrift SemiBold Condensed" panose="020B0502040204020203" pitchFamily="34" charset="0"/>
              </a:rPr>
              <a:t>Does the moon circle around the earth?</a:t>
            </a:r>
          </a:p>
        </p:txBody>
      </p:sp>
      <p:sp>
        <p:nvSpPr>
          <p:cNvPr id="8" name="Rectangle 7"/>
          <p:cNvSpPr/>
          <p:nvPr/>
        </p:nvSpPr>
        <p:spPr>
          <a:xfrm>
            <a:off x="1174038" y="3621740"/>
            <a:ext cx="7341531" cy="523220"/>
          </a:xfrm>
          <a:prstGeom prst="rect">
            <a:avLst/>
          </a:prstGeom>
        </p:spPr>
        <p:txBody>
          <a:bodyPr wrap="square">
            <a:spAutoFit/>
          </a:bodyPr>
          <a:lstStyle/>
          <a:p>
            <a:r>
              <a:rPr lang="en-US" sz="2800" dirty="0">
                <a:solidFill>
                  <a:srgbClr val="C00000"/>
                </a:solidFill>
                <a:latin typeface="Bahnschrift SemiBold Condensed" panose="020B0502040204020203" pitchFamily="34" charset="0"/>
              </a:rPr>
              <a:t>Does the flight start at 6 am every Thursday?</a:t>
            </a:r>
          </a:p>
        </p:txBody>
      </p:sp>
    </p:spTree>
    <p:extLst>
      <p:ext uri="{BB962C8B-B14F-4D97-AF65-F5344CB8AC3E}">
        <p14:creationId xmlns:p14="http://schemas.microsoft.com/office/powerpoint/2010/main" val="322347254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34340" y="578778"/>
            <a:ext cx="8858250" cy="3800015"/>
          </a:xfrm>
          <a:prstGeom prst="rect">
            <a:avLst/>
          </a:prstGeom>
        </p:spPr>
        <p:txBody>
          <a:bodyPr wrap="square">
            <a:spAutoFit/>
          </a:bodyPr>
          <a:lstStyle/>
          <a:p>
            <a:pPr>
              <a:lnSpc>
                <a:spcPct val="250000"/>
              </a:lnSpc>
            </a:pPr>
            <a:r>
              <a:rPr lang="en-US" sz="2000" b="1" dirty="0">
                <a:latin typeface="Bahnschrift SemiBold SemiConden" panose="020B0502040204020203" pitchFamily="34" charset="0"/>
              </a:rPr>
              <a:t>6. </a:t>
            </a:r>
            <a:r>
              <a:rPr lang="en-US" sz="2000" dirty="0">
                <a:latin typeface="Bahnschrift SemiBold SemiConden" panose="020B0502040204020203" pitchFamily="34" charset="0"/>
              </a:rPr>
              <a:t>_______________________________________________________________________________</a:t>
            </a:r>
          </a:p>
          <a:p>
            <a:pPr>
              <a:lnSpc>
                <a:spcPct val="250000"/>
              </a:lnSpc>
            </a:pPr>
            <a:r>
              <a:rPr lang="en-US" sz="2000" b="1" dirty="0">
                <a:latin typeface="Bahnschrift SemiBold SemiConden" panose="020B0502040204020203" pitchFamily="34" charset="0"/>
              </a:rPr>
              <a:t>7. </a:t>
            </a:r>
            <a:r>
              <a:rPr lang="en-US" sz="2000" dirty="0">
                <a:latin typeface="Bahnschrift SemiBold SemiConden" panose="020B0502040204020203" pitchFamily="34" charset="0"/>
              </a:rPr>
              <a:t>_______________________________________________________________________________</a:t>
            </a:r>
          </a:p>
          <a:p>
            <a:pPr>
              <a:lnSpc>
                <a:spcPct val="250000"/>
              </a:lnSpc>
            </a:pPr>
            <a:r>
              <a:rPr lang="en-US" sz="2000" b="1" dirty="0">
                <a:latin typeface="Bahnschrift SemiBold SemiConden" panose="020B0502040204020203" pitchFamily="34" charset="0"/>
              </a:rPr>
              <a:t>8. </a:t>
            </a:r>
            <a:r>
              <a:rPr lang="en-US" sz="2000" dirty="0">
                <a:latin typeface="Bahnschrift SemiBold SemiConden" panose="020B0502040204020203" pitchFamily="34" charset="0"/>
              </a:rPr>
              <a:t>_______________________________________________________________________________</a:t>
            </a:r>
          </a:p>
          <a:p>
            <a:pPr>
              <a:lnSpc>
                <a:spcPct val="250000"/>
              </a:lnSpc>
            </a:pPr>
            <a:r>
              <a:rPr lang="en-US" sz="2000" b="1" dirty="0">
                <a:latin typeface="Bahnschrift SemiBold SemiConden" panose="020B0502040204020203" pitchFamily="34" charset="0"/>
              </a:rPr>
              <a:t>9. </a:t>
            </a:r>
            <a:r>
              <a:rPr lang="en-US" sz="2000" dirty="0">
                <a:latin typeface="Bahnschrift SemiBold SemiConden" panose="020B0502040204020203" pitchFamily="34" charset="0"/>
              </a:rPr>
              <a:t>_______________________________________________________________________________</a:t>
            </a:r>
          </a:p>
          <a:p>
            <a:pPr>
              <a:lnSpc>
                <a:spcPct val="250000"/>
              </a:lnSpc>
            </a:pPr>
            <a:r>
              <a:rPr lang="en-US" sz="2000" b="1" dirty="0">
                <a:latin typeface="Bahnschrift SemiBold SemiConden" panose="020B0502040204020203" pitchFamily="34" charset="0"/>
              </a:rPr>
              <a:t>10. </a:t>
            </a:r>
            <a:r>
              <a:rPr lang="en-US" sz="2000" dirty="0">
                <a:latin typeface="Bahnschrift SemiBold SemiConden" panose="020B0502040204020203" pitchFamily="34" charset="0"/>
              </a:rPr>
              <a:t>______________________________________________________________________________</a:t>
            </a:r>
            <a:endParaRPr lang="en-US" sz="3200" dirty="0">
              <a:effectLst/>
              <a:latin typeface="Bahnschrift SemiBold SemiConden" panose="020B0502040204020203" pitchFamily="34" charset="0"/>
              <a:ea typeface="Cambria" panose="02040503050406030204" pitchFamily="18" charset="0"/>
              <a:cs typeface="Cambria" panose="02040503050406030204" pitchFamily="18" charset="0"/>
            </a:endParaRPr>
          </a:p>
        </p:txBody>
      </p:sp>
      <p:sp>
        <p:nvSpPr>
          <p:cNvPr id="5" name="Rectangle 4"/>
          <p:cNvSpPr/>
          <p:nvPr/>
        </p:nvSpPr>
        <p:spPr>
          <a:xfrm>
            <a:off x="659466" y="775001"/>
            <a:ext cx="7341531" cy="523220"/>
          </a:xfrm>
          <a:prstGeom prst="rect">
            <a:avLst/>
          </a:prstGeom>
        </p:spPr>
        <p:txBody>
          <a:bodyPr wrap="square">
            <a:spAutoFit/>
          </a:bodyPr>
          <a:lstStyle/>
          <a:p>
            <a:r>
              <a:rPr lang="en-US" sz="2800" dirty="0">
                <a:solidFill>
                  <a:srgbClr val="C00000"/>
                </a:solidFill>
                <a:latin typeface="Bahnschrift SemiBold Condensed" panose="020B0502040204020203" pitchFamily="34" charset="0"/>
              </a:rPr>
              <a:t>Doesn't Peter study very hard? He never gets high </a:t>
            </a:r>
            <a:r>
              <a:rPr lang="vi-VN" sz="2800" dirty="0" smtClean="0">
                <a:solidFill>
                  <a:srgbClr val="C00000"/>
                </a:solidFill>
                <a:latin typeface="Bahnschrift SemiBold Condensed" panose="020B0502040204020203" pitchFamily="34" charset="0"/>
              </a:rPr>
              <a:t>scores.</a:t>
            </a:r>
            <a:endParaRPr lang="en-US" sz="2800" dirty="0">
              <a:solidFill>
                <a:srgbClr val="C00000"/>
              </a:solidFill>
              <a:latin typeface="Bahnschrift SemiBold Condensed" panose="020B0502040204020203" pitchFamily="34" charset="0"/>
            </a:endParaRPr>
          </a:p>
        </p:txBody>
      </p:sp>
      <p:sp>
        <p:nvSpPr>
          <p:cNvPr id="6" name="Rectangle 5"/>
          <p:cNvSpPr/>
          <p:nvPr/>
        </p:nvSpPr>
        <p:spPr>
          <a:xfrm>
            <a:off x="659466" y="1548874"/>
            <a:ext cx="8255934" cy="523220"/>
          </a:xfrm>
          <a:prstGeom prst="rect">
            <a:avLst/>
          </a:prstGeom>
        </p:spPr>
        <p:txBody>
          <a:bodyPr wrap="square">
            <a:spAutoFit/>
          </a:bodyPr>
          <a:lstStyle/>
          <a:p>
            <a:r>
              <a:rPr lang="en-US" sz="2800" dirty="0">
                <a:solidFill>
                  <a:srgbClr val="C00000"/>
                </a:solidFill>
                <a:latin typeface="Bahnschrift SemiBold Condensed" panose="020B0502040204020203" pitchFamily="34" charset="0"/>
              </a:rPr>
              <a:t>Does your mother often teach you English on Saturday evenings?</a:t>
            </a:r>
          </a:p>
        </p:txBody>
      </p:sp>
      <p:sp>
        <p:nvSpPr>
          <p:cNvPr id="7" name="Rectangle 6"/>
          <p:cNvSpPr/>
          <p:nvPr/>
        </p:nvSpPr>
        <p:spPr>
          <a:xfrm>
            <a:off x="659466" y="2300975"/>
            <a:ext cx="8255934" cy="523220"/>
          </a:xfrm>
          <a:prstGeom prst="rect">
            <a:avLst/>
          </a:prstGeom>
        </p:spPr>
        <p:txBody>
          <a:bodyPr wrap="square">
            <a:spAutoFit/>
          </a:bodyPr>
          <a:lstStyle/>
          <a:p>
            <a:r>
              <a:rPr lang="en-US" sz="2800" dirty="0">
                <a:solidFill>
                  <a:srgbClr val="C00000"/>
                </a:solidFill>
                <a:latin typeface="Bahnschrift SemiBold Condensed" panose="020B0502040204020203" pitchFamily="34" charset="0"/>
              </a:rPr>
              <a:t>Does she like Literature?</a:t>
            </a:r>
          </a:p>
        </p:txBody>
      </p:sp>
      <p:sp>
        <p:nvSpPr>
          <p:cNvPr id="8" name="Rectangle 7"/>
          <p:cNvSpPr/>
          <p:nvPr/>
        </p:nvSpPr>
        <p:spPr>
          <a:xfrm>
            <a:off x="735498" y="3042190"/>
            <a:ext cx="8255934" cy="523220"/>
          </a:xfrm>
          <a:prstGeom prst="rect">
            <a:avLst/>
          </a:prstGeom>
        </p:spPr>
        <p:txBody>
          <a:bodyPr wrap="square">
            <a:spAutoFit/>
          </a:bodyPr>
          <a:lstStyle/>
          <a:p>
            <a:r>
              <a:rPr lang="en-US" sz="2800" dirty="0">
                <a:solidFill>
                  <a:srgbClr val="C00000"/>
                </a:solidFill>
                <a:latin typeface="Bahnschrift SemiBold Condensed" panose="020B0502040204020203" pitchFamily="34" charset="0"/>
              </a:rPr>
              <a:t>Does your sister wash dishes every </a:t>
            </a:r>
            <a:r>
              <a:rPr lang="en-US" sz="2800" dirty="0" smtClean="0">
                <a:solidFill>
                  <a:srgbClr val="C00000"/>
                </a:solidFill>
                <a:latin typeface="Bahnschrift SemiBold Condensed" panose="020B0502040204020203" pitchFamily="34" charset="0"/>
              </a:rPr>
              <a:t>day?</a:t>
            </a:r>
            <a:endParaRPr lang="en-US" sz="2800" dirty="0">
              <a:solidFill>
                <a:srgbClr val="C00000"/>
              </a:solidFill>
              <a:latin typeface="Bahnschrift SemiBold Condensed" panose="020B0502040204020203" pitchFamily="34" charset="0"/>
            </a:endParaRPr>
          </a:p>
        </p:txBody>
      </p:sp>
      <p:sp>
        <p:nvSpPr>
          <p:cNvPr id="9" name="Rectangle 8"/>
          <p:cNvSpPr/>
          <p:nvPr/>
        </p:nvSpPr>
        <p:spPr>
          <a:xfrm>
            <a:off x="735498" y="3794291"/>
            <a:ext cx="8255934" cy="523220"/>
          </a:xfrm>
          <a:prstGeom prst="rect">
            <a:avLst/>
          </a:prstGeom>
        </p:spPr>
        <p:txBody>
          <a:bodyPr wrap="square">
            <a:spAutoFit/>
          </a:bodyPr>
          <a:lstStyle/>
          <a:p>
            <a:r>
              <a:rPr lang="en-US" sz="2800" dirty="0">
                <a:solidFill>
                  <a:srgbClr val="C00000"/>
                </a:solidFill>
                <a:latin typeface="Bahnschrift SemiBold Condensed" panose="020B0502040204020203" pitchFamily="34" charset="0"/>
              </a:rPr>
              <a:t>Do they have breakfast every morning?</a:t>
            </a:r>
          </a:p>
        </p:txBody>
      </p:sp>
    </p:spTree>
    <p:extLst>
      <p:ext uri="{BB962C8B-B14F-4D97-AF65-F5344CB8AC3E}">
        <p14:creationId xmlns:p14="http://schemas.microsoft.com/office/powerpoint/2010/main" val="4277192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5752" y="197163"/>
            <a:ext cx="8532495" cy="4031873"/>
          </a:xfrm>
          <a:prstGeom prst="rect">
            <a:avLst/>
          </a:prstGeom>
        </p:spPr>
        <p:txBody>
          <a:bodyPr wrap="square">
            <a:spAutoFit/>
          </a:bodyPr>
          <a:lstStyle/>
          <a:p>
            <a:pPr algn="ctr"/>
            <a:r>
              <a:rPr lang="en-US" sz="3200" b="1" dirty="0">
                <a:solidFill>
                  <a:srgbClr val="0070C0"/>
                </a:solidFill>
                <a:latin typeface="Bahnschrift SemiBold SemiConden" panose="020B0502040204020203" pitchFamily="34" charset="0"/>
                <a:ea typeface="Cambria" panose="02040503050406030204" pitchFamily="18" charset="0"/>
                <a:cs typeface="Cambria" panose="02040503050406030204" pitchFamily="18" charset="0"/>
              </a:rPr>
              <a:t>Exercise 3. Put the verbs in brackets into the correct forms of past simple.</a:t>
            </a:r>
            <a:endParaRPr lang="en-US" sz="3200" dirty="0">
              <a:solidFill>
                <a:srgbClr val="0070C0"/>
              </a:solidFill>
              <a:latin typeface="Bahnschrift SemiBold SemiConden" panose="020B0502040204020203" pitchFamily="34" charset="0"/>
              <a:ea typeface="Cambria" panose="02040503050406030204" pitchFamily="18" charset="0"/>
              <a:cs typeface="Cambria" panose="02040503050406030204" pitchFamily="18" charset="0"/>
            </a:endParaRPr>
          </a:p>
          <a:p>
            <a:pPr algn="just">
              <a:tabLst>
                <a:tab pos="494030" algn="l"/>
              </a:tabLst>
            </a:pPr>
            <a:r>
              <a:rPr lang="en-US" sz="3200" b="1" dirty="0">
                <a:latin typeface="Agency FB" panose="020B0503020202020204" pitchFamily="34" charset="0"/>
                <a:ea typeface="Cambria" panose="02040503050406030204" pitchFamily="18" charset="0"/>
                <a:cs typeface="Cambria" panose="02040503050406030204" pitchFamily="18" charset="0"/>
              </a:rPr>
              <a:t>1.</a:t>
            </a:r>
            <a:r>
              <a:rPr lang="en-US" sz="3200" dirty="0">
                <a:latin typeface="Agency FB" panose="020B0503020202020204" pitchFamily="34" charset="0"/>
                <a:ea typeface="Cambria" panose="02040503050406030204" pitchFamily="18" charset="0"/>
                <a:cs typeface="Cambria" panose="02040503050406030204" pitchFamily="18" charset="0"/>
              </a:rPr>
              <a:t> Nam (write) </a:t>
            </a:r>
            <a:r>
              <a:rPr lang="en-US" sz="3200" dirty="0" smtClean="0">
                <a:latin typeface="Agency FB" panose="020B0503020202020204" pitchFamily="34" charset="0"/>
                <a:ea typeface="Cambria" panose="02040503050406030204" pitchFamily="18" charset="0"/>
                <a:cs typeface="Cambria" panose="02040503050406030204" pitchFamily="18" charset="0"/>
              </a:rPr>
              <a:t>_____ </a:t>
            </a:r>
            <a:r>
              <a:rPr lang="en-US" sz="3200" dirty="0">
                <a:latin typeface="Agency FB" panose="020B0503020202020204" pitchFamily="34" charset="0"/>
                <a:ea typeface="Cambria" panose="02040503050406030204" pitchFamily="18" charset="0"/>
                <a:cs typeface="Cambria" panose="02040503050406030204" pitchFamily="18" charset="0"/>
              </a:rPr>
              <a:t>an essay in Literature class this morning.</a:t>
            </a:r>
          </a:p>
          <a:p>
            <a:pPr algn="just">
              <a:tabLst>
                <a:tab pos="499745" algn="l"/>
              </a:tabLst>
            </a:pPr>
            <a:r>
              <a:rPr lang="en-US" sz="3200" b="1" dirty="0">
                <a:latin typeface="Agency FB" panose="020B0503020202020204" pitchFamily="34" charset="0"/>
                <a:ea typeface="Cambria" panose="02040503050406030204" pitchFamily="18" charset="0"/>
                <a:cs typeface="Cambria" panose="02040503050406030204" pitchFamily="18" charset="0"/>
              </a:rPr>
              <a:t>2.</a:t>
            </a:r>
            <a:r>
              <a:rPr lang="en-US" sz="3200" dirty="0">
                <a:latin typeface="Agency FB" panose="020B0503020202020204" pitchFamily="34" charset="0"/>
                <a:ea typeface="Cambria" panose="02040503050406030204" pitchFamily="18" charset="0"/>
                <a:cs typeface="Cambria" panose="02040503050406030204" pitchFamily="18" charset="0"/>
              </a:rPr>
              <a:t> I (watch) ______________ TV yesterday morning.</a:t>
            </a:r>
          </a:p>
          <a:p>
            <a:pPr algn="just">
              <a:tabLst>
                <a:tab pos="499745" algn="l"/>
              </a:tabLst>
            </a:pPr>
            <a:r>
              <a:rPr lang="en-US" sz="3200" b="1" dirty="0">
                <a:latin typeface="Agency FB" panose="020B0503020202020204" pitchFamily="34" charset="0"/>
                <a:ea typeface="Cambria" panose="02040503050406030204" pitchFamily="18" charset="0"/>
                <a:cs typeface="Cambria" panose="02040503050406030204" pitchFamily="18" charset="0"/>
              </a:rPr>
              <a:t>3.</a:t>
            </a:r>
            <a:r>
              <a:rPr lang="en-US" sz="3200" dirty="0">
                <a:latin typeface="Agency FB" panose="020B0503020202020204" pitchFamily="34" charset="0"/>
                <a:ea typeface="Cambria" panose="02040503050406030204" pitchFamily="18" charset="0"/>
                <a:cs typeface="Cambria" panose="02040503050406030204" pitchFamily="18" charset="0"/>
              </a:rPr>
              <a:t> Nam and you (be) </a:t>
            </a:r>
            <a:r>
              <a:rPr lang="en-US" sz="3200" dirty="0" smtClean="0">
                <a:latin typeface="Agency FB" panose="020B0503020202020204" pitchFamily="34" charset="0"/>
                <a:ea typeface="Cambria" panose="02040503050406030204" pitchFamily="18" charset="0"/>
                <a:cs typeface="Cambria" panose="02040503050406030204" pitchFamily="18" charset="0"/>
              </a:rPr>
              <a:t>________ </a:t>
            </a:r>
            <a:r>
              <a:rPr lang="en-US" sz="3200" dirty="0">
                <a:latin typeface="Agency FB" panose="020B0503020202020204" pitchFamily="34" charset="0"/>
                <a:ea typeface="Cambria" panose="02040503050406030204" pitchFamily="18" charset="0"/>
                <a:cs typeface="Cambria" panose="02040503050406030204" pitchFamily="18" charset="0"/>
              </a:rPr>
              <a:t>in the English club last Tuesday.</a:t>
            </a:r>
          </a:p>
          <a:p>
            <a:pPr algn="just">
              <a:tabLst>
                <a:tab pos="503555" algn="l"/>
              </a:tabLst>
            </a:pPr>
            <a:r>
              <a:rPr lang="en-US" sz="3200" b="1" dirty="0">
                <a:latin typeface="Agency FB" panose="020B0503020202020204" pitchFamily="34" charset="0"/>
                <a:ea typeface="Cambria" panose="02040503050406030204" pitchFamily="18" charset="0"/>
                <a:cs typeface="Cambria" panose="02040503050406030204" pitchFamily="18" charset="0"/>
              </a:rPr>
              <a:t>4.</a:t>
            </a:r>
            <a:r>
              <a:rPr lang="en-US" sz="3200" dirty="0">
                <a:latin typeface="Agency FB" panose="020B0503020202020204" pitchFamily="34" charset="0"/>
                <a:ea typeface="Cambria" panose="02040503050406030204" pitchFamily="18" charset="0"/>
                <a:cs typeface="Cambria" panose="02040503050406030204" pitchFamily="18" charset="0"/>
              </a:rPr>
              <a:t> They (eat) </a:t>
            </a:r>
            <a:r>
              <a:rPr lang="en-US" sz="3200" dirty="0" smtClean="0">
                <a:latin typeface="Agency FB" panose="020B0503020202020204" pitchFamily="34" charset="0"/>
                <a:ea typeface="Cambria" panose="02040503050406030204" pitchFamily="18" charset="0"/>
                <a:cs typeface="Cambria" panose="02040503050406030204" pitchFamily="18" charset="0"/>
              </a:rPr>
              <a:t>______ </a:t>
            </a:r>
            <a:r>
              <a:rPr lang="en-US" sz="3200" dirty="0">
                <a:latin typeface="Agency FB" panose="020B0503020202020204" pitchFamily="34" charset="0"/>
                <a:ea typeface="Cambria" panose="02040503050406030204" pitchFamily="18" charset="0"/>
                <a:cs typeface="Cambria" panose="02040503050406030204" pitchFamily="18" charset="0"/>
              </a:rPr>
              <a:t>noodles two hours ago.</a:t>
            </a:r>
          </a:p>
          <a:p>
            <a:pPr algn="just">
              <a:tabLst>
                <a:tab pos="503555" algn="l"/>
              </a:tabLst>
            </a:pPr>
            <a:r>
              <a:rPr lang="en-US" sz="3200" b="1" dirty="0">
                <a:latin typeface="Agency FB" panose="020B0503020202020204" pitchFamily="34" charset="0"/>
                <a:ea typeface="Cambria" panose="02040503050406030204" pitchFamily="18" charset="0"/>
                <a:cs typeface="Cambria" panose="02040503050406030204" pitchFamily="18" charset="0"/>
              </a:rPr>
              <a:t>5.</a:t>
            </a:r>
            <a:r>
              <a:rPr lang="en-US" sz="3200" dirty="0">
                <a:latin typeface="Agency FB" panose="020B0503020202020204" pitchFamily="34" charset="0"/>
                <a:ea typeface="Cambria" panose="02040503050406030204" pitchFamily="18" charset="0"/>
                <a:cs typeface="Cambria" panose="02040503050406030204" pitchFamily="18" charset="0"/>
              </a:rPr>
              <a:t> We always (have) </a:t>
            </a:r>
            <a:r>
              <a:rPr lang="en-US" sz="3200" dirty="0" smtClean="0">
                <a:latin typeface="Agency FB" panose="020B0503020202020204" pitchFamily="34" charset="0"/>
                <a:ea typeface="Cambria" panose="02040503050406030204" pitchFamily="18" charset="0"/>
                <a:cs typeface="Cambria" panose="02040503050406030204" pitchFamily="18" charset="0"/>
              </a:rPr>
              <a:t>_______ </a:t>
            </a:r>
            <a:r>
              <a:rPr lang="en-US" sz="3200" dirty="0">
                <a:latin typeface="Agency FB" panose="020B0503020202020204" pitchFamily="34" charset="0"/>
                <a:ea typeface="Cambria" panose="02040503050406030204" pitchFamily="18" charset="0"/>
                <a:cs typeface="Cambria" panose="02040503050406030204" pitchFamily="18" charset="0"/>
              </a:rPr>
              <a:t>a nice time on Christmas holiday in the past</a:t>
            </a:r>
            <a:r>
              <a:rPr lang="en-US" sz="3200" dirty="0" smtClean="0">
                <a:latin typeface="Agency FB" panose="020B0503020202020204" pitchFamily="34" charset="0"/>
                <a:ea typeface="Cambria" panose="02040503050406030204" pitchFamily="18" charset="0"/>
                <a:cs typeface="Cambria" panose="02040503050406030204" pitchFamily="18" charset="0"/>
              </a:rPr>
              <a:t>.</a:t>
            </a:r>
            <a:endParaRPr lang="en-US" sz="3200" dirty="0">
              <a:latin typeface="Agency FB" panose="020B0503020202020204" pitchFamily="34" charset="0"/>
              <a:ea typeface="Cambria" panose="02040503050406030204" pitchFamily="18" charset="0"/>
              <a:cs typeface="Cambria" panose="02040503050406030204" pitchFamily="18" charset="0"/>
            </a:endParaRPr>
          </a:p>
        </p:txBody>
      </p:sp>
      <p:sp>
        <p:nvSpPr>
          <p:cNvPr id="5" name="Rectangle 4"/>
          <p:cNvSpPr/>
          <p:nvPr/>
        </p:nvSpPr>
        <p:spPr>
          <a:xfrm>
            <a:off x="2113006" y="1201015"/>
            <a:ext cx="1172421" cy="584775"/>
          </a:xfrm>
          <a:prstGeom prst="rect">
            <a:avLst/>
          </a:prstGeom>
        </p:spPr>
        <p:txBody>
          <a:bodyPr wrap="square">
            <a:spAutoFit/>
          </a:bodyPr>
          <a:lstStyle/>
          <a:p>
            <a:r>
              <a:rPr lang="vi-VN" sz="3200" dirty="0" smtClean="0">
                <a:solidFill>
                  <a:srgbClr val="C00000"/>
                </a:solidFill>
                <a:latin typeface="Bahnschrift SemiBold Condensed" panose="020B0502040204020203" pitchFamily="34" charset="0"/>
              </a:rPr>
              <a:t>wrote</a:t>
            </a:r>
            <a:endParaRPr lang="en-US" sz="3200" dirty="0">
              <a:solidFill>
                <a:srgbClr val="C00000"/>
              </a:solidFill>
              <a:latin typeface="Bahnschrift SemiBold Condensed" panose="020B0502040204020203" pitchFamily="34" charset="0"/>
            </a:endParaRPr>
          </a:p>
        </p:txBody>
      </p:sp>
      <p:sp>
        <p:nvSpPr>
          <p:cNvPr id="6" name="Rectangle 5"/>
          <p:cNvSpPr/>
          <p:nvPr/>
        </p:nvSpPr>
        <p:spPr>
          <a:xfrm>
            <a:off x="2123892" y="1668639"/>
            <a:ext cx="1470453" cy="584775"/>
          </a:xfrm>
          <a:prstGeom prst="rect">
            <a:avLst/>
          </a:prstGeom>
        </p:spPr>
        <p:txBody>
          <a:bodyPr wrap="square">
            <a:spAutoFit/>
          </a:bodyPr>
          <a:lstStyle/>
          <a:p>
            <a:r>
              <a:rPr lang="vi-VN" sz="3200" dirty="0" smtClean="0">
                <a:solidFill>
                  <a:srgbClr val="C00000"/>
                </a:solidFill>
                <a:latin typeface="Bahnschrift SemiBold Condensed" panose="020B0502040204020203" pitchFamily="34" charset="0"/>
              </a:rPr>
              <a:t>watched</a:t>
            </a:r>
            <a:endParaRPr lang="en-US" sz="3200" dirty="0">
              <a:solidFill>
                <a:srgbClr val="C00000"/>
              </a:solidFill>
              <a:latin typeface="Bahnschrift SemiBold Condensed" panose="020B0502040204020203" pitchFamily="34" charset="0"/>
            </a:endParaRPr>
          </a:p>
        </p:txBody>
      </p:sp>
      <p:sp>
        <p:nvSpPr>
          <p:cNvPr id="7" name="Rectangle 6"/>
          <p:cNvSpPr/>
          <p:nvPr/>
        </p:nvSpPr>
        <p:spPr>
          <a:xfrm>
            <a:off x="3101547" y="2157948"/>
            <a:ext cx="1470453" cy="584775"/>
          </a:xfrm>
          <a:prstGeom prst="rect">
            <a:avLst/>
          </a:prstGeom>
        </p:spPr>
        <p:txBody>
          <a:bodyPr wrap="square">
            <a:spAutoFit/>
          </a:bodyPr>
          <a:lstStyle/>
          <a:p>
            <a:r>
              <a:rPr lang="vi-VN" sz="3200" dirty="0" smtClean="0">
                <a:solidFill>
                  <a:srgbClr val="C00000"/>
                </a:solidFill>
                <a:latin typeface="Bahnschrift SemiBold Condensed" panose="020B0502040204020203" pitchFamily="34" charset="0"/>
              </a:rPr>
              <a:t>were</a:t>
            </a:r>
            <a:endParaRPr lang="en-US" sz="3200" dirty="0">
              <a:solidFill>
                <a:srgbClr val="C00000"/>
              </a:solidFill>
              <a:latin typeface="Bahnschrift SemiBold Condensed" panose="020B0502040204020203" pitchFamily="34" charset="0"/>
            </a:endParaRPr>
          </a:p>
        </p:txBody>
      </p:sp>
      <p:sp>
        <p:nvSpPr>
          <p:cNvPr id="8" name="Rectangle 7"/>
          <p:cNvSpPr/>
          <p:nvPr/>
        </p:nvSpPr>
        <p:spPr>
          <a:xfrm>
            <a:off x="2123892" y="2691767"/>
            <a:ext cx="1470453" cy="584775"/>
          </a:xfrm>
          <a:prstGeom prst="rect">
            <a:avLst/>
          </a:prstGeom>
        </p:spPr>
        <p:txBody>
          <a:bodyPr wrap="square">
            <a:spAutoFit/>
          </a:bodyPr>
          <a:lstStyle/>
          <a:p>
            <a:r>
              <a:rPr lang="vi-VN" sz="3200" dirty="0" smtClean="0">
                <a:solidFill>
                  <a:srgbClr val="C00000"/>
                </a:solidFill>
                <a:latin typeface="Bahnschrift SemiBold Condensed" panose="020B0502040204020203" pitchFamily="34" charset="0"/>
              </a:rPr>
              <a:t>ate</a:t>
            </a:r>
            <a:endParaRPr lang="en-US" sz="3200" dirty="0">
              <a:solidFill>
                <a:srgbClr val="C00000"/>
              </a:solidFill>
              <a:latin typeface="Bahnschrift SemiBold Condensed" panose="020B0502040204020203" pitchFamily="34" charset="0"/>
            </a:endParaRPr>
          </a:p>
        </p:txBody>
      </p:sp>
      <p:sp>
        <p:nvSpPr>
          <p:cNvPr id="9" name="Rectangle 8"/>
          <p:cNvSpPr/>
          <p:nvPr/>
        </p:nvSpPr>
        <p:spPr>
          <a:xfrm>
            <a:off x="3285427" y="3138542"/>
            <a:ext cx="1470453" cy="584775"/>
          </a:xfrm>
          <a:prstGeom prst="rect">
            <a:avLst/>
          </a:prstGeom>
        </p:spPr>
        <p:txBody>
          <a:bodyPr wrap="square">
            <a:spAutoFit/>
          </a:bodyPr>
          <a:lstStyle/>
          <a:p>
            <a:r>
              <a:rPr lang="vi-VN" sz="3200" dirty="0" smtClean="0">
                <a:solidFill>
                  <a:srgbClr val="C00000"/>
                </a:solidFill>
                <a:latin typeface="Bahnschrift SemiBold Condensed" panose="020B0502040204020203" pitchFamily="34" charset="0"/>
              </a:rPr>
              <a:t>had</a:t>
            </a:r>
            <a:endParaRPr lang="en-US" sz="3200" dirty="0">
              <a:solidFill>
                <a:srgbClr val="C00000"/>
              </a:solidFill>
              <a:latin typeface="Bahnschrift SemiBold Condensed" panose="020B0502040204020203" pitchFamily="34" charset="0"/>
            </a:endParaRPr>
          </a:p>
        </p:txBody>
      </p:sp>
      <p:grpSp>
        <p:nvGrpSpPr>
          <p:cNvPr id="10" name="Google Shape;1833;p49"/>
          <p:cNvGrpSpPr/>
          <p:nvPr/>
        </p:nvGrpSpPr>
        <p:grpSpPr>
          <a:xfrm>
            <a:off x="5317180" y="3832615"/>
            <a:ext cx="929458" cy="1175721"/>
            <a:chOff x="-5314725" y="-2493125"/>
            <a:chExt cx="4953001" cy="7097576"/>
          </a:xfrm>
        </p:grpSpPr>
        <p:sp>
          <p:nvSpPr>
            <p:cNvPr id="11" name="Google Shape;1834;p49"/>
            <p:cNvSpPr/>
            <p:nvPr/>
          </p:nvSpPr>
          <p:spPr>
            <a:xfrm>
              <a:off x="-4924460" y="-1200624"/>
              <a:ext cx="1630090" cy="1090313"/>
            </a:xfrm>
            <a:custGeom>
              <a:avLst/>
              <a:gdLst/>
              <a:ahLst/>
              <a:cxnLst/>
              <a:rect l="l" t="t" r="r" b="b"/>
              <a:pathLst>
                <a:path w="11666" h="7803" extrusionOk="0">
                  <a:moveTo>
                    <a:pt x="9273" y="0"/>
                  </a:moveTo>
                  <a:cubicBezTo>
                    <a:pt x="9273" y="0"/>
                    <a:pt x="6894" y="3880"/>
                    <a:pt x="5924" y="4837"/>
                  </a:cubicBezTo>
                  <a:cubicBezTo>
                    <a:pt x="5380" y="5367"/>
                    <a:pt x="479" y="5962"/>
                    <a:pt x="479" y="5962"/>
                  </a:cubicBezTo>
                  <a:lnTo>
                    <a:pt x="1" y="7009"/>
                  </a:lnTo>
                  <a:cubicBezTo>
                    <a:pt x="1" y="7009"/>
                    <a:pt x="3581" y="7802"/>
                    <a:pt x="5855" y="7802"/>
                  </a:cubicBezTo>
                  <a:cubicBezTo>
                    <a:pt x="6441" y="7802"/>
                    <a:pt x="6940" y="7750"/>
                    <a:pt x="7269" y="7617"/>
                  </a:cubicBezTo>
                  <a:cubicBezTo>
                    <a:pt x="8730" y="7022"/>
                    <a:pt x="11665" y="2380"/>
                    <a:pt x="11665" y="2380"/>
                  </a:cubicBezTo>
                  <a:cubicBezTo>
                    <a:pt x="11665" y="2380"/>
                    <a:pt x="9493" y="246"/>
                    <a:pt x="9273"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835;p49"/>
            <p:cNvSpPr/>
            <p:nvPr/>
          </p:nvSpPr>
          <p:spPr>
            <a:xfrm>
              <a:off x="-2602431" y="-1137467"/>
              <a:ext cx="1288450" cy="1378856"/>
            </a:xfrm>
            <a:custGeom>
              <a:avLst/>
              <a:gdLst/>
              <a:ahLst/>
              <a:cxnLst/>
              <a:rect l="l" t="t" r="r" b="b"/>
              <a:pathLst>
                <a:path w="9221" h="9868" extrusionOk="0">
                  <a:moveTo>
                    <a:pt x="3104" y="1"/>
                  </a:moveTo>
                  <a:cubicBezTo>
                    <a:pt x="2820" y="156"/>
                    <a:pt x="0" y="1346"/>
                    <a:pt x="0" y="1346"/>
                  </a:cubicBezTo>
                  <a:cubicBezTo>
                    <a:pt x="0" y="1346"/>
                    <a:pt x="1074" y="6738"/>
                    <a:pt x="2212" y="7812"/>
                  </a:cubicBezTo>
                  <a:cubicBezTo>
                    <a:pt x="3479" y="9001"/>
                    <a:pt x="9221" y="9868"/>
                    <a:pt x="9221" y="9868"/>
                  </a:cubicBezTo>
                  <a:lnTo>
                    <a:pt x="9143" y="8730"/>
                  </a:lnTo>
                  <a:cubicBezTo>
                    <a:pt x="9143" y="8730"/>
                    <a:pt x="4785" y="6402"/>
                    <a:pt x="4475" y="5717"/>
                  </a:cubicBezTo>
                  <a:cubicBezTo>
                    <a:pt x="3932" y="4462"/>
                    <a:pt x="3104" y="1"/>
                    <a:pt x="3104" y="1"/>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836;p49"/>
            <p:cNvSpPr/>
            <p:nvPr/>
          </p:nvSpPr>
          <p:spPr>
            <a:xfrm>
              <a:off x="-3884032" y="-1276498"/>
              <a:ext cx="548021" cy="369306"/>
            </a:xfrm>
            <a:custGeom>
              <a:avLst/>
              <a:gdLst/>
              <a:ahLst/>
              <a:cxnLst/>
              <a:rect l="l" t="t" r="r" b="b"/>
              <a:pathLst>
                <a:path w="3922" h="2643" extrusionOk="0">
                  <a:moveTo>
                    <a:pt x="1465" y="0"/>
                  </a:moveTo>
                  <a:cubicBezTo>
                    <a:pt x="1465" y="0"/>
                    <a:pt x="42" y="621"/>
                    <a:pt x="17" y="1048"/>
                  </a:cubicBezTo>
                  <a:cubicBezTo>
                    <a:pt x="0" y="1313"/>
                    <a:pt x="370" y="1363"/>
                    <a:pt x="652" y="1363"/>
                  </a:cubicBezTo>
                  <a:cubicBezTo>
                    <a:pt x="822" y="1363"/>
                    <a:pt x="961" y="1345"/>
                    <a:pt x="961" y="1345"/>
                  </a:cubicBezTo>
                  <a:lnTo>
                    <a:pt x="961" y="1345"/>
                  </a:lnTo>
                  <a:cubicBezTo>
                    <a:pt x="961" y="1345"/>
                    <a:pt x="831" y="2095"/>
                    <a:pt x="1064" y="2134"/>
                  </a:cubicBezTo>
                  <a:cubicBezTo>
                    <a:pt x="1077" y="2136"/>
                    <a:pt x="1091" y="2137"/>
                    <a:pt x="1105" y="2137"/>
                  </a:cubicBezTo>
                  <a:cubicBezTo>
                    <a:pt x="1337" y="2137"/>
                    <a:pt x="1749" y="1862"/>
                    <a:pt x="1749" y="1862"/>
                  </a:cubicBezTo>
                  <a:lnTo>
                    <a:pt x="1749" y="1862"/>
                  </a:lnTo>
                  <a:cubicBezTo>
                    <a:pt x="1749" y="1862"/>
                    <a:pt x="1620" y="2457"/>
                    <a:pt x="1892" y="2457"/>
                  </a:cubicBezTo>
                  <a:cubicBezTo>
                    <a:pt x="2163" y="2444"/>
                    <a:pt x="2487" y="2095"/>
                    <a:pt x="2487" y="2095"/>
                  </a:cubicBezTo>
                  <a:cubicBezTo>
                    <a:pt x="2487" y="2095"/>
                    <a:pt x="2616" y="2574"/>
                    <a:pt x="2887" y="2638"/>
                  </a:cubicBezTo>
                  <a:cubicBezTo>
                    <a:pt x="2897" y="2641"/>
                    <a:pt x="2907" y="2642"/>
                    <a:pt x="2918" y="2642"/>
                  </a:cubicBezTo>
                  <a:cubicBezTo>
                    <a:pt x="3211" y="2642"/>
                    <a:pt x="3922" y="1642"/>
                    <a:pt x="3922" y="1642"/>
                  </a:cubicBezTo>
                  <a:lnTo>
                    <a:pt x="146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837;p49"/>
            <p:cNvSpPr/>
            <p:nvPr/>
          </p:nvSpPr>
          <p:spPr>
            <a:xfrm>
              <a:off x="-2526558" y="-880783"/>
              <a:ext cx="560317" cy="286447"/>
            </a:xfrm>
            <a:custGeom>
              <a:avLst/>
              <a:gdLst/>
              <a:ahLst/>
              <a:cxnLst/>
              <a:rect l="l" t="t" r="r" b="b"/>
              <a:pathLst>
                <a:path w="4010" h="2050" extrusionOk="0">
                  <a:moveTo>
                    <a:pt x="3104" y="0"/>
                  </a:moveTo>
                  <a:lnTo>
                    <a:pt x="156" y="168"/>
                  </a:lnTo>
                  <a:cubicBezTo>
                    <a:pt x="156" y="168"/>
                    <a:pt x="1" y="1410"/>
                    <a:pt x="272" y="1487"/>
                  </a:cubicBezTo>
                  <a:cubicBezTo>
                    <a:pt x="301" y="1494"/>
                    <a:pt x="334" y="1497"/>
                    <a:pt x="369" y="1497"/>
                  </a:cubicBezTo>
                  <a:cubicBezTo>
                    <a:pt x="669" y="1497"/>
                    <a:pt x="1164" y="1280"/>
                    <a:pt x="1164" y="1280"/>
                  </a:cubicBezTo>
                  <a:cubicBezTo>
                    <a:pt x="1164" y="1280"/>
                    <a:pt x="1255" y="1746"/>
                    <a:pt x="1488" y="1888"/>
                  </a:cubicBezTo>
                  <a:cubicBezTo>
                    <a:pt x="1515" y="1904"/>
                    <a:pt x="1542" y="1911"/>
                    <a:pt x="1567" y="1911"/>
                  </a:cubicBezTo>
                  <a:cubicBezTo>
                    <a:pt x="1774" y="1911"/>
                    <a:pt x="1927" y="1461"/>
                    <a:pt x="1927" y="1461"/>
                  </a:cubicBezTo>
                  <a:cubicBezTo>
                    <a:pt x="1927" y="1461"/>
                    <a:pt x="2160" y="1966"/>
                    <a:pt x="2367" y="2043"/>
                  </a:cubicBezTo>
                  <a:cubicBezTo>
                    <a:pt x="2378" y="2047"/>
                    <a:pt x="2390" y="2049"/>
                    <a:pt x="2402" y="2049"/>
                  </a:cubicBezTo>
                  <a:cubicBezTo>
                    <a:pt x="2614" y="2049"/>
                    <a:pt x="2858" y="1410"/>
                    <a:pt x="2858" y="1410"/>
                  </a:cubicBezTo>
                  <a:cubicBezTo>
                    <a:pt x="2858" y="1410"/>
                    <a:pt x="3300" y="1754"/>
                    <a:pt x="3596" y="1754"/>
                  </a:cubicBezTo>
                  <a:cubicBezTo>
                    <a:pt x="3690" y="1754"/>
                    <a:pt x="3769" y="1719"/>
                    <a:pt x="3815" y="1630"/>
                  </a:cubicBezTo>
                  <a:cubicBezTo>
                    <a:pt x="4009" y="1255"/>
                    <a:pt x="3104" y="0"/>
                    <a:pt x="31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838;p49"/>
            <p:cNvSpPr/>
            <p:nvPr/>
          </p:nvSpPr>
          <p:spPr>
            <a:xfrm>
              <a:off x="-3745979" y="-1629036"/>
              <a:ext cx="1767026" cy="1359852"/>
            </a:xfrm>
            <a:custGeom>
              <a:avLst/>
              <a:gdLst/>
              <a:ahLst/>
              <a:cxnLst/>
              <a:rect l="l" t="t" r="r" b="b"/>
              <a:pathLst>
                <a:path w="12646" h="9732" extrusionOk="0">
                  <a:moveTo>
                    <a:pt x="2942" y="1"/>
                  </a:moveTo>
                  <a:cubicBezTo>
                    <a:pt x="1912" y="1"/>
                    <a:pt x="1" y="1886"/>
                    <a:pt x="244" y="2782"/>
                  </a:cubicBezTo>
                  <a:cubicBezTo>
                    <a:pt x="451" y="3596"/>
                    <a:pt x="2430" y="4178"/>
                    <a:pt x="2430" y="4178"/>
                  </a:cubicBezTo>
                  <a:cubicBezTo>
                    <a:pt x="2430" y="4178"/>
                    <a:pt x="994" y="5342"/>
                    <a:pt x="917" y="6170"/>
                  </a:cubicBezTo>
                  <a:cubicBezTo>
                    <a:pt x="865" y="6661"/>
                    <a:pt x="1188" y="7334"/>
                    <a:pt x="1499" y="8032"/>
                  </a:cubicBezTo>
                  <a:cubicBezTo>
                    <a:pt x="1718" y="8511"/>
                    <a:pt x="1822" y="9041"/>
                    <a:pt x="1822" y="9584"/>
                  </a:cubicBezTo>
                  <a:lnTo>
                    <a:pt x="1874" y="9584"/>
                  </a:lnTo>
                  <a:cubicBezTo>
                    <a:pt x="2042" y="9584"/>
                    <a:pt x="2572" y="9610"/>
                    <a:pt x="3283" y="9636"/>
                  </a:cubicBezTo>
                  <a:cubicBezTo>
                    <a:pt x="4072" y="9662"/>
                    <a:pt x="5107" y="9700"/>
                    <a:pt x="6115" y="9713"/>
                  </a:cubicBezTo>
                  <a:cubicBezTo>
                    <a:pt x="6644" y="9725"/>
                    <a:pt x="7168" y="9731"/>
                    <a:pt x="7651" y="9731"/>
                  </a:cubicBezTo>
                  <a:cubicBezTo>
                    <a:pt x="8243" y="9731"/>
                    <a:pt x="8774" y="9722"/>
                    <a:pt x="9180" y="9700"/>
                  </a:cubicBezTo>
                  <a:cubicBezTo>
                    <a:pt x="9038" y="9235"/>
                    <a:pt x="8973" y="8756"/>
                    <a:pt x="8973" y="8278"/>
                  </a:cubicBezTo>
                  <a:cubicBezTo>
                    <a:pt x="8947" y="7476"/>
                    <a:pt x="9064" y="6674"/>
                    <a:pt x="9297" y="5898"/>
                  </a:cubicBezTo>
                  <a:cubicBezTo>
                    <a:pt x="9297" y="5898"/>
                    <a:pt x="9669" y="5928"/>
                    <a:pt x="10148" y="5928"/>
                  </a:cubicBezTo>
                  <a:cubicBezTo>
                    <a:pt x="10850" y="5928"/>
                    <a:pt x="11780" y="5864"/>
                    <a:pt x="12103" y="5549"/>
                  </a:cubicBezTo>
                  <a:cubicBezTo>
                    <a:pt x="12646" y="5019"/>
                    <a:pt x="12129" y="2109"/>
                    <a:pt x="11016" y="1657"/>
                  </a:cubicBezTo>
                  <a:cubicBezTo>
                    <a:pt x="10732" y="1540"/>
                    <a:pt x="9490" y="1424"/>
                    <a:pt x="8831" y="1372"/>
                  </a:cubicBezTo>
                  <a:lnTo>
                    <a:pt x="8404" y="1346"/>
                  </a:lnTo>
                  <a:lnTo>
                    <a:pt x="5986" y="1204"/>
                  </a:lnTo>
                  <a:cubicBezTo>
                    <a:pt x="5986" y="1204"/>
                    <a:pt x="5844" y="1126"/>
                    <a:pt x="5637" y="1010"/>
                  </a:cubicBezTo>
                  <a:cubicBezTo>
                    <a:pt x="5016" y="674"/>
                    <a:pt x="3723" y="40"/>
                    <a:pt x="2973" y="1"/>
                  </a:cubicBezTo>
                  <a:cubicBezTo>
                    <a:pt x="2963" y="1"/>
                    <a:pt x="2952" y="1"/>
                    <a:pt x="29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839;p49"/>
            <p:cNvSpPr/>
            <p:nvPr/>
          </p:nvSpPr>
          <p:spPr>
            <a:xfrm>
              <a:off x="-3090367" y="-1487909"/>
              <a:ext cx="610900" cy="617607"/>
            </a:xfrm>
            <a:custGeom>
              <a:avLst/>
              <a:gdLst/>
              <a:ahLst/>
              <a:cxnLst/>
              <a:rect l="l" t="t" r="r" b="b"/>
              <a:pathLst>
                <a:path w="4372" h="4420" extrusionOk="0">
                  <a:moveTo>
                    <a:pt x="932" y="0"/>
                  </a:moveTo>
                  <a:cubicBezTo>
                    <a:pt x="660" y="828"/>
                    <a:pt x="1" y="3324"/>
                    <a:pt x="14" y="3608"/>
                  </a:cubicBezTo>
                  <a:cubicBezTo>
                    <a:pt x="42" y="3886"/>
                    <a:pt x="1477" y="4419"/>
                    <a:pt x="2381" y="4419"/>
                  </a:cubicBezTo>
                  <a:cubicBezTo>
                    <a:pt x="2697" y="4419"/>
                    <a:pt x="2949" y="4354"/>
                    <a:pt x="3053" y="4190"/>
                  </a:cubicBezTo>
                  <a:cubicBezTo>
                    <a:pt x="3273" y="3841"/>
                    <a:pt x="4165" y="1151"/>
                    <a:pt x="4372" y="388"/>
                  </a:cubicBezTo>
                  <a:lnTo>
                    <a:pt x="3699" y="336"/>
                  </a:lnTo>
                  <a:lnTo>
                    <a:pt x="1423" y="194"/>
                  </a:lnTo>
                  <a:cubicBezTo>
                    <a:pt x="1255" y="142"/>
                    <a:pt x="1087" y="78"/>
                    <a:pt x="9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840;p49"/>
            <p:cNvSpPr/>
            <p:nvPr/>
          </p:nvSpPr>
          <p:spPr>
            <a:xfrm>
              <a:off x="-5226136" y="-364202"/>
              <a:ext cx="251235" cy="221752"/>
            </a:xfrm>
            <a:custGeom>
              <a:avLst/>
              <a:gdLst/>
              <a:ahLst/>
              <a:cxnLst/>
              <a:rect l="l" t="t" r="r" b="b"/>
              <a:pathLst>
                <a:path w="1798" h="1587" extrusionOk="0">
                  <a:moveTo>
                    <a:pt x="1422" y="1"/>
                  </a:moveTo>
                  <a:cubicBezTo>
                    <a:pt x="1058" y="1"/>
                    <a:pt x="246" y="493"/>
                    <a:pt x="246" y="493"/>
                  </a:cubicBezTo>
                  <a:cubicBezTo>
                    <a:pt x="246" y="493"/>
                    <a:pt x="0" y="1424"/>
                    <a:pt x="78" y="1554"/>
                  </a:cubicBezTo>
                  <a:cubicBezTo>
                    <a:pt x="91" y="1576"/>
                    <a:pt x="112" y="1587"/>
                    <a:pt x="139" y="1587"/>
                  </a:cubicBezTo>
                  <a:cubicBezTo>
                    <a:pt x="269" y="1587"/>
                    <a:pt x="533" y="1324"/>
                    <a:pt x="673" y="778"/>
                  </a:cubicBezTo>
                  <a:cubicBezTo>
                    <a:pt x="970" y="674"/>
                    <a:pt x="1293" y="610"/>
                    <a:pt x="1604" y="584"/>
                  </a:cubicBezTo>
                  <a:cubicBezTo>
                    <a:pt x="1604" y="584"/>
                    <a:pt x="1798" y="15"/>
                    <a:pt x="1449" y="2"/>
                  </a:cubicBezTo>
                  <a:cubicBezTo>
                    <a:pt x="1440" y="1"/>
                    <a:pt x="1431" y="1"/>
                    <a:pt x="1422" y="1"/>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41;p49"/>
            <p:cNvSpPr/>
            <p:nvPr/>
          </p:nvSpPr>
          <p:spPr>
            <a:xfrm>
              <a:off x="-5285801" y="-382087"/>
              <a:ext cx="249418" cy="220913"/>
            </a:xfrm>
            <a:custGeom>
              <a:avLst/>
              <a:gdLst/>
              <a:ahLst/>
              <a:cxnLst/>
              <a:rect l="l" t="t" r="r" b="b"/>
              <a:pathLst>
                <a:path w="1785" h="1581" extrusionOk="0">
                  <a:moveTo>
                    <a:pt x="1435" y="0"/>
                  </a:moveTo>
                  <a:cubicBezTo>
                    <a:pt x="1078" y="0"/>
                    <a:pt x="233" y="492"/>
                    <a:pt x="233" y="492"/>
                  </a:cubicBezTo>
                  <a:cubicBezTo>
                    <a:pt x="233" y="492"/>
                    <a:pt x="0" y="1423"/>
                    <a:pt x="65" y="1552"/>
                  </a:cubicBezTo>
                  <a:cubicBezTo>
                    <a:pt x="78" y="1571"/>
                    <a:pt x="98" y="1581"/>
                    <a:pt x="123" y="1581"/>
                  </a:cubicBezTo>
                  <a:cubicBezTo>
                    <a:pt x="252" y="1581"/>
                    <a:pt x="519" y="1328"/>
                    <a:pt x="660" y="776"/>
                  </a:cubicBezTo>
                  <a:cubicBezTo>
                    <a:pt x="970" y="673"/>
                    <a:pt x="1281" y="608"/>
                    <a:pt x="1604" y="582"/>
                  </a:cubicBezTo>
                  <a:cubicBezTo>
                    <a:pt x="1604" y="582"/>
                    <a:pt x="1785" y="13"/>
                    <a:pt x="1449" y="0"/>
                  </a:cubicBezTo>
                  <a:cubicBezTo>
                    <a:pt x="1444" y="0"/>
                    <a:pt x="1440" y="0"/>
                    <a:pt x="1435"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842;p49"/>
            <p:cNvSpPr/>
            <p:nvPr/>
          </p:nvSpPr>
          <p:spPr>
            <a:xfrm>
              <a:off x="-5314725" y="-438678"/>
              <a:ext cx="459153" cy="252911"/>
            </a:xfrm>
            <a:custGeom>
              <a:avLst/>
              <a:gdLst/>
              <a:ahLst/>
              <a:cxnLst/>
              <a:rect l="l" t="t" r="r" b="b"/>
              <a:pathLst>
                <a:path w="3286" h="1810" extrusionOk="0">
                  <a:moveTo>
                    <a:pt x="1705" y="0"/>
                  </a:moveTo>
                  <a:cubicBezTo>
                    <a:pt x="1552" y="0"/>
                    <a:pt x="1406" y="24"/>
                    <a:pt x="1281" y="82"/>
                  </a:cubicBezTo>
                  <a:cubicBezTo>
                    <a:pt x="906" y="263"/>
                    <a:pt x="363" y="729"/>
                    <a:pt x="272" y="910"/>
                  </a:cubicBezTo>
                  <a:cubicBezTo>
                    <a:pt x="182" y="1104"/>
                    <a:pt x="0" y="1414"/>
                    <a:pt x="91" y="1647"/>
                  </a:cubicBezTo>
                  <a:cubicBezTo>
                    <a:pt x="116" y="1699"/>
                    <a:pt x="153" y="1723"/>
                    <a:pt x="197" y="1723"/>
                  </a:cubicBezTo>
                  <a:cubicBezTo>
                    <a:pt x="339" y="1723"/>
                    <a:pt x="555" y="1480"/>
                    <a:pt x="673" y="1155"/>
                  </a:cubicBezTo>
                  <a:cubicBezTo>
                    <a:pt x="804" y="794"/>
                    <a:pt x="1399" y="767"/>
                    <a:pt x="1578" y="767"/>
                  </a:cubicBezTo>
                  <a:cubicBezTo>
                    <a:pt x="1611" y="767"/>
                    <a:pt x="1630" y="767"/>
                    <a:pt x="1630" y="767"/>
                  </a:cubicBezTo>
                  <a:cubicBezTo>
                    <a:pt x="1630" y="767"/>
                    <a:pt x="815" y="1621"/>
                    <a:pt x="1035" y="1776"/>
                  </a:cubicBezTo>
                  <a:cubicBezTo>
                    <a:pt x="1067" y="1799"/>
                    <a:pt x="1104" y="1810"/>
                    <a:pt x="1143" y="1810"/>
                  </a:cubicBezTo>
                  <a:cubicBezTo>
                    <a:pt x="1390" y="1810"/>
                    <a:pt x="1758" y="1408"/>
                    <a:pt x="1992" y="1207"/>
                  </a:cubicBezTo>
                  <a:cubicBezTo>
                    <a:pt x="2102" y="1437"/>
                    <a:pt x="2336" y="1582"/>
                    <a:pt x="2580" y="1582"/>
                  </a:cubicBezTo>
                  <a:cubicBezTo>
                    <a:pt x="2651" y="1582"/>
                    <a:pt x="2723" y="1570"/>
                    <a:pt x="2794" y="1543"/>
                  </a:cubicBezTo>
                  <a:lnTo>
                    <a:pt x="3285" y="496"/>
                  </a:lnTo>
                  <a:cubicBezTo>
                    <a:pt x="3285" y="496"/>
                    <a:pt x="2407" y="0"/>
                    <a:pt x="1705"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843;p49"/>
            <p:cNvSpPr/>
            <p:nvPr/>
          </p:nvSpPr>
          <p:spPr>
            <a:xfrm>
              <a:off x="-4129398" y="597279"/>
              <a:ext cx="1263299" cy="2540711"/>
            </a:xfrm>
            <a:custGeom>
              <a:avLst/>
              <a:gdLst/>
              <a:ahLst/>
              <a:cxnLst/>
              <a:rect l="l" t="t" r="r" b="b"/>
              <a:pathLst>
                <a:path w="9041" h="18183" extrusionOk="0">
                  <a:moveTo>
                    <a:pt x="8872" y="1"/>
                  </a:moveTo>
                  <a:cubicBezTo>
                    <a:pt x="8872" y="1"/>
                    <a:pt x="2367" y="1591"/>
                    <a:pt x="1" y="1733"/>
                  </a:cubicBezTo>
                  <a:cubicBezTo>
                    <a:pt x="1" y="1733"/>
                    <a:pt x="1501" y="7152"/>
                    <a:pt x="2523" y="10605"/>
                  </a:cubicBezTo>
                  <a:cubicBezTo>
                    <a:pt x="3311" y="13269"/>
                    <a:pt x="5898" y="18183"/>
                    <a:pt x="5898" y="18183"/>
                  </a:cubicBezTo>
                  <a:lnTo>
                    <a:pt x="9040" y="17110"/>
                  </a:lnTo>
                  <a:lnTo>
                    <a:pt x="8872" y="1"/>
                  </a:ln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844;p49"/>
            <p:cNvSpPr/>
            <p:nvPr/>
          </p:nvSpPr>
          <p:spPr>
            <a:xfrm>
              <a:off x="-3218639" y="853404"/>
              <a:ext cx="1362647" cy="1856453"/>
            </a:xfrm>
            <a:custGeom>
              <a:avLst/>
              <a:gdLst/>
              <a:ahLst/>
              <a:cxnLst/>
              <a:rect l="l" t="t" r="r" b="b"/>
              <a:pathLst>
                <a:path w="9752" h="13286" extrusionOk="0">
                  <a:moveTo>
                    <a:pt x="9751" y="224"/>
                  </a:moveTo>
                  <a:lnTo>
                    <a:pt x="9751" y="224"/>
                  </a:lnTo>
                  <a:cubicBezTo>
                    <a:pt x="9751" y="224"/>
                    <a:pt x="9751" y="224"/>
                    <a:pt x="9751" y="224"/>
                  </a:cubicBezTo>
                  <a:lnTo>
                    <a:pt x="9751" y="224"/>
                  </a:lnTo>
                  <a:cubicBezTo>
                    <a:pt x="9751" y="224"/>
                    <a:pt x="9751" y="224"/>
                    <a:pt x="9751" y="224"/>
                  </a:cubicBezTo>
                  <a:close/>
                  <a:moveTo>
                    <a:pt x="6662" y="1"/>
                  </a:moveTo>
                  <a:cubicBezTo>
                    <a:pt x="5353" y="1"/>
                    <a:pt x="3875" y="140"/>
                    <a:pt x="2755" y="638"/>
                  </a:cubicBezTo>
                  <a:cubicBezTo>
                    <a:pt x="2755" y="638"/>
                    <a:pt x="1" y="10143"/>
                    <a:pt x="776" y="12289"/>
                  </a:cubicBezTo>
                  <a:cubicBezTo>
                    <a:pt x="1048" y="13041"/>
                    <a:pt x="2200" y="13285"/>
                    <a:pt x="3583" y="13285"/>
                  </a:cubicBezTo>
                  <a:cubicBezTo>
                    <a:pt x="6148" y="13285"/>
                    <a:pt x="9506" y="12444"/>
                    <a:pt x="9506" y="12444"/>
                  </a:cubicBezTo>
                  <a:lnTo>
                    <a:pt x="9260" y="9134"/>
                  </a:lnTo>
                  <a:lnTo>
                    <a:pt x="5820" y="8681"/>
                  </a:lnTo>
                  <a:cubicBezTo>
                    <a:pt x="5820" y="8681"/>
                    <a:pt x="9027" y="2655"/>
                    <a:pt x="9751" y="224"/>
                  </a:cubicBezTo>
                  <a:lnTo>
                    <a:pt x="9751" y="224"/>
                  </a:lnTo>
                  <a:cubicBezTo>
                    <a:pt x="9751" y="224"/>
                    <a:pt x="9751" y="224"/>
                    <a:pt x="9750" y="224"/>
                  </a:cubicBezTo>
                  <a:cubicBezTo>
                    <a:pt x="9707" y="224"/>
                    <a:pt x="8321" y="1"/>
                    <a:pt x="6662" y="1"/>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845;p49"/>
            <p:cNvSpPr/>
            <p:nvPr/>
          </p:nvSpPr>
          <p:spPr>
            <a:xfrm>
              <a:off x="-761073" y="2062765"/>
              <a:ext cx="399348" cy="578203"/>
            </a:xfrm>
            <a:custGeom>
              <a:avLst/>
              <a:gdLst/>
              <a:ahLst/>
              <a:cxnLst/>
              <a:rect l="l" t="t" r="r" b="b"/>
              <a:pathLst>
                <a:path w="2858" h="4138" extrusionOk="0">
                  <a:moveTo>
                    <a:pt x="491" y="0"/>
                  </a:moveTo>
                  <a:cubicBezTo>
                    <a:pt x="491" y="0"/>
                    <a:pt x="13" y="246"/>
                    <a:pt x="0" y="362"/>
                  </a:cubicBezTo>
                  <a:lnTo>
                    <a:pt x="944" y="3531"/>
                  </a:lnTo>
                  <a:cubicBezTo>
                    <a:pt x="1177" y="3712"/>
                    <a:pt x="1423" y="3867"/>
                    <a:pt x="1681" y="4009"/>
                  </a:cubicBezTo>
                  <a:cubicBezTo>
                    <a:pt x="1858" y="4101"/>
                    <a:pt x="2057" y="4137"/>
                    <a:pt x="2236" y="4137"/>
                  </a:cubicBezTo>
                  <a:cubicBezTo>
                    <a:pt x="2438" y="4137"/>
                    <a:pt x="2614" y="4091"/>
                    <a:pt x="2703" y="4022"/>
                  </a:cubicBezTo>
                  <a:cubicBezTo>
                    <a:pt x="2858" y="3893"/>
                    <a:pt x="1707" y="1371"/>
                    <a:pt x="49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846;p49"/>
            <p:cNvSpPr/>
            <p:nvPr/>
          </p:nvSpPr>
          <p:spPr>
            <a:xfrm>
              <a:off x="-1955482" y="2113068"/>
              <a:ext cx="1433630" cy="481090"/>
            </a:xfrm>
            <a:custGeom>
              <a:avLst/>
              <a:gdLst/>
              <a:ahLst/>
              <a:cxnLst/>
              <a:rect l="l" t="t" r="r" b="b"/>
              <a:pathLst>
                <a:path w="10260" h="3443" extrusionOk="0">
                  <a:moveTo>
                    <a:pt x="8498" y="1"/>
                  </a:moveTo>
                  <a:cubicBezTo>
                    <a:pt x="8036" y="1"/>
                    <a:pt x="7423" y="675"/>
                    <a:pt x="7423" y="675"/>
                  </a:cubicBezTo>
                  <a:cubicBezTo>
                    <a:pt x="5522" y="222"/>
                    <a:pt x="2948" y="132"/>
                    <a:pt x="1435" y="119"/>
                  </a:cubicBezTo>
                  <a:lnTo>
                    <a:pt x="1099" y="119"/>
                  </a:lnTo>
                  <a:cubicBezTo>
                    <a:pt x="556" y="119"/>
                    <a:pt x="220" y="132"/>
                    <a:pt x="220" y="132"/>
                  </a:cubicBezTo>
                  <a:cubicBezTo>
                    <a:pt x="0" y="2628"/>
                    <a:pt x="466" y="3442"/>
                    <a:pt x="466" y="3442"/>
                  </a:cubicBezTo>
                  <a:cubicBezTo>
                    <a:pt x="750" y="3429"/>
                    <a:pt x="1099" y="3417"/>
                    <a:pt x="1474" y="3365"/>
                  </a:cubicBezTo>
                  <a:lnTo>
                    <a:pt x="1772" y="3339"/>
                  </a:lnTo>
                  <a:cubicBezTo>
                    <a:pt x="3953" y="3077"/>
                    <a:pt x="7102" y="2419"/>
                    <a:pt x="8138" y="2419"/>
                  </a:cubicBezTo>
                  <a:cubicBezTo>
                    <a:pt x="8226" y="2419"/>
                    <a:pt x="8298" y="2424"/>
                    <a:pt x="8354" y="2434"/>
                  </a:cubicBezTo>
                  <a:cubicBezTo>
                    <a:pt x="8807" y="2511"/>
                    <a:pt x="9492" y="3171"/>
                    <a:pt x="9492" y="3171"/>
                  </a:cubicBezTo>
                  <a:cubicBezTo>
                    <a:pt x="9492" y="3171"/>
                    <a:pt x="9497" y="3171"/>
                    <a:pt x="9505" y="3171"/>
                  </a:cubicBezTo>
                  <a:cubicBezTo>
                    <a:pt x="9605" y="3171"/>
                    <a:pt x="10259" y="3149"/>
                    <a:pt x="9996" y="2563"/>
                  </a:cubicBezTo>
                  <a:cubicBezTo>
                    <a:pt x="9777" y="2097"/>
                    <a:pt x="9001" y="41"/>
                    <a:pt x="8535" y="2"/>
                  </a:cubicBezTo>
                  <a:cubicBezTo>
                    <a:pt x="8523" y="1"/>
                    <a:pt x="8510" y="1"/>
                    <a:pt x="84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847;p49"/>
            <p:cNvSpPr/>
            <p:nvPr/>
          </p:nvSpPr>
          <p:spPr>
            <a:xfrm>
              <a:off x="-1807369" y="2129556"/>
              <a:ext cx="99488" cy="453703"/>
            </a:xfrm>
            <a:custGeom>
              <a:avLst/>
              <a:gdLst/>
              <a:ahLst/>
              <a:cxnLst/>
              <a:rect l="l" t="t" r="r" b="b"/>
              <a:pathLst>
                <a:path w="712" h="3247" extrusionOk="0">
                  <a:moveTo>
                    <a:pt x="39" y="1"/>
                  </a:moveTo>
                  <a:cubicBezTo>
                    <a:pt x="0" y="1100"/>
                    <a:pt x="130" y="2186"/>
                    <a:pt x="427" y="3247"/>
                  </a:cubicBezTo>
                  <a:lnTo>
                    <a:pt x="712" y="3221"/>
                  </a:lnTo>
                  <a:cubicBezTo>
                    <a:pt x="479" y="2160"/>
                    <a:pt x="363" y="1087"/>
                    <a:pt x="3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848;p49"/>
            <p:cNvSpPr/>
            <p:nvPr/>
          </p:nvSpPr>
          <p:spPr>
            <a:xfrm>
              <a:off x="-3005412" y="4110086"/>
              <a:ext cx="515185" cy="494365"/>
            </a:xfrm>
            <a:custGeom>
              <a:avLst/>
              <a:gdLst/>
              <a:ahLst/>
              <a:cxnLst/>
              <a:rect l="l" t="t" r="r" b="b"/>
              <a:pathLst>
                <a:path w="3687" h="3538" extrusionOk="0">
                  <a:moveTo>
                    <a:pt x="3201" y="0"/>
                  </a:moveTo>
                  <a:cubicBezTo>
                    <a:pt x="3199" y="0"/>
                    <a:pt x="3197" y="0"/>
                    <a:pt x="3195" y="0"/>
                  </a:cubicBezTo>
                  <a:lnTo>
                    <a:pt x="376" y="1720"/>
                  </a:lnTo>
                  <a:cubicBezTo>
                    <a:pt x="272" y="1979"/>
                    <a:pt x="169" y="2263"/>
                    <a:pt x="104" y="2548"/>
                  </a:cubicBezTo>
                  <a:cubicBezTo>
                    <a:pt x="1" y="2962"/>
                    <a:pt x="182" y="3414"/>
                    <a:pt x="350" y="3531"/>
                  </a:cubicBezTo>
                  <a:cubicBezTo>
                    <a:pt x="356" y="3535"/>
                    <a:pt x="364" y="3537"/>
                    <a:pt x="374" y="3537"/>
                  </a:cubicBezTo>
                  <a:cubicBezTo>
                    <a:pt x="666" y="3537"/>
                    <a:pt x="2700" y="1848"/>
                    <a:pt x="3686" y="388"/>
                  </a:cubicBezTo>
                  <a:cubicBezTo>
                    <a:pt x="3686" y="388"/>
                    <a:pt x="3335" y="0"/>
                    <a:pt x="32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849;p49"/>
            <p:cNvSpPr/>
            <p:nvPr/>
          </p:nvSpPr>
          <p:spPr>
            <a:xfrm>
              <a:off x="-3307228" y="2987916"/>
              <a:ext cx="760970" cy="1426923"/>
            </a:xfrm>
            <a:custGeom>
              <a:avLst/>
              <a:gdLst/>
              <a:ahLst/>
              <a:cxnLst/>
              <a:rect l="l" t="t" r="r" b="b"/>
              <a:pathLst>
                <a:path w="5446" h="10212" extrusionOk="0">
                  <a:moveTo>
                    <a:pt x="3143" y="1"/>
                  </a:moveTo>
                  <a:cubicBezTo>
                    <a:pt x="673" y="414"/>
                    <a:pt x="1" y="1074"/>
                    <a:pt x="1" y="1074"/>
                  </a:cubicBezTo>
                  <a:cubicBezTo>
                    <a:pt x="78" y="1358"/>
                    <a:pt x="195" y="1682"/>
                    <a:pt x="324" y="2044"/>
                  </a:cubicBezTo>
                  <a:cubicBezTo>
                    <a:pt x="363" y="2121"/>
                    <a:pt x="402" y="2212"/>
                    <a:pt x="428" y="2315"/>
                  </a:cubicBezTo>
                  <a:cubicBezTo>
                    <a:pt x="1307" y="4540"/>
                    <a:pt x="2911" y="7734"/>
                    <a:pt x="2962" y="8458"/>
                  </a:cubicBezTo>
                  <a:cubicBezTo>
                    <a:pt x="3001" y="8911"/>
                    <a:pt x="2536" y="9751"/>
                    <a:pt x="2536" y="9751"/>
                  </a:cubicBezTo>
                  <a:cubicBezTo>
                    <a:pt x="2536" y="9751"/>
                    <a:pt x="2637" y="10211"/>
                    <a:pt x="2942" y="10211"/>
                  </a:cubicBezTo>
                  <a:cubicBezTo>
                    <a:pt x="3030" y="10211"/>
                    <a:pt x="3135" y="10173"/>
                    <a:pt x="3260" y="10075"/>
                  </a:cubicBezTo>
                  <a:cubicBezTo>
                    <a:pt x="3648" y="9751"/>
                    <a:pt x="5445" y="8497"/>
                    <a:pt x="5368" y="8031"/>
                  </a:cubicBezTo>
                  <a:cubicBezTo>
                    <a:pt x="5290" y="7566"/>
                    <a:pt x="4437" y="7113"/>
                    <a:pt x="4437" y="7113"/>
                  </a:cubicBezTo>
                  <a:cubicBezTo>
                    <a:pt x="4398" y="5160"/>
                    <a:pt x="3829" y="2639"/>
                    <a:pt x="3467" y="1190"/>
                  </a:cubicBezTo>
                  <a:cubicBezTo>
                    <a:pt x="3441" y="1061"/>
                    <a:pt x="3402" y="958"/>
                    <a:pt x="3376" y="854"/>
                  </a:cubicBezTo>
                  <a:cubicBezTo>
                    <a:pt x="3247" y="324"/>
                    <a:pt x="3143" y="1"/>
                    <a:pt x="31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850;p49"/>
            <p:cNvSpPr/>
            <p:nvPr/>
          </p:nvSpPr>
          <p:spPr>
            <a:xfrm>
              <a:off x="-3261955" y="3107245"/>
              <a:ext cx="439171" cy="204285"/>
            </a:xfrm>
            <a:custGeom>
              <a:avLst/>
              <a:gdLst/>
              <a:ahLst/>
              <a:cxnLst/>
              <a:rect l="l" t="t" r="r" b="b"/>
              <a:pathLst>
                <a:path w="3143" h="1462" extrusionOk="0">
                  <a:moveTo>
                    <a:pt x="3052" y="0"/>
                  </a:moveTo>
                  <a:cubicBezTo>
                    <a:pt x="1979" y="233"/>
                    <a:pt x="957" y="634"/>
                    <a:pt x="0" y="1190"/>
                  </a:cubicBezTo>
                  <a:cubicBezTo>
                    <a:pt x="39" y="1267"/>
                    <a:pt x="78" y="1358"/>
                    <a:pt x="104" y="1461"/>
                  </a:cubicBezTo>
                  <a:cubicBezTo>
                    <a:pt x="1074" y="957"/>
                    <a:pt x="2095" y="582"/>
                    <a:pt x="3143" y="336"/>
                  </a:cubicBezTo>
                  <a:cubicBezTo>
                    <a:pt x="3117" y="207"/>
                    <a:pt x="3078" y="104"/>
                    <a:pt x="30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51;p49"/>
            <p:cNvSpPr/>
            <p:nvPr/>
          </p:nvSpPr>
          <p:spPr>
            <a:xfrm>
              <a:off x="-1221901" y="143437"/>
              <a:ext cx="184444" cy="275268"/>
            </a:xfrm>
            <a:custGeom>
              <a:avLst/>
              <a:gdLst/>
              <a:ahLst/>
              <a:cxnLst/>
              <a:rect l="l" t="t" r="r" b="b"/>
              <a:pathLst>
                <a:path w="1320" h="1970" extrusionOk="0">
                  <a:moveTo>
                    <a:pt x="280" y="0"/>
                  </a:moveTo>
                  <a:cubicBezTo>
                    <a:pt x="22" y="0"/>
                    <a:pt x="0" y="494"/>
                    <a:pt x="0" y="494"/>
                  </a:cubicBezTo>
                  <a:cubicBezTo>
                    <a:pt x="298" y="636"/>
                    <a:pt x="569" y="817"/>
                    <a:pt x="815" y="1024"/>
                  </a:cubicBezTo>
                  <a:cubicBezTo>
                    <a:pt x="746" y="1626"/>
                    <a:pt x="915" y="1969"/>
                    <a:pt x="1044" y="1969"/>
                  </a:cubicBezTo>
                  <a:cubicBezTo>
                    <a:pt x="1059" y="1969"/>
                    <a:pt x="1073" y="1965"/>
                    <a:pt x="1087" y="1955"/>
                  </a:cubicBezTo>
                  <a:cubicBezTo>
                    <a:pt x="1216" y="1865"/>
                    <a:pt x="1319" y="908"/>
                    <a:pt x="1319" y="908"/>
                  </a:cubicBezTo>
                  <a:cubicBezTo>
                    <a:pt x="1319" y="908"/>
                    <a:pt x="686" y="119"/>
                    <a:pt x="362" y="16"/>
                  </a:cubicBezTo>
                  <a:cubicBezTo>
                    <a:pt x="333" y="5"/>
                    <a:pt x="305" y="0"/>
                    <a:pt x="280"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852;p49"/>
            <p:cNvSpPr/>
            <p:nvPr/>
          </p:nvSpPr>
          <p:spPr>
            <a:xfrm>
              <a:off x="-1158604" y="148886"/>
              <a:ext cx="184444" cy="275268"/>
            </a:xfrm>
            <a:custGeom>
              <a:avLst/>
              <a:gdLst/>
              <a:ahLst/>
              <a:cxnLst/>
              <a:rect l="l" t="t" r="r" b="b"/>
              <a:pathLst>
                <a:path w="1320" h="1970" extrusionOk="0">
                  <a:moveTo>
                    <a:pt x="270" y="0"/>
                  </a:moveTo>
                  <a:cubicBezTo>
                    <a:pt x="21" y="0"/>
                    <a:pt x="0" y="494"/>
                    <a:pt x="0" y="494"/>
                  </a:cubicBezTo>
                  <a:cubicBezTo>
                    <a:pt x="285" y="636"/>
                    <a:pt x="556" y="817"/>
                    <a:pt x="815" y="1024"/>
                  </a:cubicBezTo>
                  <a:cubicBezTo>
                    <a:pt x="745" y="1626"/>
                    <a:pt x="914" y="1969"/>
                    <a:pt x="1043" y="1969"/>
                  </a:cubicBezTo>
                  <a:cubicBezTo>
                    <a:pt x="1058" y="1969"/>
                    <a:pt x="1073" y="1965"/>
                    <a:pt x="1086" y="1955"/>
                  </a:cubicBezTo>
                  <a:cubicBezTo>
                    <a:pt x="1203" y="1865"/>
                    <a:pt x="1319" y="908"/>
                    <a:pt x="1319" y="908"/>
                  </a:cubicBezTo>
                  <a:cubicBezTo>
                    <a:pt x="1319" y="908"/>
                    <a:pt x="685" y="119"/>
                    <a:pt x="349" y="15"/>
                  </a:cubicBezTo>
                  <a:cubicBezTo>
                    <a:pt x="320" y="5"/>
                    <a:pt x="294" y="0"/>
                    <a:pt x="270"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853;p49"/>
            <p:cNvSpPr/>
            <p:nvPr/>
          </p:nvSpPr>
          <p:spPr>
            <a:xfrm>
              <a:off x="-3045933" y="-1842124"/>
              <a:ext cx="564649" cy="907127"/>
            </a:xfrm>
            <a:custGeom>
              <a:avLst/>
              <a:gdLst/>
              <a:ahLst/>
              <a:cxnLst/>
              <a:rect l="l" t="t" r="r" b="b"/>
              <a:pathLst>
                <a:path w="4041" h="6492" extrusionOk="0">
                  <a:moveTo>
                    <a:pt x="4041" y="0"/>
                  </a:moveTo>
                  <a:lnTo>
                    <a:pt x="2334" y="220"/>
                  </a:lnTo>
                  <a:lnTo>
                    <a:pt x="2153" y="660"/>
                  </a:lnTo>
                  <a:lnTo>
                    <a:pt x="1907" y="1294"/>
                  </a:lnTo>
                  <a:lnTo>
                    <a:pt x="937" y="3001"/>
                  </a:lnTo>
                  <a:cubicBezTo>
                    <a:pt x="549" y="3945"/>
                    <a:pt x="239" y="4927"/>
                    <a:pt x="19" y="5936"/>
                  </a:cubicBezTo>
                  <a:cubicBezTo>
                    <a:pt x="0" y="6084"/>
                    <a:pt x="1038" y="6492"/>
                    <a:pt x="1832" y="6492"/>
                  </a:cubicBezTo>
                  <a:cubicBezTo>
                    <a:pt x="2146" y="6492"/>
                    <a:pt x="2422" y="6428"/>
                    <a:pt x="2579" y="6259"/>
                  </a:cubicBezTo>
                  <a:cubicBezTo>
                    <a:pt x="2967" y="5859"/>
                    <a:pt x="3575" y="2897"/>
                    <a:pt x="3575" y="2897"/>
                  </a:cubicBezTo>
                  <a:cubicBezTo>
                    <a:pt x="3536" y="2225"/>
                    <a:pt x="3834" y="841"/>
                    <a:pt x="4041"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854;p49"/>
            <p:cNvSpPr/>
            <p:nvPr/>
          </p:nvSpPr>
          <p:spPr>
            <a:xfrm>
              <a:off x="-2824741" y="-1782459"/>
              <a:ext cx="271216" cy="216582"/>
            </a:xfrm>
            <a:custGeom>
              <a:avLst/>
              <a:gdLst/>
              <a:ahLst/>
              <a:cxnLst/>
              <a:rect l="l" t="t" r="r" b="b"/>
              <a:pathLst>
                <a:path w="1941" h="1550" extrusionOk="0">
                  <a:moveTo>
                    <a:pt x="1941" y="0"/>
                  </a:moveTo>
                  <a:lnTo>
                    <a:pt x="570" y="233"/>
                  </a:lnTo>
                  <a:lnTo>
                    <a:pt x="1" y="1436"/>
                  </a:lnTo>
                  <a:cubicBezTo>
                    <a:pt x="124" y="1513"/>
                    <a:pt x="271" y="1549"/>
                    <a:pt x="427" y="1549"/>
                  </a:cubicBezTo>
                  <a:cubicBezTo>
                    <a:pt x="1057" y="1549"/>
                    <a:pt x="1847" y="953"/>
                    <a:pt x="1941"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855;p49"/>
            <p:cNvSpPr/>
            <p:nvPr/>
          </p:nvSpPr>
          <p:spPr>
            <a:xfrm>
              <a:off x="-2913190" y="-2168113"/>
              <a:ext cx="524826" cy="538100"/>
            </a:xfrm>
            <a:custGeom>
              <a:avLst/>
              <a:gdLst/>
              <a:ahLst/>
              <a:cxnLst/>
              <a:rect l="l" t="t" r="r" b="b"/>
              <a:pathLst>
                <a:path w="3756" h="3851" extrusionOk="0">
                  <a:moveTo>
                    <a:pt x="2015" y="0"/>
                  </a:moveTo>
                  <a:cubicBezTo>
                    <a:pt x="1351" y="0"/>
                    <a:pt x="750" y="290"/>
                    <a:pt x="750" y="290"/>
                  </a:cubicBezTo>
                  <a:cubicBezTo>
                    <a:pt x="479" y="562"/>
                    <a:pt x="582" y="846"/>
                    <a:pt x="349" y="1622"/>
                  </a:cubicBezTo>
                  <a:cubicBezTo>
                    <a:pt x="349" y="1635"/>
                    <a:pt x="349" y="1648"/>
                    <a:pt x="349" y="1661"/>
                  </a:cubicBezTo>
                  <a:cubicBezTo>
                    <a:pt x="323" y="1726"/>
                    <a:pt x="298" y="1803"/>
                    <a:pt x="285" y="1881"/>
                  </a:cubicBezTo>
                  <a:cubicBezTo>
                    <a:pt x="272" y="1920"/>
                    <a:pt x="259" y="1958"/>
                    <a:pt x="259" y="1997"/>
                  </a:cubicBezTo>
                  <a:cubicBezTo>
                    <a:pt x="220" y="2139"/>
                    <a:pt x="194" y="2269"/>
                    <a:pt x="168" y="2398"/>
                  </a:cubicBezTo>
                  <a:cubicBezTo>
                    <a:pt x="0" y="3277"/>
                    <a:pt x="310" y="3639"/>
                    <a:pt x="673" y="3769"/>
                  </a:cubicBezTo>
                  <a:cubicBezTo>
                    <a:pt x="816" y="3825"/>
                    <a:pt x="963" y="3850"/>
                    <a:pt x="1110" y="3850"/>
                  </a:cubicBezTo>
                  <a:cubicBezTo>
                    <a:pt x="2391" y="3850"/>
                    <a:pt x="3755" y="1943"/>
                    <a:pt x="3686" y="1583"/>
                  </a:cubicBezTo>
                  <a:cubicBezTo>
                    <a:pt x="3462" y="312"/>
                    <a:pt x="2705" y="0"/>
                    <a:pt x="2015"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856;p49"/>
            <p:cNvSpPr/>
            <p:nvPr/>
          </p:nvSpPr>
          <p:spPr>
            <a:xfrm>
              <a:off x="-2925905" y="-2268579"/>
              <a:ext cx="591058" cy="439171"/>
            </a:xfrm>
            <a:custGeom>
              <a:avLst/>
              <a:gdLst/>
              <a:ahLst/>
              <a:cxnLst/>
              <a:rect l="l" t="t" r="r" b="b"/>
              <a:pathLst>
                <a:path w="4230" h="3143" extrusionOk="0">
                  <a:moveTo>
                    <a:pt x="2070" y="0"/>
                  </a:moveTo>
                  <a:cubicBezTo>
                    <a:pt x="1462" y="13"/>
                    <a:pt x="854" y="143"/>
                    <a:pt x="285" y="388"/>
                  </a:cubicBezTo>
                  <a:cubicBezTo>
                    <a:pt x="233" y="401"/>
                    <a:pt x="169" y="440"/>
                    <a:pt x="130" y="492"/>
                  </a:cubicBezTo>
                  <a:cubicBezTo>
                    <a:pt x="91" y="544"/>
                    <a:pt x="78" y="608"/>
                    <a:pt x="65" y="673"/>
                  </a:cubicBezTo>
                  <a:cubicBezTo>
                    <a:pt x="13" y="944"/>
                    <a:pt x="1" y="1229"/>
                    <a:pt x="26" y="1500"/>
                  </a:cubicBezTo>
                  <a:cubicBezTo>
                    <a:pt x="65" y="1785"/>
                    <a:pt x="272" y="1953"/>
                    <a:pt x="518" y="2082"/>
                  </a:cubicBezTo>
                  <a:cubicBezTo>
                    <a:pt x="595" y="1694"/>
                    <a:pt x="608" y="1319"/>
                    <a:pt x="802" y="1125"/>
                  </a:cubicBezTo>
                  <a:cubicBezTo>
                    <a:pt x="1087" y="1203"/>
                    <a:pt x="1397" y="1281"/>
                    <a:pt x="1682" y="1332"/>
                  </a:cubicBezTo>
                  <a:cubicBezTo>
                    <a:pt x="1779" y="1357"/>
                    <a:pt x="1877" y="1370"/>
                    <a:pt x="1973" y="1370"/>
                  </a:cubicBezTo>
                  <a:cubicBezTo>
                    <a:pt x="2081" y="1370"/>
                    <a:pt x="2187" y="1354"/>
                    <a:pt x="2289" y="1319"/>
                  </a:cubicBezTo>
                  <a:lnTo>
                    <a:pt x="2289" y="1319"/>
                  </a:lnTo>
                  <a:cubicBezTo>
                    <a:pt x="2238" y="1410"/>
                    <a:pt x="2238" y="1526"/>
                    <a:pt x="2315" y="1604"/>
                  </a:cubicBezTo>
                  <a:cubicBezTo>
                    <a:pt x="2380" y="1682"/>
                    <a:pt x="2471" y="1720"/>
                    <a:pt x="2561" y="1733"/>
                  </a:cubicBezTo>
                  <a:cubicBezTo>
                    <a:pt x="2603" y="1737"/>
                    <a:pt x="2645" y="1738"/>
                    <a:pt x="2687" y="1738"/>
                  </a:cubicBezTo>
                  <a:cubicBezTo>
                    <a:pt x="2813" y="1738"/>
                    <a:pt x="2939" y="1724"/>
                    <a:pt x="3065" y="1694"/>
                  </a:cubicBezTo>
                  <a:lnTo>
                    <a:pt x="3065" y="1694"/>
                  </a:lnTo>
                  <a:cubicBezTo>
                    <a:pt x="3001" y="1966"/>
                    <a:pt x="2768" y="2238"/>
                    <a:pt x="2794" y="2522"/>
                  </a:cubicBezTo>
                  <a:cubicBezTo>
                    <a:pt x="2820" y="2690"/>
                    <a:pt x="2910" y="2845"/>
                    <a:pt x="3065" y="2936"/>
                  </a:cubicBezTo>
                  <a:cubicBezTo>
                    <a:pt x="3195" y="3026"/>
                    <a:pt x="3350" y="3091"/>
                    <a:pt x="3518" y="3143"/>
                  </a:cubicBezTo>
                  <a:cubicBezTo>
                    <a:pt x="3906" y="2845"/>
                    <a:pt x="4152" y="2406"/>
                    <a:pt x="4190" y="1914"/>
                  </a:cubicBezTo>
                  <a:cubicBezTo>
                    <a:pt x="4229" y="1449"/>
                    <a:pt x="4061" y="983"/>
                    <a:pt x="3725" y="647"/>
                  </a:cubicBezTo>
                  <a:cubicBezTo>
                    <a:pt x="3272" y="233"/>
                    <a:pt x="2677" y="0"/>
                    <a:pt x="20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857;p49"/>
            <p:cNvSpPr/>
            <p:nvPr/>
          </p:nvSpPr>
          <p:spPr>
            <a:xfrm>
              <a:off x="-2797634" y="-1979478"/>
              <a:ext cx="52538" cy="90545"/>
            </a:xfrm>
            <a:custGeom>
              <a:avLst/>
              <a:gdLst/>
              <a:ahLst/>
              <a:cxnLst/>
              <a:rect l="l" t="t" r="r" b="b"/>
              <a:pathLst>
                <a:path w="376" h="648" fill="none" extrusionOk="0">
                  <a:moveTo>
                    <a:pt x="376" y="1"/>
                  </a:moveTo>
                  <a:lnTo>
                    <a:pt x="376" y="1"/>
                  </a:lnTo>
                  <a:cubicBezTo>
                    <a:pt x="363" y="117"/>
                    <a:pt x="324" y="246"/>
                    <a:pt x="259" y="350"/>
                  </a:cubicBezTo>
                  <a:cubicBezTo>
                    <a:pt x="195" y="427"/>
                    <a:pt x="104" y="492"/>
                    <a:pt x="1" y="518"/>
                  </a:cubicBezTo>
                  <a:cubicBezTo>
                    <a:pt x="65" y="595"/>
                    <a:pt x="169" y="647"/>
                    <a:pt x="285" y="647"/>
                  </a:cubicBezTo>
                </a:path>
              </a:pathLst>
            </a:custGeom>
            <a:noFill/>
            <a:ln w="4200" cap="rnd" cmpd="sng">
              <a:solidFill>
                <a:srgbClr val="62320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858;p49"/>
            <p:cNvSpPr/>
            <p:nvPr/>
          </p:nvSpPr>
          <p:spPr>
            <a:xfrm>
              <a:off x="-2698286" y="-1967042"/>
              <a:ext cx="30880" cy="35072"/>
            </a:xfrm>
            <a:custGeom>
              <a:avLst/>
              <a:gdLst/>
              <a:ahLst/>
              <a:cxnLst/>
              <a:rect l="l" t="t" r="r" b="b"/>
              <a:pathLst>
                <a:path w="221" h="251" extrusionOk="0">
                  <a:moveTo>
                    <a:pt x="127" y="0"/>
                  </a:moveTo>
                  <a:cubicBezTo>
                    <a:pt x="81" y="0"/>
                    <a:pt x="37" y="48"/>
                    <a:pt x="14" y="105"/>
                  </a:cubicBezTo>
                  <a:cubicBezTo>
                    <a:pt x="1" y="157"/>
                    <a:pt x="27" y="222"/>
                    <a:pt x="79" y="248"/>
                  </a:cubicBezTo>
                  <a:cubicBezTo>
                    <a:pt x="85" y="249"/>
                    <a:pt x="92" y="250"/>
                    <a:pt x="98" y="250"/>
                  </a:cubicBezTo>
                  <a:cubicBezTo>
                    <a:pt x="143" y="250"/>
                    <a:pt x="185" y="212"/>
                    <a:pt x="208" y="144"/>
                  </a:cubicBezTo>
                  <a:cubicBezTo>
                    <a:pt x="221" y="93"/>
                    <a:pt x="195" y="28"/>
                    <a:pt x="143" y="2"/>
                  </a:cubicBezTo>
                  <a:cubicBezTo>
                    <a:pt x="138" y="1"/>
                    <a:pt x="132" y="0"/>
                    <a:pt x="127" y="0"/>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859;p49"/>
            <p:cNvSpPr/>
            <p:nvPr/>
          </p:nvSpPr>
          <p:spPr>
            <a:xfrm>
              <a:off x="-2819292" y="-1992473"/>
              <a:ext cx="32697" cy="35072"/>
            </a:xfrm>
            <a:custGeom>
              <a:avLst/>
              <a:gdLst/>
              <a:ahLst/>
              <a:cxnLst/>
              <a:rect l="l" t="t" r="r" b="b"/>
              <a:pathLst>
                <a:path w="234" h="251" extrusionOk="0">
                  <a:moveTo>
                    <a:pt x="123" y="1"/>
                  </a:moveTo>
                  <a:cubicBezTo>
                    <a:pt x="79" y="1"/>
                    <a:pt x="38" y="39"/>
                    <a:pt x="26" y="106"/>
                  </a:cubicBezTo>
                  <a:cubicBezTo>
                    <a:pt x="1" y="158"/>
                    <a:pt x="26" y="223"/>
                    <a:pt x="91" y="249"/>
                  </a:cubicBezTo>
                  <a:cubicBezTo>
                    <a:pt x="96" y="250"/>
                    <a:pt x="102" y="251"/>
                    <a:pt x="107" y="251"/>
                  </a:cubicBezTo>
                  <a:cubicBezTo>
                    <a:pt x="153" y="251"/>
                    <a:pt x="196" y="203"/>
                    <a:pt x="207" y="145"/>
                  </a:cubicBezTo>
                  <a:cubicBezTo>
                    <a:pt x="233" y="81"/>
                    <a:pt x="207" y="16"/>
                    <a:pt x="143" y="3"/>
                  </a:cubicBezTo>
                  <a:cubicBezTo>
                    <a:pt x="136" y="1"/>
                    <a:pt x="130" y="1"/>
                    <a:pt x="123" y="1"/>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860;p49"/>
            <p:cNvSpPr/>
            <p:nvPr/>
          </p:nvSpPr>
          <p:spPr>
            <a:xfrm>
              <a:off x="-2839133" y="-1854839"/>
              <a:ext cx="139311" cy="93899"/>
            </a:xfrm>
            <a:custGeom>
              <a:avLst/>
              <a:gdLst/>
              <a:ahLst/>
              <a:cxnLst/>
              <a:rect l="l" t="t" r="r" b="b"/>
              <a:pathLst>
                <a:path w="997" h="672" extrusionOk="0">
                  <a:moveTo>
                    <a:pt x="65" y="1"/>
                  </a:moveTo>
                  <a:cubicBezTo>
                    <a:pt x="65" y="1"/>
                    <a:pt x="0" y="570"/>
                    <a:pt x="362" y="660"/>
                  </a:cubicBezTo>
                  <a:cubicBezTo>
                    <a:pt x="395" y="668"/>
                    <a:pt x="426" y="672"/>
                    <a:pt x="456" y="672"/>
                  </a:cubicBezTo>
                  <a:cubicBezTo>
                    <a:pt x="830" y="672"/>
                    <a:pt x="996" y="117"/>
                    <a:pt x="996" y="117"/>
                  </a:cubicBezTo>
                  <a:cubicBezTo>
                    <a:pt x="388" y="40"/>
                    <a:pt x="65" y="1"/>
                    <a:pt x="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861;p49"/>
            <p:cNvSpPr/>
            <p:nvPr/>
          </p:nvSpPr>
          <p:spPr>
            <a:xfrm>
              <a:off x="-2671178" y="-2060801"/>
              <a:ext cx="56171" cy="65254"/>
            </a:xfrm>
            <a:custGeom>
              <a:avLst/>
              <a:gdLst/>
              <a:ahLst/>
              <a:cxnLst/>
              <a:rect l="l" t="t" r="r" b="b"/>
              <a:pathLst>
                <a:path w="402" h="467" fill="none" extrusionOk="0">
                  <a:moveTo>
                    <a:pt x="1" y="246"/>
                  </a:moveTo>
                  <a:cubicBezTo>
                    <a:pt x="298" y="1"/>
                    <a:pt x="402" y="466"/>
                    <a:pt x="363" y="376"/>
                  </a:cubicBezTo>
                </a:path>
              </a:pathLst>
            </a:custGeom>
            <a:noFill/>
            <a:ln w="42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862;p49"/>
            <p:cNvSpPr/>
            <p:nvPr/>
          </p:nvSpPr>
          <p:spPr>
            <a:xfrm>
              <a:off x="-2799450" y="-2102301"/>
              <a:ext cx="56171" cy="63298"/>
            </a:xfrm>
            <a:custGeom>
              <a:avLst/>
              <a:gdLst/>
              <a:ahLst/>
              <a:cxnLst/>
              <a:rect l="l" t="t" r="r" b="b"/>
              <a:pathLst>
                <a:path w="402" h="453" fill="none" extrusionOk="0">
                  <a:moveTo>
                    <a:pt x="1" y="233"/>
                  </a:moveTo>
                  <a:cubicBezTo>
                    <a:pt x="298" y="0"/>
                    <a:pt x="402" y="453"/>
                    <a:pt x="376" y="362"/>
                  </a:cubicBezTo>
                </a:path>
              </a:pathLst>
            </a:custGeom>
            <a:noFill/>
            <a:ln w="42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863;p49"/>
            <p:cNvSpPr/>
            <p:nvPr/>
          </p:nvSpPr>
          <p:spPr>
            <a:xfrm>
              <a:off x="-2509511" y="-1882925"/>
              <a:ext cx="171030" cy="144900"/>
            </a:xfrm>
            <a:custGeom>
              <a:avLst/>
              <a:gdLst/>
              <a:ahLst/>
              <a:cxnLst/>
              <a:rect l="l" t="t" r="r" b="b"/>
              <a:pathLst>
                <a:path w="1224" h="1037" extrusionOk="0">
                  <a:moveTo>
                    <a:pt x="654" y="0"/>
                  </a:moveTo>
                  <a:cubicBezTo>
                    <a:pt x="242" y="0"/>
                    <a:pt x="0" y="485"/>
                    <a:pt x="254" y="823"/>
                  </a:cubicBezTo>
                  <a:cubicBezTo>
                    <a:pt x="365" y="969"/>
                    <a:pt x="522" y="1037"/>
                    <a:pt x="675" y="1037"/>
                  </a:cubicBezTo>
                  <a:cubicBezTo>
                    <a:pt x="914" y="1037"/>
                    <a:pt x="1145" y="873"/>
                    <a:pt x="1185" y="590"/>
                  </a:cubicBezTo>
                  <a:cubicBezTo>
                    <a:pt x="1223" y="305"/>
                    <a:pt x="1029" y="47"/>
                    <a:pt x="745" y="8"/>
                  </a:cubicBezTo>
                  <a:cubicBezTo>
                    <a:pt x="714" y="3"/>
                    <a:pt x="684" y="0"/>
                    <a:pt x="654"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864;p49"/>
            <p:cNvSpPr/>
            <p:nvPr/>
          </p:nvSpPr>
          <p:spPr>
            <a:xfrm>
              <a:off x="-2452501" y="-1851206"/>
              <a:ext cx="79646" cy="72380"/>
            </a:xfrm>
            <a:custGeom>
              <a:avLst/>
              <a:gdLst/>
              <a:ahLst/>
              <a:cxnLst/>
              <a:rect l="l" t="t" r="r" b="b"/>
              <a:pathLst>
                <a:path w="570" h="518" fill="none" extrusionOk="0">
                  <a:moveTo>
                    <a:pt x="544" y="311"/>
                  </a:moveTo>
                  <a:cubicBezTo>
                    <a:pt x="570" y="221"/>
                    <a:pt x="531" y="130"/>
                    <a:pt x="453" y="78"/>
                  </a:cubicBezTo>
                  <a:cubicBezTo>
                    <a:pt x="311" y="1"/>
                    <a:pt x="1" y="156"/>
                    <a:pt x="78" y="518"/>
                  </a:cubicBezTo>
                </a:path>
              </a:pathLst>
            </a:custGeom>
            <a:noFill/>
            <a:ln w="4200" cap="rnd" cmpd="sng">
              <a:solidFill>
                <a:srgbClr val="62320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865;p49"/>
            <p:cNvSpPr/>
            <p:nvPr/>
          </p:nvSpPr>
          <p:spPr>
            <a:xfrm>
              <a:off x="-2692836" y="-1894523"/>
              <a:ext cx="97811" cy="57150"/>
            </a:xfrm>
            <a:custGeom>
              <a:avLst/>
              <a:gdLst/>
              <a:ahLst/>
              <a:cxnLst/>
              <a:rect l="l" t="t" r="r" b="b"/>
              <a:pathLst>
                <a:path w="700" h="409" extrusionOk="0">
                  <a:moveTo>
                    <a:pt x="283" y="0"/>
                  </a:moveTo>
                  <a:cubicBezTo>
                    <a:pt x="152" y="0"/>
                    <a:pt x="47" y="49"/>
                    <a:pt x="27" y="130"/>
                  </a:cubicBezTo>
                  <a:cubicBezTo>
                    <a:pt x="1" y="233"/>
                    <a:pt x="130" y="349"/>
                    <a:pt x="298" y="388"/>
                  </a:cubicBezTo>
                  <a:cubicBezTo>
                    <a:pt x="347" y="402"/>
                    <a:pt x="394" y="409"/>
                    <a:pt x="438" y="409"/>
                  </a:cubicBezTo>
                  <a:cubicBezTo>
                    <a:pt x="559" y="409"/>
                    <a:pt x="654" y="361"/>
                    <a:pt x="673" y="285"/>
                  </a:cubicBezTo>
                  <a:cubicBezTo>
                    <a:pt x="699" y="181"/>
                    <a:pt x="570" y="65"/>
                    <a:pt x="402" y="13"/>
                  </a:cubicBezTo>
                  <a:cubicBezTo>
                    <a:pt x="361" y="5"/>
                    <a:pt x="321" y="0"/>
                    <a:pt x="283" y="0"/>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866;p49"/>
            <p:cNvSpPr/>
            <p:nvPr/>
          </p:nvSpPr>
          <p:spPr>
            <a:xfrm>
              <a:off x="-2877140" y="-1941472"/>
              <a:ext cx="59804" cy="56171"/>
            </a:xfrm>
            <a:custGeom>
              <a:avLst/>
              <a:gdLst/>
              <a:ahLst/>
              <a:cxnLst/>
              <a:rect l="l" t="t" r="r" b="b"/>
              <a:pathLst>
                <a:path w="428" h="402" extrusionOk="0">
                  <a:moveTo>
                    <a:pt x="91" y="0"/>
                  </a:moveTo>
                  <a:cubicBezTo>
                    <a:pt x="91" y="13"/>
                    <a:pt x="91" y="26"/>
                    <a:pt x="91" y="26"/>
                  </a:cubicBezTo>
                  <a:cubicBezTo>
                    <a:pt x="65" y="104"/>
                    <a:pt x="40" y="181"/>
                    <a:pt x="27" y="259"/>
                  </a:cubicBezTo>
                  <a:cubicBezTo>
                    <a:pt x="14" y="298"/>
                    <a:pt x="1" y="336"/>
                    <a:pt x="1" y="375"/>
                  </a:cubicBezTo>
                  <a:lnTo>
                    <a:pt x="40" y="388"/>
                  </a:lnTo>
                  <a:cubicBezTo>
                    <a:pt x="78" y="397"/>
                    <a:pt x="117" y="401"/>
                    <a:pt x="153" y="401"/>
                  </a:cubicBezTo>
                  <a:cubicBezTo>
                    <a:pt x="277" y="401"/>
                    <a:pt x="382" y="354"/>
                    <a:pt x="402" y="285"/>
                  </a:cubicBezTo>
                  <a:cubicBezTo>
                    <a:pt x="427" y="168"/>
                    <a:pt x="298" y="52"/>
                    <a:pt x="130" y="0"/>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867;p49"/>
            <p:cNvSpPr/>
            <p:nvPr/>
          </p:nvSpPr>
          <p:spPr>
            <a:xfrm>
              <a:off x="-2477792" y="-2493125"/>
              <a:ext cx="1066280" cy="1215791"/>
            </a:xfrm>
            <a:custGeom>
              <a:avLst/>
              <a:gdLst/>
              <a:ahLst/>
              <a:cxnLst/>
              <a:rect l="l" t="t" r="r" b="b"/>
              <a:pathLst>
                <a:path w="7631" h="8701" extrusionOk="0">
                  <a:moveTo>
                    <a:pt x="4038" y="0"/>
                  </a:moveTo>
                  <a:cubicBezTo>
                    <a:pt x="3665" y="0"/>
                    <a:pt x="3307" y="116"/>
                    <a:pt x="3014" y="327"/>
                  </a:cubicBezTo>
                  <a:cubicBezTo>
                    <a:pt x="2864" y="431"/>
                    <a:pt x="2693" y="566"/>
                    <a:pt x="2511" y="566"/>
                  </a:cubicBezTo>
                  <a:cubicBezTo>
                    <a:pt x="2489" y="566"/>
                    <a:pt x="2467" y="564"/>
                    <a:pt x="2445" y="560"/>
                  </a:cubicBezTo>
                  <a:cubicBezTo>
                    <a:pt x="2315" y="508"/>
                    <a:pt x="2186" y="444"/>
                    <a:pt x="2083" y="353"/>
                  </a:cubicBezTo>
                  <a:cubicBezTo>
                    <a:pt x="1858" y="200"/>
                    <a:pt x="1612" y="130"/>
                    <a:pt x="1372" y="130"/>
                  </a:cubicBezTo>
                  <a:cubicBezTo>
                    <a:pt x="741" y="130"/>
                    <a:pt x="155" y="611"/>
                    <a:pt x="117" y="1323"/>
                  </a:cubicBezTo>
                  <a:cubicBezTo>
                    <a:pt x="91" y="1788"/>
                    <a:pt x="1" y="2021"/>
                    <a:pt x="208" y="2435"/>
                  </a:cubicBezTo>
                  <a:cubicBezTo>
                    <a:pt x="393" y="2855"/>
                    <a:pt x="813" y="3109"/>
                    <a:pt x="1267" y="3109"/>
                  </a:cubicBezTo>
                  <a:cubicBezTo>
                    <a:pt x="1289" y="3109"/>
                    <a:pt x="1311" y="3109"/>
                    <a:pt x="1333" y="3107"/>
                  </a:cubicBezTo>
                  <a:cubicBezTo>
                    <a:pt x="1565" y="3056"/>
                    <a:pt x="1785" y="2991"/>
                    <a:pt x="2005" y="2901"/>
                  </a:cubicBezTo>
                  <a:cubicBezTo>
                    <a:pt x="2083" y="2875"/>
                    <a:pt x="2162" y="2862"/>
                    <a:pt x="2239" y="2862"/>
                  </a:cubicBezTo>
                  <a:cubicBezTo>
                    <a:pt x="2395" y="2862"/>
                    <a:pt x="2544" y="2914"/>
                    <a:pt x="2665" y="3017"/>
                  </a:cubicBezTo>
                  <a:cubicBezTo>
                    <a:pt x="2859" y="3211"/>
                    <a:pt x="2833" y="3534"/>
                    <a:pt x="2755" y="3806"/>
                  </a:cubicBezTo>
                  <a:cubicBezTo>
                    <a:pt x="2691" y="4064"/>
                    <a:pt x="2600" y="4362"/>
                    <a:pt x="2729" y="4608"/>
                  </a:cubicBezTo>
                  <a:cubicBezTo>
                    <a:pt x="2988" y="5125"/>
                    <a:pt x="3932" y="5008"/>
                    <a:pt x="4087" y="5552"/>
                  </a:cubicBezTo>
                  <a:cubicBezTo>
                    <a:pt x="4165" y="5797"/>
                    <a:pt x="4023" y="6056"/>
                    <a:pt x="3893" y="6289"/>
                  </a:cubicBezTo>
                  <a:cubicBezTo>
                    <a:pt x="3583" y="6819"/>
                    <a:pt x="3337" y="7504"/>
                    <a:pt x="3660" y="8035"/>
                  </a:cubicBezTo>
                  <a:cubicBezTo>
                    <a:pt x="3945" y="8487"/>
                    <a:pt x="4527" y="8629"/>
                    <a:pt x="5057" y="8681"/>
                  </a:cubicBezTo>
                  <a:cubicBezTo>
                    <a:pt x="5168" y="8694"/>
                    <a:pt x="5282" y="8701"/>
                    <a:pt x="5397" y="8701"/>
                  </a:cubicBezTo>
                  <a:cubicBezTo>
                    <a:pt x="5983" y="8701"/>
                    <a:pt x="6597" y="8525"/>
                    <a:pt x="6932" y="8060"/>
                  </a:cubicBezTo>
                  <a:cubicBezTo>
                    <a:pt x="6363" y="7750"/>
                    <a:pt x="6105" y="7052"/>
                    <a:pt x="6337" y="6444"/>
                  </a:cubicBezTo>
                  <a:cubicBezTo>
                    <a:pt x="6505" y="6030"/>
                    <a:pt x="6880" y="5733"/>
                    <a:pt x="7165" y="5384"/>
                  </a:cubicBezTo>
                  <a:cubicBezTo>
                    <a:pt x="7449" y="5034"/>
                    <a:pt x="7631" y="4517"/>
                    <a:pt x="7372" y="4142"/>
                  </a:cubicBezTo>
                  <a:cubicBezTo>
                    <a:pt x="7281" y="4026"/>
                    <a:pt x="7165" y="3909"/>
                    <a:pt x="7049" y="3806"/>
                  </a:cubicBezTo>
                  <a:cubicBezTo>
                    <a:pt x="6932" y="3689"/>
                    <a:pt x="6893" y="3521"/>
                    <a:pt x="6945" y="3366"/>
                  </a:cubicBezTo>
                  <a:cubicBezTo>
                    <a:pt x="6984" y="3301"/>
                    <a:pt x="7036" y="3237"/>
                    <a:pt x="7087" y="3185"/>
                  </a:cubicBezTo>
                  <a:cubicBezTo>
                    <a:pt x="7385" y="2810"/>
                    <a:pt x="7139" y="2215"/>
                    <a:pt x="6738" y="1957"/>
                  </a:cubicBezTo>
                  <a:cubicBezTo>
                    <a:pt x="6337" y="1685"/>
                    <a:pt x="5833" y="1620"/>
                    <a:pt x="5393" y="1452"/>
                  </a:cubicBezTo>
                  <a:cubicBezTo>
                    <a:pt x="5303" y="1426"/>
                    <a:pt x="5225" y="1388"/>
                    <a:pt x="5173" y="1323"/>
                  </a:cubicBezTo>
                  <a:cubicBezTo>
                    <a:pt x="5018" y="1181"/>
                    <a:pt x="5044" y="948"/>
                    <a:pt x="5005" y="741"/>
                  </a:cubicBezTo>
                  <a:cubicBezTo>
                    <a:pt x="4902" y="340"/>
                    <a:pt x="4553" y="56"/>
                    <a:pt x="4152" y="4"/>
                  </a:cubicBezTo>
                  <a:cubicBezTo>
                    <a:pt x="4114" y="1"/>
                    <a:pt x="4076" y="0"/>
                    <a:pt x="40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868;p49"/>
            <p:cNvSpPr/>
            <p:nvPr/>
          </p:nvSpPr>
          <p:spPr>
            <a:xfrm>
              <a:off x="-4846770" y="-291822"/>
              <a:ext cx="3829161" cy="1913043"/>
            </a:xfrm>
            <a:custGeom>
              <a:avLst/>
              <a:gdLst/>
              <a:ahLst/>
              <a:cxnLst/>
              <a:rect l="l" t="t" r="r" b="b"/>
              <a:pathLst>
                <a:path w="27404" h="13691" extrusionOk="0">
                  <a:moveTo>
                    <a:pt x="9700" y="1"/>
                  </a:moveTo>
                  <a:cubicBezTo>
                    <a:pt x="9480" y="790"/>
                    <a:pt x="9027" y="1579"/>
                    <a:pt x="8420" y="2368"/>
                  </a:cubicBezTo>
                  <a:cubicBezTo>
                    <a:pt x="6286" y="5135"/>
                    <a:pt x="2316" y="7734"/>
                    <a:pt x="712" y="8730"/>
                  </a:cubicBezTo>
                  <a:lnTo>
                    <a:pt x="492" y="8872"/>
                  </a:lnTo>
                  <a:cubicBezTo>
                    <a:pt x="182" y="9053"/>
                    <a:pt x="1" y="9157"/>
                    <a:pt x="1" y="9157"/>
                  </a:cubicBezTo>
                  <a:cubicBezTo>
                    <a:pt x="1864" y="10793"/>
                    <a:pt x="7204" y="13690"/>
                    <a:pt x="10781" y="13690"/>
                  </a:cubicBezTo>
                  <a:cubicBezTo>
                    <a:pt x="11473" y="13690"/>
                    <a:pt x="12100" y="13581"/>
                    <a:pt x="12622" y="13334"/>
                  </a:cubicBezTo>
                  <a:cubicBezTo>
                    <a:pt x="13869" y="12750"/>
                    <a:pt x="14901" y="12650"/>
                    <a:pt x="15967" y="12650"/>
                  </a:cubicBezTo>
                  <a:cubicBezTo>
                    <a:pt x="16530" y="12650"/>
                    <a:pt x="17103" y="12678"/>
                    <a:pt x="17722" y="12678"/>
                  </a:cubicBezTo>
                  <a:cubicBezTo>
                    <a:pt x="18973" y="12678"/>
                    <a:pt x="20413" y="12563"/>
                    <a:pt x="22347" y="11873"/>
                  </a:cubicBezTo>
                  <a:cubicBezTo>
                    <a:pt x="27042" y="10191"/>
                    <a:pt x="27404" y="4036"/>
                    <a:pt x="27404" y="4036"/>
                  </a:cubicBezTo>
                  <a:lnTo>
                    <a:pt x="27404" y="4036"/>
                  </a:lnTo>
                  <a:cubicBezTo>
                    <a:pt x="27404" y="4036"/>
                    <a:pt x="27003" y="4113"/>
                    <a:pt x="26395" y="4230"/>
                  </a:cubicBezTo>
                  <a:lnTo>
                    <a:pt x="26136" y="4269"/>
                  </a:lnTo>
                  <a:cubicBezTo>
                    <a:pt x="24710" y="4528"/>
                    <a:pt x="22399" y="4895"/>
                    <a:pt x="20924" y="4895"/>
                  </a:cubicBezTo>
                  <a:cubicBezTo>
                    <a:pt x="20486" y="4895"/>
                    <a:pt x="20123" y="4863"/>
                    <a:pt x="19877" y="4786"/>
                  </a:cubicBezTo>
                  <a:cubicBezTo>
                    <a:pt x="19373" y="4631"/>
                    <a:pt x="18882" y="4062"/>
                    <a:pt x="18468" y="3376"/>
                  </a:cubicBezTo>
                  <a:cubicBezTo>
                    <a:pt x="17640" y="1993"/>
                    <a:pt x="17071" y="117"/>
                    <a:pt x="17071" y="117"/>
                  </a:cubicBezTo>
                  <a:lnTo>
                    <a:pt x="13993" y="79"/>
                  </a:lnTo>
                  <a:lnTo>
                    <a:pt x="11161" y="27"/>
                  </a:lnTo>
                  <a:lnTo>
                    <a:pt x="975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869;p49"/>
            <p:cNvSpPr/>
            <p:nvPr/>
          </p:nvSpPr>
          <p:spPr>
            <a:xfrm>
              <a:off x="-2909697" y="-472492"/>
              <a:ext cx="643457" cy="689009"/>
            </a:xfrm>
            <a:custGeom>
              <a:avLst/>
              <a:gdLst/>
              <a:ahLst/>
              <a:cxnLst/>
              <a:rect l="l" t="t" r="r" b="b"/>
              <a:pathLst>
                <a:path w="4605" h="4931" extrusionOk="0">
                  <a:moveTo>
                    <a:pt x="2975" y="1"/>
                  </a:moveTo>
                  <a:cubicBezTo>
                    <a:pt x="2109" y="130"/>
                    <a:pt x="673" y="350"/>
                    <a:pt x="492" y="376"/>
                  </a:cubicBezTo>
                  <a:cubicBezTo>
                    <a:pt x="298" y="402"/>
                    <a:pt x="182" y="815"/>
                    <a:pt x="117" y="1372"/>
                  </a:cubicBezTo>
                  <a:lnTo>
                    <a:pt x="117" y="1436"/>
                  </a:lnTo>
                  <a:cubicBezTo>
                    <a:pt x="1" y="2548"/>
                    <a:pt x="91" y="4191"/>
                    <a:pt x="104" y="4605"/>
                  </a:cubicBezTo>
                  <a:cubicBezTo>
                    <a:pt x="115" y="4850"/>
                    <a:pt x="662" y="4931"/>
                    <a:pt x="1388" y="4931"/>
                  </a:cubicBezTo>
                  <a:cubicBezTo>
                    <a:pt x="2459" y="4931"/>
                    <a:pt x="3918" y="4754"/>
                    <a:pt x="4605" y="4669"/>
                  </a:cubicBezTo>
                  <a:cubicBezTo>
                    <a:pt x="3777" y="3286"/>
                    <a:pt x="3195" y="1423"/>
                    <a:pt x="3195" y="1423"/>
                  </a:cubicBezTo>
                  <a:cubicBezTo>
                    <a:pt x="3053" y="958"/>
                    <a:pt x="2975" y="479"/>
                    <a:pt x="29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870;p49"/>
            <p:cNvSpPr/>
            <p:nvPr/>
          </p:nvSpPr>
          <p:spPr>
            <a:xfrm>
              <a:off x="-3670385" y="-506726"/>
              <a:ext cx="399488" cy="620261"/>
            </a:xfrm>
            <a:custGeom>
              <a:avLst/>
              <a:gdLst/>
              <a:ahLst/>
              <a:cxnLst/>
              <a:rect l="l" t="t" r="r" b="b"/>
              <a:pathLst>
                <a:path w="2859" h="4439" extrusionOk="0">
                  <a:moveTo>
                    <a:pt x="945" y="0"/>
                  </a:moveTo>
                  <a:lnTo>
                    <a:pt x="945" y="0"/>
                  </a:lnTo>
                  <a:cubicBezTo>
                    <a:pt x="1177" y="479"/>
                    <a:pt x="1294" y="1009"/>
                    <a:pt x="1268" y="1539"/>
                  </a:cubicBezTo>
                  <a:cubicBezTo>
                    <a:pt x="1061" y="2328"/>
                    <a:pt x="608" y="3117"/>
                    <a:pt x="1" y="3906"/>
                  </a:cubicBezTo>
                  <a:cubicBezTo>
                    <a:pt x="667" y="4155"/>
                    <a:pt x="1492" y="4439"/>
                    <a:pt x="1910" y="4439"/>
                  </a:cubicBezTo>
                  <a:cubicBezTo>
                    <a:pt x="2011" y="4439"/>
                    <a:pt x="2089" y="4422"/>
                    <a:pt x="2134" y="4384"/>
                  </a:cubicBezTo>
                  <a:cubicBezTo>
                    <a:pt x="2393" y="4164"/>
                    <a:pt x="2613" y="2651"/>
                    <a:pt x="2742" y="1604"/>
                  </a:cubicBezTo>
                  <a:cubicBezTo>
                    <a:pt x="2742" y="1591"/>
                    <a:pt x="2742" y="1578"/>
                    <a:pt x="2742" y="1565"/>
                  </a:cubicBezTo>
                  <a:cubicBezTo>
                    <a:pt x="2820" y="1009"/>
                    <a:pt x="2859" y="582"/>
                    <a:pt x="2859" y="582"/>
                  </a:cubicBezTo>
                  <a:cubicBezTo>
                    <a:pt x="2212" y="427"/>
                    <a:pt x="1565" y="233"/>
                    <a:pt x="9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871;p49"/>
            <p:cNvSpPr/>
            <p:nvPr/>
          </p:nvSpPr>
          <p:spPr>
            <a:xfrm>
              <a:off x="-3491671" y="-418138"/>
              <a:ext cx="813508" cy="505962"/>
            </a:xfrm>
            <a:custGeom>
              <a:avLst/>
              <a:gdLst/>
              <a:ahLst/>
              <a:cxnLst/>
              <a:rect l="l" t="t" r="r" b="b"/>
              <a:pathLst>
                <a:path w="5822" h="3621" extrusionOk="0">
                  <a:moveTo>
                    <a:pt x="2627" y="1345"/>
                  </a:moveTo>
                  <a:cubicBezTo>
                    <a:pt x="3364" y="1746"/>
                    <a:pt x="4127" y="2095"/>
                    <a:pt x="4890" y="2470"/>
                  </a:cubicBezTo>
                  <a:cubicBezTo>
                    <a:pt x="4347" y="2703"/>
                    <a:pt x="3726" y="2767"/>
                    <a:pt x="3131" y="2832"/>
                  </a:cubicBezTo>
                  <a:cubicBezTo>
                    <a:pt x="2278" y="2625"/>
                    <a:pt x="1463" y="2328"/>
                    <a:pt x="674" y="1952"/>
                  </a:cubicBezTo>
                  <a:cubicBezTo>
                    <a:pt x="1321" y="1771"/>
                    <a:pt x="1980" y="1565"/>
                    <a:pt x="2627" y="1345"/>
                  </a:cubicBezTo>
                  <a:close/>
                  <a:moveTo>
                    <a:pt x="870" y="1"/>
                  </a:moveTo>
                  <a:cubicBezTo>
                    <a:pt x="763" y="1"/>
                    <a:pt x="673" y="133"/>
                    <a:pt x="778" y="207"/>
                  </a:cubicBezTo>
                  <a:cubicBezTo>
                    <a:pt x="1282" y="569"/>
                    <a:pt x="1799" y="892"/>
                    <a:pt x="2343" y="1177"/>
                  </a:cubicBezTo>
                  <a:cubicBezTo>
                    <a:pt x="1618" y="1422"/>
                    <a:pt x="881" y="1642"/>
                    <a:pt x="144" y="1823"/>
                  </a:cubicBezTo>
                  <a:cubicBezTo>
                    <a:pt x="1" y="1859"/>
                    <a:pt x="67" y="2060"/>
                    <a:pt x="200" y="2060"/>
                  </a:cubicBezTo>
                  <a:cubicBezTo>
                    <a:pt x="211" y="2060"/>
                    <a:pt x="223" y="2059"/>
                    <a:pt x="235" y="2056"/>
                  </a:cubicBezTo>
                  <a:lnTo>
                    <a:pt x="325" y="2030"/>
                  </a:lnTo>
                  <a:cubicBezTo>
                    <a:pt x="338" y="2043"/>
                    <a:pt x="338" y="2043"/>
                    <a:pt x="351" y="2056"/>
                  </a:cubicBezTo>
                  <a:cubicBezTo>
                    <a:pt x="1036" y="2405"/>
                    <a:pt x="1761" y="2690"/>
                    <a:pt x="2498" y="2897"/>
                  </a:cubicBezTo>
                  <a:cubicBezTo>
                    <a:pt x="1735" y="3000"/>
                    <a:pt x="972" y="3103"/>
                    <a:pt x="209" y="3168"/>
                  </a:cubicBezTo>
                  <a:cubicBezTo>
                    <a:pt x="54" y="3194"/>
                    <a:pt x="79" y="3414"/>
                    <a:pt x="222" y="3414"/>
                  </a:cubicBezTo>
                  <a:cubicBezTo>
                    <a:pt x="1192" y="3323"/>
                    <a:pt x="2149" y="3207"/>
                    <a:pt x="3093" y="3065"/>
                  </a:cubicBezTo>
                  <a:cubicBezTo>
                    <a:pt x="3946" y="3284"/>
                    <a:pt x="4813" y="3453"/>
                    <a:pt x="5679" y="3621"/>
                  </a:cubicBezTo>
                  <a:cubicBezTo>
                    <a:pt x="5808" y="3595"/>
                    <a:pt x="5821" y="3427"/>
                    <a:pt x="5718" y="3375"/>
                  </a:cubicBezTo>
                  <a:cubicBezTo>
                    <a:pt x="5071" y="3259"/>
                    <a:pt x="4412" y="3129"/>
                    <a:pt x="3752" y="2987"/>
                  </a:cubicBezTo>
                  <a:cubicBezTo>
                    <a:pt x="4244" y="2935"/>
                    <a:pt x="4722" y="2806"/>
                    <a:pt x="5162" y="2599"/>
                  </a:cubicBezTo>
                  <a:lnTo>
                    <a:pt x="5175" y="2599"/>
                  </a:lnTo>
                  <a:cubicBezTo>
                    <a:pt x="5195" y="2608"/>
                    <a:pt x="5215" y="2611"/>
                    <a:pt x="5233" y="2611"/>
                  </a:cubicBezTo>
                  <a:cubicBezTo>
                    <a:pt x="5353" y="2611"/>
                    <a:pt x="5415" y="2447"/>
                    <a:pt x="5291" y="2379"/>
                  </a:cubicBezTo>
                  <a:cubicBezTo>
                    <a:pt x="5265" y="2353"/>
                    <a:pt x="5226" y="2328"/>
                    <a:pt x="5188" y="2328"/>
                  </a:cubicBezTo>
                  <a:cubicBezTo>
                    <a:pt x="4438" y="1965"/>
                    <a:pt x="3687" y="1616"/>
                    <a:pt x="2950" y="1228"/>
                  </a:cubicBezTo>
                  <a:cubicBezTo>
                    <a:pt x="3752" y="944"/>
                    <a:pt x="4541" y="620"/>
                    <a:pt x="5330" y="284"/>
                  </a:cubicBezTo>
                  <a:cubicBezTo>
                    <a:pt x="5456" y="227"/>
                    <a:pt x="5409" y="28"/>
                    <a:pt x="5289" y="28"/>
                  </a:cubicBezTo>
                  <a:cubicBezTo>
                    <a:pt x="5274" y="28"/>
                    <a:pt x="5257" y="31"/>
                    <a:pt x="5239" y="39"/>
                  </a:cubicBezTo>
                  <a:cubicBezTo>
                    <a:pt x="4399" y="426"/>
                    <a:pt x="3532" y="763"/>
                    <a:pt x="2653" y="1073"/>
                  </a:cubicBezTo>
                  <a:cubicBezTo>
                    <a:pt x="2071" y="750"/>
                    <a:pt x="1489" y="401"/>
                    <a:pt x="946" y="26"/>
                  </a:cubicBezTo>
                  <a:cubicBezTo>
                    <a:pt x="921" y="8"/>
                    <a:pt x="895" y="1"/>
                    <a:pt x="870" y="1"/>
                  </a:cubicBezTo>
                  <a:close/>
                </a:path>
              </a:pathLst>
            </a:custGeom>
            <a:solidFill>
              <a:srgbClr val="1B1B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9" name="Google Shape;1872;p49"/>
            <p:cNvGrpSpPr/>
            <p:nvPr/>
          </p:nvGrpSpPr>
          <p:grpSpPr>
            <a:xfrm>
              <a:off x="-3611978" y="-1560568"/>
              <a:ext cx="1502933" cy="1026874"/>
              <a:chOff x="-3611978" y="-1560568"/>
              <a:chExt cx="1502933" cy="1026874"/>
            </a:xfrm>
          </p:grpSpPr>
          <p:sp>
            <p:nvSpPr>
              <p:cNvPr id="79" name="Google Shape;1873;p49"/>
              <p:cNvSpPr/>
              <p:nvPr/>
            </p:nvSpPr>
            <p:spPr>
              <a:xfrm>
                <a:off x="-2689902" y="-902860"/>
                <a:ext cx="44993" cy="33256"/>
              </a:xfrm>
              <a:custGeom>
                <a:avLst/>
                <a:gdLst/>
                <a:ahLst/>
                <a:cxnLst/>
                <a:rect l="l" t="t" r="r" b="b"/>
                <a:pathLst>
                  <a:path w="322" h="238" extrusionOk="0">
                    <a:moveTo>
                      <a:pt x="162" y="1"/>
                    </a:moveTo>
                    <a:cubicBezTo>
                      <a:pt x="28" y="1"/>
                      <a:pt x="1" y="199"/>
                      <a:pt x="135" y="236"/>
                    </a:cubicBezTo>
                    <a:cubicBezTo>
                      <a:pt x="144" y="237"/>
                      <a:pt x="152" y="238"/>
                      <a:pt x="160" y="238"/>
                    </a:cubicBezTo>
                    <a:cubicBezTo>
                      <a:pt x="294" y="238"/>
                      <a:pt x="321" y="40"/>
                      <a:pt x="187" y="3"/>
                    </a:cubicBezTo>
                    <a:cubicBezTo>
                      <a:pt x="178" y="2"/>
                      <a:pt x="170" y="1"/>
                      <a:pt x="1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874;p49"/>
              <p:cNvSpPr/>
              <p:nvPr/>
            </p:nvSpPr>
            <p:spPr>
              <a:xfrm>
                <a:off x="-2884545" y="-740354"/>
                <a:ext cx="37587" cy="36470"/>
              </a:xfrm>
              <a:custGeom>
                <a:avLst/>
                <a:gdLst/>
                <a:ahLst/>
                <a:cxnLst/>
                <a:rect l="l" t="t" r="r" b="b"/>
                <a:pathLst>
                  <a:path w="269" h="261" extrusionOk="0">
                    <a:moveTo>
                      <a:pt x="129" y="1"/>
                    </a:moveTo>
                    <a:cubicBezTo>
                      <a:pt x="79" y="1"/>
                      <a:pt x="31" y="29"/>
                      <a:pt x="15" y="94"/>
                    </a:cubicBezTo>
                    <a:lnTo>
                      <a:pt x="15" y="120"/>
                    </a:lnTo>
                    <a:cubicBezTo>
                      <a:pt x="0" y="209"/>
                      <a:pt x="66" y="260"/>
                      <a:pt x="135" y="260"/>
                    </a:cubicBezTo>
                    <a:cubicBezTo>
                      <a:pt x="186" y="260"/>
                      <a:pt x="239" y="232"/>
                      <a:pt x="261" y="172"/>
                    </a:cubicBezTo>
                    <a:lnTo>
                      <a:pt x="261" y="146"/>
                    </a:lnTo>
                    <a:cubicBezTo>
                      <a:pt x="268" y="56"/>
                      <a:pt x="197" y="1"/>
                      <a:pt x="1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875;p49"/>
              <p:cNvSpPr/>
              <p:nvPr/>
            </p:nvSpPr>
            <p:spPr>
              <a:xfrm>
                <a:off x="-3139832" y="-568487"/>
                <a:ext cx="50862" cy="34793"/>
              </a:xfrm>
              <a:custGeom>
                <a:avLst/>
                <a:gdLst/>
                <a:ahLst/>
                <a:cxnLst/>
                <a:rect l="l" t="t" r="r" b="b"/>
                <a:pathLst>
                  <a:path w="364" h="249" extrusionOk="0">
                    <a:moveTo>
                      <a:pt x="163" y="0"/>
                    </a:moveTo>
                    <a:cubicBezTo>
                      <a:pt x="28" y="0"/>
                      <a:pt x="1" y="211"/>
                      <a:pt x="148" y="248"/>
                    </a:cubicBezTo>
                    <a:lnTo>
                      <a:pt x="174" y="248"/>
                    </a:lnTo>
                    <a:cubicBezTo>
                      <a:pt x="178" y="248"/>
                      <a:pt x="182" y="249"/>
                      <a:pt x="187" y="249"/>
                    </a:cubicBezTo>
                    <a:cubicBezTo>
                      <a:pt x="331" y="249"/>
                      <a:pt x="363" y="40"/>
                      <a:pt x="212" y="2"/>
                    </a:cubicBezTo>
                    <a:lnTo>
                      <a:pt x="187" y="2"/>
                    </a:lnTo>
                    <a:cubicBezTo>
                      <a:pt x="178" y="1"/>
                      <a:pt x="171" y="0"/>
                      <a:pt x="1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876;p49"/>
              <p:cNvSpPr/>
              <p:nvPr/>
            </p:nvSpPr>
            <p:spPr>
              <a:xfrm>
                <a:off x="-3394140" y="-759078"/>
                <a:ext cx="36749" cy="36749"/>
              </a:xfrm>
              <a:custGeom>
                <a:avLst/>
                <a:gdLst/>
                <a:ahLst/>
                <a:cxnLst/>
                <a:rect l="l" t="t" r="r" b="b"/>
                <a:pathLst>
                  <a:path w="263" h="263" extrusionOk="0">
                    <a:moveTo>
                      <a:pt x="135" y="0"/>
                    </a:moveTo>
                    <a:cubicBezTo>
                      <a:pt x="84" y="0"/>
                      <a:pt x="32" y="31"/>
                      <a:pt x="15" y="99"/>
                    </a:cubicBezTo>
                    <a:lnTo>
                      <a:pt x="15" y="125"/>
                    </a:lnTo>
                    <a:cubicBezTo>
                      <a:pt x="1" y="212"/>
                      <a:pt x="64" y="263"/>
                      <a:pt x="128" y="263"/>
                    </a:cubicBezTo>
                    <a:cubicBezTo>
                      <a:pt x="179" y="263"/>
                      <a:pt x="231" y="232"/>
                      <a:pt x="248" y="164"/>
                    </a:cubicBezTo>
                    <a:lnTo>
                      <a:pt x="248" y="138"/>
                    </a:lnTo>
                    <a:cubicBezTo>
                      <a:pt x="262" y="51"/>
                      <a:pt x="199" y="0"/>
                      <a:pt x="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877;p49"/>
              <p:cNvSpPr/>
              <p:nvPr/>
            </p:nvSpPr>
            <p:spPr>
              <a:xfrm>
                <a:off x="-3176301" y="-966856"/>
                <a:ext cx="38286" cy="39823"/>
              </a:xfrm>
              <a:custGeom>
                <a:avLst/>
                <a:gdLst/>
                <a:ahLst/>
                <a:cxnLst/>
                <a:rect l="l" t="t" r="r" b="b"/>
                <a:pathLst>
                  <a:path w="274" h="285" extrusionOk="0">
                    <a:moveTo>
                      <a:pt x="141" y="0"/>
                    </a:moveTo>
                    <a:cubicBezTo>
                      <a:pt x="90" y="0"/>
                      <a:pt x="38" y="31"/>
                      <a:pt x="21" y="99"/>
                    </a:cubicBezTo>
                    <a:lnTo>
                      <a:pt x="8" y="151"/>
                    </a:lnTo>
                    <a:cubicBezTo>
                      <a:pt x="1" y="232"/>
                      <a:pt x="70" y="284"/>
                      <a:pt x="137" y="284"/>
                    </a:cubicBezTo>
                    <a:cubicBezTo>
                      <a:pt x="188" y="284"/>
                      <a:pt x="237" y="256"/>
                      <a:pt x="254" y="189"/>
                    </a:cubicBezTo>
                    <a:lnTo>
                      <a:pt x="267" y="138"/>
                    </a:lnTo>
                    <a:cubicBezTo>
                      <a:pt x="274" y="51"/>
                      <a:pt x="208" y="0"/>
                      <a:pt x="1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878;p49"/>
              <p:cNvSpPr/>
              <p:nvPr/>
            </p:nvSpPr>
            <p:spPr>
              <a:xfrm>
                <a:off x="-3188597" y="-1202720"/>
                <a:ext cx="56311" cy="36609"/>
              </a:xfrm>
              <a:custGeom>
                <a:avLst/>
                <a:gdLst/>
                <a:ahLst/>
                <a:cxnLst/>
                <a:rect l="l" t="t" r="r" b="b"/>
                <a:pathLst>
                  <a:path w="403" h="262" extrusionOk="0">
                    <a:moveTo>
                      <a:pt x="162" y="0"/>
                    </a:moveTo>
                    <a:cubicBezTo>
                      <a:pt x="28" y="0"/>
                      <a:pt x="0" y="199"/>
                      <a:pt x="135" y="248"/>
                    </a:cubicBezTo>
                    <a:lnTo>
                      <a:pt x="212" y="261"/>
                    </a:lnTo>
                    <a:cubicBezTo>
                      <a:pt x="217" y="261"/>
                      <a:pt x="221" y="261"/>
                      <a:pt x="225" y="261"/>
                    </a:cubicBezTo>
                    <a:cubicBezTo>
                      <a:pt x="370" y="261"/>
                      <a:pt x="402" y="53"/>
                      <a:pt x="264" y="15"/>
                    </a:cubicBezTo>
                    <a:lnTo>
                      <a:pt x="186" y="2"/>
                    </a:lnTo>
                    <a:cubicBezTo>
                      <a:pt x="178" y="1"/>
                      <a:pt x="170" y="0"/>
                      <a:pt x="1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879;p49"/>
              <p:cNvSpPr/>
              <p:nvPr/>
            </p:nvSpPr>
            <p:spPr>
              <a:xfrm>
                <a:off x="-3400567" y="-1327499"/>
                <a:ext cx="50163" cy="43735"/>
              </a:xfrm>
              <a:custGeom>
                <a:avLst/>
                <a:gdLst/>
                <a:ahLst/>
                <a:cxnLst/>
                <a:rect l="l" t="t" r="r" b="b"/>
                <a:pathLst>
                  <a:path w="359" h="313" extrusionOk="0">
                    <a:moveTo>
                      <a:pt x="140" y="0"/>
                    </a:moveTo>
                    <a:cubicBezTo>
                      <a:pt x="84" y="0"/>
                      <a:pt x="34" y="39"/>
                      <a:pt x="22" y="106"/>
                    </a:cubicBezTo>
                    <a:cubicBezTo>
                      <a:pt x="1" y="214"/>
                      <a:pt x="87" y="313"/>
                      <a:pt x="191" y="313"/>
                    </a:cubicBezTo>
                    <a:cubicBezTo>
                      <a:pt x="212" y="313"/>
                      <a:pt x="234" y="309"/>
                      <a:pt x="255" y="300"/>
                    </a:cubicBezTo>
                    <a:cubicBezTo>
                      <a:pt x="359" y="262"/>
                      <a:pt x="359" y="119"/>
                      <a:pt x="255" y="68"/>
                    </a:cubicBezTo>
                    <a:cubicBezTo>
                      <a:pt x="242" y="42"/>
                      <a:pt x="203" y="16"/>
                      <a:pt x="165" y="3"/>
                    </a:cubicBezTo>
                    <a:cubicBezTo>
                      <a:pt x="156" y="1"/>
                      <a:pt x="148" y="0"/>
                      <a:pt x="1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880;p49"/>
              <p:cNvSpPr/>
              <p:nvPr/>
            </p:nvSpPr>
            <p:spPr>
              <a:xfrm>
                <a:off x="-3217382" y="-1502720"/>
                <a:ext cx="46530" cy="33256"/>
              </a:xfrm>
              <a:custGeom>
                <a:avLst/>
                <a:gdLst/>
                <a:ahLst/>
                <a:cxnLst/>
                <a:rect l="l" t="t" r="r" b="b"/>
                <a:pathLst>
                  <a:path w="333" h="238" extrusionOk="0">
                    <a:moveTo>
                      <a:pt x="161" y="0"/>
                    </a:moveTo>
                    <a:cubicBezTo>
                      <a:pt x="27" y="0"/>
                      <a:pt x="0" y="199"/>
                      <a:pt x="147" y="235"/>
                    </a:cubicBezTo>
                    <a:cubicBezTo>
                      <a:pt x="155" y="237"/>
                      <a:pt x="162" y="237"/>
                      <a:pt x="169" y="237"/>
                    </a:cubicBezTo>
                    <a:cubicBezTo>
                      <a:pt x="294" y="237"/>
                      <a:pt x="332" y="39"/>
                      <a:pt x="186" y="3"/>
                    </a:cubicBezTo>
                    <a:cubicBezTo>
                      <a:pt x="177" y="1"/>
                      <a:pt x="169" y="0"/>
                      <a:pt x="1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881;p49"/>
              <p:cNvSpPr/>
              <p:nvPr/>
            </p:nvSpPr>
            <p:spPr>
              <a:xfrm>
                <a:off x="-3611978" y="-1404909"/>
                <a:ext cx="47788" cy="34653"/>
              </a:xfrm>
              <a:custGeom>
                <a:avLst/>
                <a:gdLst/>
                <a:ahLst/>
                <a:cxnLst/>
                <a:rect l="l" t="t" r="r" b="b"/>
                <a:pathLst>
                  <a:path w="342" h="248" extrusionOk="0">
                    <a:moveTo>
                      <a:pt x="177" y="0"/>
                    </a:moveTo>
                    <a:cubicBezTo>
                      <a:pt x="33" y="0"/>
                      <a:pt x="1" y="209"/>
                      <a:pt x="152" y="247"/>
                    </a:cubicBezTo>
                    <a:cubicBezTo>
                      <a:pt x="156" y="247"/>
                      <a:pt x="160" y="247"/>
                      <a:pt x="164" y="247"/>
                    </a:cubicBezTo>
                    <a:cubicBezTo>
                      <a:pt x="297" y="247"/>
                      <a:pt x="341" y="39"/>
                      <a:pt x="190" y="1"/>
                    </a:cubicBezTo>
                    <a:cubicBezTo>
                      <a:pt x="186" y="1"/>
                      <a:pt x="182" y="0"/>
                      <a:pt x="1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882;p49"/>
              <p:cNvSpPr/>
              <p:nvPr/>
            </p:nvSpPr>
            <p:spPr>
              <a:xfrm>
                <a:off x="-3367451" y="-1560568"/>
                <a:ext cx="50163" cy="33256"/>
              </a:xfrm>
              <a:custGeom>
                <a:avLst/>
                <a:gdLst/>
                <a:ahLst/>
                <a:cxnLst/>
                <a:rect l="l" t="t" r="r" b="b"/>
                <a:pathLst>
                  <a:path w="359" h="238" extrusionOk="0">
                    <a:moveTo>
                      <a:pt x="162" y="1"/>
                    </a:moveTo>
                    <a:cubicBezTo>
                      <a:pt x="27" y="1"/>
                      <a:pt x="1" y="199"/>
                      <a:pt x="147" y="235"/>
                    </a:cubicBezTo>
                    <a:lnTo>
                      <a:pt x="173" y="235"/>
                    </a:lnTo>
                    <a:cubicBezTo>
                      <a:pt x="181" y="237"/>
                      <a:pt x="189" y="238"/>
                      <a:pt x="196" y="238"/>
                    </a:cubicBezTo>
                    <a:cubicBezTo>
                      <a:pt x="321" y="238"/>
                      <a:pt x="359" y="39"/>
                      <a:pt x="212" y="3"/>
                    </a:cubicBezTo>
                    <a:lnTo>
                      <a:pt x="186" y="3"/>
                    </a:lnTo>
                    <a:cubicBezTo>
                      <a:pt x="178" y="1"/>
                      <a:pt x="169" y="1"/>
                      <a:pt x="1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883;p49"/>
              <p:cNvSpPr/>
              <p:nvPr/>
            </p:nvSpPr>
            <p:spPr>
              <a:xfrm>
                <a:off x="-2519571" y="-1280690"/>
                <a:ext cx="37587" cy="36190"/>
              </a:xfrm>
              <a:custGeom>
                <a:avLst/>
                <a:gdLst/>
                <a:ahLst/>
                <a:cxnLst/>
                <a:rect l="l" t="t" r="r" b="b"/>
                <a:pathLst>
                  <a:path w="269" h="259" extrusionOk="0">
                    <a:moveTo>
                      <a:pt x="131" y="0"/>
                    </a:moveTo>
                    <a:cubicBezTo>
                      <a:pt x="81" y="0"/>
                      <a:pt x="32" y="29"/>
                      <a:pt x="15" y="95"/>
                    </a:cubicBezTo>
                    <a:lnTo>
                      <a:pt x="15" y="121"/>
                    </a:lnTo>
                    <a:cubicBezTo>
                      <a:pt x="1" y="208"/>
                      <a:pt x="68" y="258"/>
                      <a:pt x="136" y="258"/>
                    </a:cubicBezTo>
                    <a:cubicBezTo>
                      <a:pt x="190" y="258"/>
                      <a:pt x="244" y="227"/>
                      <a:pt x="261" y="159"/>
                    </a:cubicBezTo>
                    <a:lnTo>
                      <a:pt x="261" y="134"/>
                    </a:lnTo>
                    <a:cubicBezTo>
                      <a:pt x="268" y="52"/>
                      <a:pt x="199" y="0"/>
                      <a:pt x="1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884;p49"/>
              <p:cNvSpPr/>
              <p:nvPr/>
            </p:nvSpPr>
            <p:spPr>
              <a:xfrm>
                <a:off x="-2300056" y="-1316460"/>
                <a:ext cx="50722" cy="34933"/>
              </a:xfrm>
              <a:custGeom>
                <a:avLst/>
                <a:gdLst/>
                <a:ahLst/>
                <a:cxnLst/>
                <a:rect l="l" t="t" r="r" b="b"/>
                <a:pathLst>
                  <a:path w="363" h="250" extrusionOk="0">
                    <a:moveTo>
                      <a:pt x="177" y="1"/>
                    </a:moveTo>
                    <a:cubicBezTo>
                      <a:pt x="33" y="1"/>
                      <a:pt x="0" y="210"/>
                      <a:pt x="151" y="247"/>
                    </a:cubicBezTo>
                    <a:lnTo>
                      <a:pt x="177" y="247"/>
                    </a:lnTo>
                    <a:cubicBezTo>
                      <a:pt x="185" y="249"/>
                      <a:pt x="193" y="249"/>
                      <a:pt x="200" y="249"/>
                    </a:cubicBezTo>
                    <a:cubicBezTo>
                      <a:pt x="336" y="249"/>
                      <a:pt x="363" y="38"/>
                      <a:pt x="216" y="2"/>
                    </a:cubicBezTo>
                    <a:lnTo>
                      <a:pt x="190" y="2"/>
                    </a:lnTo>
                    <a:cubicBezTo>
                      <a:pt x="186" y="1"/>
                      <a:pt x="181" y="1"/>
                      <a:pt x="1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885;p49"/>
              <p:cNvSpPr/>
              <p:nvPr/>
            </p:nvSpPr>
            <p:spPr>
              <a:xfrm>
                <a:off x="-2150685" y="-1044406"/>
                <a:ext cx="41640" cy="42059"/>
              </a:xfrm>
              <a:custGeom>
                <a:avLst/>
                <a:gdLst/>
                <a:ahLst/>
                <a:cxnLst/>
                <a:rect l="l" t="t" r="r" b="b"/>
                <a:pathLst>
                  <a:path w="298" h="301" extrusionOk="0">
                    <a:moveTo>
                      <a:pt x="142" y="0"/>
                    </a:moveTo>
                    <a:cubicBezTo>
                      <a:pt x="105" y="0"/>
                      <a:pt x="68" y="17"/>
                      <a:pt x="39" y="46"/>
                    </a:cubicBezTo>
                    <a:cubicBezTo>
                      <a:pt x="13" y="85"/>
                      <a:pt x="0" y="137"/>
                      <a:pt x="26" y="188"/>
                    </a:cubicBezTo>
                    <a:cubicBezTo>
                      <a:pt x="34" y="258"/>
                      <a:pt x="98" y="300"/>
                      <a:pt x="158" y="300"/>
                    </a:cubicBezTo>
                    <a:cubicBezTo>
                      <a:pt x="199" y="300"/>
                      <a:pt x="238" y="281"/>
                      <a:pt x="259" y="240"/>
                    </a:cubicBezTo>
                    <a:cubicBezTo>
                      <a:pt x="298" y="162"/>
                      <a:pt x="285" y="72"/>
                      <a:pt x="220" y="33"/>
                    </a:cubicBezTo>
                    <a:cubicBezTo>
                      <a:pt x="198" y="10"/>
                      <a:pt x="170" y="0"/>
                      <a:pt x="1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886;p49"/>
              <p:cNvSpPr/>
              <p:nvPr/>
            </p:nvSpPr>
            <p:spPr>
              <a:xfrm>
                <a:off x="-2370480" y="-976638"/>
                <a:ext cx="51281" cy="34513"/>
              </a:xfrm>
              <a:custGeom>
                <a:avLst/>
                <a:gdLst/>
                <a:ahLst/>
                <a:cxnLst/>
                <a:rect l="l" t="t" r="r" b="b"/>
                <a:pathLst>
                  <a:path w="367" h="247" extrusionOk="0">
                    <a:moveTo>
                      <a:pt x="177" y="0"/>
                    </a:moveTo>
                    <a:cubicBezTo>
                      <a:pt x="32" y="0"/>
                      <a:pt x="0" y="209"/>
                      <a:pt x="151" y="246"/>
                    </a:cubicBezTo>
                    <a:lnTo>
                      <a:pt x="177" y="246"/>
                    </a:lnTo>
                    <a:cubicBezTo>
                      <a:pt x="181" y="247"/>
                      <a:pt x="185" y="247"/>
                      <a:pt x="190" y="247"/>
                    </a:cubicBezTo>
                    <a:cubicBezTo>
                      <a:pt x="334" y="247"/>
                      <a:pt x="366" y="38"/>
                      <a:pt x="215" y="1"/>
                    </a:cubicBezTo>
                    <a:lnTo>
                      <a:pt x="190" y="1"/>
                    </a:lnTo>
                    <a:cubicBezTo>
                      <a:pt x="185" y="0"/>
                      <a:pt x="181" y="0"/>
                      <a:pt x="1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887;p49"/>
              <p:cNvSpPr/>
              <p:nvPr/>
            </p:nvSpPr>
            <p:spPr>
              <a:xfrm>
                <a:off x="-2630377" y="-669651"/>
                <a:ext cx="45552" cy="34793"/>
              </a:xfrm>
              <a:custGeom>
                <a:avLst/>
                <a:gdLst/>
                <a:ahLst/>
                <a:cxnLst/>
                <a:rect l="l" t="t" r="r" b="b"/>
                <a:pathLst>
                  <a:path w="326" h="249" extrusionOk="0">
                    <a:moveTo>
                      <a:pt x="164" y="0"/>
                    </a:moveTo>
                    <a:cubicBezTo>
                      <a:pt x="29" y="0"/>
                      <a:pt x="1" y="211"/>
                      <a:pt x="136" y="248"/>
                    </a:cubicBezTo>
                    <a:cubicBezTo>
                      <a:pt x="140" y="248"/>
                      <a:pt x="144" y="248"/>
                      <a:pt x="149" y="248"/>
                    </a:cubicBezTo>
                    <a:cubicBezTo>
                      <a:pt x="293" y="248"/>
                      <a:pt x="326" y="40"/>
                      <a:pt x="187" y="2"/>
                    </a:cubicBezTo>
                    <a:cubicBezTo>
                      <a:pt x="179" y="1"/>
                      <a:pt x="171" y="0"/>
                      <a:pt x="1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888;p49"/>
              <p:cNvSpPr/>
              <p:nvPr/>
            </p:nvSpPr>
            <p:spPr>
              <a:xfrm>
                <a:off x="-2792883" y="-577569"/>
                <a:ext cx="45412" cy="34793"/>
              </a:xfrm>
              <a:custGeom>
                <a:avLst/>
                <a:gdLst/>
                <a:ahLst/>
                <a:cxnLst/>
                <a:rect l="l" t="t" r="r" b="b"/>
                <a:pathLst>
                  <a:path w="325" h="249" extrusionOk="0">
                    <a:moveTo>
                      <a:pt x="163" y="1"/>
                    </a:moveTo>
                    <a:cubicBezTo>
                      <a:pt x="28" y="1"/>
                      <a:pt x="0" y="212"/>
                      <a:pt x="135" y="248"/>
                    </a:cubicBezTo>
                    <a:cubicBezTo>
                      <a:pt x="139" y="249"/>
                      <a:pt x="144" y="249"/>
                      <a:pt x="148" y="249"/>
                    </a:cubicBezTo>
                    <a:cubicBezTo>
                      <a:pt x="292" y="249"/>
                      <a:pt x="325" y="40"/>
                      <a:pt x="187" y="3"/>
                    </a:cubicBezTo>
                    <a:cubicBezTo>
                      <a:pt x="178" y="1"/>
                      <a:pt x="171"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 name="Google Shape;1889;p49"/>
            <p:cNvGrpSpPr/>
            <p:nvPr/>
          </p:nvGrpSpPr>
          <p:grpSpPr>
            <a:xfrm>
              <a:off x="-4469779" y="250050"/>
              <a:ext cx="3127571" cy="1129995"/>
              <a:chOff x="-4469779" y="250050"/>
              <a:chExt cx="3127571" cy="1129995"/>
            </a:xfrm>
          </p:grpSpPr>
          <p:sp>
            <p:nvSpPr>
              <p:cNvPr id="54" name="Google Shape;1890;p49"/>
              <p:cNvSpPr/>
              <p:nvPr/>
            </p:nvSpPr>
            <p:spPr>
              <a:xfrm>
                <a:off x="-3799496" y="524759"/>
                <a:ext cx="58128" cy="36609"/>
              </a:xfrm>
              <a:custGeom>
                <a:avLst/>
                <a:gdLst/>
                <a:ahLst/>
                <a:cxnLst/>
                <a:rect l="l" t="t" r="r" b="b"/>
                <a:pathLst>
                  <a:path w="416" h="262" extrusionOk="0">
                    <a:moveTo>
                      <a:pt x="164" y="0"/>
                    </a:moveTo>
                    <a:cubicBezTo>
                      <a:pt x="29" y="0"/>
                      <a:pt x="1" y="211"/>
                      <a:pt x="136" y="248"/>
                    </a:cubicBezTo>
                    <a:lnTo>
                      <a:pt x="226" y="261"/>
                    </a:lnTo>
                    <a:cubicBezTo>
                      <a:pt x="230" y="261"/>
                      <a:pt x="234" y="261"/>
                      <a:pt x="238" y="261"/>
                    </a:cubicBezTo>
                    <a:cubicBezTo>
                      <a:pt x="371" y="261"/>
                      <a:pt x="416" y="53"/>
                      <a:pt x="265" y="15"/>
                    </a:cubicBezTo>
                    <a:lnTo>
                      <a:pt x="187" y="2"/>
                    </a:lnTo>
                    <a:cubicBezTo>
                      <a:pt x="179" y="1"/>
                      <a:pt x="172" y="0"/>
                      <a:pt x="1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891;p49"/>
              <p:cNvSpPr/>
              <p:nvPr/>
            </p:nvSpPr>
            <p:spPr>
              <a:xfrm>
                <a:off x="-3449193" y="314186"/>
                <a:ext cx="36609" cy="36889"/>
              </a:xfrm>
              <a:custGeom>
                <a:avLst/>
                <a:gdLst/>
                <a:ahLst/>
                <a:cxnLst/>
                <a:rect l="l" t="t" r="r" b="b"/>
                <a:pathLst>
                  <a:path w="262" h="264" extrusionOk="0">
                    <a:moveTo>
                      <a:pt x="129" y="1"/>
                    </a:moveTo>
                    <a:cubicBezTo>
                      <a:pt x="77" y="1"/>
                      <a:pt x="25" y="32"/>
                      <a:pt x="8" y="100"/>
                    </a:cubicBezTo>
                    <a:lnTo>
                      <a:pt x="8" y="126"/>
                    </a:lnTo>
                    <a:cubicBezTo>
                      <a:pt x="1" y="213"/>
                      <a:pt x="67" y="263"/>
                      <a:pt x="133" y="263"/>
                    </a:cubicBezTo>
                    <a:cubicBezTo>
                      <a:pt x="185" y="263"/>
                      <a:pt x="237" y="232"/>
                      <a:pt x="254" y="164"/>
                    </a:cubicBezTo>
                    <a:lnTo>
                      <a:pt x="254" y="138"/>
                    </a:lnTo>
                    <a:cubicBezTo>
                      <a:pt x="261" y="51"/>
                      <a:pt x="195" y="1"/>
                      <a:pt x="1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892;p49"/>
              <p:cNvSpPr/>
              <p:nvPr/>
            </p:nvSpPr>
            <p:spPr>
              <a:xfrm>
                <a:off x="-3290181" y="639477"/>
                <a:ext cx="46390" cy="37727"/>
              </a:xfrm>
              <a:custGeom>
                <a:avLst/>
                <a:gdLst/>
                <a:ahLst/>
                <a:cxnLst/>
                <a:rect l="l" t="t" r="r" b="b"/>
                <a:pathLst>
                  <a:path w="332" h="270" extrusionOk="0">
                    <a:moveTo>
                      <a:pt x="156" y="0"/>
                    </a:moveTo>
                    <a:cubicBezTo>
                      <a:pt x="73" y="0"/>
                      <a:pt x="1" y="88"/>
                      <a:pt x="47" y="190"/>
                    </a:cubicBezTo>
                    <a:lnTo>
                      <a:pt x="73" y="216"/>
                    </a:lnTo>
                    <a:cubicBezTo>
                      <a:pt x="99" y="253"/>
                      <a:pt x="134" y="269"/>
                      <a:pt x="168" y="269"/>
                    </a:cubicBezTo>
                    <a:cubicBezTo>
                      <a:pt x="252" y="269"/>
                      <a:pt x="331" y="175"/>
                      <a:pt x="267" y="74"/>
                    </a:cubicBezTo>
                    <a:lnTo>
                      <a:pt x="254" y="48"/>
                    </a:lnTo>
                    <a:cubicBezTo>
                      <a:pt x="224" y="14"/>
                      <a:pt x="189" y="0"/>
                      <a:pt x="1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893;p49"/>
              <p:cNvSpPr/>
              <p:nvPr/>
            </p:nvSpPr>
            <p:spPr>
              <a:xfrm>
                <a:off x="-3623716" y="921033"/>
                <a:ext cx="37587" cy="36470"/>
              </a:xfrm>
              <a:custGeom>
                <a:avLst/>
                <a:gdLst/>
                <a:ahLst/>
                <a:cxnLst/>
                <a:rect l="l" t="t" r="r" b="b"/>
                <a:pathLst>
                  <a:path w="269" h="261" extrusionOk="0">
                    <a:moveTo>
                      <a:pt x="132" y="1"/>
                    </a:moveTo>
                    <a:cubicBezTo>
                      <a:pt x="81" y="1"/>
                      <a:pt x="32" y="28"/>
                      <a:pt x="16" y="89"/>
                    </a:cubicBezTo>
                    <a:lnTo>
                      <a:pt x="16" y="115"/>
                    </a:lnTo>
                    <a:cubicBezTo>
                      <a:pt x="1" y="205"/>
                      <a:pt x="69" y="260"/>
                      <a:pt x="138" y="260"/>
                    </a:cubicBezTo>
                    <a:cubicBezTo>
                      <a:pt x="189" y="260"/>
                      <a:pt x="240" y="231"/>
                      <a:pt x="261" y="166"/>
                    </a:cubicBezTo>
                    <a:lnTo>
                      <a:pt x="261" y="141"/>
                    </a:lnTo>
                    <a:cubicBezTo>
                      <a:pt x="269" y="51"/>
                      <a:pt x="199" y="1"/>
                      <a:pt x="1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894;p49"/>
              <p:cNvSpPr/>
              <p:nvPr/>
            </p:nvSpPr>
            <p:spPr>
              <a:xfrm>
                <a:off x="-4107879" y="819030"/>
                <a:ext cx="38565" cy="40103"/>
              </a:xfrm>
              <a:custGeom>
                <a:avLst/>
                <a:gdLst/>
                <a:ahLst/>
                <a:cxnLst/>
                <a:rect l="l" t="t" r="r" b="b"/>
                <a:pathLst>
                  <a:path w="276" h="287" extrusionOk="0">
                    <a:moveTo>
                      <a:pt x="133" y="1"/>
                    </a:moveTo>
                    <a:cubicBezTo>
                      <a:pt x="81" y="1"/>
                      <a:pt x="31" y="30"/>
                      <a:pt x="15" y="95"/>
                    </a:cubicBezTo>
                    <a:lnTo>
                      <a:pt x="15" y="146"/>
                    </a:lnTo>
                    <a:cubicBezTo>
                      <a:pt x="0" y="236"/>
                      <a:pt x="66" y="286"/>
                      <a:pt x="135" y="286"/>
                    </a:cubicBezTo>
                    <a:cubicBezTo>
                      <a:pt x="186" y="286"/>
                      <a:pt x="239" y="259"/>
                      <a:pt x="261" y="198"/>
                    </a:cubicBezTo>
                    <a:lnTo>
                      <a:pt x="261" y="146"/>
                    </a:lnTo>
                    <a:cubicBezTo>
                      <a:pt x="276" y="56"/>
                      <a:pt x="203" y="1"/>
                      <a:pt x="1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895;p49"/>
              <p:cNvSpPr/>
              <p:nvPr/>
            </p:nvSpPr>
            <p:spPr>
              <a:xfrm>
                <a:off x="-3188038" y="1114279"/>
                <a:ext cx="58128" cy="38426"/>
              </a:xfrm>
              <a:custGeom>
                <a:avLst/>
                <a:gdLst/>
                <a:ahLst/>
                <a:cxnLst/>
                <a:rect l="l" t="t" r="r" b="b"/>
                <a:pathLst>
                  <a:path w="416" h="275" extrusionOk="0">
                    <a:moveTo>
                      <a:pt x="186" y="0"/>
                    </a:moveTo>
                    <a:cubicBezTo>
                      <a:pt x="82" y="0"/>
                      <a:pt x="0" y="135"/>
                      <a:pt x="105" y="219"/>
                    </a:cubicBezTo>
                    <a:lnTo>
                      <a:pt x="144" y="245"/>
                    </a:lnTo>
                    <a:cubicBezTo>
                      <a:pt x="170" y="266"/>
                      <a:pt x="197" y="274"/>
                      <a:pt x="224" y="274"/>
                    </a:cubicBezTo>
                    <a:cubicBezTo>
                      <a:pt x="329" y="274"/>
                      <a:pt x="415" y="136"/>
                      <a:pt x="312" y="64"/>
                    </a:cubicBezTo>
                    <a:lnTo>
                      <a:pt x="260" y="25"/>
                    </a:lnTo>
                    <a:cubicBezTo>
                      <a:pt x="235" y="8"/>
                      <a:pt x="210" y="0"/>
                      <a:pt x="1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896;p49"/>
              <p:cNvSpPr/>
              <p:nvPr/>
            </p:nvSpPr>
            <p:spPr>
              <a:xfrm>
                <a:off x="-2421202" y="1133841"/>
                <a:ext cx="47229" cy="34933"/>
              </a:xfrm>
              <a:custGeom>
                <a:avLst/>
                <a:gdLst/>
                <a:ahLst/>
                <a:cxnLst/>
                <a:rect l="l" t="t" r="r" b="b"/>
                <a:pathLst>
                  <a:path w="338" h="250" extrusionOk="0">
                    <a:moveTo>
                      <a:pt x="178" y="1"/>
                    </a:moveTo>
                    <a:cubicBezTo>
                      <a:pt x="33" y="1"/>
                      <a:pt x="1" y="209"/>
                      <a:pt x="152" y="247"/>
                    </a:cubicBezTo>
                    <a:cubicBezTo>
                      <a:pt x="160" y="248"/>
                      <a:pt x="168" y="249"/>
                      <a:pt x="175" y="249"/>
                    </a:cubicBezTo>
                    <a:cubicBezTo>
                      <a:pt x="310" y="249"/>
                      <a:pt x="338" y="38"/>
                      <a:pt x="191" y="1"/>
                    </a:cubicBezTo>
                    <a:cubicBezTo>
                      <a:pt x="186" y="1"/>
                      <a:pt x="182" y="1"/>
                      <a:pt x="1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897;p49"/>
              <p:cNvSpPr/>
              <p:nvPr/>
            </p:nvSpPr>
            <p:spPr>
              <a:xfrm>
                <a:off x="-2489809" y="739105"/>
                <a:ext cx="46949" cy="37448"/>
              </a:xfrm>
              <a:custGeom>
                <a:avLst/>
                <a:gdLst/>
                <a:ahLst/>
                <a:cxnLst/>
                <a:rect l="l" t="t" r="r" b="b"/>
                <a:pathLst>
                  <a:path w="336" h="268" extrusionOk="0">
                    <a:moveTo>
                      <a:pt x="161" y="1"/>
                    </a:moveTo>
                    <a:cubicBezTo>
                      <a:pt x="77" y="1"/>
                      <a:pt x="1" y="94"/>
                      <a:pt x="48" y="188"/>
                    </a:cubicBezTo>
                    <a:lnTo>
                      <a:pt x="74" y="214"/>
                    </a:lnTo>
                    <a:cubicBezTo>
                      <a:pt x="100" y="252"/>
                      <a:pt x="136" y="268"/>
                      <a:pt x="170" y="268"/>
                    </a:cubicBezTo>
                    <a:cubicBezTo>
                      <a:pt x="255" y="268"/>
                      <a:pt x="336" y="176"/>
                      <a:pt x="281" y="85"/>
                    </a:cubicBezTo>
                    <a:lnTo>
                      <a:pt x="255" y="46"/>
                    </a:lnTo>
                    <a:cubicBezTo>
                      <a:pt x="226" y="14"/>
                      <a:pt x="193" y="1"/>
                      <a:pt x="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898;p49"/>
              <p:cNvSpPr/>
              <p:nvPr/>
            </p:nvSpPr>
            <p:spPr>
              <a:xfrm>
                <a:off x="-2761164" y="441340"/>
                <a:ext cx="59665" cy="36050"/>
              </a:xfrm>
              <a:custGeom>
                <a:avLst/>
                <a:gdLst/>
                <a:ahLst/>
                <a:cxnLst/>
                <a:rect l="l" t="t" r="r" b="b"/>
                <a:pathLst>
                  <a:path w="427" h="258" extrusionOk="0">
                    <a:moveTo>
                      <a:pt x="239" y="0"/>
                    </a:moveTo>
                    <a:cubicBezTo>
                      <a:pt x="229" y="0"/>
                      <a:pt x="217" y="1"/>
                      <a:pt x="205" y="4"/>
                    </a:cubicBezTo>
                    <a:lnTo>
                      <a:pt x="141" y="17"/>
                    </a:lnTo>
                    <a:cubicBezTo>
                      <a:pt x="1" y="64"/>
                      <a:pt x="60" y="258"/>
                      <a:pt x="187" y="258"/>
                    </a:cubicBezTo>
                    <a:cubicBezTo>
                      <a:pt x="201" y="258"/>
                      <a:pt x="216" y="255"/>
                      <a:pt x="231" y="250"/>
                    </a:cubicBezTo>
                    <a:lnTo>
                      <a:pt x="283" y="237"/>
                    </a:lnTo>
                    <a:cubicBezTo>
                      <a:pt x="426" y="201"/>
                      <a:pt x="371" y="0"/>
                      <a:pt x="2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899;p49"/>
              <p:cNvSpPr/>
              <p:nvPr/>
            </p:nvSpPr>
            <p:spPr>
              <a:xfrm>
                <a:off x="-2383195" y="372314"/>
                <a:ext cx="48207" cy="37448"/>
              </a:xfrm>
              <a:custGeom>
                <a:avLst/>
                <a:gdLst/>
                <a:ahLst/>
                <a:cxnLst/>
                <a:rect l="l" t="t" r="r" b="b"/>
                <a:pathLst>
                  <a:path w="345" h="268" extrusionOk="0">
                    <a:moveTo>
                      <a:pt x="161" y="0"/>
                    </a:moveTo>
                    <a:cubicBezTo>
                      <a:pt x="77" y="0"/>
                      <a:pt x="1" y="94"/>
                      <a:pt x="48" y="188"/>
                    </a:cubicBezTo>
                    <a:lnTo>
                      <a:pt x="74" y="214"/>
                    </a:lnTo>
                    <a:cubicBezTo>
                      <a:pt x="100" y="252"/>
                      <a:pt x="137" y="267"/>
                      <a:pt x="173" y="267"/>
                    </a:cubicBezTo>
                    <a:cubicBezTo>
                      <a:pt x="260" y="267"/>
                      <a:pt x="345" y="176"/>
                      <a:pt x="281" y="85"/>
                    </a:cubicBezTo>
                    <a:lnTo>
                      <a:pt x="255" y="46"/>
                    </a:lnTo>
                    <a:cubicBezTo>
                      <a:pt x="226" y="14"/>
                      <a:pt x="193" y="0"/>
                      <a:pt x="1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900;p49"/>
              <p:cNvSpPr/>
              <p:nvPr/>
            </p:nvSpPr>
            <p:spPr>
              <a:xfrm>
                <a:off x="-3052361" y="338639"/>
                <a:ext cx="47648" cy="37727"/>
              </a:xfrm>
              <a:custGeom>
                <a:avLst/>
                <a:gdLst/>
                <a:ahLst/>
                <a:cxnLst/>
                <a:rect l="l" t="t" r="r" b="b"/>
                <a:pathLst>
                  <a:path w="341" h="270" extrusionOk="0">
                    <a:moveTo>
                      <a:pt x="168" y="1"/>
                    </a:moveTo>
                    <a:cubicBezTo>
                      <a:pt x="80" y="1"/>
                      <a:pt x="1" y="95"/>
                      <a:pt x="65" y="196"/>
                    </a:cubicBezTo>
                    <a:lnTo>
                      <a:pt x="78" y="222"/>
                    </a:lnTo>
                    <a:cubicBezTo>
                      <a:pt x="108" y="255"/>
                      <a:pt x="144" y="270"/>
                      <a:pt x="178" y="270"/>
                    </a:cubicBezTo>
                    <a:cubicBezTo>
                      <a:pt x="264" y="270"/>
                      <a:pt x="340" y="181"/>
                      <a:pt x="285" y="80"/>
                    </a:cubicBezTo>
                    <a:lnTo>
                      <a:pt x="272" y="54"/>
                    </a:lnTo>
                    <a:cubicBezTo>
                      <a:pt x="242" y="16"/>
                      <a:pt x="204" y="1"/>
                      <a:pt x="1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901;p49"/>
              <p:cNvSpPr/>
              <p:nvPr/>
            </p:nvSpPr>
            <p:spPr>
              <a:xfrm>
                <a:off x="-1911328" y="888895"/>
                <a:ext cx="38286" cy="40382"/>
              </a:xfrm>
              <a:custGeom>
                <a:avLst/>
                <a:gdLst/>
                <a:ahLst/>
                <a:cxnLst/>
                <a:rect l="l" t="t" r="r" b="b"/>
                <a:pathLst>
                  <a:path w="274" h="289" extrusionOk="0">
                    <a:moveTo>
                      <a:pt x="141" y="0"/>
                    </a:moveTo>
                    <a:cubicBezTo>
                      <a:pt x="89" y="0"/>
                      <a:pt x="37" y="31"/>
                      <a:pt x="20" y="99"/>
                    </a:cubicBezTo>
                    <a:lnTo>
                      <a:pt x="7" y="151"/>
                    </a:lnTo>
                    <a:cubicBezTo>
                      <a:pt x="0" y="238"/>
                      <a:pt x="66" y="288"/>
                      <a:pt x="132" y="288"/>
                    </a:cubicBezTo>
                    <a:cubicBezTo>
                      <a:pt x="184" y="288"/>
                      <a:pt x="236" y="258"/>
                      <a:pt x="253" y="190"/>
                    </a:cubicBezTo>
                    <a:lnTo>
                      <a:pt x="266" y="138"/>
                    </a:lnTo>
                    <a:cubicBezTo>
                      <a:pt x="273" y="51"/>
                      <a:pt x="207" y="0"/>
                      <a:pt x="1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902;p49"/>
              <p:cNvSpPr/>
              <p:nvPr/>
            </p:nvSpPr>
            <p:spPr>
              <a:xfrm>
                <a:off x="-1604342" y="658620"/>
                <a:ext cx="47648" cy="34653"/>
              </a:xfrm>
              <a:custGeom>
                <a:avLst/>
                <a:gdLst/>
                <a:ahLst/>
                <a:cxnLst/>
                <a:rect l="l" t="t" r="r" b="b"/>
                <a:pathLst>
                  <a:path w="341" h="248" extrusionOk="0">
                    <a:moveTo>
                      <a:pt x="177" y="1"/>
                    </a:moveTo>
                    <a:cubicBezTo>
                      <a:pt x="33" y="1"/>
                      <a:pt x="0" y="209"/>
                      <a:pt x="151" y="247"/>
                    </a:cubicBezTo>
                    <a:cubicBezTo>
                      <a:pt x="155" y="247"/>
                      <a:pt x="159" y="247"/>
                      <a:pt x="163" y="247"/>
                    </a:cubicBezTo>
                    <a:cubicBezTo>
                      <a:pt x="296" y="247"/>
                      <a:pt x="341" y="39"/>
                      <a:pt x="190" y="1"/>
                    </a:cubicBezTo>
                    <a:cubicBezTo>
                      <a:pt x="185" y="1"/>
                      <a:pt x="181" y="1"/>
                      <a:pt x="1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903;p49"/>
              <p:cNvSpPr/>
              <p:nvPr/>
            </p:nvSpPr>
            <p:spPr>
              <a:xfrm>
                <a:off x="-1391813" y="1016608"/>
                <a:ext cx="49604" cy="39683"/>
              </a:xfrm>
              <a:custGeom>
                <a:avLst/>
                <a:gdLst/>
                <a:ahLst/>
                <a:cxnLst/>
                <a:rect l="l" t="t" r="r" b="b"/>
                <a:pathLst>
                  <a:path w="355" h="284" extrusionOk="0">
                    <a:moveTo>
                      <a:pt x="178" y="0"/>
                    </a:moveTo>
                    <a:cubicBezTo>
                      <a:pt x="90" y="0"/>
                      <a:pt x="0" y="100"/>
                      <a:pt x="65" y="194"/>
                    </a:cubicBezTo>
                    <a:lnTo>
                      <a:pt x="91" y="233"/>
                    </a:lnTo>
                    <a:cubicBezTo>
                      <a:pt x="117" y="269"/>
                      <a:pt x="150" y="284"/>
                      <a:pt x="183" y="284"/>
                    </a:cubicBezTo>
                    <a:cubicBezTo>
                      <a:pt x="269" y="284"/>
                      <a:pt x="354" y="184"/>
                      <a:pt x="298" y="90"/>
                    </a:cubicBezTo>
                    <a:lnTo>
                      <a:pt x="272" y="51"/>
                    </a:lnTo>
                    <a:cubicBezTo>
                      <a:pt x="247" y="15"/>
                      <a:pt x="213" y="0"/>
                      <a:pt x="1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904;p49"/>
              <p:cNvSpPr/>
              <p:nvPr/>
            </p:nvSpPr>
            <p:spPr>
              <a:xfrm>
                <a:off x="-1840625" y="512044"/>
                <a:ext cx="45412" cy="34793"/>
              </a:xfrm>
              <a:custGeom>
                <a:avLst/>
                <a:gdLst/>
                <a:ahLst/>
                <a:cxnLst/>
                <a:rect l="l" t="t" r="r" b="b"/>
                <a:pathLst>
                  <a:path w="325" h="249" extrusionOk="0">
                    <a:moveTo>
                      <a:pt x="162" y="1"/>
                    </a:moveTo>
                    <a:cubicBezTo>
                      <a:pt x="28" y="1"/>
                      <a:pt x="1" y="200"/>
                      <a:pt x="135" y="248"/>
                    </a:cubicBezTo>
                    <a:cubicBezTo>
                      <a:pt x="139" y="249"/>
                      <a:pt x="144" y="249"/>
                      <a:pt x="148" y="249"/>
                    </a:cubicBezTo>
                    <a:cubicBezTo>
                      <a:pt x="292" y="249"/>
                      <a:pt x="325" y="40"/>
                      <a:pt x="187" y="3"/>
                    </a:cubicBezTo>
                    <a:cubicBezTo>
                      <a:pt x="178" y="1"/>
                      <a:pt x="170" y="1"/>
                      <a:pt x="1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905;p49"/>
              <p:cNvSpPr/>
              <p:nvPr/>
            </p:nvSpPr>
            <p:spPr>
              <a:xfrm>
                <a:off x="-2202525" y="727367"/>
                <a:ext cx="45971" cy="34513"/>
              </a:xfrm>
              <a:custGeom>
                <a:avLst/>
                <a:gdLst/>
                <a:ahLst/>
                <a:cxnLst/>
                <a:rect l="l" t="t" r="r" b="b"/>
                <a:pathLst>
                  <a:path w="329" h="247" extrusionOk="0">
                    <a:moveTo>
                      <a:pt x="177" y="0"/>
                    </a:moveTo>
                    <a:cubicBezTo>
                      <a:pt x="33" y="0"/>
                      <a:pt x="0" y="209"/>
                      <a:pt x="139" y="246"/>
                    </a:cubicBezTo>
                    <a:cubicBezTo>
                      <a:pt x="143" y="247"/>
                      <a:pt x="147" y="247"/>
                      <a:pt x="152" y="247"/>
                    </a:cubicBezTo>
                    <a:cubicBezTo>
                      <a:pt x="296" y="247"/>
                      <a:pt x="329" y="38"/>
                      <a:pt x="190" y="1"/>
                    </a:cubicBezTo>
                    <a:cubicBezTo>
                      <a:pt x="186" y="0"/>
                      <a:pt x="182" y="0"/>
                      <a:pt x="1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906;p49"/>
              <p:cNvSpPr/>
              <p:nvPr/>
            </p:nvSpPr>
            <p:spPr>
              <a:xfrm>
                <a:off x="-1983289" y="1213208"/>
                <a:ext cx="46530" cy="33256"/>
              </a:xfrm>
              <a:custGeom>
                <a:avLst/>
                <a:gdLst/>
                <a:ahLst/>
                <a:cxnLst/>
                <a:rect l="l" t="t" r="r" b="b"/>
                <a:pathLst>
                  <a:path w="333" h="238" extrusionOk="0">
                    <a:moveTo>
                      <a:pt x="161" y="0"/>
                    </a:moveTo>
                    <a:cubicBezTo>
                      <a:pt x="27" y="0"/>
                      <a:pt x="1" y="198"/>
                      <a:pt x="147" y="235"/>
                    </a:cubicBezTo>
                    <a:cubicBezTo>
                      <a:pt x="156" y="237"/>
                      <a:pt x="164" y="237"/>
                      <a:pt x="172" y="237"/>
                    </a:cubicBezTo>
                    <a:cubicBezTo>
                      <a:pt x="306" y="237"/>
                      <a:pt x="333" y="39"/>
                      <a:pt x="186" y="2"/>
                    </a:cubicBezTo>
                    <a:cubicBezTo>
                      <a:pt x="177" y="1"/>
                      <a:pt x="169" y="0"/>
                      <a:pt x="1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907;p49"/>
              <p:cNvSpPr/>
              <p:nvPr/>
            </p:nvSpPr>
            <p:spPr>
              <a:xfrm>
                <a:off x="-2599916" y="1334912"/>
                <a:ext cx="38426" cy="39963"/>
              </a:xfrm>
              <a:custGeom>
                <a:avLst/>
                <a:gdLst/>
                <a:ahLst/>
                <a:cxnLst/>
                <a:rect l="l" t="t" r="r" b="b"/>
                <a:pathLst>
                  <a:path w="275" h="286" extrusionOk="0">
                    <a:moveTo>
                      <a:pt x="137" y="0"/>
                    </a:moveTo>
                    <a:cubicBezTo>
                      <a:pt x="87" y="0"/>
                      <a:pt x="38" y="28"/>
                      <a:pt x="21" y="88"/>
                    </a:cubicBezTo>
                    <a:lnTo>
                      <a:pt x="8" y="140"/>
                    </a:lnTo>
                    <a:cubicBezTo>
                      <a:pt x="1" y="230"/>
                      <a:pt x="72" y="285"/>
                      <a:pt x="140" y="285"/>
                    </a:cubicBezTo>
                    <a:cubicBezTo>
                      <a:pt x="190" y="285"/>
                      <a:pt x="238" y="257"/>
                      <a:pt x="254" y="192"/>
                    </a:cubicBezTo>
                    <a:lnTo>
                      <a:pt x="267" y="140"/>
                    </a:lnTo>
                    <a:cubicBezTo>
                      <a:pt x="274" y="51"/>
                      <a:pt x="205" y="0"/>
                      <a:pt x="1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908;p49"/>
              <p:cNvSpPr/>
              <p:nvPr/>
            </p:nvSpPr>
            <p:spPr>
              <a:xfrm>
                <a:off x="-2939599" y="742458"/>
                <a:ext cx="37587" cy="36749"/>
              </a:xfrm>
              <a:custGeom>
                <a:avLst/>
                <a:gdLst/>
                <a:ahLst/>
                <a:cxnLst/>
                <a:rect l="l" t="t" r="r" b="b"/>
                <a:pathLst>
                  <a:path w="269" h="263" extrusionOk="0">
                    <a:moveTo>
                      <a:pt x="133" y="1"/>
                    </a:moveTo>
                    <a:cubicBezTo>
                      <a:pt x="79" y="1"/>
                      <a:pt x="25" y="31"/>
                      <a:pt x="8" y="100"/>
                    </a:cubicBezTo>
                    <a:lnTo>
                      <a:pt x="8" y="125"/>
                    </a:lnTo>
                    <a:cubicBezTo>
                      <a:pt x="1" y="213"/>
                      <a:pt x="67" y="263"/>
                      <a:pt x="133" y="263"/>
                    </a:cubicBezTo>
                    <a:cubicBezTo>
                      <a:pt x="185" y="263"/>
                      <a:pt x="237" y="232"/>
                      <a:pt x="254" y="164"/>
                    </a:cubicBezTo>
                    <a:lnTo>
                      <a:pt x="254" y="138"/>
                    </a:lnTo>
                    <a:cubicBezTo>
                      <a:pt x="268" y="51"/>
                      <a:pt x="201" y="1"/>
                      <a:pt x="1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909;p49"/>
              <p:cNvSpPr/>
              <p:nvPr/>
            </p:nvSpPr>
            <p:spPr>
              <a:xfrm>
                <a:off x="-3403362" y="1342318"/>
                <a:ext cx="47508" cy="37727"/>
              </a:xfrm>
              <a:custGeom>
                <a:avLst/>
                <a:gdLst/>
                <a:ahLst/>
                <a:cxnLst/>
                <a:rect l="l" t="t" r="r" b="b"/>
                <a:pathLst>
                  <a:path w="340" h="270" extrusionOk="0">
                    <a:moveTo>
                      <a:pt x="161" y="0"/>
                    </a:moveTo>
                    <a:cubicBezTo>
                      <a:pt x="76" y="0"/>
                      <a:pt x="0" y="86"/>
                      <a:pt x="55" y="178"/>
                    </a:cubicBezTo>
                    <a:lnTo>
                      <a:pt x="68" y="216"/>
                    </a:lnTo>
                    <a:cubicBezTo>
                      <a:pt x="98" y="254"/>
                      <a:pt x="136" y="270"/>
                      <a:pt x="172" y="270"/>
                    </a:cubicBezTo>
                    <a:cubicBezTo>
                      <a:pt x="260" y="270"/>
                      <a:pt x="339" y="175"/>
                      <a:pt x="275" y="74"/>
                    </a:cubicBezTo>
                    <a:lnTo>
                      <a:pt x="262" y="48"/>
                    </a:lnTo>
                    <a:cubicBezTo>
                      <a:pt x="232" y="15"/>
                      <a:pt x="196" y="0"/>
                      <a:pt x="1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910;p49"/>
              <p:cNvSpPr/>
              <p:nvPr/>
            </p:nvSpPr>
            <p:spPr>
              <a:xfrm>
                <a:off x="-3537782" y="1086892"/>
                <a:ext cx="47648" cy="34653"/>
              </a:xfrm>
              <a:custGeom>
                <a:avLst/>
                <a:gdLst/>
                <a:ahLst/>
                <a:cxnLst/>
                <a:rect l="l" t="t" r="r" b="b"/>
                <a:pathLst>
                  <a:path w="341" h="248" extrusionOk="0">
                    <a:moveTo>
                      <a:pt x="177" y="1"/>
                    </a:moveTo>
                    <a:cubicBezTo>
                      <a:pt x="32" y="1"/>
                      <a:pt x="0" y="209"/>
                      <a:pt x="151" y="247"/>
                    </a:cubicBezTo>
                    <a:cubicBezTo>
                      <a:pt x="155" y="247"/>
                      <a:pt x="160" y="247"/>
                      <a:pt x="164" y="247"/>
                    </a:cubicBezTo>
                    <a:cubicBezTo>
                      <a:pt x="308" y="247"/>
                      <a:pt x="340" y="39"/>
                      <a:pt x="190" y="1"/>
                    </a:cubicBezTo>
                    <a:cubicBezTo>
                      <a:pt x="185" y="1"/>
                      <a:pt x="181" y="1"/>
                      <a:pt x="1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911;p49"/>
              <p:cNvSpPr/>
              <p:nvPr/>
            </p:nvSpPr>
            <p:spPr>
              <a:xfrm>
                <a:off x="-4032285" y="1135518"/>
                <a:ext cx="49325" cy="39404"/>
              </a:xfrm>
              <a:custGeom>
                <a:avLst/>
                <a:gdLst/>
                <a:ahLst/>
                <a:cxnLst/>
                <a:rect l="l" t="t" r="r" b="b"/>
                <a:pathLst>
                  <a:path w="353" h="282" extrusionOk="0">
                    <a:moveTo>
                      <a:pt x="167" y="1"/>
                    </a:moveTo>
                    <a:cubicBezTo>
                      <a:pt x="83" y="1"/>
                      <a:pt x="1" y="95"/>
                      <a:pt x="56" y="196"/>
                    </a:cubicBezTo>
                    <a:lnTo>
                      <a:pt x="82" y="222"/>
                    </a:lnTo>
                    <a:cubicBezTo>
                      <a:pt x="109" y="264"/>
                      <a:pt x="145" y="281"/>
                      <a:pt x="182" y="281"/>
                    </a:cubicBezTo>
                    <a:cubicBezTo>
                      <a:pt x="269" y="281"/>
                      <a:pt x="352" y="184"/>
                      <a:pt x="289" y="93"/>
                    </a:cubicBezTo>
                    <a:lnTo>
                      <a:pt x="263" y="54"/>
                    </a:lnTo>
                    <a:cubicBezTo>
                      <a:pt x="237" y="16"/>
                      <a:pt x="202" y="1"/>
                      <a:pt x="1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912;p49"/>
              <p:cNvSpPr/>
              <p:nvPr/>
            </p:nvSpPr>
            <p:spPr>
              <a:xfrm>
                <a:off x="-4469779" y="954847"/>
                <a:ext cx="47229" cy="34793"/>
              </a:xfrm>
              <a:custGeom>
                <a:avLst/>
                <a:gdLst/>
                <a:ahLst/>
                <a:cxnLst/>
                <a:rect l="l" t="t" r="r" b="b"/>
                <a:pathLst>
                  <a:path w="338" h="249" extrusionOk="0">
                    <a:moveTo>
                      <a:pt x="163" y="0"/>
                    </a:moveTo>
                    <a:cubicBezTo>
                      <a:pt x="28" y="0"/>
                      <a:pt x="1" y="211"/>
                      <a:pt x="148" y="248"/>
                    </a:cubicBezTo>
                    <a:cubicBezTo>
                      <a:pt x="152" y="248"/>
                      <a:pt x="157" y="248"/>
                      <a:pt x="161" y="248"/>
                    </a:cubicBezTo>
                    <a:cubicBezTo>
                      <a:pt x="305" y="248"/>
                      <a:pt x="337" y="40"/>
                      <a:pt x="187" y="2"/>
                    </a:cubicBezTo>
                    <a:cubicBezTo>
                      <a:pt x="179" y="1"/>
                      <a:pt x="171" y="0"/>
                      <a:pt x="1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913;p49"/>
              <p:cNvSpPr/>
              <p:nvPr/>
            </p:nvSpPr>
            <p:spPr>
              <a:xfrm>
                <a:off x="-4072667" y="566538"/>
                <a:ext cx="50862" cy="34793"/>
              </a:xfrm>
              <a:custGeom>
                <a:avLst/>
                <a:gdLst/>
                <a:ahLst/>
                <a:cxnLst/>
                <a:rect l="l" t="t" r="r" b="b"/>
                <a:pathLst>
                  <a:path w="364" h="249" extrusionOk="0">
                    <a:moveTo>
                      <a:pt x="190" y="0"/>
                    </a:moveTo>
                    <a:cubicBezTo>
                      <a:pt x="45" y="0"/>
                      <a:pt x="0" y="209"/>
                      <a:pt x="151" y="246"/>
                    </a:cubicBezTo>
                    <a:lnTo>
                      <a:pt x="177" y="246"/>
                    </a:lnTo>
                    <a:cubicBezTo>
                      <a:pt x="185" y="248"/>
                      <a:pt x="193" y="248"/>
                      <a:pt x="200" y="248"/>
                    </a:cubicBezTo>
                    <a:cubicBezTo>
                      <a:pt x="336" y="248"/>
                      <a:pt x="363" y="37"/>
                      <a:pt x="229" y="1"/>
                    </a:cubicBezTo>
                    <a:lnTo>
                      <a:pt x="203" y="1"/>
                    </a:lnTo>
                    <a:cubicBezTo>
                      <a:pt x="198" y="0"/>
                      <a:pt x="194" y="0"/>
                      <a:pt x="1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914;p49"/>
              <p:cNvSpPr/>
              <p:nvPr/>
            </p:nvSpPr>
            <p:spPr>
              <a:xfrm>
                <a:off x="-3698192" y="250050"/>
                <a:ext cx="53936" cy="35072"/>
              </a:xfrm>
              <a:custGeom>
                <a:avLst/>
                <a:gdLst/>
                <a:ahLst/>
                <a:cxnLst/>
                <a:rect l="l" t="t" r="r" b="b"/>
                <a:pathLst>
                  <a:path w="386" h="251" extrusionOk="0">
                    <a:moveTo>
                      <a:pt x="163" y="1"/>
                    </a:moveTo>
                    <a:cubicBezTo>
                      <a:pt x="28" y="1"/>
                      <a:pt x="1" y="212"/>
                      <a:pt x="148" y="248"/>
                    </a:cubicBezTo>
                    <a:lnTo>
                      <a:pt x="200" y="248"/>
                    </a:lnTo>
                    <a:cubicBezTo>
                      <a:pt x="207" y="250"/>
                      <a:pt x="214" y="250"/>
                      <a:pt x="221" y="250"/>
                    </a:cubicBezTo>
                    <a:cubicBezTo>
                      <a:pt x="347" y="250"/>
                      <a:pt x="385" y="39"/>
                      <a:pt x="238" y="3"/>
                    </a:cubicBezTo>
                    <a:lnTo>
                      <a:pt x="187" y="3"/>
                    </a:lnTo>
                    <a:cubicBezTo>
                      <a:pt x="179" y="1"/>
                      <a:pt x="171"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 name="Google Shape;1915;p49"/>
            <p:cNvSpPr/>
            <p:nvPr/>
          </p:nvSpPr>
          <p:spPr>
            <a:xfrm>
              <a:off x="-3617987" y="-1370536"/>
              <a:ext cx="419330" cy="325990"/>
            </a:xfrm>
            <a:custGeom>
              <a:avLst/>
              <a:gdLst/>
              <a:ahLst/>
              <a:cxnLst/>
              <a:rect l="l" t="t" r="r" b="b"/>
              <a:pathLst>
                <a:path w="3001" h="2333" extrusionOk="0">
                  <a:moveTo>
                    <a:pt x="3001" y="1"/>
                  </a:moveTo>
                  <a:cubicBezTo>
                    <a:pt x="3001" y="1"/>
                    <a:pt x="414" y="971"/>
                    <a:pt x="1" y="1669"/>
                  </a:cubicBezTo>
                  <a:cubicBezTo>
                    <a:pt x="1" y="1669"/>
                    <a:pt x="984" y="2332"/>
                    <a:pt x="1443" y="2332"/>
                  </a:cubicBezTo>
                  <a:cubicBezTo>
                    <a:pt x="1463" y="2332"/>
                    <a:pt x="1482" y="2331"/>
                    <a:pt x="1501" y="2328"/>
                  </a:cubicBezTo>
                  <a:cubicBezTo>
                    <a:pt x="1501" y="2328"/>
                    <a:pt x="2354" y="906"/>
                    <a:pt x="3001" y="1"/>
                  </a:cubicBezTo>
                  <a:close/>
                </a:path>
              </a:pathLst>
            </a:custGeom>
            <a:solidFill>
              <a:srgbClr val="4056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916;p49"/>
            <p:cNvSpPr/>
            <p:nvPr/>
          </p:nvSpPr>
          <p:spPr>
            <a:xfrm>
              <a:off x="-4778023" y="299096"/>
              <a:ext cx="3617749" cy="1211040"/>
            </a:xfrm>
            <a:custGeom>
              <a:avLst/>
              <a:gdLst/>
              <a:ahLst/>
              <a:cxnLst/>
              <a:rect l="l" t="t" r="r" b="b"/>
              <a:pathLst>
                <a:path w="25891" h="8667" extrusionOk="0">
                  <a:moveTo>
                    <a:pt x="25890" y="1"/>
                  </a:moveTo>
                  <a:lnTo>
                    <a:pt x="25631" y="40"/>
                  </a:lnTo>
                  <a:cubicBezTo>
                    <a:pt x="25399" y="1785"/>
                    <a:pt x="25037" y="3622"/>
                    <a:pt x="23989" y="5018"/>
                  </a:cubicBezTo>
                  <a:cubicBezTo>
                    <a:pt x="22605" y="6893"/>
                    <a:pt x="20278" y="7062"/>
                    <a:pt x="18131" y="7062"/>
                  </a:cubicBezTo>
                  <a:cubicBezTo>
                    <a:pt x="17058" y="7062"/>
                    <a:pt x="15984" y="7062"/>
                    <a:pt x="14924" y="7269"/>
                  </a:cubicBezTo>
                  <a:cubicBezTo>
                    <a:pt x="14019" y="7463"/>
                    <a:pt x="13139" y="7773"/>
                    <a:pt x="12247" y="8032"/>
                  </a:cubicBezTo>
                  <a:cubicBezTo>
                    <a:pt x="11442" y="8275"/>
                    <a:pt x="10623" y="8450"/>
                    <a:pt x="9791" y="8450"/>
                  </a:cubicBezTo>
                  <a:cubicBezTo>
                    <a:pt x="9474" y="8450"/>
                    <a:pt x="9154" y="8425"/>
                    <a:pt x="8833" y="8368"/>
                  </a:cubicBezTo>
                  <a:cubicBezTo>
                    <a:pt x="7721" y="8161"/>
                    <a:pt x="6621" y="7734"/>
                    <a:pt x="5561" y="7346"/>
                  </a:cubicBezTo>
                  <a:cubicBezTo>
                    <a:pt x="3660" y="6635"/>
                    <a:pt x="1798" y="5781"/>
                    <a:pt x="220" y="4501"/>
                  </a:cubicBezTo>
                  <a:lnTo>
                    <a:pt x="0" y="4643"/>
                  </a:lnTo>
                  <a:cubicBezTo>
                    <a:pt x="1436" y="5820"/>
                    <a:pt x="3117" y="6661"/>
                    <a:pt x="4863" y="7346"/>
                  </a:cubicBezTo>
                  <a:cubicBezTo>
                    <a:pt x="6523" y="7986"/>
                    <a:pt x="8209" y="8666"/>
                    <a:pt x="9971" y="8666"/>
                  </a:cubicBezTo>
                  <a:cubicBezTo>
                    <a:pt x="10418" y="8666"/>
                    <a:pt x="10871" y="8622"/>
                    <a:pt x="11329" y="8523"/>
                  </a:cubicBezTo>
                  <a:cubicBezTo>
                    <a:pt x="12363" y="8303"/>
                    <a:pt x="13359" y="7915"/>
                    <a:pt x="14394" y="7656"/>
                  </a:cubicBezTo>
                  <a:cubicBezTo>
                    <a:pt x="15596" y="7346"/>
                    <a:pt x="16812" y="7307"/>
                    <a:pt x="18040" y="7307"/>
                  </a:cubicBezTo>
                  <a:cubicBezTo>
                    <a:pt x="20045" y="7307"/>
                    <a:pt x="22269" y="7217"/>
                    <a:pt x="23756" y="5691"/>
                  </a:cubicBezTo>
                  <a:cubicBezTo>
                    <a:pt x="25192" y="4217"/>
                    <a:pt x="25631" y="2018"/>
                    <a:pt x="25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917;p49"/>
            <p:cNvSpPr/>
            <p:nvPr/>
          </p:nvSpPr>
          <p:spPr>
            <a:xfrm>
              <a:off x="-1324882" y="76087"/>
              <a:ext cx="381323" cy="319842"/>
            </a:xfrm>
            <a:custGeom>
              <a:avLst/>
              <a:gdLst/>
              <a:ahLst/>
              <a:cxnLst/>
              <a:rect l="l" t="t" r="r" b="b"/>
              <a:pathLst>
                <a:path w="2729" h="2289" extrusionOk="0">
                  <a:moveTo>
                    <a:pt x="674" y="1"/>
                  </a:moveTo>
                  <a:cubicBezTo>
                    <a:pt x="298" y="1"/>
                    <a:pt x="0" y="45"/>
                    <a:pt x="0" y="45"/>
                  </a:cubicBezTo>
                  <a:lnTo>
                    <a:pt x="78" y="1196"/>
                  </a:lnTo>
                  <a:cubicBezTo>
                    <a:pt x="203" y="1296"/>
                    <a:pt x="356" y="1348"/>
                    <a:pt x="507" y="1348"/>
                  </a:cubicBezTo>
                  <a:cubicBezTo>
                    <a:pt x="667" y="1348"/>
                    <a:pt x="824" y="1290"/>
                    <a:pt x="944" y="1170"/>
                  </a:cubicBezTo>
                  <a:cubicBezTo>
                    <a:pt x="1117" y="1465"/>
                    <a:pt x="1336" y="2054"/>
                    <a:pt x="1591" y="2054"/>
                  </a:cubicBezTo>
                  <a:cubicBezTo>
                    <a:pt x="1604" y="2054"/>
                    <a:pt x="1617" y="2052"/>
                    <a:pt x="1630" y="2049"/>
                  </a:cubicBezTo>
                  <a:cubicBezTo>
                    <a:pt x="1901" y="1985"/>
                    <a:pt x="1449" y="886"/>
                    <a:pt x="1449" y="885"/>
                  </a:cubicBezTo>
                  <a:lnTo>
                    <a:pt x="1449" y="885"/>
                  </a:lnTo>
                  <a:cubicBezTo>
                    <a:pt x="1449" y="886"/>
                    <a:pt x="2199" y="1157"/>
                    <a:pt x="2199" y="1597"/>
                  </a:cubicBezTo>
                  <a:cubicBezTo>
                    <a:pt x="2199" y="1961"/>
                    <a:pt x="2331" y="2289"/>
                    <a:pt x="2473" y="2289"/>
                  </a:cubicBezTo>
                  <a:cubicBezTo>
                    <a:pt x="2502" y="2289"/>
                    <a:pt x="2532" y="2275"/>
                    <a:pt x="2561" y="2243"/>
                  </a:cubicBezTo>
                  <a:cubicBezTo>
                    <a:pt x="2729" y="2075"/>
                    <a:pt x="2677" y="1713"/>
                    <a:pt x="2664" y="1506"/>
                  </a:cubicBezTo>
                  <a:cubicBezTo>
                    <a:pt x="2638" y="1299"/>
                    <a:pt x="2302" y="666"/>
                    <a:pt x="2018" y="368"/>
                  </a:cubicBezTo>
                  <a:cubicBezTo>
                    <a:pt x="1725" y="68"/>
                    <a:pt x="1139" y="1"/>
                    <a:pt x="674" y="1"/>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1918;p49"/>
          <p:cNvGrpSpPr/>
          <p:nvPr/>
        </p:nvGrpSpPr>
        <p:grpSpPr>
          <a:xfrm>
            <a:off x="6870357" y="3865280"/>
            <a:ext cx="820075" cy="1173965"/>
            <a:chOff x="-1702255" y="-2282775"/>
            <a:chExt cx="5472879" cy="7640812"/>
          </a:xfrm>
        </p:grpSpPr>
        <p:sp>
          <p:nvSpPr>
            <p:cNvPr id="96" name="Google Shape;1919;p49"/>
            <p:cNvSpPr/>
            <p:nvPr/>
          </p:nvSpPr>
          <p:spPr>
            <a:xfrm>
              <a:off x="-1194064" y="771476"/>
              <a:ext cx="787699" cy="1277555"/>
            </a:xfrm>
            <a:custGeom>
              <a:avLst/>
              <a:gdLst/>
              <a:ahLst/>
              <a:cxnLst/>
              <a:rect l="l" t="t" r="r" b="b"/>
              <a:pathLst>
                <a:path w="6014" h="9754" extrusionOk="0">
                  <a:moveTo>
                    <a:pt x="2636" y="1"/>
                  </a:moveTo>
                  <a:cubicBezTo>
                    <a:pt x="2225" y="1"/>
                    <a:pt x="2079" y="1107"/>
                    <a:pt x="2108" y="1485"/>
                  </a:cubicBezTo>
                  <a:lnTo>
                    <a:pt x="2406" y="5533"/>
                  </a:lnTo>
                  <a:cubicBezTo>
                    <a:pt x="2359" y="5540"/>
                    <a:pt x="2312" y="5543"/>
                    <a:pt x="2267" y="5543"/>
                  </a:cubicBezTo>
                  <a:cubicBezTo>
                    <a:pt x="1709" y="5543"/>
                    <a:pt x="1253" y="5051"/>
                    <a:pt x="1074" y="4537"/>
                  </a:cubicBezTo>
                  <a:cubicBezTo>
                    <a:pt x="991" y="4310"/>
                    <a:pt x="745" y="2851"/>
                    <a:pt x="438" y="2851"/>
                  </a:cubicBezTo>
                  <a:cubicBezTo>
                    <a:pt x="360" y="2851"/>
                    <a:pt x="278" y="2946"/>
                    <a:pt x="194" y="3179"/>
                  </a:cubicBezTo>
                  <a:cubicBezTo>
                    <a:pt x="0" y="3722"/>
                    <a:pt x="401" y="4860"/>
                    <a:pt x="712" y="5339"/>
                  </a:cubicBezTo>
                  <a:cubicBezTo>
                    <a:pt x="1384" y="6399"/>
                    <a:pt x="2677" y="6968"/>
                    <a:pt x="2716" y="8339"/>
                  </a:cubicBezTo>
                  <a:cubicBezTo>
                    <a:pt x="2729" y="8727"/>
                    <a:pt x="2483" y="9167"/>
                    <a:pt x="2768" y="9503"/>
                  </a:cubicBezTo>
                  <a:cubicBezTo>
                    <a:pt x="2908" y="9677"/>
                    <a:pt x="3077" y="9753"/>
                    <a:pt x="3239" y="9753"/>
                  </a:cubicBezTo>
                  <a:cubicBezTo>
                    <a:pt x="3513" y="9753"/>
                    <a:pt x="3768" y="9538"/>
                    <a:pt x="3841" y="9206"/>
                  </a:cubicBezTo>
                  <a:cubicBezTo>
                    <a:pt x="3893" y="8947"/>
                    <a:pt x="3867" y="8662"/>
                    <a:pt x="3932" y="8404"/>
                  </a:cubicBezTo>
                  <a:cubicBezTo>
                    <a:pt x="4048" y="7990"/>
                    <a:pt x="4410" y="7680"/>
                    <a:pt x="4772" y="7408"/>
                  </a:cubicBezTo>
                  <a:cubicBezTo>
                    <a:pt x="5134" y="7149"/>
                    <a:pt x="5522" y="6891"/>
                    <a:pt x="5755" y="6529"/>
                  </a:cubicBezTo>
                  <a:cubicBezTo>
                    <a:pt x="6001" y="6167"/>
                    <a:pt x="6014" y="5636"/>
                    <a:pt x="5678" y="5352"/>
                  </a:cubicBezTo>
                  <a:cubicBezTo>
                    <a:pt x="5613" y="5300"/>
                    <a:pt x="5548" y="5274"/>
                    <a:pt x="5471" y="5261"/>
                  </a:cubicBezTo>
                  <a:cubicBezTo>
                    <a:pt x="5341" y="5261"/>
                    <a:pt x="5212" y="5326"/>
                    <a:pt x="5134" y="5442"/>
                  </a:cubicBezTo>
                  <a:cubicBezTo>
                    <a:pt x="4928" y="5688"/>
                    <a:pt x="4863" y="6024"/>
                    <a:pt x="4695" y="6309"/>
                  </a:cubicBezTo>
                  <a:cubicBezTo>
                    <a:pt x="4570" y="6538"/>
                    <a:pt x="4302" y="6733"/>
                    <a:pt x="4041" y="6733"/>
                  </a:cubicBezTo>
                  <a:cubicBezTo>
                    <a:pt x="3978" y="6733"/>
                    <a:pt x="3915" y="6722"/>
                    <a:pt x="3854" y="6697"/>
                  </a:cubicBezTo>
                  <a:cubicBezTo>
                    <a:pt x="3686" y="6593"/>
                    <a:pt x="3557" y="6438"/>
                    <a:pt x="3505" y="6257"/>
                  </a:cubicBezTo>
                  <a:cubicBezTo>
                    <a:pt x="3065" y="5261"/>
                    <a:pt x="2871" y="4175"/>
                    <a:pt x="2923" y="3089"/>
                  </a:cubicBezTo>
                  <a:cubicBezTo>
                    <a:pt x="2962" y="2352"/>
                    <a:pt x="3531" y="1033"/>
                    <a:pt x="3078" y="347"/>
                  </a:cubicBezTo>
                  <a:cubicBezTo>
                    <a:pt x="2906" y="100"/>
                    <a:pt x="2759" y="1"/>
                    <a:pt x="26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920;p49"/>
            <p:cNvSpPr/>
            <p:nvPr/>
          </p:nvSpPr>
          <p:spPr>
            <a:xfrm>
              <a:off x="-955031" y="918694"/>
              <a:ext cx="61166" cy="44008"/>
            </a:xfrm>
            <a:custGeom>
              <a:avLst/>
              <a:gdLst/>
              <a:ahLst/>
              <a:cxnLst/>
              <a:rect l="l" t="t" r="r" b="b"/>
              <a:pathLst>
                <a:path w="467" h="336" extrusionOk="0">
                  <a:moveTo>
                    <a:pt x="145" y="0"/>
                  </a:moveTo>
                  <a:cubicBezTo>
                    <a:pt x="62" y="0"/>
                    <a:pt x="0" y="104"/>
                    <a:pt x="76" y="180"/>
                  </a:cubicBezTo>
                  <a:cubicBezTo>
                    <a:pt x="115" y="232"/>
                    <a:pt x="167" y="271"/>
                    <a:pt x="232" y="309"/>
                  </a:cubicBezTo>
                  <a:cubicBezTo>
                    <a:pt x="255" y="328"/>
                    <a:pt x="280" y="335"/>
                    <a:pt x="303" y="335"/>
                  </a:cubicBezTo>
                  <a:cubicBezTo>
                    <a:pt x="395" y="335"/>
                    <a:pt x="467" y="214"/>
                    <a:pt x="374" y="141"/>
                  </a:cubicBezTo>
                  <a:cubicBezTo>
                    <a:pt x="322" y="90"/>
                    <a:pt x="258" y="51"/>
                    <a:pt x="193" y="12"/>
                  </a:cubicBezTo>
                  <a:cubicBezTo>
                    <a:pt x="176" y="4"/>
                    <a:pt x="160" y="0"/>
                    <a:pt x="1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921;p49"/>
            <p:cNvSpPr/>
            <p:nvPr/>
          </p:nvSpPr>
          <p:spPr>
            <a:xfrm>
              <a:off x="-819732" y="890665"/>
              <a:ext cx="57761" cy="42175"/>
            </a:xfrm>
            <a:custGeom>
              <a:avLst/>
              <a:gdLst/>
              <a:ahLst/>
              <a:cxnLst/>
              <a:rect l="l" t="t" r="r" b="b"/>
              <a:pathLst>
                <a:path w="441" h="322" extrusionOk="0">
                  <a:moveTo>
                    <a:pt x="333" y="0"/>
                  </a:moveTo>
                  <a:cubicBezTo>
                    <a:pt x="285" y="0"/>
                    <a:pt x="251" y="49"/>
                    <a:pt x="207" y="71"/>
                  </a:cubicBezTo>
                  <a:cubicBezTo>
                    <a:pt x="156" y="110"/>
                    <a:pt x="117" y="123"/>
                    <a:pt x="65" y="148"/>
                  </a:cubicBezTo>
                  <a:cubicBezTo>
                    <a:pt x="0" y="200"/>
                    <a:pt x="13" y="291"/>
                    <a:pt x="78" y="317"/>
                  </a:cubicBezTo>
                  <a:cubicBezTo>
                    <a:pt x="101" y="320"/>
                    <a:pt x="122" y="321"/>
                    <a:pt x="144" y="321"/>
                  </a:cubicBezTo>
                  <a:cubicBezTo>
                    <a:pt x="207" y="321"/>
                    <a:pt x="266" y="307"/>
                    <a:pt x="324" y="278"/>
                  </a:cubicBezTo>
                  <a:cubicBezTo>
                    <a:pt x="350" y="252"/>
                    <a:pt x="375" y="226"/>
                    <a:pt x="401" y="200"/>
                  </a:cubicBezTo>
                  <a:cubicBezTo>
                    <a:pt x="414" y="174"/>
                    <a:pt x="427" y="161"/>
                    <a:pt x="440" y="135"/>
                  </a:cubicBezTo>
                  <a:cubicBezTo>
                    <a:pt x="440" y="110"/>
                    <a:pt x="440" y="97"/>
                    <a:pt x="440" y="84"/>
                  </a:cubicBezTo>
                  <a:cubicBezTo>
                    <a:pt x="431" y="65"/>
                    <a:pt x="428" y="53"/>
                    <a:pt x="433" y="53"/>
                  </a:cubicBezTo>
                  <a:cubicBezTo>
                    <a:pt x="434" y="53"/>
                    <a:pt x="437" y="54"/>
                    <a:pt x="440" y="58"/>
                  </a:cubicBezTo>
                  <a:cubicBezTo>
                    <a:pt x="427" y="32"/>
                    <a:pt x="401" y="6"/>
                    <a:pt x="363" y="6"/>
                  </a:cubicBezTo>
                  <a:cubicBezTo>
                    <a:pt x="352" y="2"/>
                    <a:pt x="342" y="0"/>
                    <a:pt x="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922;p49"/>
            <p:cNvSpPr/>
            <p:nvPr/>
          </p:nvSpPr>
          <p:spPr>
            <a:xfrm>
              <a:off x="-856406" y="763617"/>
              <a:ext cx="50295" cy="62607"/>
            </a:xfrm>
            <a:custGeom>
              <a:avLst/>
              <a:gdLst/>
              <a:ahLst/>
              <a:cxnLst/>
              <a:rect l="l" t="t" r="r" b="b"/>
              <a:pathLst>
                <a:path w="384" h="478" extrusionOk="0">
                  <a:moveTo>
                    <a:pt x="261" y="0"/>
                  </a:moveTo>
                  <a:cubicBezTo>
                    <a:pt x="223" y="0"/>
                    <a:pt x="199" y="46"/>
                    <a:pt x="190" y="84"/>
                  </a:cubicBezTo>
                  <a:cubicBezTo>
                    <a:pt x="190" y="161"/>
                    <a:pt x="151" y="239"/>
                    <a:pt x="86" y="291"/>
                  </a:cubicBezTo>
                  <a:cubicBezTo>
                    <a:pt x="1" y="344"/>
                    <a:pt x="57" y="478"/>
                    <a:pt x="138" y="478"/>
                  </a:cubicBezTo>
                  <a:cubicBezTo>
                    <a:pt x="154" y="478"/>
                    <a:pt x="172" y="472"/>
                    <a:pt x="190" y="459"/>
                  </a:cubicBezTo>
                  <a:cubicBezTo>
                    <a:pt x="267" y="407"/>
                    <a:pt x="319" y="330"/>
                    <a:pt x="345" y="252"/>
                  </a:cubicBezTo>
                  <a:cubicBezTo>
                    <a:pt x="371" y="174"/>
                    <a:pt x="384" y="58"/>
                    <a:pt x="306" y="19"/>
                  </a:cubicBezTo>
                  <a:cubicBezTo>
                    <a:pt x="289" y="6"/>
                    <a:pt x="274" y="0"/>
                    <a:pt x="26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923;p49"/>
            <p:cNvSpPr/>
            <p:nvPr/>
          </p:nvSpPr>
          <p:spPr>
            <a:xfrm>
              <a:off x="-821435" y="1067352"/>
              <a:ext cx="52653" cy="32482"/>
            </a:xfrm>
            <a:custGeom>
              <a:avLst/>
              <a:gdLst/>
              <a:ahLst/>
              <a:cxnLst/>
              <a:rect l="l" t="t" r="r" b="b"/>
              <a:pathLst>
                <a:path w="402" h="248" extrusionOk="0">
                  <a:moveTo>
                    <a:pt x="219" y="0"/>
                  </a:moveTo>
                  <a:cubicBezTo>
                    <a:pt x="169" y="0"/>
                    <a:pt x="120" y="13"/>
                    <a:pt x="78" y="41"/>
                  </a:cubicBezTo>
                  <a:cubicBezTo>
                    <a:pt x="26" y="54"/>
                    <a:pt x="0" y="106"/>
                    <a:pt x="0" y="157"/>
                  </a:cubicBezTo>
                  <a:cubicBezTo>
                    <a:pt x="13" y="209"/>
                    <a:pt x="52" y="248"/>
                    <a:pt x="104" y="248"/>
                  </a:cubicBezTo>
                  <a:cubicBezTo>
                    <a:pt x="194" y="248"/>
                    <a:pt x="298" y="222"/>
                    <a:pt x="363" y="157"/>
                  </a:cubicBezTo>
                  <a:cubicBezTo>
                    <a:pt x="401" y="118"/>
                    <a:pt x="388" y="54"/>
                    <a:pt x="350" y="28"/>
                  </a:cubicBezTo>
                  <a:cubicBezTo>
                    <a:pt x="308" y="10"/>
                    <a:pt x="263" y="0"/>
                    <a:pt x="21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924;p49"/>
            <p:cNvSpPr/>
            <p:nvPr/>
          </p:nvSpPr>
          <p:spPr>
            <a:xfrm>
              <a:off x="-919667" y="1207498"/>
              <a:ext cx="35757" cy="33661"/>
            </a:xfrm>
            <a:custGeom>
              <a:avLst/>
              <a:gdLst/>
              <a:ahLst/>
              <a:cxnLst/>
              <a:rect l="l" t="t" r="r" b="b"/>
              <a:pathLst>
                <a:path w="273" h="257" extrusionOk="0">
                  <a:moveTo>
                    <a:pt x="83" y="0"/>
                  </a:moveTo>
                  <a:cubicBezTo>
                    <a:pt x="73" y="0"/>
                    <a:pt x="63" y="2"/>
                    <a:pt x="52" y="5"/>
                  </a:cubicBezTo>
                  <a:cubicBezTo>
                    <a:pt x="13" y="18"/>
                    <a:pt x="0" y="57"/>
                    <a:pt x="0" y="96"/>
                  </a:cubicBezTo>
                  <a:cubicBezTo>
                    <a:pt x="0" y="174"/>
                    <a:pt x="52" y="238"/>
                    <a:pt x="130" y="251"/>
                  </a:cubicBezTo>
                  <a:cubicBezTo>
                    <a:pt x="140" y="255"/>
                    <a:pt x="151" y="256"/>
                    <a:pt x="161" y="256"/>
                  </a:cubicBezTo>
                  <a:cubicBezTo>
                    <a:pt x="188" y="256"/>
                    <a:pt x="214" y="244"/>
                    <a:pt x="233" y="225"/>
                  </a:cubicBezTo>
                  <a:lnTo>
                    <a:pt x="233" y="225"/>
                  </a:lnTo>
                  <a:cubicBezTo>
                    <a:pt x="231" y="228"/>
                    <a:pt x="230" y="229"/>
                    <a:pt x="230" y="229"/>
                  </a:cubicBezTo>
                  <a:cubicBezTo>
                    <a:pt x="230" y="229"/>
                    <a:pt x="249" y="212"/>
                    <a:pt x="259" y="212"/>
                  </a:cubicBezTo>
                  <a:cubicBezTo>
                    <a:pt x="272" y="186"/>
                    <a:pt x="272" y="161"/>
                    <a:pt x="259" y="148"/>
                  </a:cubicBezTo>
                  <a:cubicBezTo>
                    <a:pt x="246" y="96"/>
                    <a:pt x="194" y="57"/>
                    <a:pt x="156" y="31"/>
                  </a:cubicBezTo>
                  <a:cubicBezTo>
                    <a:pt x="137" y="12"/>
                    <a:pt x="111" y="0"/>
                    <a:pt x="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925;p49"/>
            <p:cNvSpPr/>
            <p:nvPr/>
          </p:nvSpPr>
          <p:spPr>
            <a:xfrm>
              <a:off x="-835187" y="1291716"/>
              <a:ext cx="57106" cy="49771"/>
            </a:xfrm>
            <a:custGeom>
              <a:avLst/>
              <a:gdLst/>
              <a:ahLst/>
              <a:cxnLst/>
              <a:rect l="l" t="t" r="r" b="b"/>
              <a:pathLst>
                <a:path w="436" h="380" extrusionOk="0">
                  <a:moveTo>
                    <a:pt x="293" y="1"/>
                  </a:moveTo>
                  <a:cubicBezTo>
                    <a:pt x="278" y="1"/>
                    <a:pt x="263" y="3"/>
                    <a:pt x="248" y="9"/>
                  </a:cubicBezTo>
                  <a:cubicBezTo>
                    <a:pt x="183" y="61"/>
                    <a:pt x="131" y="113"/>
                    <a:pt x="80" y="177"/>
                  </a:cubicBezTo>
                  <a:cubicBezTo>
                    <a:pt x="0" y="267"/>
                    <a:pt x="74" y="379"/>
                    <a:pt x="159" y="379"/>
                  </a:cubicBezTo>
                  <a:cubicBezTo>
                    <a:pt x="184" y="379"/>
                    <a:pt x="211" y="369"/>
                    <a:pt x="235" y="345"/>
                  </a:cubicBezTo>
                  <a:cubicBezTo>
                    <a:pt x="299" y="294"/>
                    <a:pt x="351" y="229"/>
                    <a:pt x="403" y="164"/>
                  </a:cubicBezTo>
                  <a:cubicBezTo>
                    <a:pt x="436" y="87"/>
                    <a:pt x="375" y="1"/>
                    <a:pt x="2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926;p49"/>
            <p:cNvSpPr/>
            <p:nvPr/>
          </p:nvSpPr>
          <p:spPr>
            <a:xfrm>
              <a:off x="-912857" y="1463558"/>
              <a:ext cx="57237" cy="55011"/>
            </a:xfrm>
            <a:custGeom>
              <a:avLst/>
              <a:gdLst/>
              <a:ahLst/>
              <a:cxnLst/>
              <a:rect l="l" t="t" r="r" b="b"/>
              <a:pathLst>
                <a:path w="437" h="420" extrusionOk="0">
                  <a:moveTo>
                    <a:pt x="116" y="1"/>
                  </a:moveTo>
                  <a:cubicBezTo>
                    <a:pt x="108" y="1"/>
                    <a:pt x="99" y="1"/>
                    <a:pt x="91" y="3"/>
                  </a:cubicBezTo>
                  <a:cubicBezTo>
                    <a:pt x="26" y="16"/>
                    <a:pt x="0" y="81"/>
                    <a:pt x="26" y="132"/>
                  </a:cubicBezTo>
                  <a:cubicBezTo>
                    <a:pt x="78" y="236"/>
                    <a:pt x="181" y="391"/>
                    <a:pt x="311" y="417"/>
                  </a:cubicBezTo>
                  <a:lnTo>
                    <a:pt x="323" y="417"/>
                  </a:lnTo>
                  <a:cubicBezTo>
                    <a:pt x="330" y="419"/>
                    <a:pt x="337" y="420"/>
                    <a:pt x="344" y="420"/>
                  </a:cubicBezTo>
                  <a:cubicBezTo>
                    <a:pt x="391" y="420"/>
                    <a:pt x="436" y="384"/>
                    <a:pt x="414" y="339"/>
                  </a:cubicBezTo>
                  <a:cubicBezTo>
                    <a:pt x="414" y="314"/>
                    <a:pt x="401" y="288"/>
                    <a:pt x="388" y="262"/>
                  </a:cubicBezTo>
                  <a:cubicBezTo>
                    <a:pt x="375" y="249"/>
                    <a:pt x="362" y="223"/>
                    <a:pt x="336" y="197"/>
                  </a:cubicBezTo>
                  <a:cubicBezTo>
                    <a:pt x="311" y="158"/>
                    <a:pt x="285" y="120"/>
                    <a:pt x="259" y="81"/>
                  </a:cubicBezTo>
                  <a:cubicBezTo>
                    <a:pt x="225" y="36"/>
                    <a:pt x="172" y="1"/>
                    <a:pt x="1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927;p49"/>
            <p:cNvSpPr/>
            <p:nvPr/>
          </p:nvSpPr>
          <p:spPr>
            <a:xfrm>
              <a:off x="-1063611" y="1373707"/>
              <a:ext cx="42437" cy="41258"/>
            </a:xfrm>
            <a:custGeom>
              <a:avLst/>
              <a:gdLst/>
              <a:ahLst/>
              <a:cxnLst/>
              <a:rect l="l" t="t" r="r" b="b"/>
              <a:pathLst>
                <a:path w="324" h="315" extrusionOk="0">
                  <a:moveTo>
                    <a:pt x="231" y="1"/>
                  </a:moveTo>
                  <a:cubicBezTo>
                    <a:pt x="210" y="1"/>
                    <a:pt x="188" y="10"/>
                    <a:pt x="168" y="30"/>
                  </a:cubicBezTo>
                  <a:cubicBezTo>
                    <a:pt x="130" y="68"/>
                    <a:pt x="130" y="133"/>
                    <a:pt x="78" y="146"/>
                  </a:cubicBezTo>
                  <a:cubicBezTo>
                    <a:pt x="0" y="185"/>
                    <a:pt x="13" y="301"/>
                    <a:pt x="104" y="314"/>
                  </a:cubicBezTo>
                  <a:cubicBezTo>
                    <a:pt x="168" y="314"/>
                    <a:pt x="246" y="275"/>
                    <a:pt x="285" y="224"/>
                  </a:cubicBezTo>
                  <a:cubicBezTo>
                    <a:pt x="324" y="172"/>
                    <a:pt x="324" y="81"/>
                    <a:pt x="285" y="30"/>
                  </a:cubicBezTo>
                  <a:cubicBezTo>
                    <a:pt x="272" y="10"/>
                    <a:pt x="25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928;p49"/>
            <p:cNvSpPr/>
            <p:nvPr/>
          </p:nvSpPr>
          <p:spPr>
            <a:xfrm>
              <a:off x="-1193409" y="1247839"/>
              <a:ext cx="66799" cy="52129"/>
            </a:xfrm>
            <a:custGeom>
              <a:avLst/>
              <a:gdLst/>
              <a:ahLst/>
              <a:cxnLst/>
              <a:rect l="l" t="t" r="r" b="b"/>
              <a:pathLst>
                <a:path w="510" h="398" extrusionOk="0">
                  <a:moveTo>
                    <a:pt x="173" y="1"/>
                  </a:moveTo>
                  <a:cubicBezTo>
                    <a:pt x="73" y="1"/>
                    <a:pt x="1" y="130"/>
                    <a:pt x="86" y="215"/>
                  </a:cubicBezTo>
                  <a:cubicBezTo>
                    <a:pt x="151" y="292"/>
                    <a:pt x="241" y="344"/>
                    <a:pt x="332" y="396"/>
                  </a:cubicBezTo>
                  <a:cubicBezTo>
                    <a:pt x="338" y="397"/>
                    <a:pt x="345" y="397"/>
                    <a:pt x="351" y="397"/>
                  </a:cubicBezTo>
                  <a:cubicBezTo>
                    <a:pt x="445" y="397"/>
                    <a:pt x="509" y="312"/>
                    <a:pt x="461" y="228"/>
                  </a:cubicBezTo>
                  <a:cubicBezTo>
                    <a:pt x="409" y="137"/>
                    <a:pt x="332" y="72"/>
                    <a:pt x="241" y="21"/>
                  </a:cubicBezTo>
                  <a:cubicBezTo>
                    <a:pt x="218" y="7"/>
                    <a:pt x="195" y="1"/>
                    <a:pt x="1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929;p49"/>
            <p:cNvSpPr/>
            <p:nvPr/>
          </p:nvSpPr>
          <p:spPr>
            <a:xfrm>
              <a:off x="-1116395" y="1194138"/>
              <a:ext cx="34185" cy="30911"/>
            </a:xfrm>
            <a:custGeom>
              <a:avLst/>
              <a:gdLst/>
              <a:ahLst/>
              <a:cxnLst/>
              <a:rect l="l" t="t" r="r" b="b"/>
              <a:pathLst>
                <a:path w="261" h="236" extrusionOk="0">
                  <a:moveTo>
                    <a:pt x="223" y="1"/>
                  </a:moveTo>
                  <a:cubicBezTo>
                    <a:pt x="219" y="1"/>
                    <a:pt x="214" y="2"/>
                    <a:pt x="209" y="4"/>
                  </a:cubicBezTo>
                  <a:cubicBezTo>
                    <a:pt x="145" y="4"/>
                    <a:pt x="80" y="69"/>
                    <a:pt x="41" y="107"/>
                  </a:cubicBezTo>
                  <a:cubicBezTo>
                    <a:pt x="1" y="148"/>
                    <a:pt x="47" y="235"/>
                    <a:pt x="100" y="235"/>
                  </a:cubicBezTo>
                  <a:cubicBezTo>
                    <a:pt x="115" y="235"/>
                    <a:pt x="130" y="228"/>
                    <a:pt x="145" y="211"/>
                  </a:cubicBezTo>
                  <a:cubicBezTo>
                    <a:pt x="209" y="146"/>
                    <a:pt x="261" y="107"/>
                    <a:pt x="261" y="43"/>
                  </a:cubicBezTo>
                  <a:cubicBezTo>
                    <a:pt x="261" y="22"/>
                    <a:pt x="244" y="1"/>
                    <a:pt x="22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930;p49"/>
            <p:cNvSpPr/>
            <p:nvPr/>
          </p:nvSpPr>
          <p:spPr>
            <a:xfrm>
              <a:off x="-1046715" y="1562183"/>
              <a:ext cx="66144" cy="35888"/>
            </a:xfrm>
            <a:custGeom>
              <a:avLst/>
              <a:gdLst/>
              <a:ahLst/>
              <a:cxnLst/>
              <a:rect l="l" t="t" r="r" b="b"/>
              <a:pathLst>
                <a:path w="505" h="274" extrusionOk="0">
                  <a:moveTo>
                    <a:pt x="143" y="0"/>
                  </a:moveTo>
                  <a:cubicBezTo>
                    <a:pt x="65" y="13"/>
                    <a:pt x="1" y="78"/>
                    <a:pt x="52" y="155"/>
                  </a:cubicBezTo>
                  <a:cubicBezTo>
                    <a:pt x="107" y="233"/>
                    <a:pt x="194" y="274"/>
                    <a:pt x="280" y="274"/>
                  </a:cubicBezTo>
                  <a:cubicBezTo>
                    <a:pt x="337" y="274"/>
                    <a:pt x="394" y="256"/>
                    <a:pt x="440" y="220"/>
                  </a:cubicBezTo>
                  <a:cubicBezTo>
                    <a:pt x="505" y="168"/>
                    <a:pt x="492" y="78"/>
                    <a:pt x="427" y="39"/>
                  </a:cubicBezTo>
                  <a:cubicBezTo>
                    <a:pt x="376" y="13"/>
                    <a:pt x="324" y="0"/>
                    <a:pt x="2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931;p49"/>
            <p:cNvSpPr/>
            <p:nvPr/>
          </p:nvSpPr>
          <p:spPr>
            <a:xfrm>
              <a:off x="-812921" y="1675216"/>
              <a:ext cx="25541" cy="55534"/>
            </a:xfrm>
            <a:custGeom>
              <a:avLst/>
              <a:gdLst/>
              <a:ahLst/>
              <a:cxnLst/>
              <a:rect l="l" t="t" r="r" b="b"/>
              <a:pathLst>
                <a:path w="195" h="424" extrusionOk="0">
                  <a:moveTo>
                    <a:pt x="99" y="0"/>
                  </a:moveTo>
                  <a:cubicBezTo>
                    <a:pt x="65" y="0"/>
                    <a:pt x="32" y="23"/>
                    <a:pt x="26" y="68"/>
                  </a:cubicBezTo>
                  <a:lnTo>
                    <a:pt x="0" y="327"/>
                  </a:lnTo>
                  <a:cubicBezTo>
                    <a:pt x="0" y="392"/>
                    <a:pt x="49" y="424"/>
                    <a:pt x="97" y="424"/>
                  </a:cubicBezTo>
                  <a:cubicBezTo>
                    <a:pt x="146" y="424"/>
                    <a:pt x="194" y="392"/>
                    <a:pt x="194" y="327"/>
                  </a:cubicBezTo>
                  <a:cubicBezTo>
                    <a:pt x="194" y="236"/>
                    <a:pt x="181" y="146"/>
                    <a:pt x="181" y="68"/>
                  </a:cubicBezTo>
                  <a:cubicBezTo>
                    <a:pt x="168" y="23"/>
                    <a:pt x="133" y="0"/>
                    <a:pt x="9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932;p49"/>
            <p:cNvSpPr/>
            <p:nvPr/>
          </p:nvSpPr>
          <p:spPr>
            <a:xfrm>
              <a:off x="-768127" y="1553539"/>
              <a:ext cx="52260" cy="44925"/>
            </a:xfrm>
            <a:custGeom>
              <a:avLst/>
              <a:gdLst/>
              <a:ahLst/>
              <a:cxnLst/>
              <a:rect l="l" t="t" r="r" b="b"/>
              <a:pathLst>
                <a:path w="399" h="343" extrusionOk="0">
                  <a:moveTo>
                    <a:pt x="284" y="1"/>
                  </a:moveTo>
                  <a:cubicBezTo>
                    <a:pt x="270" y="1"/>
                    <a:pt x="255" y="5"/>
                    <a:pt x="240" y="15"/>
                  </a:cubicBezTo>
                  <a:cubicBezTo>
                    <a:pt x="175" y="66"/>
                    <a:pt x="111" y="118"/>
                    <a:pt x="59" y="183"/>
                  </a:cubicBezTo>
                  <a:cubicBezTo>
                    <a:pt x="0" y="251"/>
                    <a:pt x="61" y="343"/>
                    <a:pt x="133" y="343"/>
                  </a:cubicBezTo>
                  <a:cubicBezTo>
                    <a:pt x="156" y="343"/>
                    <a:pt x="180" y="334"/>
                    <a:pt x="201" y="312"/>
                  </a:cubicBezTo>
                  <a:cubicBezTo>
                    <a:pt x="266" y="260"/>
                    <a:pt x="318" y="208"/>
                    <a:pt x="356" y="144"/>
                  </a:cubicBezTo>
                  <a:cubicBezTo>
                    <a:pt x="399" y="81"/>
                    <a:pt x="347" y="1"/>
                    <a:pt x="2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933;p49"/>
            <p:cNvSpPr/>
            <p:nvPr/>
          </p:nvSpPr>
          <p:spPr>
            <a:xfrm>
              <a:off x="-643568" y="1587986"/>
              <a:ext cx="50950" cy="62738"/>
            </a:xfrm>
            <a:custGeom>
              <a:avLst/>
              <a:gdLst/>
              <a:ahLst/>
              <a:cxnLst/>
              <a:rect l="l" t="t" r="r" b="b"/>
              <a:pathLst>
                <a:path w="389" h="479" extrusionOk="0">
                  <a:moveTo>
                    <a:pt x="144" y="1"/>
                  </a:moveTo>
                  <a:cubicBezTo>
                    <a:pt x="73" y="1"/>
                    <a:pt x="0" y="61"/>
                    <a:pt x="26" y="139"/>
                  </a:cubicBezTo>
                  <a:cubicBezTo>
                    <a:pt x="52" y="191"/>
                    <a:pt x="65" y="256"/>
                    <a:pt x="91" y="295"/>
                  </a:cubicBezTo>
                  <a:cubicBezTo>
                    <a:pt x="104" y="372"/>
                    <a:pt x="143" y="424"/>
                    <a:pt x="194" y="463"/>
                  </a:cubicBezTo>
                  <a:cubicBezTo>
                    <a:pt x="212" y="473"/>
                    <a:pt x="231" y="478"/>
                    <a:pt x="249" y="478"/>
                  </a:cubicBezTo>
                  <a:cubicBezTo>
                    <a:pt x="298" y="478"/>
                    <a:pt x="344" y="445"/>
                    <a:pt x="362" y="398"/>
                  </a:cubicBezTo>
                  <a:cubicBezTo>
                    <a:pt x="388" y="282"/>
                    <a:pt x="285" y="152"/>
                    <a:pt x="233" y="49"/>
                  </a:cubicBezTo>
                  <a:cubicBezTo>
                    <a:pt x="212" y="15"/>
                    <a:pt x="178" y="1"/>
                    <a:pt x="1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934;p49"/>
            <p:cNvSpPr/>
            <p:nvPr/>
          </p:nvSpPr>
          <p:spPr>
            <a:xfrm>
              <a:off x="-511412" y="1458057"/>
              <a:ext cx="49117" cy="54094"/>
            </a:xfrm>
            <a:custGeom>
              <a:avLst/>
              <a:gdLst/>
              <a:ahLst/>
              <a:cxnLst/>
              <a:rect l="l" t="t" r="r" b="b"/>
              <a:pathLst>
                <a:path w="375" h="413" extrusionOk="0">
                  <a:moveTo>
                    <a:pt x="231" y="1"/>
                  </a:moveTo>
                  <a:cubicBezTo>
                    <a:pt x="210" y="1"/>
                    <a:pt x="189" y="6"/>
                    <a:pt x="168" y="19"/>
                  </a:cubicBezTo>
                  <a:cubicBezTo>
                    <a:pt x="65" y="84"/>
                    <a:pt x="0" y="213"/>
                    <a:pt x="26" y="343"/>
                  </a:cubicBezTo>
                  <a:cubicBezTo>
                    <a:pt x="33" y="390"/>
                    <a:pt x="71" y="412"/>
                    <a:pt x="111" y="412"/>
                  </a:cubicBezTo>
                  <a:cubicBezTo>
                    <a:pt x="149" y="412"/>
                    <a:pt x="188" y="393"/>
                    <a:pt x="207" y="356"/>
                  </a:cubicBezTo>
                  <a:cubicBezTo>
                    <a:pt x="246" y="291"/>
                    <a:pt x="285" y="239"/>
                    <a:pt x="323" y="162"/>
                  </a:cubicBezTo>
                  <a:cubicBezTo>
                    <a:pt x="375" y="89"/>
                    <a:pt x="311"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935;p49"/>
            <p:cNvSpPr/>
            <p:nvPr/>
          </p:nvSpPr>
          <p:spPr>
            <a:xfrm>
              <a:off x="-462296" y="1556420"/>
              <a:ext cx="45842" cy="29601"/>
            </a:xfrm>
            <a:custGeom>
              <a:avLst/>
              <a:gdLst/>
              <a:ahLst/>
              <a:cxnLst/>
              <a:rect l="l" t="t" r="r" b="b"/>
              <a:pathLst>
                <a:path w="350" h="226" extrusionOk="0">
                  <a:moveTo>
                    <a:pt x="171" y="0"/>
                  </a:moveTo>
                  <a:cubicBezTo>
                    <a:pt x="157" y="0"/>
                    <a:pt x="143" y="2"/>
                    <a:pt x="129" y="5"/>
                  </a:cubicBezTo>
                  <a:cubicBezTo>
                    <a:pt x="4" y="5"/>
                    <a:pt x="0" y="200"/>
                    <a:pt x="118" y="200"/>
                  </a:cubicBezTo>
                  <a:cubicBezTo>
                    <a:pt x="122" y="200"/>
                    <a:pt x="125" y="200"/>
                    <a:pt x="129" y="199"/>
                  </a:cubicBezTo>
                  <a:cubicBezTo>
                    <a:pt x="168" y="199"/>
                    <a:pt x="207" y="212"/>
                    <a:pt x="233" y="225"/>
                  </a:cubicBezTo>
                  <a:lnTo>
                    <a:pt x="298" y="225"/>
                  </a:lnTo>
                  <a:cubicBezTo>
                    <a:pt x="323" y="225"/>
                    <a:pt x="349" y="199"/>
                    <a:pt x="349" y="161"/>
                  </a:cubicBezTo>
                  <a:cubicBezTo>
                    <a:pt x="349" y="109"/>
                    <a:pt x="323" y="57"/>
                    <a:pt x="285" y="31"/>
                  </a:cubicBezTo>
                  <a:cubicBezTo>
                    <a:pt x="247" y="12"/>
                    <a:pt x="209" y="0"/>
                    <a:pt x="1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936;p49"/>
            <p:cNvSpPr/>
            <p:nvPr/>
          </p:nvSpPr>
          <p:spPr>
            <a:xfrm>
              <a:off x="-543763" y="1647973"/>
              <a:ext cx="78194" cy="58285"/>
            </a:xfrm>
            <a:custGeom>
              <a:avLst/>
              <a:gdLst/>
              <a:ahLst/>
              <a:cxnLst/>
              <a:rect l="l" t="t" r="r" b="b"/>
              <a:pathLst>
                <a:path w="597" h="445" extrusionOk="0">
                  <a:moveTo>
                    <a:pt x="155" y="0"/>
                  </a:moveTo>
                  <a:cubicBezTo>
                    <a:pt x="76" y="0"/>
                    <a:pt x="1" y="99"/>
                    <a:pt x="53" y="173"/>
                  </a:cubicBezTo>
                  <a:cubicBezTo>
                    <a:pt x="131" y="315"/>
                    <a:pt x="273" y="406"/>
                    <a:pt x="428" y="444"/>
                  </a:cubicBezTo>
                  <a:cubicBezTo>
                    <a:pt x="544" y="444"/>
                    <a:pt x="596" y="289"/>
                    <a:pt x="532" y="212"/>
                  </a:cubicBezTo>
                  <a:cubicBezTo>
                    <a:pt x="480" y="173"/>
                    <a:pt x="415" y="134"/>
                    <a:pt x="363" y="108"/>
                  </a:cubicBezTo>
                  <a:cubicBezTo>
                    <a:pt x="312" y="82"/>
                    <a:pt x="260" y="44"/>
                    <a:pt x="208" y="18"/>
                  </a:cubicBezTo>
                  <a:cubicBezTo>
                    <a:pt x="191" y="6"/>
                    <a:pt x="173" y="0"/>
                    <a:pt x="1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937;p49"/>
            <p:cNvSpPr/>
            <p:nvPr/>
          </p:nvSpPr>
          <p:spPr>
            <a:xfrm>
              <a:off x="-705651" y="1809468"/>
              <a:ext cx="77408" cy="44008"/>
            </a:xfrm>
            <a:custGeom>
              <a:avLst/>
              <a:gdLst/>
              <a:ahLst/>
              <a:cxnLst/>
              <a:rect l="l" t="t" r="r" b="b"/>
              <a:pathLst>
                <a:path w="591" h="336" extrusionOk="0">
                  <a:moveTo>
                    <a:pt x="487" y="0"/>
                  </a:moveTo>
                  <a:cubicBezTo>
                    <a:pt x="345" y="13"/>
                    <a:pt x="216" y="52"/>
                    <a:pt x="112" y="130"/>
                  </a:cubicBezTo>
                  <a:cubicBezTo>
                    <a:pt x="0" y="174"/>
                    <a:pt x="44" y="336"/>
                    <a:pt x="141" y="336"/>
                  </a:cubicBezTo>
                  <a:cubicBezTo>
                    <a:pt x="156" y="336"/>
                    <a:pt x="173" y="332"/>
                    <a:pt x="190" y="324"/>
                  </a:cubicBezTo>
                  <a:cubicBezTo>
                    <a:pt x="319" y="311"/>
                    <a:pt x="448" y="246"/>
                    <a:pt x="552" y="155"/>
                  </a:cubicBezTo>
                  <a:cubicBezTo>
                    <a:pt x="591" y="104"/>
                    <a:pt x="552" y="13"/>
                    <a:pt x="4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938;p49"/>
            <p:cNvSpPr/>
            <p:nvPr/>
          </p:nvSpPr>
          <p:spPr>
            <a:xfrm>
              <a:off x="-743503" y="1709663"/>
              <a:ext cx="55273" cy="37852"/>
            </a:xfrm>
            <a:custGeom>
              <a:avLst/>
              <a:gdLst/>
              <a:ahLst/>
              <a:cxnLst/>
              <a:rect l="l" t="t" r="r" b="b"/>
              <a:pathLst>
                <a:path w="422" h="289" extrusionOk="0">
                  <a:moveTo>
                    <a:pt x="307" y="1"/>
                  </a:moveTo>
                  <a:cubicBezTo>
                    <a:pt x="291" y="1"/>
                    <a:pt x="275" y="4"/>
                    <a:pt x="259" y="12"/>
                  </a:cubicBezTo>
                  <a:cubicBezTo>
                    <a:pt x="207" y="38"/>
                    <a:pt x="168" y="77"/>
                    <a:pt x="104" y="77"/>
                  </a:cubicBezTo>
                  <a:cubicBezTo>
                    <a:pt x="65" y="77"/>
                    <a:pt x="13" y="116"/>
                    <a:pt x="13" y="155"/>
                  </a:cubicBezTo>
                  <a:cubicBezTo>
                    <a:pt x="0" y="206"/>
                    <a:pt x="39" y="258"/>
                    <a:pt x="78" y="271"/>
                  </a:cubicBezTo>
                  <a:cubicBezTo>
                    <a:pt x="108" y="283"/>
                    <a:pt x="139" y="289"/>
                    <a:pt x="170" y="289"/>
                  </a:cubicBezTo>
                  <a:cubicBezTo>
                    <a:pt x="269" y="289"/>
                    <a:pt x="362" y="228"/>
                    <a:pt x="401" y="129"/>
                  </a:cubicBezTo>
                  <a:cubicBezTo>
                    <a:pt x="422" y="56"/>
                    <a:pt x="369" y="1"/>
                    <a:pt x="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939;p49"/>
            <p:cNvSpPr/>
            <p:nvPr/>
          </p:nvSpPr>
          <p:spPr>
            <a:xfrm>
              <a:off x="-878279" y="1809337"/>
              <a:ext cx="80682" cy="32089"/>
            </a:xfrm>
            <a:custGeom>
              <a:avLst/>
              <a:gdLst/>
              <a:ahLst/>
              <a:cxnLst/>
              <a:rect l="l" t="t" r="r" b="b"/>
              <a:pathLst>
                <a:path w="616" h="245" extrusionOk="0">
                  <a:moveTo>
                    <a:pt x="149" y="0"/>
                  </a:moveTo>
                  <a:cubicBezTo>
                    <a:pt x="65" y="0"/>
                    <a:pt x="0" y="107"/>
                    <a:pt x="98" y="156"/>
                  </a:cubicBezTo>
                  <a:cubicBezTo>
                    <a:pt x="179" y="213"/>
                    <a:pt x="274" y="244"/>
                    <a:pt x="369" y="244"/>
                  </a:cubicBezTo>
                  <a:cubicBezTo>
                    <a:pt x="427" y="244"/>
                    <a:pt x="484" y="233"/>
                    <a:pt x="538" y="208"/>
                  </a:cubicBezTo>
                  <a:cubicBezTo>
                    <a:pt x="616" y="169"/>
                    <a:pt x="603" y="40"/>
                    <a:pt x="512" y="27"/>
                  </a:cubicBezTo>
                  <a:cubicBezTo>
                    <a:pt x="454" y="14"/>
                    <a:pt x="396" y="14"/>
                    <a:pt x="338" y="14"/>
                  </a:cubicBezTo>
                  <a:cubicBezTo>
                    <a:pt x="279" y="14"/>
                    <a:pt x="221" y="14"/>
                    <a:pt x="163" y="1"/>
                  </a:cubicBezTo>
                  <a:cubicBezTo>
                    <a:pt x="158" y="1"/>
                    <a:pt x="154" y="0"/>
                    <a:pt x="1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940;p49"/>
            <p:cNvSpPr/>
            <p:nvPr/>
          </p:nvSpPr>
          <p:spPr>
            <a:xfrm>
              <a:off x="-917965" y="1577376"/>
              <a:ext cx="63000" cy="45449"/>
            </a:xfrm>
            <a:custGeom>
              <a:avLst/>
              <a:gdLst/>
              <a:ahLst/>
              <a:cxnLst/>
              <a:rect l="l" t="t" r="r" b="b"/>
              <a:pathLst>
                <a:path w="481" h="347" extrusionOk="0">
                  <a:moveTo>
                    <a:pt x="114" y="0"/>
                  </a:moveTo>
                  <a:cubicBezTo>
                    <a:pt x="82" y="0"/>
                    <a:pt x="51" y="14"/>
                    <a:pt x="26" y="39"/>
                  </a:cubicBezTo>
                  <a:cubicBezTo>
                    <a:pt x="0" y="78"/>
                    <a:pt x="0" y="143"/>
                    <a:pt x="26" y="182"/>
                  </a:cubicBezTo>
                  <a:cubicBezTo>
                    <a:pt x="91" y="233"/>
                    <a:pt x="168" y="285"/>
                    <a:pt x="233" y="324"/>
                  </a:cubicBezTo>
                  <a:cubicBezTo>
                    <a:pt x="258" y="340"/>
                    <a:pt x="282" y="346"/>
                    <a:pt x="304" y="346"/>
                  </a:cubicBezTo>
                  <a:cubicBezTo>
                    <a:pt x="412" y="346"/>
                    <a:pt x="480" y="192"/>
                    <a:pt x="362" y="117"/>
                  </a:cubicBezTo>
                  <a:cubicBezTo>
                    <a:pt x="298" y="78"/>
                    <a:pt x="233" y="39"/>
                    <a:pt x="168" y="14"/>
                  </a:cubicBezTo>
                  <a:cubicBezTo>
                    <a:pt x="150" y="4"/>
                    <a:pt x="132" y="0"/>
                    <a:pt x="11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941;p49"/>
            <p:cNvSpPr/>
            <p:nvPr/>
          </p:nvSpPr>
          <p:spPr>
            <a:xfrm>
              <a:off x="-811088" y="1422562"/>
              <a:ext cx="45187" cy="36281"/>
            </a:xfrm>
            <a:custGeom>
              <a:avLst/>
              <a:gdLst/>
              <a:ahLst/>
              <a:cxnLst/>
              <a:rect l="l" t="t" r="r" b="b"/>
              <a:pathLst>
                <a:path w="345" h="277" extrusionOk="0">
                  <a:moveTo>
                    <a:pt x="240" y="0"/>
                  </a:moveTo>
                  <a:cubicBezTo>
                    <a:pt x="229" y="0"/>
                    <a:pt x="218" y="2"/>
                    <a:pt x="206" y="6"/>
                  </a:cubicBezTo>
                  <a:cubicBezTo>
                    <a:pt x="167" y="19"/>
                    <a:pt x="115" y="45"/>
                    <a:pt x="90" y="83"/>
                  </a:cubicBezTo>
                  <a:cubicBezTo>
                    <a:pt x="0" y="153"/>
                    <a:pt x="87" y="276"/>
                    <a:pt x="173" y="276"/>
                  </a:cubicBezTo>
                  <a:cubicBezTo>
                    <a:pt x="198" y="276"/>
                    <a:pt x="224" y="265"/>
                    <a:pt x="245" y="239"/>
                  </a:cubicBezTo>
                  <a:cubicBezTo>
                    <a:pt x="284" y="213"/>
                    <a:pt x="309" y="161"/>
                    <a:pt x="322" y="122"/>
                  </a:cubicBezTo>
                  <a:cubicBezTo>
                    <a:pt x="344" y="56"/>
                    <a:pt x="301" y="0"/>
                    <a:pt x="24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942;p49"/>
            <p:cNvSpPr/>
            <p:nvPr/>
          </p:nvSpPr>
          <p:spPr>
            <a:xfrm>
              <a:off x="-1111025" y="1883993"/>
              <a:ext cx="714875" cy="692871"/>
            </a:xfrm>
            <a:custGeom>
              <a:avLst/>
              <a:gdLst/>
              <a:ahLst/>
              <a:cxnLst/>
              <a:rect l="l" t="t" r="r" b="b"/>
              <a:pathLst>
                <a:path w="5458" h="5290" extrusionOk="0">
                  <a:moveTo>
                    <a:pt x="0" y="0"/>
                  </a:moveTo>
                  <a:lnTo>
                    <a:pt x="129" y="1074"/>
                  </a:lnTo>
                  <a:lnTo>
                    <a:pt x="155" y="1319"/>
                  </a:lnTo>
                  <a:lnTo>
                    <a:pt x="647" y="5289"/>
                  </a:lnTo>
                  <a:lnTo>
                    <a:pt x="4927" y="5289"/>
                  </a:lnTo>
                  <a:lnTo>
                    <a:pt x="5315" y="1319"/>
                  </a:lnTo>
                  <a:lnTo>
                    <a:pt x="5341" y="1074"/>
                  </a:lnTo>
                  <a:lnTo>
                    <a:pt x="545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943;p49"/>
            <p:cNvSpPr/>
            <p:nvPr/>
          </p:nvSpPr>
          <p:spPr>
            <a:xfrm>
              <a:off x="-1094129" y="2024532"/>
              <a:ext cx="682786" cy="32351"/>
            </a:xfrm>
            <a:custGeom>
              <a:avLst/>
              <a:gdLst/>
              <a:ahLst/>
              <a:cxnLst/>
              <a:rect l="l" t="t" r="r" b="b"/>
              <a:pathLst>
                <a:path w="5213" h="247" extrusionOk="0">
                  <a:moveTo>
                    <a:pt x="0" y="1"/>
                  </a:moveTo>
                  <a:lnTo>
                    <a:pt x="26" y="246"/>
                  </a:lnTo>
                  <a:lnTo>
                    <a:pt x="5186" y="246"/>
                  </a:lnTo>
                  <a:lnTo>
                    <a:pt x="521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944;p49"/>
            <p:cNvSpPr/>
            <p:nvPr/>
          </p:nvSpPr>
          <p:spPr>
            <a:xfrm>
              <a:off x="2310357" y="771476"/>
              <a:ext cx="787830" cy="1276769"/>
            </a:xfrm>
            <a:custGeom>
              <a:avLst/>
              <a:gdLst/>
              <a:ahLst/>
              <a:cxnLst/>
              <a:rect l="l" t="t" r="r" b="b"/>
              <a:pathLst>
                <a:path w="6015" h="9748" extrusionOk="0">
                  <a:moveTo>
                    <a:pt x="3385" y="1"/>
                  </a:moveTo>
                  <a:cubicBezTo>
                    <a:pt x="3263" y="1"/>
                    <a:pt x="3119" y="100"/>
                    <a:pt x="2949" y="347"/>
                  </a:cubicBezTo>
                  <a:cubicBezTo>
                    <a:pt x="2484" y="1033"/>
                    <a:pt x="3053" y="2352"/>
                    <a:pt x="3091" y="3089"/>
                  </a:cubicBezTo>
                  <a:cubicBezTo>
                    <a:pt x="3143" y="4175"/>
                    <a:pt x="2949" y="5261"/>
                    <a:pt x="2509" y="6257"/>
                  </a:cubicBezTo>
                  <a:cubicBezTo>
                    <a:pt x="2458" y="6438"/>
                    <a:pt x="2328" y="6593"/>
                    <a:pt x="2160" y="6697"/>
                  </a:cubicBezTo>
                  <a:cubicBezTo>
                    <a:pt x="2100" y="6722"/>
                    <a:pt x="2037" y="6733"/>
                    <a:pt x="1974" y="6733"/>
                  </a:cubicBezTo>
                  <a:cubicBezTo>
                    <a:pt x="1712" y="6733"/>
                    <a:pt x="1445" y="6538"/>
                    <a:pt x="1320" y="6309"/>
                  </a:cubicBezTo>
                  <a:cubicBezTo>
                    <a:pt x="1152" y="6024"/>
                    <a:pt x="1100" y="5688"/>
                    <a:pt x="880" y="5429"/>
                  </a:cubicBezTo>
                  <a:cubicBezTo>
                    <a:pt x="802" y="5326"/>
                    <a:pt x="673" y="5261"/>
                    <a:pt x="544" y="5261"/>
                  </a:cubicBezTo>
                  <a:cubicBezTo>
                    <a:pt x="466" y="5261"/>
                    <a:pt x="402" y="5300"/>
                    <a:pt x="337" y="5352"/>
                  </a:cubicBezTo>
                  <a:cubicBezTo>
                    <a:pt x="1" y="5623"/>
                    <a:pt x="14" y="6154"/>
                    <a:pt x="259" y="6516"/>
                  </a:cubicBezTo>
                  <a:cubicBezTo>
                    <a:pt x="492" y="6878"/>
                    <a:pt x="880" y="7136"/>
                    <a:pt x="1242" y="7408"/>
                  </a:cubicBezTo>
                  <a:cubicBezTo>
                    <a:pt x="1604" y="7680"/>
                    <a:pt x="1966" y="7990"/>
                    <a:pt x="2083" y="8404"/>
                  </a:cubicBezTo>
                  <a:cubicBezTo>
                    <a:pt x="2147" y="8662"/>
                    <a:pt x="2122" y="8934"/>
                    <a:pt x="2173" y="9206"/>
                  </a:cubicBezTo>
                  <a:cubicBezTo>
                    <a:pt x="2246" y="9537"/>
                    <a:pt x="2501" y="9748"/>
                    <a:pt x="2777" y="9748"/>
                  </a:cubicBezTo>
                  <a:cubicBezTo>
                    <a:pt x="2942" y="9748"/>
                    <a:pt x="3114" y="9672"/>
                    <a:pt x="3260" y="9503"/>
                  </a:cubicBezTo>
                  <a:cubicBezTo>
                    <a:pt x="3531" y="9154"/>
                    <a:pt x="3285" y="8714"/>
                    <a:pt x="3298" y="8339"/>
                  </a:cubicBezTo>
                  <a:cubicBezTo>
                    <a:pt x="3337" y="6968"/>
                    <a:pt x="4643" y="6399"/>
                    <a:pt x="5316" y="5339"/>
                  </a:cubicBezTo>
                  <a:cubicBezTo>
                    <a:pt x="5600" y="4860"/>
                    <a:pt x="6014" y="3722"/>
                    <a:pt x="5820" y="3179"/>
                  </a:cubicBezTo>
                  <a:cubicBezTo>
                    <a:pt x="5736" y="2946"/>
                    <a:pt x="5654" y="2851"/>
                    <a:pt x="5576" y="2851"/>
                  </a:cubicBezTo>
                  <a:cubicBezTo>
                    <a:pt x="5270" y="2851"/>
                    <a:pt x="5023" y="4310"/>
                    <a:pt x="4941" y="4537"/>
                  </a:cubicBezTo>
                  <a:cubicBezTo>
                    <a:pt x="4773" y="5051"/>
                    <a:pt x="4308" y="5543"/>
                    <a:pt x="3748" y="5543"/>
                  </a:cubicBezTo>
                  <a:cubicBezTo>
                    <a:pt x="3702" y="5543"/>
                    <a:pt x="3656" y="5540"/>
                    <a:pt x="3609" y="5533"/>
                  </a:cubicBezTo>
                  <a:lnTo>
                    <a:pt x="3919" y="1485"/>
                  </a:lnTo>
                  <a:cubicBezTo>
                    <a:pt x="3939" y="1107"/>
                    <a:pt x="3790" y="1"/>
                    <a:pt x="33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945;p49"/>
            <p:cNvSpPr/>
            <p:nvPr/>
          </p:nvSpPr>
          <p:spPr>
            <a:xfrm>
              <a:off x="2797854" y="918694"/>
              <a:ext cx="61559" cy="44008"/>
            </a:xfrm>
            <a:custGeom>
              <a:avLst/>
              <a:gdLst/>
              <a:ahLst/>
              <a:cxnLst/>
              <a:rect l="l" t="t" r="r" b="b"/>
              <a:pathLst>
                <a:path w="470" h="336" extrusionOk="0">
                  <a:moveTo>
                    <a:pt x="323" y="0"/>
                  </a:moveTo>
                  <a:cubicBezTo>
                    <a:pt x="307" y="0"/>
                    <a:pt x="291" y="4"/>
                    <a:pt x="275" y="12"/>
                  </a:cubicBezTo>
                  <a:cubicBezTo>
                    <a:pt x="210" y="51"/>
                    <a:pt x="145" y="90"/>
                    <a:pt x="94" y="141"/>
                  </a:cubicBezTo>
                  <a:cubicBezTo>
                    <a:pt x="1" y="214"/>
                    <a:pt x="73" y="335"/>
                    <a:pt x="165" y="335"/>
                  </a:cubicBezTo>
                  <a:cubicBezTo>
                    <a:pt x="188" y="335"/>
                    <a:pt x="212" y="328"/>
                    <a:pt x="236" y="309"/>
                  </a:cubicBezTo>
                  <a:cubicBezTo>
                    <a:pt x="301" y="271"/>
                    <a:pt x="352" y="232"/>
                    <a:pt x="404" y="180"/>
                  </a:cubicBezTo>
                  <a:cubicBezTo>
                    <a:pt x="469" y="104"/>
                    <a:pt x="406" y="0"/>
                    <a:pt x="32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946;p49"/>
            <p:cNvSpPr/>
            <p:nvPr/>
          </p:nvSpPr>
          <p:spPr>
            <a:xfrm>
              <a:off x="2666091" y="890665"/>
              <a:ext cx="57761" cy="43616"/>
            </a:xfrm>
            <a:custGeom>
              <a:avLst/>
              <a:gdLst/>
              <a:ahLst/>
              <a:cxnLst/>
              <a:rect l="l" t="t" r="r" b="b"/>
              <a:pathLst>
                <a:path w="441" h="333" extrusionOk="0">
                  <a:moveTo>
                    <a:pt x="107" y="0"/>
                  </a:moveTo>
                  <a:cubicBezTo>
                    <a:pt x="98" y="0"/>
                    <a:pt x="88" y="2"/>
                    <a:pt x="78" y="6"/>
                  </a:cubicBezTo>
                  <a:cubicBezTo>
                    <a:pt x="39" y="6"/>
                    <a:pt x="13" y="32"/>
                    <a:pt x="0" y="58"/>
                  </a:cubicBezTo>
                  <a:cubicBezTo>
                    <a:pt x="4" y="54"/>
                    <a:pt x="6" y="53"/>
                    <a:pt x="8" y="53"/>
                  </a:cubicBezTo>
                  <a:cubicBezTo>
                    <a:pt x="12" y="53"/>
                    <a:pt x="10" y="65"/>
                    <a:pt x="0" y="84"/>
                  </a:cubicBezTo>
                  <a:cubicBezTo>
                    <a:pt x="0" y="97"/>
                    <a:pt x="0" y="123"/>
                    <a:pt x="0" y="135"/>
                  </a:cubicBezTo>
                  <a:cubicBezTo>
                    <a:pt x="0" y="161"/>
                    <a:pt x="13" y="187"/>
                    <a:pt x="39" y="200"/>
                  </a:cubicBezTo>
                  <a:cubicBezTo>
                    <a:pt x="52" y="226"/>
                    <a:pt x="91" y="252"/>
                    <a:pt x="117" y="278"/>
                  </a:cubicBezTo>
                  <a:cubicBezTo>
                    <a:pt x="181" y="310"/>
                    <a:pt x="244" y="333"/>
                    <a:pt x="308" y="333"/>
                  </a:cubicBezTo>
                  <a:cubicBezTo>
                    <a:pt x="322" y="333"/>
                    <a:pt x="336" y="332"/>
                    <a:pt x="350" y="329"/>
                  </a:cubicBezTo>
                  <a:cubicBezTo>
                    <a:pt x="427" y="304"/>
                    <a:pt x="440" y="200"/>
                    <a:pt x="375" y="148"/>
                  </a:cubicBezTo>
                  <a:cubicBezTo>
                    <a:pt x="324" y="123"/>
                    <a:pt x="285" y="110"/>
                    <a:pt x="233" y="71"/>
                  </a:cubicBezTo>
                  <a:cubicBezTo>
                    <a:pt x="190" y="49"/>
                    <a:pt x="156" y="0"/>
                    <a:pt x="10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947;p49"/>
            <p:cNvSpPr/>
            <p:nvPr/>
          </p:nvSpPr>
          <p:spPr>
            <a:xfrm>
              <a:off x="2711802" y="763617"/>
              <a:ext cx="48593" cy="62607"/>
            </a:xfrm>
            <a:custGeom>
              <a:avLst/>
              <a:gdLst/>
              <a:ahLst/>
              <a:cxnLst/>
              <a:rect l="l" t="t" r="r" b="b"/>
              <a:pathLst>
                <a:path w="371" h="478" extrusionOk="0">
                  <a:moveTo>
                    <a:pt x="110" y="0"/>
                  </a:moveTo>
                  <a:cubicBezTo>
                    <a:pt x="97" y="0"/>
                    <a:pt x="82" y="6"/>
                    <a:pt x="65" y="19"/>
                  </a:cubicBezTo>
                  <a:cubicBezTo>
                    <a:pt x="1" y="58"/>
                    <a:pt x="1" y="174"/>
                    <a:pt x="26" y="252"/>
                  </a:cubicBezTo>
                  <a:cubicBezTo>
                    <a:pt x="52" y="330"/>
                    <a:pt x="104" y="407"/>
                    <a:pt x="182" y="459"/>
                  </a:cubicBezTo>
                  <a:cubicBezTo>
                    <a:pt x="199" y="472"/>
                    <a:pt x="217" y="478"/>
                    <a:pt x="234" y="478"/>
                  </a:cubicBezTo>
                  <a:cubicBezTo>
                    <a:pt x="314" y="478"/>
                    <a:pt x="371" y="344"/>
                    <a:pt x="285" y="291"/>
                  </a:cubicBezTo>
                  <a:cubicBezTo>
                    <a:pt x="220" y="239"/>
                    <a:pt x="182" y="161"/>
                    <a:pt x="182" y="84"/>
                  </a:cubicBezTo>
                  <a:cubicBezTo>
                    <a:pt x="172" y="46"/>
                    <a:pt x="148" y="0"/>
                    <a:pt x="1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948;p49"/>
            <p:cNvSpPr/>
            <p:nvPr/>
          </p:nvSpPr>
          <p:spPr>
            <a:xfrm>
              <a:off x="2672901" y="1067352"/>
              <a:ext cx="57630" cy="32482"/>
            </a:xfrm>
            <a:custGeom>
              <a:avLst/>
              <a:gdLst/>
              <a:ahLst/>
              <a:cxnLst/>
              <a:rect l="l" t="t" r="r" b="b"/>
              <a:pathLst>
                <a:path w="440" h="248" extrusionOk="0">
                  <a:moveTo>
                    <a:pt x="180" y="0"/>
                  </a:moveTo>
                  <a:cubicBezTo>
                    <a:pt x="140" y="0"/>
                    <a:pt x="101" y="10"/>
                    <a:pt x="65" y="28"/>
                  </a:cubicBezTo>
                  <a:cubicBezTo>
                    <a:pt x="13" y="54"/>
                    <a:pt x="0" y="118"/>
                    <a:pt x="39" y="157"/>
                  </a:cubicBezTo>
                  <a:cubicBezTo>
                    <a:pt x="104" y="222"/>
                    <a:pt x="207" y="248"/>
                    <a:pt x="298" y="248"/>
                  </a:cubicBezTo>
                  <a:cubicBezTo>
                    <a:pt x="414" y="235"/>
                    <a:pt x="440" y="67"/>
                    <a:pt x="323" y="41"/>
                  </a:cubicBezTo>
                  <a:cubicBezTo>
                    <a:pt x="275" y="13"/>
                    <a:pt x="226" y="0"/>
                    <a:pt x="18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949;p49"/>
            <p:cNvSpPr/>
            <p:nvPr/>
          </p:nvSpPr>
          <p:spPr>
            <a:xfrm>
              <a:off x="2788030" y="1208022"/>
              <a:ext cx="35757" cy="34840"/>
            </a:xfrm>
            <a:custGeom>
              <a:avLst/>
              <a:gdLst/>
              <a:ahLst/>
              <a:cxnLst/>
              <a:rect l="l" t="t" r="r" b="b"/>
              <a:pathLst>
                <a:path w="273" h="266" extrusionOk="0">
                  <a:moveTo>
                    <a:pt x="177" y="0"/>
                  </a:moveTo>
                  <a:cubicBezTo>
                    <a:pt x="154" y="0"/>
                    <a:pt x="133" y="11"/>
                    <a:pt x="117" y="27"/>
                  </a:cubicBezTo>
                  <a:cubicBezTo>
                    <a:pt x="78" y="53"/>
                    <a:pt x="26" y="92"/>
                    <a:pt x="13" y="144"/>
                  </a:cubicBezTo>
                  <a:cubicBezTo>
                    <a:pt x="1" y="170"/>
                    <a:pt x="1" y="195"/>
                    <a:pt x="13" y="221"/>
                  </a:cubicBezTo>
                  <a:cubicBezTo>
                    <a:pt x="24" y="221"/>
                    <a:pt x="42" y="238"/>
                    <a:pt x="43" y="238"/>
                  </a:cubicBezTo>
                  <a:cubicBezTo>
                    <a:pt x="43" y="238"/>
                    <a:pt x="42" y="237"/>
                    <a:pt x="39" y="234"/>
                  </a:cubicBezTo>
                  <a:lnTo>
                    <a:pt x="39" y="234"/>
                  </a:lnTo>
                  <a:cubicBezTo>
                    <a:pt x="58" y="253"/>
                    <a:pt x="84" y="265"/>
                    <a:pt x="107" y="265"/>
                  </a:cubicBezTo>
                  <a:cubicBezTo>
                    <a:pt x="115" y="265"/>
                    <a:pt x="123" y="264"/>
                    <a:pt x="130" y="260"/>
                  </a:cubicBezTo>
                  <a:cubicBezTo>
                    <a:pt x="207" y="234"/>
                    <a:pt x="272" y="170"/>
                    <a:pt x="272" y="92"/>
                  </a:cubicBezTo>
                  <a:cubicBezTo>
                    <a:pt x="272" y="53"/>
                    <a:pt x="259" y="27"/>
                    <a:pt x="220" y="14"/>
                  </a:cubicBezTo>
                  <a:cubicBezTo>
                    <a:pt x="206" y="4"/>
                    <a:pt x="191" y="0"/>
                    <a:pt x="1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950;p49"/>
            <p:cNvSpPr/>
            <p:nvPr/>
          </p:nvSpPr>
          <p:spPr>
            <a:xfrm>
              <a:off x="2682070" y="1291716"/>
              <a:ext cx="57237" cy="49771"/>
            </a:xfrm>
            <a:custGeom>
              <a:avLst/>
              <a:gdLst/>
              <a:ahLst/>
              <a:cxnLst/>
              <a:rect l="l" t="t" r="r" b="b"/>
              <a:pathLst>
                <a:path w="437" h="380" extrusionOk="0">
                  <a:moveTo>
                    <a:pt x="144" y="1"/>
                  </a:moveTo>
                  <a:cubicBezTo>
                    <a:pt x="61" y="1"/>
                    <a:pt x="1" y="87"/>
                    <a:pt x="34" y="164"/>
                  </a:cubicBezTo>
                  <a:cubicBezTo>
                    <a:pt x="85" y="229"/>
                    <a:pt x="137" y="294"/>
                    <a:pt x="202" y="345"/>
                  </a:cubicBezTo>
                  <a:cubicBezTo>
                    <a:pt x="226" y="369"/>
                    <a:pt x="252" y="379"/>
                    <a:pt x="278" y="379"/>
                  </a:cubicBezTo>
                  <a:cubicBezTo>
                    <a:pt x="363" y="379"/>
                    <a:pt x="436" y="267"/>
                    <a:pt x="357" y="177"/>
                  </a:cubicBezTo>
                  <a:cubicBezTo>
                    <a:pt x="305" y="113"/>
                    <a:pt x="253" y="61"/>
                    <a:pt x="189" y="9"/>
                  </a:cubicBezTo>
                  <a:cubicBezTo>
                    <a:pt x="173" y="3"/>
                    <a:pt x="158" y="1"/>
                    <a:pt x="1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951;p49"/>
            <p:cNvSpPr/>
            <p:nvPr/>
          </p:nvSpPr>
          <p:spPr>
            <a:xfrm>
              <a:off x="2759739" y="1463558"/>
              <a:ext cx="57237" cy="55011"/>
            </a:xfrm>
            <a:custGeom>
              <a:avLst/>
              <a:gdLst/>
              <a:ahLst/>
              <a:cxnLst/>
              <a:rect l="l" t="t" r="r" b="b"/>
              <a:pathLst>
                <a:path w="437" h="420" extrusionOk="0">
                  <a:moveTo>
                    <a:pt x="320" y="1"/>
                  </a:moveTo>
                  <a:cubicBezTo>
                    <a:pt x="265" y="1"/>
                    <a:pt x="211" y="36"/>
                    <a:pt x="178" y="81"/>
                  </a:cubicBezTo>
                  <a:cubicBezTo>
                    <a:pt x="152" y="120"/>
                    <a:pt x="126" y="158"/>
                    <a:pt x="100" y="197"/>
                  </a:cubicBezTo>
                  <a:cubicBezTo>
                    <a:pt x="74" y="223"/>
                    <a:pt x="61" y="249"/>
                    <a:pt x="48" y="262"/>
                  </a:cubicBezTo>
                  <a:cubicBezTo>
                    <a:pt x="35" y="288"/>
                    <a:pt x="23" y="314"/>
                    <a:pt x="23" y="339"/>
                  </a:cubicBezTo>
                  <a:cubicBezTo>
                    <a:pt x="0" y="384"/>
                    <a:pt x="46" y="420"/>
                    <a:pt x="92" y="420"/>
                  </a:cubicBezTo>
                  <a:cubicBezTo>
                    <a:pt x="99" y="420"/>
                    <a:pt x="106" y="419"/>
                    <a:pt x="113" y="417"/>
                  </a:cubicBezTo>
                  <a:lnTo>
                    <a:pt x="126" y="417"/>
                  </a:lnTo>
                  <a:cubicBezTo>
                    <a:pt x="255" y="391"/>
                    <a:pt x="359" y="236"/>
                    <a:pt x="410" y="132"/>
                  </a:cubicBezTo>
                  <a:cubicBezTo>
                    <a:pt x="436" y="81"/>
                    <a:pt x="410" y="16"/>
                    <a:pt x="346" y="3"/>
                  </a:cubicBezTo>
                  <a:cubicBezTo>
                    <a:pt x="337" y="1"/>
                    <a:pt x="329" y="1"/>
                    <a:pt x="3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952;p49"/>
            <p:cNvSpPr/>
            <p:nvPr/>
          </p:nvSpPr>
          <p:spPr>
            <a:xfrm>
              <a:off x="2925163" y="1373707"/>
              <a:ext cx="42568" cy="41258"/>
            </a:xfrm>
            <a:custGeom>
              <a:avLst/>
              <a:gdLst/>
              <a:ahLst/>
              <a:cxnLst/>
              <a:rect l="l" t="t" r="r" b="b"/>
              <a:pathLst>
                <a:path w="325" h="315" extrusionOk="0">
                  <a:moveTo>
                    <a:pt x="93" y="1"/>
                  </a:moveTo>
                  <a:cubicBezTo>
                    <a:pt x="72" y="1"/>
                    <a:pt x="53" y="10"/>
                    <a:pt x="40" y="30"/>
                  </a:cubicBezTo>
                  <a:cubicBezTo>
                    <a:pt x="1" y="81"/>
                    <a:pt x="1" y="172"/>
                    <a:pt x="40" y="224"/>
                  </a:cubicBezTo>
                  <a:cubicBezTo>
                    <a:pt x="79" y="275"/>
                    <a:pt x="156" y="314"/>
                    <a:pt x="221" y="314"/>
                  </a:cubicBezTo>
                  <a:cubicBezTo>
                    <a:pt x="311" y="301"/>
                    <a:pt x="324" y="185"/>
                    <a:pt x="247" y="146"/>
                  </a:cubicBezTo>
                  <a:cubicBezTo>
                    <a:pt x="195" y="133"/>
                    <a:pt x="195" y="68"/>
                    <a:pt x="156" y="30"/>
                  </a:cubicBezTo>
                  <a:cubicBezTo>
                    <a:pt x="137" y="10"/>
                    <a:pt x="114" y="1"/>
                    <a:pt x="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953;p49"/>
            <p:cNvSpPr/>
            <p:nvPr/>
          </p:nvSpPr>
          <p:spPr>
            <a:xfrm>
              <a:off x="3030993" y="1248493"/>
              <a:ext cx="66668" cy="51736"/>
            </a:xfrm>
            <a:custGeom>
              <a:avLst/>
              <a:gdLst/>
              <a:ahLst/>
              <a:cxnLst/>
              <a:rect l="l" t="t" r="r" b="b"/>
              <a:pathLst>
                <a:path w="509" h="395" extrusionOk="0">
                  <a:moveTo>
                    <a:pt x="329" y="0"/>
                  </a:moveTo>
                  <a:cubicBezTo>
                    <a:pt x="309" y="0"/>
                    <a:pt x="288" y="5"/>
                    <a:pt x="266" y="16"/>
                  </a:cubicBezTo>
                  <a:cubicBezTo>
                    <a:pt x="189" y="67"/>
                    <a:pt x="98" y="132"/>
                    <a:pt x="47" y="223"/>
                  </a:cubicBezTo>
                  <a:cubicBezTo>
                    <a:pt x="0" y="304"/>
                    <a:pt x="57" y="395"/>
                    <a:pt x="144" y="395"/>
                  </a:cubicBezTo>
                  <a:cubicBezTo>
                    <a:pt x="154" y="395"/>
                    <a:pt x="165" y="394"/>
                    <a:pt x="176" y="391"/>
                  </a:cubicBezTo>
                  <a:cubicBezTo>
                    <a:pt x="266" y="352"/>
                    <a:pt x="357" y="287"/>
                    <a:pt x="422" y="210"/>
                  </a:cubicBezTo>
                  <a:cubicBezTo>
                    <a:pt x="508" y="123"/>
                    <a:pt x="432" y="0"/>
                    <a:pt x="32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954;p49"/>
            <p:cNvSpPr/>
            <p:nvPr/>
          </p:nvSpPr>
          <p:spPr>
            <a:xfrm>
              <a:off x="2986199" y="1194531"/>
              <a:ext cx="34185" cy="30518"/>
            </a:xfrm>
            <a:custGeom>
              <a:avLst/>
              <a:gdLst/>
              <a:ahLst/>
              <a:cxnLst/>
              <a:rect l="l" t="t" r="r" b="b"/>
              <a:pathLst>
                <a:path w="261" h="233" extrusionOk="0">
                  <a:moveTo>
                    <a:pt x="52" y="1"/>
                  </a:moveTo>
                  <a:cubicBezTo>
                    <a:pt x="26" y="1"/>
                    <a:pt x="13" y="14"/>
                    <a:pt x="13" y="40"/>
                  </a:cubicBezTo>
                  <a:cubicBezTo>
                    <a:pt x="1" y="104"/>
                    <a:pt x="65" y="143"/>
                    <a:pt x="117" y="208"/>
                  </a:cubicBezTo>
                  <a:cubicBezTo>
                    <a:pt x="131" y="225"/>
                    <a:pt x="147" y="232"/>
                    <a:pt x="162" y="232"/>
                  </a:cubicBezTo>
                  <a:cubicBezTo>
                    <a:pt x="215" y="232"/>
                    <a:pt x="261" y="145"/>
                    <a:pt x="220" y="104"/>
                  </a:cubicBezTo>
                  <a:cubicBezTo>
                    <a:pt x="182" y="66"/>
                    <a:pt x="117" y="1"/>
                    <a:pt x="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955;p49"/>
            <p:cNvSpPr/>
            <p:nvPr/>
          </p:nvSpPr>
          <p:spPr>
            <a:xfrm>
              <a:off x="2884560" y="1562183"/>
              <a:ext cx="64572" cy="35888"/>
            </a:xfrm>
            <a:custGeom>
              <a:avLst/>
              <a:gdLst/>
              <a:ahLst/>
              <a:cxnLst/>
              <a:rect l="l" t="t" r="r" b="b"/>
              <a:pathLst>
                <a:path w="493" h="274" extrusionOk="0">
                  <a:moveTo>
                    <a:pt x="233" y="0"/>
                  </a:moveTo>
                  <a:cubicBezTo>
                    <a:pt x="182" y="0"/>
                    <a:pt x="130" y="13"/>
                    <a:pt x="78" y="39"/>
                  </a:cubicBezTo>
                  <a:cubicBezTo>
                    <a:pt x="14" y="78"/>
                    <a:pt x="1" y="168"/>
                    <a:pt x="65" y="220"/>
                  </a:cubicBezTo>
                  <a:cubicBezTo>
                    <a:pt x="112" y="256"/>
                    <a:pt x="168" y="274"/>
                    <a:pt x="225" y="274"/>
                  </a:cubicBezTo>
                  <a:cubicBezTo>
                    <a:pt x="311" y="274"/>
                    <a:pt x="399" y="233"/>
                    <a:pt x="453" y="155"/>
                  </a:cubicBezTo>
                  <a:cubicBezTo>
                    <a:pt x="492" y="78"/>
                    <a:pt x="440" y="0"/>
                    <a:pt x="3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956;p49"/>
            <p:cNvSpPr/>
            <p:nvPr/>
          </p:nvSpPr>
          <p:spPr>
            <a:xfrm>
              <a:off x="2691500" y="1675216"/>
              <a:ext cx="25541" cy="55534"/>
            </a:xfrm>
            <a:custGeom>
              <a:avLst/>
              <a:gdLst/>
              <a:ahLst/>
              <a:cxnLst/>
              <a:rect l="l" t="t" r="r" b="b"/>
              <a:pathLst>
                <a:path w="195" h="424" extrusionOk="0">
                  <a:moveTo>
                    <a:pt x="97" y="0"/>
                  </a:moveTo>
                  <a:cubicBezTo>
                    <a:pt x="62" y="0"/>
                    <a:pt x="26" y="23"/>
                    <a:pt x="13" y="68"/>
                  </a:cubicBezTo>
                  <a:cubicBezTo>
                    <a:pt x="13" y="146"/>
                    <a:pt x="0" y="236"/>
                    <a:pt x="0" y="327"/>
                  </a:cubicBezTo>
                  <a:cubicBezTo>
                    <a:pt x="0" y="392"/>
                    <a:pt x="49" y="424"/>
                    <a:pt x="97" y="424"/>
                  </a:cubicBezTo>
                  <a:cubicBezTo>
                    <a:pt x="146" y="424"/>
                    <a:pt x="194" y="392"/>
                    <a:pt x="194" y="327"/>
                  </a:cubicBezTo>
                  <a:lnTo>
                    <a:pt x="181" y="68"/>
                  </a:lnTo>
                  <a:cubicBezTo>
                    <a:pt x="169" y="23"/>
                    <a:pt x="133" y="0"/>
                    <a:pt x="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957;p49"/>
            <p:cNvSpPr/>
            <p:nvPr/>
          </p:nvSpPr>
          <p:spPr>
            <a:xfrm>
              <a:off x="2619856" y="1553539"/>
              <a:ext cx="52391" cy="44925"/>
            </a:xfrm>
            <a:custGeom>
              <a:avLst/>
              <a:gdLst/>
              <a:ahLst/>
              <a:cxnLst/>
              <a:rect l="l" t="t" r="r" b="b"/>
              <a:pathLst>
                <a:path w="400" h="343" extrusionOk="0">
                  <a:moveTo>
                    <a:pt x="116" y="1"/>
                  </a:moveTo>
                  <a:cubicBezTo>
                    <a:pt x="53" y="1"/>
                    <a:pt x="1" y="81"/>
                    <a:pt x="43" y="144"/>
                  </a:cubicBezTo>
                  <a:cubicBezTo>
                    <a:pt x="82" y="208"/>
                    <a:pt x="134" y="260"/>
                    <a:pt x="198" y="312"/>
                  </a:cubicBezTo>
                  <a:cubicBezTo>
                    <a:pt x="220" y="334"/>
                    <a:pt x="244" y="343"/>
                    <a:pt x="267" y="343"/>
                  </a:cubicBezTo>
                  <a:cubicBezTo>
                    <a:pt x="339" y="343"/>
                    <a:pt x="399" y="251"/>
                    <a:pt x="340" y="183"/>
                  </a:cubicBezTo>
                  <a:cubicBezTo>
                    <a:pt x="289" y="118"/>
                    <a:pt x="224" y="66"/>
                    <a:pt x="159" y="15"/>
                  </a:cubicBezTo>
                  <a:cubicBezTo>
                    <a:pt x="145" y="5"/>
                    <a:pt x="130" y="1"/>
                    <a:pt x="1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958;p49"/>
            <p:cNvSpPr/>
            <p:nvPr/>
          </p:nvSpPr>
          <p:spPr>
            <a:xfrm>
              <a:off x="2496737" y="1587986"/>
              <a:ext cx="50950" cy="62738"/>
            </a:xfrm>
            <a:custGeom>
              <a:avLst/>
              <a:gdLst/>
              <a:ahLst/>
              <a:cxnLst/>
              <a:rect l="l" t="t" r="r" b="b"/>
              <a:pathLst>
                <a:path w="389" h="479" extrusionOk="0">
                  <a:moveTo>
                    <a:pt x="245" y="1"/>
                  </a:moveTo>
                  <a:cubicBezTo>
                    <a:pt x="210" y="1"/>
                    <a:pt x="177" y="15"/>
                    <a:pt x="155" y="49"/>
                  </a:cubicBezTo>
                  <a:cubicBezTo>
                    <a:pt x="104" y="152"/>
                    <a:pt x="0" y="282"/>
                    <a:pt x="26" y="398"/>
                  </a:cubicBezTo>
                  <a:cubicBezTo>
                    <a:pt x="45" y="445"/>
                    <a:pt x="91" y="478"/>
                    <a:pt x="139" y="478"/>
                  </a:cubicBezTo>
                  <a:cubicBezTo>
                    <a:pt x="158" y="478"/>
                    <a:pt x="176" y="473"/>
                    <a:pt x="194" y="463"/>
                  </a:cubicBezTo>
                  <a:cubicBezTo>
                    <a:pt x="246" y="424"/>
                    <a:pt x="285" y="372"/>
                    <a:pt x="298" y="295"/>
                  </a:cubicBezTo>
                  <a:cubicBezTo>
                    <a:pt x="324" y="256"/>
                    <a:pt x="336" y="191"/>
                    <a:pt x="362" y="139"/>
                  </a:cubicBezTo>
                  <a:cubicBezTo>
                    <a:pt x="388" y="61"/>
                    <a:pt x="315" y="1"/>
                    <a:pt x="24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959;p49"/>
            <p:cNvSpPr/>
            <p:nvPr/>
          </p:nvSpPr>
          <p:spPr>
            <a:xfrm>
              <a:off x="2365891" y="1458057"/>
              <a:ext cx="47938" cy="54094"/>
            </a:xfrm>
            <a:custGeom>
              <a:avLst/>
              <a:gdLst/>
              <a:ahLst/>
              <a:cxnLst/>
              <a:rect l="l" t="t" r="r" b="b"/>
              <a:pathLst>
                <a:path w="366" h="413" extrusionOk="0">
                  <a:moveTo>
                    <a:pt x="141" y="1"/>
                  </a:moveTo>
                  <a:cubicBezTo>
                    <a:pt x="67" y="1"/>
                    <a:pt x="1" y="89"/>
                    <a:pt x="42" y="162"/>
                  </a:cubicBezTo>
                  <a:cubicBezTo>
                    <a:pt x="81" y="239"/>
                    <a:pt x="120" y="291"/>
                    <a:pt x="172" y="356"/>
                  </a:cubicBezTo>
                  <a:cubicBezTo>
                    <a:pt x="190" y="393"/>
                    <a:pt x="230" y="412"/>
                    <a:pt x="267" y="412"/>
                  </a:cubicBezTo>
                  <a:cubicBezTo>
                    <a:pt x="308" y="412"/>
                    <a:pt x="346" y="390"/>
                    <a:pt x="353" y="343"/>
                  </a:cubicBezTo>
                  <a:cubicBezTo>
                    <a:pt x="366" y="213"/>
                    <a:pt x="314" y="84"/>
                    <a:pt x="197" y="19"/>
                  </a:cubicBezTo>
                  <a:cubicBezTo>
                    <a:pt x="179" y="6"/>
                    <a:pt x="160" y="1"/>
                    <a:pt x="14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960;p49"/>
            <p:cNvSpPr/>
            <p:nvPr/>
          </p:nvSpPr>
          <p:spPr>
            <a:xfrm>
              <a:off x="2320573" y="1556420"/>
              <a:ext cx="47545" cy="29601"/>
            </a:xfrm>
            <a:custGeom>
              <a:avLst/>
              <a:gdLst/>
              <a:ahLst/>
              <a:cxnLst/>
              <a:rect l="l" t="t" r="r" b="b"/>
              <a:pathLst>
                <a:path w="363" h="226" extrusionOk="0">
                  <a:moveTo>
                    <a:pt x="184" y="0"/>
                  </a:moveTo>
                  <a:cubicBezTo>
                    <a:pt x="142" y="0"/>
                    <a:pt x="106" y="12"/>
                    <a:pt x="78" y="31"/>
                  </a:cubicBezTo>
                  <a:cubicBezTo>
                    <a:pt x="26" y="57"/>
                    <a:pt x="0" y="109"/>
                    <a:pt x="0" y="161"/>
                  </a:cubicBezTo>
                  <a:cubicBezTo>
                    <a:pt x="0" y="199"/>
                    <a:pt x="26" y="225"/>
                    <a:pt x="65" y="225"/>
                  </a:cubicBezTo>
                  <a:lnTo>
                    <a:pt x="117" y="225"/>
                  </a:lnTo>
                  <a:cubicBezTo>
                    <a:pt x="155" y="212"/>
                    <a:pt x="194" y="199"/>
                    <a:pt x="233" y="199"/>
                  </a:cubicBezTo>
                  <a:cubicBezTo>
                    <a:pt x="237" y="200"/>
                    <a:pt x="241" y="200"/>
                    <a:pt x="244" y="200"/>
                  </a:cubicBezTo>
                  <a:cubicBezTo>
                    <a:pt x="362" y="200"/>
                    <a:pt x="358" y="5"/>
                    <a:pt x="233" y="5"/>
                  </a:cubicBezTo>
                  <a:cubicBezTo>
                    <a:pt x="216" y="2"/>
                    <a:pt x="199" y="0"/>
                    <a:pt x="1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961;p49"/>
            <p:cNvSpPr/>
            <p:nvPr/>
          </p:nvSpPr>
          <p:spPr>
            <a:xfrm>
              <a:off x="2369690" y="1647973"/>
              <a:ext cx="78063" cy="58285"/>
            </a:xfrm>
            <a:custGeom>
              <a:avLst/>
              <a:gdLst/>
              <a:ahLst/>
              <a:cxnLst/>
              <a:rect l="l" t="t" r="r" b="b"/>
              <a:pathLst>
                <a:path w="596" h="445" extrusionOk="0">
                  <a:moveTo>
                    <a:pt x="442" y="0"/>
                  </a:moveTo>
                  <a:cubicBezTo>
                    <a:pt x="424" y="0"/>
                    <a:pt x="405" y="6"/>
                    <a:pt x="388" y="18"/>
                  </a:cubicBezTo>
                  <a:cubicBezTo>
                    <a:pt x="337" y="44"/>
                    <a:pt x="285" y="82"/>
                    <a:pt x="233" y="108"/>
                  </a:cubicBezTo>
                  <a:cubicBezTo>
                    <a:pt x="181" y="134"/>
                    <a:pt x="117" y="173"/>
                    <a:pt x="78" y="212"/>
                  </a:cubicBezTo>
                  <a:cubicBezTo>
                    <a:pt x="0" y="289"/>
                    <a:pt x="52" y="444"/>
                    <a:pt x="168" y="444"/>
                  </a:cubicBezTo>
                  <a:cubicBezTo>
                    <a:pt x="324" y="406"/>
                    <a:pt x="466" y="315"/>
                    <a:pt x="543" y="173"/>
                  </a:cubicBezTo>
                  <a:cubicBezTo>
                    <a:pt x="596" y="99"/>
                    <a:pt x="521" y="0"/>
                    <a:pt x="44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962;p49"/>
            <p:cNvSpPr/>
            <p:nvPr/>
          </p:nvSpPr>
          <p:spPr>
            <a:xfrm>
              <a:off x="2532232" y="1809468"/>
              <a:ext cx="77539" cy="44008"/>
            </a:xfrm>
            <a:custGeom>
              <a:avLst/>
              <a:gdLst/>
              <a:ahLst/>
              <a:cxnLst/>
              <a:rect l="l" t="t" r="r" b="b"/>
              <a:pathLst>
                <a:path w="592" h="336" extrusionOk="0">
                  <a:moveTo>
                    <a:pt x="104" y="0"/>
                  </a:moveTo>
                  <a:cubicBezTo>
                    <a:pt x="40" y="13"/>
                    <a:pt x="1" y="104"/>
                    <a:pt x="53" y="155"/>
                  </a:cubicBezTo>
                  <a:cubicBezTo>
                    <a:pt x="143" y="246"/>
                    <a:pt x="272" y="311"/>
                    <a:pt x="402" y="324"/>
                  </a:cubicBezTo>
                  <a:cubicBezTo>
                    <a:pt x="419" y="332"/>
                    <a:pt x="435" y="336"/>
                    <a:pt x="450" y="336"/>
                  </a:cubicBezTo>
                  <a:cubicBezTo>
                    <a:pt x="548" y="336"/>
                    <a:pt x="591" y="174"/>
                    <a:pt x="479" y="130"/>
                  </a:cubicBezTo>
                  <a:cubicBezTo>
                    <a:pt x="376" y="52"/>
                    <a:pt x="246" y="13"/>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963;p49"/>
            <p:cNvSpPr/>
            <p:nvPr/>
          </p:nvSpPr>
          <p:spPr>
            <a:xfrm>
              <a:off x="2592220" y="1709663"/>
              <a:ext cx="55403" cy="37852"/>
            </a:xfrm>
            <a:custGeom>
              <a:avLst/>
              <a:gdLst/>
              <a:ahLst/>
              <a:cxnLst/>
              <a:rect l="l" t="t" r="r" b="b"/>
              <a:pathLst>
                <a:path w="423" h="289" extrusionOk="0">
                  <a:moveTo>
                    <a:pt x="122" y="1"/>
                  </a:moveTo>
                  <a:cubicBezTo>
                    <a:pt x="54" y="1"/>
                    <a:pt x="1" y="56"/>
                    <a:pt x="21" y="129"/>
                  </a:cubicBezTo>
                  <a:cubicBezTo>
                    <a:pt x="61" y="228"/>
                    <a:pt x="154" y="289"/>
                    <a:pt x="253" y="289"/>
                  </a:cubicBezTo>
                  <a:cubicBezTo>
                    <a:pt x="283" y="289"/>
                    <a:pt x="314" y="283"/>
                    <a:pt x="345" y="271"/>
                  </a:cubicBezTo>
                  <a:cubicBezTo>
                    <a:pt x="383" y="258"/>
                    <a:pt x="422" y="206"/>
                    <a:pt x="409" y="155"/>
                  </a:cubicBezTo>
                  <a:cubicBezTo>
                    <a:pt x="409" y="116"/>
                    <a:pt x="357" y="77"/>
                    <a:pt x="319" y="77"/>
                  </a:cubicBezTo>
                  <a:cubicBezTo>
                    <a:pt x="254" y="77"/>
                    <a:pt x="215" y="38"/>
                    <a:pt x="176" y="12"/>
                  </a:cubicBezTo>
                  <a:cubicBezTo>
                    <a:pt x="158" y="4"/>
                    <a:pt x="140" y="1"/>
                    <a:pt x="1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964;p49"/>
            <p:cNvSpPr/>
            <p:nvPr/>
          </p:nvSpPr>
          <p:spPr>
            <a:xfrm>
              <a:off x="2701585" y="1809337"/>
              <a:ext cx="80813" cy="32089"/>
            </a:xfrm>
            <a:custGeom>
              <a:avLst/>
              <a:gdLst/>
              <a:ahLst/>
              <a:cxnLst/>
              <a:rect l="l" t="t" r="r" b="b"/>
              <a:pathLst>
                <a:path w="617" h="245" extrusionOk="0">
                  <a:moveTo>
                    <a:pt x="468" y="0"/>
                  </a:moveTo>
                  <a:cubicBezTo>
                    <a:pt x="463" y="0"/>
                    <a:pt x="458" y="1"/>
                    <a:pt x="454" y="1"/>
                  </a:cubicBezTo>
                  <a:cubicBezTo>
                    <a:pt x="395" y="14"/>
                    <a:pt x="337" y="14"/>
                    <a:pt x="279" y="14"/>
                  </a:cubicBezTo>
                  <a:cubicBezTo>
                    <a:pt x="221" y="14"/>
                    <a:pt x="163" y="14"/>
                    <a:pt x="104" y="27"/>
                  </a:cubicBezTo>
                  <a:cubicBezTo>
                    <a:pt x="14" y="40"/>
                    <a:pt x="1" y="169"/>
                    <a:pt x="79" y="208"/>
                  </a:cubicBezTo>
                  <a:cubicBezTo>
                    <a:pt x="132" y="233"/>
                    <a:pt x="190" y="244"/>
                    <a:pt x="247" y="244"/>
                  </a:cubicBezTo>
                  <a:cubicBezTo>
                    <a:pt x="342" y="244"/>
                    <a:pt x="438" y="213"/>
                    <a:pt x="518" y="156"/>
                  </a:cubicBezTo>
                  <a:cubicBezTo>
                    <a:pt x="616" y="107"/>
                    <a:pt x="552" y="0"/>
                    <a:pt x="46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965;p49"/>
            <p:cNvSpPr/>
            <p:nvPr/>
          </p:nvSpPr>
          <p:spPr>
            <a:xfrm>
              <a:off x="2759084" y="1577376"/>
              <a:ext cx="64703" cy="45449"/>
            </a:xfrm>
            <a:custGeom>
              <a:avLst/>
              <a:gdLst/>
              <a:ahLst/>
              <a:cxnLst/>
              <a:rect l="l" t="t" r="r" b="b"/>
              <a:pathLst>
                <a:path w="494" h="347" extrusionOk="0">
                  <a:moveTo>
                    <a:pt x="366" y="0"/>
                  </a:moveTo>
                  <a:cubicBezTo>
                    <a:pt x="349" y="0"/>
                    <a:pt x="330" y="4"/>
                    <a:pt x="312" y="14"/>
                  </a:cubicBezTo>
                  <a:cubicBezTo>
                    <a:pt x="247" y="39"/>
                    <a:pt x="183" y="78"/>
                    <a:pt x="118" y="117"/>
                  </a:cubicBezTo>
                  <a:cubicBezTo>
                    <a:pt x="0" y="192"/>
                    <a:pt x="69" y="346"/>
                    <a:pt x="176" y="346"/>
                  </a:cubicBezTo>
                  <a:cubicBezTo>
                    <a:pt x="199" y="346"/>
                    <a:pt x="223" y="340"/>
                    <a:pt x="247" y="324"/>
                  </a:cubicBezTo>
                  <a:cubicBezTo>
                    <a:pt x="325" y="285"/>
                    <a:pt x="390" y="233"/>
                    <a:pt x="454" y="182"/>
                  </a:cubicBezTo>
                  <a:cubicBezTo>
                    <a:pt x="493" y="143"/>
                    <a:pt x="493" y="78"/>
                    <a:pt x="454" y="39"/>
                  </a:cubicBezTo>
                  <a:cubicBezTo>
                    <a:pt x="429" y="14"/>
                    <a:pt x="399" y="0"/>
                    <a:pt x="36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966;p49"/>
            <p:cNvSpPr/>
            <p:nvPr/>
          </p:nvSpPr>
          <p:spPr>
            <a:xfrm>
              <a:off x="2670020" y="1422562"/>
              <a:ext cx="45187" cy="36281"/>
            </a:xfrm>
            <a:custGeom>
              <a:avLst/>
              <a:gdLst/>
              <a:ahLst/>
              <a:cxnLst/>
              <a:rect l="l" t="t" r="r" b="b"/>
              <a:pathLst>
                <a:path w="345" h="277" extrusionOk="0">
                  <a:moveTo>
                    <a:pt x="104" y="0"/>
                  </a:moveTo>
                  <a:cubicBezTo>
                    <a:pt x="43" y="0"/>
                    <a:pt x="0" y="56"/>
                    <a:pt x="22" y="122"/>
                  </a:cubicBezTo>
                  <a:cubicBezTo>
                    <a:pt x="35" y="161"/>
                    <a:pt x="61" y="213"/>
                    <a:pt x="100" y="239"/>
                  </a:cubicBezTo>
                  <a:cubicBezTo>
                    <a:pt x="121" y="265"/>
                    <a:pt x="146" y="276"/>
                    <a:pt x="172" y="276"/>
                  </a:cubicBezTo>
                  <a:cubicBezTo>
                    <a:pt x="258" y="276"/>
                    <a:pt x="345" y="153"/>
                    <a:pt x="255" y="83"/>
                  </a:cubicBezTo>
                  <a:cubicBezTo>
                    <a:pt x="229" y="45"/>
                    <a:pt x="177" y="19"/>
                    <a:pt x="139" y="6"/>
                  </a:cubicBezTo>
                  <a:cubicBezTo>
                    <a:pt x="127" y="2"/>
                    <a:pt x="115"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967;p49"/>
            <p:cNvSpPr/>
            <p:nvPr/>
          </p:nvSpPr>
          <p:spPr>
            <a:xfrm>
              <a:off x="2300272" y="1883993"/>
              <a:ext cx="714875" cy="692871"/>
            </a:xfrm>
            <a:custGeom>
              <a:avLst/>
              <a:gdLst/>
              <a:ahLst/>
              <a:cxnLst/>
              <a:rect l="l" t="t" r="r" b="b"/>
              <a:pathLst>
                <a:path w="5458" h="5290" extrusionOk="0">
                  <a:moveTo>
                    <a:pt x="0" y="0"/>
                  </a:moveTo>
                  <a:lnTo>
                    <a:pt x="116" y="1074"/>
                  </a:lnTo>
                  <a:lnTo>
                    <a:pt x="142" y="1319"/>
                  </a:lnTo>
                  <a:lnTo>
                    <a:pt x="530" y="5289"/>
                  </a:lnTo>
                  <a:lnTo>
                    <a:pt x="4811" y="5289"/>
                  </a:lnTo>
                  <a:lnTo>
                    <a:pt x="5302" y="1319"/>
                  </a:lnTo>
                  <a:lnTo>
                    <a:pt x="5328" y="1074"/>
                  </a:lnTo>
                  <a:lnTo>
                    <a:pt x="545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968;p49"/>
            <p:cNvSpPr/>
            <p:nvPr/>
          </p:nvSpPr>
          <p:spPr>
            <a:xfrm>
              <a:off x="2315465" y="2024532"/>
              <a:ext cx="682786" cy="32351"/>
            </a:xfrm>
            <a:custGeom>
              <a:avLst/>
              <a:gdLst/>
              <a:ahLst/>
              <a:cxnLst/>
              <a:rect l="l" t="t" r="r" b="b"/>
              <a:pathLst>
                <a:path w="5213" h="247" extrusionOk="0">
                  <a:moveTo>
                    <a:pt x="0" y="1"/>
                  </a:moveTo>
                  <a:lnTo>
                    <a:pt x="26" y="246"/>
                  </a:lnTo>
                  <a:lnTo>
                    <a:pt x="5186" y="246"/>
                  </a:lnTo>
                  <a:lnTo>
                    <a:pt x="521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969;p49"/>
            <p:cNvSpPr/>
            <p:nvPr/>
          </p:nvSpPr>
          <p:spPr>
            <a:xfrm>
              <a:off x="-1300811" y="-888788"/>
              <a:ext cx="640480" cy="611665"/>
            </a:xfrm>
            <a:custGeom>
              <a:avLst/>
              <a:gdLst/>
              <a:ahLst/>
              <a:cxnLst/>
              <a:rect l="l" t="t" r="r" b="b"/>
              <a:pathLst>
                <a:path w="4890" h="4670" extrusionOk="0">
                  <a:moveTo>
                    <a:pt x="2613" y="1"/>
                  </a:moveTo>
                  <a:cubicBezTo>
                    <a:pt x="1837" y="1177"/>
                    <a:pt x="958" y="2277"/>
                    <a:pt x="1" y="3298"/>
                  </a:cubicBezTo>
                  <a:cubicBezTo>
                    <a:pt x="311" y="3369"/>
                    <a:pt x="625" y="3405"/>
                    <a:pt x="938" y="3405"/>
                  </a:cubicBezTo>
                  <a:cubicBezTo>
                    <a:pt x="1252" y="3405"/>
                    <a:pt x="1566" y="3369"/>
                    <a:pt x="1876" y="3298"/>
                  </a:cubicBezTo>
                  <a:cubicBezTo>
                    <a:pt x="1902" y="3292"/>
                    <a:pt x="1931" y="3289"/>
                    <a:pt x="1962" y="3289"/>
                  </a:cubicBezTo>
                  <a:cubicBezTo>
                    <a:pt x="1992" y="3289"/>
                    <a:pt x="2025" y="3292"/>
                    <a:pt x="2057" y="3298"/>
                  </a:cubicBezTo>
                  <a:cubicBezTo>
                    <a:pt x="2109" y="3337"/>
                    <a:pt x="2135" y="3389"/>
                    <a:pt x="2147" y="3453"/>
                  </a:cubicBezTo>
                  <a:cubicBezTo>
                    <a:pt x="2264" y="3854"/>
                    <a:pt x="2393" y="4268"/>
                    <a:pt x="2535" y="4669"/>
                  </a:cubicBezTo>
                  <a:cubicBezTo>
                    <a:pt x="3221" y="3660"/>
                    <a:pt x="4074" y="2458"/>
                    <a:pt x="4889" y="1384"/>
                  </a:cubicBezTo>
                  <a:cubicBezTo>
                    <a:pt x="4100" y="958"/>
                    <a:pt x="3350" y="505"/>
                    <a:pt x="26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970;p49"/>
            <p:cNvSpPr/>
            <p:nvPr/>
          </p:nvSpPr>
          <p:spPr>
            <a:xfrm>
              <a:off x="-748611" y="-626179"/>
              <a:ext cx="572634" cy="599746"/>
            </a:xfrm>
            <a:custGeom>
              <a:avLst/>
              <a:gdLst/>
              <a:ahLst/>
              <a:cxnLst/>
              <a:rect l="l" t="t" r="r" b="b"/>
              <a:pathLst>
                <a:path w="4372" h="4579" extrusionOk="0">
                  <a:moveTo>
                    <a:pt x="1927" y="0"/>
                  </a:moveTo>
                  <a:cubicBezTo>
                    <a:pt x="1384" y="1267"/>
                    <a:pt x="738" y="2496"/>
                    <a:pt x="1" y="3660"/>
                  </a:cubicBezTo>
                  <a:cubicBezTo>
                    <a:pt x="63" y="3662"/>
                    <a:pt x="125" y="3664"/>
                    <a:pt x="186" y="3664"/>
                  </a:cubicBezTo>
                  <a:cubicBezTo>
                    <a:pt x="743" y="3664"/>
                    <a:pt x="1287" y="3559"/>
                    <a:pt x="1811" y="3349"/>
                  </a:cubicBezTo>
                  <a:cubicBezTo>
                    <a:pt x="1849" y="3331"/>
                    <a:pt x="1894" y="3319"/>
                    <a:pt x="1935" y="3319"/>
                  </a:cubicBezTo>
                  <a:cubicBezTo>
                    <a:pt x="1951" y="3319"/>
                    <a:pt x="1965" y="3320"/>
                    <a:pt x="1979" y="3324"/>
                  </a:cubicBezTo>
                  <a:cubicBezTo>
                    <a:pt x="2044" y="3337"/>
                    <a:pt x="2070" y="3401"/>
                    <a:pt x="2096" y="3453"/>
                  </a:cubicBezTo>
                  <a:cubicBezTo>
                    <a:pt x="2290" y="3828"/>
                    <a:pt x="2484" y="4203"/>
                    <a:pt x="2703" y="4578"/>
                  </a:cubicBezTo>
                  <a:cubicBezTo>
                    <a:pt x="3182" y="3479"/>
                    <a:pt x="3790" y="2160"/>
                    <a:pt x="4372" y="983"/>
                  </a:cubicBezTo>
                  <a:cubicBezTo>
                    <a:pt x="3544" y="698"/>
                    <a:pt x="2716" y="375"/>
                    <a:pt x="19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971;p49"/>
            <p:cNvSpPr/>
            <p:nvPr/>
          </p:nvSpPr>
          <p:spPr>
            <a:xfrm>
              <a:off x="-157512" y="-443335"/>
              <a:ext cx="491428" cy="574336"/>
            </a:xfrm>
            <a:custGeom>
              <a:avLst/>
              <a:gdLst/>
              <a:ahLst/>
              <a:cxnLst/>
              <a:rect l="l" t="t" r="r" b="b"/>
              <a:pathLst>
                <a:path w="3752" h="4385" extrusionOk="0">
                  <a:moveTo>
                    <a:pt x="1191" y="1"/>
                  </a:moveTo>
                  <a:cubicBezTo>
                    <a:pt x="893" y="1320"/>
                    <a:pt x="505" y="2626"/>
                    <a:pt x="1" y="3893"/>
                  </a:cubicBezTo>
                  <a:cubicBezTo>
                    <a:pt x="596" y="3829"/>
                    <a:pt x="1178" y="3622"/>
                    <a:pt x="1695" y="3311"/>
                  </a:cubicBezTo>
                  <a:cubicBezTo>
                    <a:pt x="1747" y="3273"/>
                    <a:pt x="1798" y="3247"/>
                    <a:pt x="1863" y="3247"/>
                  </a:cubicBezTo>
                  <a:cubicBezTo>
                    <a:pt x="1915" y="3260"/>
                    <a:pt x="1966" y="3298"/>
                    <a:pt x="1992" y="3350"/>
                  </a:cubicBezTo>
                  <a:cubicBezTo>
                    <a:pt x="2251" y="3699"/>
                    <a:pt x="2523" y="4048"/>
                    <a:pt x="2807" y="4385"/>
                  </a:cubicBezTo>
                  <a:cubicBezTo>
                    <a:pt x="3066" y="3234"/>
                    <a:pt x="3402" y="1837"/>
                    <a:pt x="3751" y="583"/>
                  </a:cubicBezTo>
                  <a:cubicBezTo>
                    <a:pt x="2885" y="440"/>
                    <a:pt x="2031" y="234"/>
                    <a:pt x="11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972;p49"/>
            <p:cNvSpPr/>
            <p:nvPr/>
          </p:nvSpPr>
          <p:spPr>
            <a:xfrm>
              <a:off x="459128" y="-339994"/>
              <a:ext cx="398172" cy="535436"/>
            </a:xfrm>
            <a:custGeom>
              <a:avLst/>
              <a:gdLst/>
              <a:ahLst/>
              <a:cxnLst/>
              <a:rect l="l" t="t" r="r" b="b"/>
              <a:pathLst>
                <a:path w="3040" h="4088" extrusionOk="0">
                  <a:moveTo>
                    <a:pt x="414" y="1"/>
                  </a:moveTo>
                  <a:cubicBezTo>
                    <a:pt x="388" y="1346"/>
                    <a:pt x="246" y="2690"/>
                    <a:pt x="0" y="4010"/>
                  </a:cubicBezTo>
                  <a:cubicBezTo>
                    <a:pt x="569" y="3867"/>
                    <a:pt x="1099" y="3583"/>
                    <a:pt x="1552" y="3182"/>
                  </a:cubicBezTo>
                  <a:cubicBezTo>
                    <a:pt x="1591" y="3143"/>
                    <a:pt x="1642" y="3117"/>
                    <a:pt x="1707" y="3104"/>
                  </a:cubicBezTo>
                  <a:cubicBezTo>
                    <a:pt x="1772" y="3104"/>
                    <a:pt x="1823" y="3143"/>
                    <a:pt x="1862" y="3195"/>
                  </a:cubicBezTo>
                  <a:cubicBezTo>
                    <a:pt x="2186" y="3492"/>
                    <a:pt x="2509" y="3790"/>
                    <a:pt x="2845" y="4087"/>
                  </a:cubicBezTo>
                  <a:cubicBezTo>
                    <a:pt x="2884" y="2910"/>
                    <a:pt x="2949" y="1488"/>
                    <a:pt x="3039" y="208"/>
                  </a:cubicBezTo>
                  <a:cubicBezTo>
                    <a:pt x="2160" y="182"/>
                    <a:pt x="1293" y="117"/>
                    <a:pt x="41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973;p49"/>
            <p:cNvSpPr/>
            <p:nvPr/>
          </p:nvSpPr>
          <p:spPr>
            <a:xfrm>
              <a:off x="1041714" y="-338292"/>
              <a:ext cx="415068" cy="550629"/>
            </a:xfrm>
            <a:custGeom>
              <a:avLst/>
              <a:gdLst/>
              <a:ahLst/>
              <a:cxnLst/>
              <a:rect l="l" t="t" r="r" b="b"/>
              <a:pathLst>
                <a:path w="3169" h="4204" extrusionOk="0">
                  <a:moveTo>
                    <a:pt x="2626" y="1"/>
                  </a:moveTo>
                  <a:cubicBezTo>
                    <a:pt x="1759" y="104"/>
                    <a:pt x="880" y="169"/>
                    <a:pt x="1" y="195"/>
                  </a:cubicBezTo>
                  <a:cubicBezTo>
                    <a:pt x="233" y="1527"/>
                    <a:pt x="350" y="2859"/>
                    <a:pt x="350" y="4203"/>
                  </a:cubicBezTo>
                  <a:cubicBezTo>
                    <a:pt x="893" y="3971"/>
                    <a:pt x="1359" y="3609"/>
                    <a:pt x="1721" y="3156"/>
                  </a:cubicBezTo>
                  <a:cubicBezTo>
                    <a:pt x="1758" y="3089"/>
                    <a:pt x="1824" y="3052"/>
                    <a:pt x="1892" y="3052"/>
                  </a:cubicBezTo>
                  <a:cubicBezTo>
                    <a:pt x="1942" y="3052"/>
                    <a:pt x="1992" y="3073"/>
                    <a:pt x="2031" y="3117"/>
                  </a:cubicBezTo>
                  <a:cubicBezTo>
                    <a:pt x="2393" y="3363"/>
                    <a:pt x="2781" y="3609"/>
                    <a:pt x="3169" y="3854"/>
                  </a:cubicBezTo>
                  <a:cubicBezTo>
                    <a:pt x="2975" y="2677"/>
                    <a:pt x="2768" y="1268"/>
                    <a:pt x="26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974;p49"/>
            <p:cNvSpPr/>
            <p:nvPr/>
          </p:nvSpPr>
          <p:spPr>
            <a:xfrm>
              <a:off x="1566800" y="-443335"/>
              <a:ext cx="503216" cy="587958"/>
            </a:xfrm>
            <a:custGeom>
              <a:avLst/>
              <a:gdLst/>
              <a:ahLst/>
              <a:cxnLst/>
              <a:rect l="l" t="t" r="r" b="b"/>
              <a:pathLst>
                <a:path w="3842" h="4489" extrusionOk="0">
                  <a:moveTo>
                    <a:pt x="2561" y="1"/>
                  </a:moveTo>
                  <a:cubicBezTo>
                    <a:pt x="1721" y="234"/>
                    <a:pt x="854" y="428"/>
                    <a:pt x="1" y="583"/>
                  </a:cubicBezTo>
                  <a:cubicBezTo>
                    <a:pt x="479" y="1850"/>
                    <a:pt x="854" y="3156"/>
                    <a:pt x="1113" y="4488"/>
                  </a:cubicBezTo>
                  <a:cubicBezTo>
                    <a:pt x="1604" y="4178"/>
                    <a:pt x="2005" y="3751"/>
                    <a:pt x="2277" y="3247"/>
                  </a:cubicBezTo>
                  <a:cubicBezTo>
                    <a:pt x="2302" y="3195"/>
                    <a:pt x="2341" y="3156"/>
                    <a:pt x="2393" y="3130"/>
                  </a:cubicBezTo>
                  <a:cubicBezTo>
                    <a:pt x="2406" y="3127"/>
                    <a:pt x="2420" y="3125"/>
                    <a:pt x="2434" y="3125"/>
                  </a:cubicBezTo>
                  <a:cubicBezTo>
                    <a:pt x="2477" y="3125"/>
                    <a:pt x="2526" y="3140"/>
                    <a:pt x="2574" y="3169"/>
                  </a:cubicBezTo>
                  <a:cubicBezTo>
                    <a:pt x="2988" y="3350"/>
                    <a:pt x="3415" y="3544"/>
                    <a:pt x="3841" y="3712"/>
                  </a:cubicBezTo>
                  <a:cubicBezTo>
                    <a:pt x="3428" y="2600"/>
                    <a:pt x="2949" y="1242"/>
                    <a:pt x="256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975;p49"/>
            <p:cNvSpPr/>
            <p:nvPr/>
          </p:nvSpPr>
          <p:spPr>
            <a:xfrm>
              <a:off x="2076694" y="-626179"/>
              <a:ext cx="581016" cy="609831"/>
            </a:xfrm>
            <a:custGeom>
              <a:avLst/>
              <a:gdLst/>
              <a:ahLst/>
              <a:cxnLst/>
              <a:rect l="l" t="t" r="r" b="b"/>
              <a:pathLst>
                <a:path w="4436" h="4656" extrusionOk="0">
                  <a:moveTo>
                    <a:pt x="2457" y="0"/>
                  </a:moveTo>
                  <a:cubicBezTo>
                    <a:pt x="1655" y="375"/>
                    <a:pt x="841" y="698"/>
                    <a:pt x="0" y="983"/>
                  </a:cubicBezTo>
                  <a:cubicBezTo>
                    <a:pt x="724" y="2160"/>
                    <a:pt x="1345" y="3388"/>
                    <a:pt x="1862" y="4656"/>
                  </a:cubicBezTo>
                  <a:cubicBezTo>
                    <a:pt x="2289" y="4281"/>
                    <a:pt x="2599" y="3802"/>
                    <a:pt x="2780" y="3259"/>
                  </a:cubicBezTo>
                  <a:cubicBezTo>
                    <a:pt x="2793" y="3207"/>
                    <a:pt x="2819" y="3156"/>
                    <a:pt x="2871" y="3117"/>
                  </a:cubicBezTo>
                  <a:cubicBezTo>
                    <a:pt x="2898" y="3111"/>
                    <a:pt x="2925" y="3108"/>
                    <a:pt x="2950" y="3108"/>
                  </a:cubicBezTo>
                  <a:cubicBezTo>
                    <a:pt x="2987" y="3108"/>
                    <a:pt x="3022" y="3114"/>
                    <a:pt x="3052" y="3130"/>
                  </a:cubicBezTo>
                  <a:cubicBezTo>
                    <a:pt x="3505" y="3246"/>
                    <a:pt x="3970" y="3362"/>
                    <a:pt x="4436" y="3479"/>
                  </a:cubicBezTo>
                  <a:cubicBezTo>
                    <a:pt x="3802" y="2431"/>
                    <a:pt x="3078" y="1164"/>
                    <a:pt x="24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976;p49"/>
            <p:cNvSpPr/>
            <p:nvPr/>
          </p:nvSpPr>
          <p:spPr>
            <a:xfrm>
              <a:off x="2561047" y="-887085"/>
              <a:ext cx="643754" cy="616642"/>
            </a:xfrm>
            <a:custGeom>
              <a:avLst/>
              <a:gdLst/>
              <a:ahLst/>
              <a:cxnLst/>
              <a:rect l="l" t="t" r="r" b="b"/>
              <a:pathLst>
                <a:path w="4915" h="4708" extrusionOk="0">
                  <a:moveTo>
                    <a:pt x="2264" y="1"/>
                  </a:moveTo>
                  <a:cubicBezTo>
                    <a:pt x="1540" y="492"/>
                    <a:pt x="777" y="958"/>
                    <a:pt x="1" y="1371"/>
                  </a:cubicBezTo>
                  <a:cubicBezTo>
                    <a:pt x="945" y="2419"/>
                    <a:pt x="1798" y="3531"/>
                    <a:pt x="2561" y="4708"/>
                  </a:cubicBezTo>
                  <a:cubicBezTo>
                    <a:pt x="2910" y="4268"/>
                    <a:pt x="3143" y="3738"/>
                    <a:pt x="3221" y="3169"/>
                  </a:cubicBezTo>
                  <a:cubicBezTo>
                    <a:pt x="3221" y="3117"/>
                    <a:pt x="3247" y="3065"/>
                    <a:pt x="3285" y="3027"/>
                  </a:cubicBezTo>
                  <a:cubicBezTo>
                    <a:pt x="3318" y="3002"/>
                    <a:pt x="3356" y="2993"/>
                    <a:pt x="3396" y="2993"/>
                  </a:cubicBezTo>
                  <a:cubicBezTo>
                    <a:pt x="3419" y="2993"/>
                    <a:pt x="3443" y="2996"/>
                    <a:pt x="3466" y="3001"/>
                  </a:cubicBezTo>
                  <a:cubicBezTo>
                    <a:pt x="3945" y="3053"/>
                    <a:pt x="4436" y="3091"/>
                    <a:pt x="4915" y="3117"/>
                  </a:cubicBezTo>
                  <a:cubicBezTo>
                    <a:pt x="4087" y="2186"/>
                    <a:pt x="3117" y="1048"/>
                    <a:pt x="226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977;p49"/>
            <p:cNvSpPr/>
            <p:nvPr/>
          </p:nvSpPr>
          <p:spPr>
            <a:xfrm>
              <a:off x="-1554906" y="-1244521"/>
              <a:ext cx="276232" cy="3821400"/>
            </a:xfrm>
            <a:custGeom>
              <a:avLst/>
              <a:gdLst/>
              <a:ahLst/>
              <a:cxnLst/>
              <a:rect l="l" t="t" r="r" b="b"/>
              <a:pathLst>
                <a:path w="2109" h="29176" extrusionOk="0">
                  <a:moveTo>
                    <a:pt x="27" y="1"/>
                  </a:moveTo>
                  <a:cubicBezTo>
                    <a:pt x="1" y="492"/>
                    <a:pt x="1411" y="29175"/>
                    <a:pt x="1411" y="29175"/>
                  </a:cubicBezTo>
                  <a:lnTo>
                    <a:pt x="2109" y="29175"/>
                  </a:lnTo>
                  <a:lnTo>
                    <a:pt x="7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978;p49"/>
            <p:cNvSpPr/>
            <p:nvPr/>
          </p:nvSpPr>
          <p:spPr>
            <a:xfrm>
              <a:off x="3182664" y="-1244521"/>
              <a:ext cx="276232" cy="3821400"/>
            </a:xfrm>
            <a:custGeom>
              <a:avLst/>
              <a:gdLst/>
              <a:ahLst/>
              <a:cxnLst/>
              <a:rect l="l" t="t" r="r" b="b"/>
              <a:pathLst>
                <a:path w="2109" h="29176" extrusionOk="0">
                  <a:moveTo>
                    <a:pt x="1346" y="1"/>
                  </a:moveTo>
                  <a:lnTo>
                    <a:pt x="1" y="29175"/>
                  </a:lnTo>
                  <a:lnTo>
                    <a:pt x="699" y="29175"/>
                  </a:lnTo>
                  <a:cubicBezTo>
                    <a:pt x="699" y="29175"/>
                    <a:pt x="2109" y="492"/>
                    <a:pt x="20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979;p49"/>
            <p:cNvSpPr/>
            <p:nvPr/>
          </p:nvSpPr>
          <p:spPr>
            <a:xfrm>
              <a:off x="-1663224" y="2576730"/>
              <a:ext cx="5228884" cy="194895"/>
            </a:xfrm>
            <a:custGeom>
              <a:avLst/>
              <a:gdLst/>
              <a:ahLst/>
              <a:cxnLst/>
              <a:rect l="l" t="t" r="r" b="b"/>
              <a:pathLst>
                <a:path w="39922" h="1488" extrusionOk="0">
                  <a:moveTo>
                    <a:pt x="0" y="0"/>
                  </a:moveTo>
                  <a:lnTo>
                    <a:pt x="0" y="1488"/>
                  </a:lnTo>
                  <a:lnTo>
                    <a:pt x="39921" y="1488"/>
                  </a:lnTo>
                  <a:lnTo>
                    <a:pt x="3992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980;p49"/>
            <p:cNvSpPr/>
            <p:nvPr/>
          </p:nvSpPr>
          <p:spPr>
            <a:xfrm>
              <a:off x="-1470165" y="2771493"/>
              <a:ext cx="4844336" cy="2586544"/>
            </a:xfrm>
            <a:custGeom>
              <a:avLst/>
              <a:gdLst/>
              <a:ahLst/>
              <a:cxnLst/>
              <a:rect l="l" t="t" r="r" b="b"/>
              <a:pathLst>
                <a:path w="36986" h="19748" extrusionOk="0">
                  <a:moveTo>
                    <a:pt x="1" y="1"/>
                  </a:moveTo>
                  <a:lnTo>
                    <a:pt x="1333" y="19748"/>
                  </a:lnTo>
                  <a:lnTo>
                    <a:pt x="35822" y="19748"/>
                  </a:lnTo>
                  <a:lnTo>
                    <a:pt x="3698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981;p49"/>
            <p:cNvSpPr/>
            <p:nvPr/>
          </p:nvSpPr>
          <p:spPr>
            <a:xfrm>
              <a:off x="-1439646" y="3267764"/>
              <a:ext cx="4786835" cy="39162"/>
            </a:xfrm>
            <a:custGeom>
              <a:avLst/>
              <a:gdLst/>
              <a:ahLst/>
              <a:cxnLst/>
              <a:rect l="l" t="t" r="r" b="b"/>
              <a:pathLst>
                <a:path w="36547" h="299" extrusionOk="0">
                  <a:moveTo>
                    <a:pt x="0" y="1"/>
                  </a:moveTo>
                  <a:lnTo>
                    <a:pt x="26" y="298"/>
                  </a:lnTo>
                  <a:lnTo>
                    <a:pt x="36533" y="208"/>
                  </a:lnTo>
                  <a:lnTo>
                    <a:pt x="3654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982;p49"/>
            <p:cNvSpPr/>
            <p:nvPr/>
          </p:nvSpPr>
          <p:spPr>
            <a:xfrm>
              <a:off x="-1061909" y="3286494"/>
              <a:ext cx="39031" cy="2071540"/>
            </a:xfrm>
            <a:custGeom>
              <a:avLst/>
              <a:gdLst/>
              <a:ahLst/>
              <a:cxnLst/>
              <a:rect l="l" t="t" r="r" b="b"/>
              <a:pathLst>
                <a:path w="298" h="15816" extrusionOk="0">
                  <a:moveTo>
                    <a:pt x="298" y="0"/>
                  </a:moveTo>
                  <a:lnTo>
                    <a:pt x="0" y="13"/>
                  </a:lnTo>
                  <a:lnTo>
                    <a:pt x="39" y="15816"/>
                  </a:lnTo>
                  <a:lnTo>
                    <a:pt x="298" y="15816"/>
                  </a:lnTo>
                  <a:lnTo>
                    <a:pt x="2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983;p49"/>
            <p:cNvSpPr/>
            <p:nvPr/>
          </p:nvSpPr>
          <p:spPr>
            <a:xfrm>
              <a:off x="-264127" y="3286494"/>
              <a:ext cx="39031" cy="2071540"/>
            </a:xfrm>
            <a:custGeom>
              <a:avLst/>
              <a:gdLst/>
              <a:ahLst/>
              <a:cxnLst/>
              <a:rect l="l" t="t" r="r" b="b"/>
              <a:pathLst>
                <a:path w="298" h="15816" extrusionOk="0">
                  <a:moveTo>
                    <a:pt x="298" y="0"/>
                  </a:moveTo>
                  <a:lnTo>
                    <a:pt x="0" y="13"/>
                  </a:lnTo>
                  <a:lnTo>
                    <a:pt x="39" y="15816"/>
                  </a:lnTo>
                  <a:lnTo>
                    <a:pt x="298" y="15816"/>
                  </a:lnTo>
                  <a:lnTo>
                    <a:pt x="2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984;p49"/>
            <p:cNvSpPr/>
            <p:nvPr/>
          </p:nvSpPr>
          <p:spPr>
            <a:xfrm>
              <a:off x="533654" y="3286494"/>
              <a:ext cx="39031" cy="2071540"/>
            </a:xfrm>
            <a:custGeom>
              <a:avLst/>
              <a:gdLst/>
              <a:ahLst/>
              <a:cxnLst/>
              <a:rect l="l" t="t" r="r" b="b"/>
              <a:pathLst>
                <a:path w="298" h="15816" extrusionOk="0">
                  <a:moveTo>
                    <a:pt x="297" y="0"/>
                  </a:moveTo>
                  <a:lnTo>
                    <a:pt x="0" y="13"/>
                  </a:lnTo>
                  <a:lnTo>
                    <a:pt x="39" y="15816"/>
                  </a:lnTo>
                  <a:lnTo>
                    <a:pt x="297" y="15816"/>
                  </a:lnTo>
                  <a:lnTo>
                    <a:pt x="2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985;p49"/>
            <p:cNvSpPr/>
            <p:nvPr/>
          </p:nvSpPr>
          <p:spPr>
            <a:xfrm>
              <a:off x="1331435" y="3286494"/>
              <a:ext cx="39031" cy="2071540"/>
            </a:xfrm>
            <a:custGeom>
              <a:avLst/>
              <a:gdLst/>
              <a:ahLst/>
              <a:cxnLst/>
              <a:rect l="l" t="t" r="r" b="b"/>
              <a:pathLst>
                <a:path w="298" h="15816" extrusionOk="0">
                  <a:moveTo>
                    <a:pt x="297" y="0"/>
                  </a:moveTo>
                  <a:lnTo>
                    <a:pt x="0" y="13"/>
                  </a:lnTo>
                  <a:lnTo>
                    <a:pt x="39" y="15816"/>
                  </a:lnTo>
                  <a:lnTo>
                    <a:pt x="297" y="15816"/>
                  </a:lnTo>
                  <a:lnTo>
                    <a:pt x="2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986;p49"/>
            <p:cNvSpPr/>
            <p:nvPr/>
          </p:nvSpPr>
          <p:spPr>
            <a:xfrm>
              <a:off x="2129085" y="3286494"/>
              <a:ext cx="39162" cy="2071540"/>
            </a:xfrm>
            <a:custGeom>
              <a:avLst/>
              <a:gdLst/>
              <a:ahLst/>
              <a:cxnLst/>
              <a:rect l="l" t="t" r="r" b="b"/>
              <a:pathLst>
                <a:path w="299" h="15816" extrusionOk="0">
                  <a:moveTo>
                    <a:pt x="298" y="0"/>
                  </a:moveTo>
                  <a:lnTo>
                    <a:pt x="1" y="13"/>
                  </a:lnTo>
                  <a:lnTo>
                    <a:pt x="40" y="15816"/>
                  </a:lnTo>
                  <a:lnTo>
                    <a:pt x="298" y="15816"/>
                  </a:lnTo>
                  <a:lnTo>
                    <a:pt x="2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987;p49"/>
            <p:cNvSpPr/>
            <p:nvPr/>
          </p:nvSpPr>
          <p:spPr>
            <a:xfrm>
              <a:off x="2926866" y="3286494"/>
              <a:ext cx="39162" cy="2071540"/>
            </a:xfrm>
            <a:custGeom>
              <a:avLst/>
              <a:gdLst/>
              <a:ahLst/>
              <a:cxnLst/>
              <a:rect l="l" t="t" r="r" b="b"/>
              <a:pathLst>
                <a:path w="299" h="15816" extrusionOk="0">
                  <a:moveTo>
                    <a:pt x="298" y="0"/>
                  </a:moveTo>
                  <a:lnTo>
                    <a:pt x="1" y="13"/>
                  </a:lnTo>
                  <a:lnTo>
                    <a:pt x="40" y="15816"/>
                  </a:lnTo>
                  <a:lnTo>
                    <a:pt x="298" y="15816"/>
                  </a:lnTo>
                  <a:lnTo>
                    <a:pt x="2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988;p49"/>
            <p:cNvSpPr/>
            <p:nvPr/>
          </p:nvSpPr>
          <p:spPr>
            <a:xfrm>
              <a:off x="-1670035" y="-2282775"/>
              <a:ext cx="1074015" cy="1038390"/>
            </a:xfrm>
            <a:custGeom>
              <a:avLst/>
              <a:gdLst/>
              <a:ahLst/>
              <a:cxnLst/>
              <a:rect l="l" t="t" r="r" b="b"/>
              <a:pathLst>
                <a:path w="8200" h="7928" extrusionOk="0">
                  <a:moveTo>
                    <a:pt x="4824" y="1"/>
                  </a:moveTo>
                  <a:lnTo>
                    <a:pt x="1" y="7928"/>
                  </a:lnTo>
                  <a:lnTo>
                    <a:pt x="4436" y="7928"/>
                  </a:lnTo>
                  <a:lnTo>
                    <a:pt x="819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989;p49"/>
            <p:cNvSpPr/>
            <p:nvPr/>
          </p:nvSpPr>
          <p:spPr>
            <a:xfrm>
              <a:off x="-1089021" y="-2282775"/>
              <a:ext cx="935048" cy="1038390"/>
            </a:xfrm>
            <a:custGeom>
              <a:avLst/>
              <a:gdLst/>
              <a:ahLst/>
              <a:cxnLst/>
              <a:rect l="l" t="t" r="r" b="b"/>
              <a:pathLst>
                <a:path w="7139" h="7928" extrusionOk="0">
                  <a:moveTo>
                    <a:pt x="3763" y="1"/>
                  </a:moveTo>
                  <a:lnTo>
                    <a:pt x="0" y="7928"/>
                  </a:lnTo>
                  <a:lnTo>
                    <a:pt x="4449" y="7928"/>
                  </a:lnTo>
                  <a:lnTo>
                    <a:pt x="713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990;p49"/>
            <p:cNvSpPr/>
            <p:nvPr/>
          </p:nvSpPr>
          <p:spPr>
            <a:xfrm>
              <a:off x="-506434" y="-2282775"/>
              <a:ext cx="792807" cy="1038391"/>
            </a:xfrm>
            <a:custGeom>
              <a:avLst/>
              <a:gdLst/>
              <a:ahLst/>
              <a:cxnLst/>
              <a:rect l="l" t="t" r="r" b="b"/>
              <a:pathLst>
                <a:path w="6053" h="7928" extrusionOk="0">
                  <a:moveTo>
                    <a:pt x="2691" y="1"/>
                  </a:moveTo>
                  <a:lnTo>
                    <a:pt x="1" y="7928"/>
                  </a:lnTo>
                  <a:lnTo>
                    <a:pt x="4449" y="7928"/>
                  </a:lnTo>
                  <a:lnTo>
                    <a:pt x="605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991;p49"/>
            <p:cNvSpPr/>
            <p:nvPr/>
          </p:nvSpPr>
          <p:spPr>
            <a:xfrm>
              <a:off x="76282" y="-2282775"/>
              <a:ext cx="652268" cy="1038390"/>
            </a:xfrm>
            <a:custGeom>
              <a:avLst/>
              <a:gdLst/>
              <a:ahLst/>
              <a:cxnLst/>
              <a:rect l="l" t="t" r="r" b="b"/>
              <a:pathLst>
                <a:path w="4980" h="7928" extrusionOk="0">
                  <a:moveTo>
                    <a:pt x="1604" y="1"/>
                  </a:moveTo>
                  <a:lnTo>
                    <a:pt x="0" y="7928"/>
                  </a:lnTo>
                  <a:lnTo>
                    <a:pt x="4449" y="7928"/>
                  </a:lnTo>
                  <a:lnTo>
                    <a:pt x="497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992;p49"/>
            <p:cNvSpPr/>
            <p:nvPr/>
          </p:nvSpPr>
          <p:spPr>
            <a:xfrm>
              <a:off x="658999" y="-2282775"/>
              <a:ext cx="581016" cy="1038390"/>
            </a:xfrm>
            <a:custGeom>
              <a:avLst/>
              <a:gdLst/>
              <a:ahLst/>
              <a:cxnLst/>
              <a:rect l="l" t="t" r="r" b="b"/>
              <a:pathLst>
                <a:path w="4436" h="7928" extrusionOk="0">
                  <a:moveTo>
                    <a:pt x="530" y="1"/>
                  </a:moveTo>
                  <a:lnTo>
                    <a:pt x="0" y="7928"/>
                  </a:lnTo>
                  <a:lnTo>
                    <a:pt x="4436" y="7928"/>
                  </a:lnTo>
                  <a:lnTo>
                    <a:pt x="390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993;p49"/>
            <p:cNvSpPr/>
            <p:nvPr/>
          </p:nvSpPr>
          <p:spPr>
            <a:xfrm>
              <a:off x="1170464" y="-2282775"/>
              <a:ext cx="652268" cy="1038390"/>
            </a:xfrm>
            <a:custGeom>
              <a:avLst/>
              <a:gdLst/>
              <a:ahLst/>
              <a:cxnLst/>
              <a:rect l="l" t="t" r="r" b="b"/>
              <a:pathLst>
                <a:path w="4980" h="7928" extrusionOk="0">
                  <a:moveTo>
                    <a:pt x="0" y="1"/>
                  </a:moveTo>
                  <a:lnTo>
                    <a:pt x="531" y="7928"/>
                  </a:lnTo>
                  <a:lnTo>
                    <a:pt x="4979" y="7928"/>
                  </a:lnTo>
                  <a:lnTo>
                    <a:pt x="337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994;p49"/>
            <p:cNvSpPr/>
            <p:nvPr/>
          </p:nvSpPr>
          <p:spPr>
            <a:xfrm>
              <a:off x="1612511" y="-2282775"/>
              <a:ext cx="792807" cy="1038390"/>
            </a:xfrm>
            <a:custGeom>
              <a:avLst/>
              <a:gdLst/>
              <a:ahLst/>
              <a:cxnLst/>
              <a:rect l="l" t="t" r="r" b="b"/>
              <a:pathLst>
                <a:path w="6053" h="7928" extrusionOk="0">
                  <a:moveTo>
                    <a:pt x="1" y="1"/>
                  </a:moveTo>
                  <a:lnTo>
                    <a:pt x="1604" y="7928"/>
                  </a:lnTo>
                  <a:lnTo>
                    <a:pt x="6053" y="7928"/>
                  </a:lnTo>
                  <a:lnTo>
                    <a:pt x="336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995;p49"/>
            <p:cNvSpPr/>
            <p:nvPr/>
          </p:nvSpPr>
          <p:spPr>
            <a:xfrm>
              <a:off x="2052987" y="-2282775"/>
              <a:ext cx="935048" cy="1038390"/>
            </a:xfrm>
            <a:custGeom>
              <a:avLst/>
              <a:gdLst/>
              <a:ahLst/>
              <a:cxnLst/>
              <a:rect l="l" t="t" r="r" b="b"/>
              <a:pathLst>
                <a:path w="7139" h="7928" extrusionOk="0">
                  <a:moveTo>
                    <a:pt x="0" y="1"/>
                  </a:moveTo>
                  <a:lnTo>
                    <a:pt x="2690" y="7928"/>
                  </a:lnTo>
                  <a:lnTo>
                    <a:pt x="7138" y="7928"/>
                  </a:lnTo>
                  <a:lnTo>
                    <a:pt x="337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996;p49"/>
            <p:cNvSpPr/>
            <p:nvPr/>
          </p:nvSpPr>
          <p:spPr>
            <a:xfrm>
              <a:off x="2495035" y="-2282775"/>
              <a:ext cx="1074015" cy="1038390"/>
            </a:xfrm>
            <a:custGeom>
              <a:avLst/>
              <a:gdLst/>
              <a:ahLst/>
              <a:cxnLst/>
              <a:rect l="l" t="t" r="r" b="b"/>
              <a:pathLst>
                <a:path w="8200" h="7928" extrusionOk="0">
                  <a:moveTo>
                    <a:pt x="0" y="1"/>
                  </a:moveTo>
                  <a:lnTo>
                    <a:pt x="3763" y="7928"/>
                  </a:lnTo>
                  <a:lnTo>
                    <a:pt x="8199" y="7928"/>
                  </a:lnTo>
                  <a:lnTo>
                    <a:pt x="337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997;p49"/>
            <p:cNvSpPr/>
            <p:nvPr/>
          </p:nvSpPr>
          <p:spPr>
            <a:xfrm>
              <a:off x="-1702255" y="-1244521"/>
              <a:ext cx="613368" cy="316966"/>
            </a:xfrm>
            <a:custGeom>
              <a:avLst/>
              <a:gdLst/>
              <a:ahLst/>
              <a:cxnLst/>
              <a:rect l="l" t="t" r="r" b="b"/>
              <a:pathLst>
                <a:path w="4683" h="2420" extrusionOk="0">
                  <a:moveTo>
                    <a:pt x="247" y="1"/>
                  </a:moveTo>
                  <a:lnTo>
                    <a:pt x="1" y="1126"/>
                  </a:lnTo>
                  <a:cubicBezTo>
                    <a:pt x="359" y="1905"/>
                    <a:pt x="1133" y="2419"/>
                    <a:pt x="1987" y="2419"/>
                  </a:cubicBezTo>
                  <a:cubicBezTo>
                    <a:pt x="1997" y="2419"/>
                    <a:pt x="2008" y="2419"/>
                    <a:pt x="2018" y="2419"/>
                  </a:cubicBezTo>
                  <a:cubicBezTo>
                    <a:pt x="3505" y="2419"/>
                    <a:pt x="4488" y="1204"/>
                    <a:pt x="4488" y="1204"/>
                  </a:cubicBezTo>
                  <a:lnTo>
                    <a:pt x="4682" y="14"/>
                  </a:lnTo>
                  <a:lnTo>
                    <a:pt x="2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998;p49"/>
            <p:cNvSpPr/>
            <p:nvPr/>
          </p:nvSpPr>
          <p:spPr>
            <a:xfrm>
              <a:off x="-1112728" y="-1244521"/>
              <a:ext cx="608129" cy="316966"/>
            </a:xfrm>
            <a:custGeom>
              <a:avLst/>
              <a:gdLst/>
              <a:ahLst/>
              <a:cxnLst/>
              <a:rect l="l" t="t" r="r" b="b"/>
              <a:pathLst>
                <a:path w="4643" h="2420" extrusionOk="0">
                  <a:moveTo>
                    <a:pt x="181" y="1"/>
                  </a:moveTo>
                  <a:lnTo>
                    <a:pt x="0" y="1126"/>
                  </a:lnTo>
                  <a:cubicBezTo>
                    <a:pt x="388" y="1915"/>
                    <a:pt x="1190" y="2419"/>
                    <a:pt x="2069" y="2419"/>
                  </a:cubicBezTo>
                  <a:cubicBezTo>
                    <a:pt x="3569" y="2419"/>
                    <a:pt x="4501" y="1204"/>
                    <a:pt x="4501" y="1204"/>
                  </a:cubicBezTo>
                  <a:lnTo>
                    <a:pt x="4643" y="14"/>
                  </a:lnTo>
                  <a:lnTo>
                    <a:pt x="18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999;p49"/>
            <p:cNvSpPr/>
            <p:nvPr/>
          </p:nvSpPr>
          <p:spPr>
            <a:xfrm>
              <a:off x="-523331" y="-1244521"/>
              <a:ext cx="599746" cy="316966"/>
            </a:xfrm>
            <a:custGeom>
              <a:avLst/>
              <a:gdLst/>
              <a:ahLst/>
              <a:cxnLst/>
              <a:rect l="l" t="t" r="r" b="b"/>
              <a:pathLst>
                <a:path w="4579" h="2420" extrusionOk="0">
                  <a:moveTo>
                    <a:pt x="130" y="1"/>
                  </a:moveTo>
                  <a:lnTo>
                    <a:pt x="1" y="1126"/>
                  </a:lnTo>
                  <a:cubicBezTo>
                    <a:pt x="1" y="1126"/>
                    <a:pt x="634" y="2419"/>
                    <a:pt x="2134" y="2419"/>
                  </a:cubicBezTo>
                  <a:cubicBezTo>
                    <a:pt x="3621" y="2419"/>
                    <a:pt x="4501" y="1204"/>
                    <a:pt x="4501" y="1204"/>
                  </a:cubicBezTo>
                  <a:lnTo>
                    <a:pt x="4578" y="14"/>
                  </a:lnTo>
                  <a:lnTo>
                    <a:pt x="13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2000;p49"/>
            <p:cNvSpPr/>
            <p:nvPr/>
          </p:nvSpPr>
          <p:spPr>
            <a:xfrm>
              <a:off x="66066" y="-1244521"/>
              <a:ext cx="591363" cy="316966"/>
            </a:xfrm>
            <a:custGeom>
              <a:avLst/>
              <a:gdLst/>
              <a:ahLst/>
              <a:cxnLst/>
              <a:rect l="l" t="t" r="r" b="b"/>
              <a:pathLst>
                <a:path w="4515" h="2420" extrusionOk="0">
                  <a:moveTo>
                    <a:pt x="78" y="1"/>
                  </a:moveTo>
                  <a:lnTo>
                    <a:pt x="1" y="1126"/>
                  </a:lnTo>
                  <a:cubicBezTo>
                    <a:pt x="1" y="1126"/>
                    <a:pt x="686" y="2419"/>
                    <a:pt x="2186" y="2419"/>
                  </a:cubicBezTo>
                  <a:cubicBezTo>
                    <a:pt x="3686" y="2419"/>
                    <a:pt x="4488" y="1191"/>
                    <a:pt x="4488" y="1191"/>
                  </a:cubicBezTo>
                  <a:lnTo>
                    <a:pt x="451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2001;p49"/>
            <p:cNvSpPr/>
            <p:nvPr/>
          </p:nvSpPr>
          <p:spPr>
            <a:xfrm>
              <a:off x="655593" y="-1244521"/>
              <a:ext cx="589530" cy="316966"/>
            </a:xfrm>
            <a:custGeom>
              <a:avLst/>
              <a:gdLst/>
              <a:ahLst/>
              <a:cxnLst/>
              <a:rect l="l" t="t" r="r" b="b"/>
              <a:pathLst>
                <a:path w="4501" h="2420" extrusionOk="0">
                  <a:moveTo>
                    <a:pt x="26" y="1"/>
                  </a:moveTo>
                  <a:lnTo>
                    <a:pt x="0" y="1126"/>
                  </a:lnTo>
                  <a:cubicBezTo>
                    <a:pt x="0" y="1126"/>
                    <a:pt x="750" y="2419"/>
                    <a:pt x="2250" y="2419"/>
                  </a:cubicBezTo>
                  <a:cubicBezTo>
                    <a:pt x="3738" y="2419"/>
                    <a:pt x="4500" y="1204"/>
                    <a:pt x="4500" y="1204"/>
                  </a:cubicBezTo>
                  <a:lnTo>
                    <a:pt x="4462" y="14"/>
                  </a:lnTo>
                  <a:lnTo>
                    <a:pt x="2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2002;p49"/>
            <p:cNvSpPr/>
            <p:nvPr/>
          </p:nvSpPr>
          <p:spPr>
            <a:xfrm>
              <a:off x="1239882" y="-1244521"/>
              <a:ext cx="594638" cy="316966"/>
            </a:xfrm>
            <a:custGeom>
              <a:avLst/>
              <a:gdLst/>
              <a:ahLst/>
              <a:cxnLst/>
              <a:rect l="l" t="t" r="r" b="b"/>
              <a:pathLst>
                <a:path w="4540" h="2420" extrusionOk="0">
                  <a:moveTo>
                    <a:pt x="1" y="1"/>
                  </a:moveTo>
                  <a:lnTo>
                    <a:pt x="27" y="1126"/>
                  </a:lnTo>
                  <a:cubicBezTo>
                    <a:pt x="27" y="1126"/>
                    <a:pt x="841" y="2419"/>
                    <a:pt x="2341" y="2419"/>
                  </a:cubicBezTo>
                  <a:cubicBezTo>
                    <a:pt x="3234" y="2419"/>
                    <a:pt x="4061" y="1954"/>
                    <a:pt x="4540" y="1204"/>
                  </a:cubicBezTo>
                  <a:lnTo>
                    <a:pt x="4449" y="14"/>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2003;p49"/>
            <p:cNvSpPr/>
            <p:nvPr/>
          </p:nvSpPr>
          <p:spPr>
            <a:xfrm>
              <a:off x="1822599" y="-1244521"/>
              <a:ext cx="601449" cy="316966"/>
            </a:xfrm>
            <a:custGeom>
              <a:avLst/>
              <a:gdLst/>
              <a:ahLst/>
              <a:cxnLst/>
              <a:rect l="l" t="t" r="r" b="b"/>
              <a:pathLst>
                <a:path w="4592" h="2420" extrusionOk="0">
                  <a:moveTo>
                    <a:pt x="0" y="1"/>
                  </a:moveTo>
                  <a:lnTo>
                    <a:pt x="78" y="1126"/>
                  </a:lnTo>
                  <a:cubicBezTo>
                    <a:pt x="78" y="1126"/>
                    <a:pt x="957" y="2419"/>
                    <a:pt x="2457" y="2419"/>
                  </a:cubicBezTo>
                  <a:cubicBezTo>
                    <a:pt x="3324" y="2419"/>
                    <a:pt x="4139" y="1954"/>
                    <a:pt x="4591" y="1204"/>
                  </a:cubicBezTo>
                  <a:lnTo>
                    <a:pt x="4449" y="1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2004;p49"/>
            <p:cNvSpPr/>
            <p:nvPr/>
          </p:nvSpPr>
          <p:spPr>
            <a:xfrm>
              <a:off x="2405184" y="-1244521"/>
              <a:ext cx="606557" cy="316966"/>
            </a:xfrm>
            <a:custGeom>
              <a:avLst/>
              <a:gdLst/>
              <a:ahLst/>
              <a:cxnLst/>
              <a:rect l="l" t="t" r="r" b="b"/>
              <a:pathLst>
                <a:path w="4631" h="2420" extrusionOk="0">
                  <a:moveTo>
                    <a:pt x="1" y="1"/>
                  </a:moveTo>
                  <a:lnTo>
                    <a:pt x="130" y="1126"/>
                  </a:lnTo>
                  <a:cubicBezTo>
                    <a:pt x="130" y="1126"/>
                    <a:pt x="1061" y="2419"/>
                    <a:pt x="2561" y="2419"/>
                  </a:cubicBezTo>
                  <a:cubicBezTo>
                    <a:pt x="2573" y="2419"/>
                    <a:pt x="2585" y="2419"/>
                    <a:pt x="2597" y="2419"/>
                  </a:cubicBezTo>
                  <a:cubicBezTo>
                    <a:pt x="3449" y="2419"/>
                    <a:pt x="4222" y="1956"/>
                    <a:pt x="4631" y="1204"/>
                  </a:cubicBezTo>
                  <a:lnTo>
                    <a:pt x="4437" y="14"/>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2005;p49"/>
            <p:cNvSpPr/>
            <p:nvPr/>
          </p:nvSpPr>
          <p:spPr>
            <a:xfrm>
              <a:off x="2987901" y="-1244521"/>
              <a:ext cx="614939" cy="317097"/>
            </a:xfrm>
            <a:custGeom>
              <a:avLst/>
              <a:gdLst/>
              <a:ahLst/>
              <a:cxnLst/>
              <a:rect l="l" t="t" r="r" b="b"/>
              <a:pathLst>
                <a:path w="4695" h="2421" extrusionOk="0">
                  <a:moveTo>
                    <a:pt x="0" y="1"/>
                  </a:moveTo>
                  <a:lnTo>
                    <a:pt x="182" y="1126"/>
                  </a:lnTo>
                  <a:cubicBezTo>
                    <a:pt x="182" y="1126"/>
                    <a:pt x="1177" y="2419"/>
                    <a:pt x="2664" y="2419"/>
                  </a:cubicBezTo>
                  <a:cubicBezTo>
                    <a:pt x="2686" y="2420"/>
                    <a:pt x="2708" y="2420"/>
                    <a:pt x="2730" y="2420"/>
                  </a:cubicBezTo>
                  <a:cubicBezTo>
                    <a:pt x="3558" y="2420"/>
                    <a:pt x="4317" y="1947"/>
                    <a:pt x="4695" y="1204"/>
                  </a:cubicBezTo>
                  <a:lnTo>
                    <a:pt x="4449" y="1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2006;p49"/>
            <p:cNvSpPr/>
            <p:nvPr/>
          </p:nvSpPr>
          <p:spPr>
            <a:xfrm>
              <a:off x="-1578613" y="-482235"/>
              <a:ext cx="874144" cy="1114619"/>
            </a:xfrm>
            <a:custGeom>
              <a:avLst/>
              <a:gdLst/>
              <a:ahLst/>
              <a:cxnLst/>
              <a:rect l="l" t="t" r="r" b="b"/>
              <a:pathLst>
                <a:path w="6674" h="8510" extrusionOk="0">
                  <a:moveTo>
                    <a:pt x="2057" y="0"/>
                  </a:moveTo>
                  <a:cubicBezTo>
                    <a:pt x="104" y="4863"/>
                    <a:pt x="1" y="7320"/>
                    <a:pt x="1" y="7320"/>
                  </a:cubicBezTo>
                  <a:cubicBezTo>
                    <a:pt x="841" y="6440"/>
                    <a:pt x="2561" y="5354"/>
                    <a:pt x="2561" y="5354"/>
                  </a:cubicBezTo>
                  <a:cubicBezTo>
                    <a:pt x="2781" y="7294"/>
                    <a:pt x="4501" y="8510"/>
                    <a:pt x="4501" y="8510"/>
                  </a:cubicBezTo>
                  <a:cubicBezTo>
                    <a:pt x="4773" y="7035"/>
                    <a:pt x="6674" y="2341"/>
                    <a:pt x="6674" y="2341"/>
                  </a:cubicBezTo>
                  <a:cubicBezTo>
                    <a:pt x="5057" y="1643"/>
                    <a:pt x="2057" y="0"/>
                    <a:pt x="205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2007;p49"/>
            <p:cNvSpPr/>
            <p:nvPr/>
          </p:nvSpPr>
          <p:spPr>
            <a:xfrm>
              <a:off x="-721499" y="-114714"/>
              <a:ext cx="782722" cy="1035115"/>
            </a:xfrm>
            <a:custGeom>
              <a:avLst/>
              <a:gdLst/>
              <a:ahLst/>
              <a:cxnLst/>
              <a:rect l="l" t="t" r="r" b="b"/>
              <a:pathLst>
                <a:path w="5976" h="7903" extrusionOk="0">
                  <a:moveTo>
                    <a:pt x="996" y="1"/>
                  </a:moveTo>
                  <a:cubicBezTo>
                    <a:pt x="0" y="5147"/>
                    <a:pt x="363" y="7579"/>
                    <a:pt x="363" y="7579"/>
                  </a:cubicBezTo>
                  <a:cubicBezTo>
                    <a:pt x="1035" y="6557"/>
                    <a:pt x="2522" y="5173"/>
                    <a:pt x="2522" y="5173"/>
                  </a:cubicBezTo>
                  <a:cubicBezTo>
                    <a:pt x="3091" y="7023"/>
                    <a:pt x="5005" y="7902"/>
                    <a:pt x="5005" y="7902"/>
                  </a:cubicBezTo>
                  <a:cubicBezTo>
                    <a:pt x="4992" y="6389"/>
                    <a:pt x="5975" y="1436"/>
                    <a:pt x="5975" y="1436"/>
                  </a:cubicBezTo>
                  <a:cubicBezTo>
                    <a:pt x="4255" y="1061"/>
                    <a:pt x="996" y="1"/>
                    <a:pt x="9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2008;p49"/>
            <p:cNvSpPr/>
            <p:nvPr/>
          </p:nvSpPr>
          <p:spPr>
            <a:xfrm>
              <a:off x="2644087" y="-455123"/>
              <a:ext cx="1126537" cy="1084101"/>
            </a:xfrm>
            <a:custGeom>
              <a:avLst/>
              <a:gdLst/>
              <a:ahLst/>
              <a:cxnLst/>
              <a:rect l="l" t="t" r="r" b="b"/>
              <a:pathLst>
                <a:path w="8601" h="8277" extrusionOk="0">
                  <a:moveTo>
                    <a:pt x="4345" y="0"/>
                  </a:moveTo>
                  <a:cubicBezTo>
                    <a:pt x="2936" y="1048"/>
                    <a:pt x="0" y="2819"/>
                    <a:pt x="0" y="2819"/>
                  </a:cubicBezTo>
                  <a:cubicBezTo>
                    <a:pt x="3233" y="6958"/>
                    <a:pt x="5315" y="8277"/>
                    <a:pt x="5315" y="8277"/>
                  </a:cubicBezTo>
                  <a:cubicBezTo>
                    <a:pt x="4979" y="7100"/>
                    <a:pt x="4902" y="5070"/>
                    <a:pt x="4902" y="5070"/>
                  </a:cubicBezTo>
                  <a:lnTo>
                    <a:pt x="4902" y="5070"/>
                  </a:lnTo>
                  <a:cubicBezTo>
                    <a:pt x="5448" y="5307"/>
                    <a:pt x="6006" y="5390"/>
                    <a:pt x="6518" y="5390"/>
                  </a:cubicBezTo>
                  <a:cubicBezTo>
                    <a:pt x="7679" y="5390"/>
                    <a:pt x="8600" y="4966"/>
                    <a:pt x="8600" y="4966"/>
                  </a:cubicBezTo>
                  <a:cubicBezTo>
                    <a:pt x="7449" y="3996"/>
                    <a:pt x="4345" y="0"/>
                    <a:pt x="4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2009;p49"/>
            <p:cNvSpPr/>
            <p:nvPr/>
          </p:nvSpPr>
          <p:spPr>
            <a:xfrm>
              <a:off x="1045119" y="164791"/>
              <a:ext cx="806428" cy="984165"/>
            </a:xfrm>
            <a:custGeom>
              <a:avLst/>
              <a:gdLst/>
              <a:ahLst/>
              <a:cxnLst/>
              <a:rect l="l" t="t" r="r" b="b"/>
              <a:pathLst>
                <a:path w="6157" h="7514" extrusionOk="0">
                  <a:moveTo>
                    <a:pt x="5186" y="0"/>
                  </a:moveTo>
                  <a:cubicBezTo>
                    <a:pt x="4209" y="72"/>
                    <a:pt x="2717" y="88"/>
                    <a:pt x="1584" y="88"/>
                  </a:cubicBezTo>
                  <a:cubicBezTo>
                    <a:pt x="677" y="88"/>
                    <a:pt x="1" y="78"/>
                    <a:pt x="1" y="78"/>
                  </a:cubicBezTo>
                  <a:lnTo>
                    <a:pt x="1" y="78"/>
                  </a:lnTo>
                  <a:cubicBezTo>
                    <a:pt x="555" y="5287"/>
                    <a:pt x="1611" y="7514"/>
                    <a:pt x="1630" y="7514"/>
                  </a:cubicBezTo>
                  <a:cubicBezTo>
                    <a:pt x="1630" y="7514"/>
                    <a:pt x="1630" y="7514"/>
                    <a:pt x="1630" y="7514"/>
                  </a:cubicBezTo>
                  <a:cubicBezTo>
                    <a:pt x="1966" y="6337"/>
                    <a:pt x="2975" y="4578"/>
                    <a:pt x="2975" y="4578"/>
                  </a:cubicBezTo>
                  <a:cubicBezTo>
                    <a:pt x="4074" y="6182"/>
                    <a:pt x="6156" y="6466"/>
                    <a:pt x="6156" y="6466"/>
                  </a:cubicBezTo>
                  <a:cubicBezTo>
                    <a:pt x="5691" y="5031"/>
                    <a:pt x="5186" y="0"/>
                    <a:pt x="51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2010;p49"/>
            <p:cNvSpPr/>
            <p:nvPr/>
          </p:nvSpPr>
          <p:spPr>
            <a:xfrm>
              <a:off x="1871715" y="-43594"/>
              <a:ext cx="1009575" cy="1079124"/>
            </a:xfrm>
            <a:custGeom>
              <a:avLst/>
              <a:gdLst/>
              <a:ahLst/>
              <a:cxnLst/>
              <a:rect l="l" t="t" r="r" b="b"/>
              <a:pathLst>
                <a:path w="7708" h="8239" extrusionOk="0">
                  <a:moveTo>
                    <a:pt x="4940" y="1"/>
                  </a:moveTo>
                  <a:cubicBezTo>
                    <a:pt x="3298" y="634"/>
                    <a:pt x="0" y="1565"/>
                    <a:pt x="0" y="1565"/>
                  </a:cubicBezTo>
                  <a:cubicBezTo>
                    <a:pt x="2018" y="6415"/>
                    <a:pt x="3660" y="8238"/>
                    <a:pt x="3660" y="8238"/>
                  </a:cubicBezTo>
                  <a:cubicBezTo>
                    <a:pt x="3660" y="7010"/>
                    <a:pt x="4126" y="5031"/>
                    <a:pt x="4126" y="5031"/>
                  </a:cubicBezTo>
                  <a:cubicBezTo>
                    <a:pt x="5095" y="5825"/>
                    <a:pt x="6308" y="5966"/>
                    <a:pt x="7044" y="5966"/>
                  </a:cubicBezTo>
                  <a:cubicBezTo>
                    <a:pt x="7447" y="5966"/>
                    <a:pt x="7708" y="5924"/>
                    <a:pt x="7708" y="5924"/>
                  </a:cubicBezTo>
                  <a:cubicBezTo>
                    <a:pt x="6867" y="4682"/>
                    <a:pt x="4940" y="1"/>
                    <a:pt x="49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2011;p49"/>
            <p:cNvSpPr/>
            <p:nvPr/>
          </p:nvSpPr>
          <p:spPr>
            <a:xfrm>
              <a:off x="181325" y="95373"/>
              <a:ext cx="708064" cy="992678"/>
            </a:xfrm>
            <a:custGeom>
              <a:avLst/>
              <a:gdLst/>
              <a:ahLst/>
              <a:cxnLst/>
              <a:rect l="l" t="t" r="r" b="b"/>
              <a:pathLst>
                <a:path w="5406" h="7579" extrusionOk="0">
                  <a:moveTo>
                    <a:pt x="130" y="0"/>
                  </a:moveTo>
                  <a:lnTo>
                    <a:pt x="130" y="0"/>
                  </a:lnTo>
                  <a:cubicBezTo>
                    <a:pt x="0" y="5238"/>
                    <a:pt x="776" y="7578"/>
                    <a:pt x="776" y="7578"/>
                  </a:cubicBezTo>
                  <a:cubicBezTo>
                    <a:pt x="1255" y="6453"/>
                    <a:pt x="2496" y="4837"/>
                    <a:pt x="2496" y="4837"/>
                  </a:cubicBezTo>
                  <a:cubicBezTo>
                    <a:pt x="3363" y="6570"/>
                    <a:pt x="5406" y="7113"/>
                    <a:pt x="5406" y="7113"/>
                  </a:cubicBezTo>
                  <a:cubicBezTo>
                    <a:pt x="5134" y="5638"/>
                    <a:pt x="5289" y="582"/>
                    <a:pt x="5289" y="582"/>
                  </a:cubicBezTo>
                  <a:cubicBezTo>
                    <a:pt x="3531" y="492"/>
                    <a:pt x="130" y="0"/>
                    <a:pt x="1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2012;p49"/>
            <p:cNvSpPr/>
            <p:nvPr/>
          </p:nvSpPr>
          <p:spPr>
            <a:xfrm>
              <a:off x="520032" y="2885050"/>
              <a:ext cx="321943" cy="345650"/>
            </a:xfrm>
            <a:custGeom>
              <a:avLst/>
              <a:gdLst/>
              <a:ahLst/>
              <a:cxnLst/>
              <a:rect l="l" t="t" r="r" b="b"/>
              <a:pathLst>
                <a:path w="2458" h="2639" extrusionOk="0">
                  <a:moveTo>
                    <a:pt x="2212" y="0"/>
                  </a:moveTo>
                  <a:cubicBezTo>
                    <a:pt x="1863" y="323"/>
                    <a:pt x="1501" y="634"/>
                    <a:pt x="1126" y="918"/>
                  </a:cubicBezTo>
                  <a:cubicBezTo>
                    <a:pt x="751" y="1203"/>
                    <a:pt x="376" y="1487"/>
                    <a:pt x="1" y="1746"/>
                  </a:cubicBezTo>
                  <a:cubicBezTo>
                    <a:pt x="389" y="1914"/>
                    <a:pt x="789" y="2082"/>
                    <a:pt x="1203" y="2224"/>
                  </a:cubicBezTo>
                  <a:cubicBezTo>
                    <a:pt x="1617" y="2380"/>
                    <a:pt x="2044" y="2509"/>
                    <a:pt x="2458" y="2638"/>
                  </a:cubicBezTo>
                  <a:cubicBezTo>
                    <a:pt x="2445" y="2186"/>
                    <a:pt x="2419" y="1746"/>
                    <a:pt x="2380" y="1306"/>
                  </a:cubicBezTo>
                  <a:cubicBezTo>
                    <a:pt x="2328" y="867"/>
                    <a:pt x="2277" y="427"/>
                    <a:pt x="2212" y="0"/>
                  </a:cubicBezTo>
                  <a:close/>
                </a:path>
              </a:pathLst>
            </a:custGeom>
            <a:solidFill>
              <a:srgbClr val="F05B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2013;p49"/>
            <p:cNvSpPr/>
            <p:nvPr/>
          </p:nvSpPr>
          <p:spPr>
            <a:xfrm>
              <a:off x="74579" y="3188131"/>
              <a:ext cx="323645" cy="340672"/>
            </a:xfrm>
            <a:custGeom>
              <a:avLst/>
              <a:gdLst/>
              <a:ahLst/>
              <a:cxnLst/>
              <a:rect l="l" t="t" r="r" b="b"/>
              <a:pathLst>
                <a:path w="2471" h="2601" extrusionOk="0">
                  <a:moveTo>
                    <a:pt x="2471" y="1"/>
                  </a:moveTo>
                  <a:cubicBezTo>
                    <a:pt x="2070" y="234"/>
                    <a:pt x="1669" y="441"/>
                    <a:pt x="1255" y="648"/>
                  </a:cubicBezTo>
                  <a:cubicBezTo>
                    <a:pt x="841" y="842"/>
                    <a:pt x="427" y="1023"/>
                    <a:pt x="1" y="1191"/>
                  </a:cubicBezTo>
                  <a:cubicBezTo>
                    <a:pt x="350" y="1449"/>
                    <a:pt x="699" y="1695"/>
                    <a:pt x="1074" y="1928"/>
                  </a:cubicBezTo>
                  <a:cubicBezTo>
                    <a:pt x="1436" y="2174"/>
                    <a:pt x="1811" y="2393"/>
                    <a:pt x="2199" y="2600"/>
                  </a:cubicBezTo>
                  <a:cubicBezTo>
                    <a:pt x="2277" y="2161"/>
                    <a:pt x="2341" y="1721"/>
                    <a:pt x="2380" y="1294"/>
                  </a:cubicBezTo>
                  <a:cubicBezTo>
                    <a:pt x="2419" y="854"/>
                    <a:pt x="2458" y="428"/>
                    <a:pt x="24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2014;p49"/>
            <p:cNvSpPr/>
            <p:nvPr/>
          </p:nvSpPr>
          <p:spPr>
            <a:xfrm>
              <a:off x="-397986" y="3389704"/>
              <a:ext cx="343947" cy="327051"/>
            </a:xfrm>
            <a:custGeom>
              <a:avLst/>
              <a:gdLst/>
              <a:ahLst/>
              <a:cxnLst/>
              <a:rect l="l" t="t" r="r" b="b"/>
              <a:pathLst>
                <a:path w="2626" h="2497" extrusionOk="0">
                  <a:moveTo>
                    <a:pt x="2626" y="1"/>
                  </a:moveTo>
                  <a:cubicBezTo>
                    <a:pt x="2186" y="143"/>
                    <a:pt x="1759" y="259"/>
                    <a:pt x="1320" y="376"/>
                  </a:cubicBezTo>
                  <a:cubicBezTo>
                    <a:pt x="880" y="479"/>
                    <a:pt x="440" y="570"/>
                    <a:pt x="0" y="635"/>
                  </a:cubicBezTo>
                  <a:cubicBezTo>
                    <a:pt x="272" y="958"/>
                    <a:pt x="569" y="1281"/>
                    <a:pt x="880" y="1591"/>
                  </a:cubicBezTo>
                  <a:cubicBezTo>
                    <a:pt x="1190" y="1889"/>
                    <a:pt x="1501" y="2199"/>
                    <a:pt x="1837" y="2497"/>
                  </a:cubicBezTo>
                  <a:cubicBezTo>
                    <a:pt x="2005" y="2083"/>
                    <a:pt x="2147" y="1669"/>
                    <a:pt x="2277" y="1255"/>
                  </a:cubicBezTo>
                  <a:cubicBezTo>
                    <a:pt x="2406" y="829"/>
                    <a:pt x="2522" y="415"/>
                    <a:pt x="262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2015;p49"/>
            <p:cNvSpPr/>
            <p:nvPr/>
          </p:nvSpPr>
          <p:spPr>
            <a:xfrm>
              <a:off x="-885744" y="3491342"/>
              <a:ext cx="352329" cy="299938"/>
            </a:xfrm>
            <a:custGeom>
              <a:avLst/>
              <a:gdLst/>
              <a:ahLst/>
              <a:cxnLst/>
              <a:rect l="l" t="t" r="r" b="b"/>
              <a:pathLst>
                <a:path w="2690" h="2290" extrusionOk="0">
                  <a:moveTo>
                    <a:pt x="2690" y="1"/>
                  </a:moveTo>
                  <a:cubicBezTo>
                    <a:pt x="2237" y="53"/>
                    <a:pt x="1798" y="91"/>
                    <a:pt x="1345" y="104"/>
                  </a:cubicBezTo>
                  <a:cubicBezTo>
                    <a:pt x="1119" y="111"/>
                    <a:pt x="892" y="114"/>
                    <a:pt x="668" y="114"/>
                  </a:cubicBezTo>
                  <a:cubicBezTo>
                    <a:pt x="443" y="114"/>
                    <a:pt x="220" y="111"/>
                    <a:pt x="0" y="104"/>
                  </a:cubicBezTo>
                  <a:lnTo>
                    <a:pt x="0" y="104"/>
                  </a:lnTo>
                  <a:cubicBezTo>
                    <a:pt x="207" y="479"/>
                    <a:pt x="427" y="841"/>
                    <a:pt x="673" y="1203"/>
                  </a:cubicBezTo>
                  <a:cubicBezTo>
                    <a:pt x="905" y="1578"/>
                    <a:pt x="1151" y="1941"/>
                    <a:pt x="1423" y="2290"/>
                  </a:cubicBezTo>
                  <a:cubicBezTo>
                    <a:pt x="1655" y="1915"/>
                    <a:pt x="1888" y="1540"/>
                    <a:pt x="2095" y="1152"/>
                  </a:cubicBezTo>
                  <a:cubicBezTo>
                    <a:pt x="2302" y="777"/>
                    <a:pt x="2509" y="389"/>
                    <a:pt x="269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2016;p49"/>
            <p:cNvSpPr/>
            <p:nvPr/>
          </p:nvSpPr>
          <p:spPr>
            <a:xfrm>
              <a:off x="-1371931" y="3435546"/>
              <a:ext cx="349055" cy="318537"/>
            </a:xfrm>
            <a:custGeom>
              <a:avLst/>
              <a:gdLst/>
              <a:ahLst/>
              <a:cxnLst/>
              <a:rect l="l" t="t" r="r" b="b"/>
              <a:pathLst>
                <a:path w="2665" h="2432" extrusionOk="0">
                  <a:moveTo>
                    <a:pt x="1" y="0"/>
                  </a:moveTo>
                  <a:lnTo>
                    <a:pt x="1" y="0"/>
                  </a:lnTo>
                  <a:cubicBezTo>
                    <a:pt x="130" y="401"/>
                    <a:pt x="272" y="815"/>
                    <a:pt x="427" y="1216"/>
                  </a:cubicBezTo>
                  <a:cubicBezTo>
                    <a:pt x="595" y="1617"/>
                    <a:pt x="764" y="2030"/>
                    <a:pt x="958" y="2431"/>
                  </a:cubicBezTo>
                  <a:cubicBezTo>
                    <a:pt x="1268" y="2121"/>
                    <a:pt x="1565" y="1798"/>
                    <a:pt x="1850" y="1461"/>
                  </a:cubicBezTo>
                  <a:cubicBezTo>
                    <a:pt x="2134" y="1125"/>
                    <a:pt x="2406" y="802"/>
                    <a:pt x="2665" y="453"/>
                  </a:cubicBezTo>
                  <a:cubicBezTo>
                    <a:pt x="2212" y="414"/>
                    <a:pt x="1772" y="349"/>
                    <a:pt x="1320" y="272"/>
                  </a:cubicBezTo>
                  <a:cubicBezTo>
                    <a:pt x="880" y="194"/>
                    <a:pt x="440" y="103"/>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2017;p49"/>
            <p:cNvSpPr/>
            <p:nvPr/>
          </p:nvSpPr>
          <p:spPr>
            <a:xfrm>
              <a:off x="1062015" y="2885050"/>
              <a:ext cx="323645" cy="345650"/>
            </a:xfrm>
            <a:custGeom>
              <a:avLst/>
              <a:gdLst/>
              <a:ahLst/>
              <a:cxnLst/>
              <a:rect l="l" t="t" r="r" b="b"/>
              <a:pathLst>
                <a:path w="2471" h="2639" extrusionOk="0">
                  <a:moveTo>
                    <a:pt x="259" y="0"/>
                  </a:moveTo>
                  <a:cubicBezTo>
                    <a:pt x="182" y="427"/>
                    <a:pt x="130" y="867"/>
                    <a:pt x="91" y="1306"/>
                  </a:cubicBezTo>
                  <a:cubicBezTo>
                    <a:pt x="40" y="1746"/>
                    <a:pt x="14" y="2186"/>
                    <a:pt x="1" y="2638"/>
                  </a:cubicBezTo>
                  <a:cubicBezTo>
                    <a:pt x="428" y="2509"/>
                    <a:pt x="841" y="2380"/>
                    <a:pt x="1255" y="2224"/>
                  </a:cubicBezTo>
                  <a:cubicBezTo>
                    <a:pt x="1669" y="2082"/>
                    <a:pt x="2083" y="1914"/>
                    <a:pt x="2471" y="1746"/>
                  </a:cubicBezTo>
                  <a:cubicBezTo>
                    <a:pt x="2096" y="1487"/>
                    <a:pt x="1708" y="1203"/>
                    <a:pt x="1346" y="918"/>
                  </a:cubicBezTo>
                  <a:cubicBezTo>
                    <a:pt x="971" y="634"/>
                    <a:pt x="609" y="323"/>
                    <a:pt x="2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2018;p49"/>
            <p:cNvSpPr/>
            <p:nvPr/>
          </p:nvSpPr>
          <p:spPr>
            <a:xfrm>
              <a:off x="1505896" y="3188131"/>
              <a:ext cx="323645" cy="340672"/>
            </a:xfrm>
            <a:custGeom>
              <a:avLst/>
              <a:gdLst/>
              <a:ahLst/>
              <a:cxnLst/>
              <a:rect l="l" t="t" r="r" b="b"/>
              <a:pathLst>
                <a:path w="2471" h="2601" extrusionOk="0">
                  <a:moveTo>
                    <a:pt x="0" y="1"/>
                  </a:moveTo>
                  <a:lnTo>
                    <a:pt x="0" y="1"/>
                  </a:lnTo>
                  <a:cubicBezTo>
                    <a:pt x="13" y="428"/>
                    <a:pt x="52" y="854"/>
                    <a:pt x="91" y="1294"/>
                  </a:cubicBezTo>
                  <a:cubicBezTo>
                    <a:pt x="142" y="1721"/>
                    <a:pt x="194" y="2161"/>
                    <a:pt x="272" y="2600"/>
                  </a:cubicBezTo>
                  <a:cubicBezTo>
                    <a:pt x="660" y="2393"/>
                    <a:pt x="1035" y="2174"/>
                    <a:pt x="1397" y="1928"/>
                  </a:cubicBezTo>
                  <a:cubicBezTo>
                    <a:pt x="1772" y="1695"/>
                    <a:pt x="2121" y="1449"/>
                    <a:pt x="2470" y="1191"/>
                  </a:cubicBezTo>
                  <a:cubicBezTo>
                    <a:pt x="2043" y="1023"/>
                    <a:pt x="1629" y="842"/>
                    <a:pt x="1216" y="648"/>
                  </a:cubicBezTo>
                  <a:cubicBezTo>
                    <a:pt x="815" y="441"/>
                    <a:pt x="401" y="234"/>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2019;p49"/>
            <p:cNvSpPr/>
            <p:nvPr/>
          </p:nvSpPr>
          <p:spPr>
            <a:xfrm>
              <a:off x="1959732" y="3389704"/>
              <a:ext cx="343947" cy="327051"/>
            </a:xfrm>
            <a:custGeom>
              <a:avLst/>
              <a:gdLst/>
              <a:ahLst/>
              <a:cxnLst/>
              <a:rect l="l" t="t" r="r" b="b"/>
              <a:pathLst>
                <a:path w="2626" h="2497" extrusionOk="0">
                  <a:moveTo>
                    <a:pt x="1" y="1"/>
                  </a:moveTo>
                  <a:cubicBezTo>
                    <a:pt x="91" y="415"/>
                    <a:pt x="208" y="829"/>
                    <a:pt x="337" y="1255"/>
                  </a:cubicBezTo>
                  <a:cubicBezTo>
                    <a:pt x="466" y="1669"/>
                    <a:pt x="609" y="2083"/>
                    <a:pt x="777" y="2497"/>
                  </a:cubicBezTo>
                  <a:cubicBezTo>
                    <a:pt x="1113" y="2199"/>
                    <a:pt x="1423" y="1902"/>
                    <a:pt x="1734" y="1591"/>
                  </a:cubicBezTo>
                  <a:cubicBezTo>
                    <a:pt x="2044" y="1281"/>
                    <a:pt x="2341" y="971"/>
                    <a:pt x="2626" y="647"/>
                  </a:cubicBezTo>
                  <a:cubicBezTo>
                    <a:pt x="2173" y="570"/>
                    <a:pt x="1734" y="479"/>
                    <a:pt x="1294" y="376"/>
                  </a:cubicBezTo>
                  <a:cubicBezTo>
                    <a:pt x="854" y="272"/>
                    <a:pt x="428" y="143"/>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2020;p49"/>
            <p:cNvSpPr/>
            <p:nvPr/>
          </p:nvSpPr>
          <p:spPr>
            <a:xfrm>
              <a:off x="2437405" y="3491342"/>
              <a:ext cx="352460" cy="299938"/>
            </a:xfrm>
            <a:custGeom>
              <a:avLst/>
              <a:gdLst/>
              <a:ahLst/>
              <a:cxnLst/>
              <a:rect l="l" t="t" r="r" b="b"/>
              <a:pathLst>
                <a:path w="2691" h="2290" extrusionOk="0">
                  <a:moveTo>
                    <a:pt x="1" y="1"/>
                  </a:moveTo>
                  <a:cubicBezTo>
                    <a:pt x="182" y="389"/>
                    <a:pt x="389" y="777"/>
                    <a:pt x="595" y="1152"/>
                  </a:cubicBezTo>
                  <a:cubicBezTo>
                    <a:pt x="802" y="1540"/>
                    <a:pt x="1035" y="1915"/>
                    <a:pt x="1268" y="2290"/>
                  </a:cubicBezTo>
                  <a:cubicBezTo>
                    <a:pt x="1539" y="1941"/>
                    <a:pt x="1785" y="1578"/>
                    <a:pt x="2018" y="1203"/>
                  </a:cubicBezTo>
                  <a:cubicBezTo>
                    <a:pt x="2264" y="841"/>
                    <a:pt x="2484" y="479"/>
                    <a:pt x="2690" y="104"/>
                  </a:cubicBezTo>
                  <a:lnTo>
                    <a:pt x="2690" y="104"/>
                  </a:lnTo>
                  <a:cubicBezTo>
                    <a:pt x="2471" y="111"/>
                    <a:pt x="2248" y="114"/>
                    <a:pt x="2023" y="114"/>
                  </a:cubicBezTo>
                  <a:cubicBezTo>
                    <a:pt x="1798" y="114"/>
                    <a:pt x="1572" y="111"/>
                    <a:pt x="1346" y="104"/>
                  </a:cubicBezTo>
                  <a:cubicBezTo>
                    <a:pt x="893" y="91"/>
                    <a:pt x="453" y="53"/>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2021;p49"/>
            <p:cNvSpPr/>
            <p:nvPr/>
          </p:nvSpPr>
          <p:spPr>
            <a:xfrm>
              <a:off x="2926866" y="3435546"/>
              <a:ext cx="349055" cy="318537"/>
            </a:xfrm>
            <a:custGeom>
              <a:avLst/>
              <a:gdLst/>
              <a:ahLst/>
              <a:cxnLst/>
              <a:rect l="l" t="t" r="r" b="b"/>
              <a:pathLst>
                <a:path w="2665" h="2432" extrusionOk="0">
                  <a:moveTo>
                    <a:pt x="2665" y="0"/>
                  </a:moveTo>
                  <a:cubicBezTo>
                    <a:pt x="2225" y="103"/>
                    <a:pt x="1773" y="194"/>
                    <a:pt x="1333" y="272"/>
                  </a:cubicBezTo>
                  <a:cubicBezTo>
                    <a:pt x="893" y="349"/>
                    <a:pt x="441" y="414"/>
                    <a:pt x="1" y="453"/>
                  </a:cubicBezTo>
                  <a:cubicBezTo>
                    <a:pt x="260" y="802"/>
                    <a:pt x="531" y="1125"/>
                    <a:pt x="816" y="1461"/>
                  </a:cubicBezTo>
                  <a:cubicBezTo>
                    <a:pt x="1100" y="1798"/>
                    <a:pt x="1398" y="2121"/>
                    <a:pt x="1708" y="2431"/>
                  </a:cubicBezTo>
                  <a:cubicBezTo>
                    <a:pt x="1889" y="2030"/>
                    <a:pt x="2070" y="1617"/>
                    <a:pt x="2225" y="1216"/>
                  </a:cubicBezTo>
                  <a:cubicBezTo>
                    <a:pt x="2380" y="815"/>
                    <a:pt x="2536" y="401"/>
                    <a:pt x="26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2022;p49"/>
            <p:cNvSpPr/>
            <p:nvPr/>
          </p:nvSpPr>
          <p:spPr>
            <a:xfrm>
              <a:off x="-1692039" y="5225869"/>
              <a:ext cx="50950" cy="49248"/>
            </a:xfrm>
            <a:custGeom>
              <a:avLst/>
              <a:gdLst/>
              <a:ahLst/>
              <a:cxnLst/>
              <a:rect l="l" t="t" r="r" b="b"/>
              <a:pathLst>
                <a:path w="389" h="376" extrusionOk="0">
                  <a:moveTo>
                    <a:pt x="194" y="0"/>
                  </a:moveTo>
                  <a:cubicBezTo>
                    <a:pt x="91" y="0"/>
                    <a:pt x="0" y="91"/>
                    <a:pt x="0" y="194"/>
                  </a:cubicBezTo>
                  <a:cubicBezTo>
                    <a:pt x="0" y="298"/>
                    <a:pt x="91" y="375"/>
                    <a:pt x="194" y="375"/>
                  </a:cubicBezTo>
                  <a:cubicBezTo>
                    <a:pt x="298" y="375"/>
                    <a:pt x="388" y="298"/>
                    <a:pt x="388" y="194"/>
                  </a:cubicBezTo>
                  <a:cubicBezTo>
                    <a:pt x="388" y="91"/>
                    <a:pt x="298" y="0"/>
                    <a:pt x="1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7229228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08585" y="0"/>
            <a:ext cx="9035415" cy="4308872"/>
          </a:xfrm>
          <a:prstGeom prst="rect">
            <a:avLst/>
          </a:prstGeom>
        </p:spPr>
        <p:txBody>
          <a:bodyPr wrap="square">
            <a:spAutoFit/>
          </a:bodyPr>
          <a:lstStyle/>
          <a:p>
            <a:pPr algn="ctr"/>
            <a:r>
              <a:rPr lang="en-US" sz="3200" b="1" dirty="0">
                <a:solidFill>
                  <a:srgbClr val="0070C0"/>
                </a:solidFill>
                <a:latin typeface="Agency FB" panose="020B0503020202020204" pitchFamily="34" charset="0"/>
                <a:ea typeface="Cambria" panose="02040503050406030204" pitchFamily="18" charset="0"/>
                <a:cs typeface="Cambria" panose="02040503050406030204" pitchFamily="18" charset="0"/>
              </a:rPr>
              <a:t>Exercise 3. Put the verbs in brackets into the correct forms of past simple.</a:t>
            </a:r>
            <a:endParaRPr lang="en-US" sz="3200" dirty="0">
              <a:solidFill>
                <a:srgbClr val="0070C0"/>
              </a:solidFill>
              <a:latin typeface="Agency FB" panose="020B0503020202020204" pitchFamily="34" charset="0"/>
              <a:ea typeface="Cambria" panose="02040503050406030204" pitchFamily="18" charset="0"/>
              <a:cs typeface="Cambria" panose="02040503050406030204" pitchFamily="18" charset="0"/>
            </a:endParaRPr>
          </a:p>
          <a:p>
            <a:pPr algn="just">
              <a:lnSpc>
                <a:spcPct val="150000"/>
              </a:lnSpc>
              <a:tabLst>
                <a:tab pos="503555" algn="l"/>
              </a:tabLst>
            </a:pPr>
            <a:r>
              <a:rPr lang="en-US" sz="2800" b="1" dirty="0" smtClean="0">
                <a:latin typeface="Agency FB" panose="020B0503020202020204" pitchFamily="34" charset="0"/>
                <a:ea typeface="Cambria" panose="02040503050406030204" pitchFamily="18" charset="0"/>
                <a:cs typeface="Cambria" panose="02040503050406030204" pitchFamily="18" charset="0"/>
              </a:rPr>
              <a:t>6</a:t>
            </a:r>
            <a:r>
              <a:rPr lang="en-US" sz="2800" b="1" dirty="0">
                <a:latin typeface="Agency FB" panose="020B0503020202020204" pitchFamily="34" charset="0"/>
                <a:ea typeface="Cambria" panose="02040503050406030204" pitchFamily="18" charset="0"/>
                <a:cs typeface="Cambria" panose="02040503050406030204" pitchFamily="18" charset="0"/>
              </a:rPr>
              <a:t>.</a:t>
            </a:r>
            <a:r>
              <a:rPr lang="en-US" sz="2800" dirty="0">
                <a:latin typeface="Agency FB" panose="020B0503020202020204" pitchFamily="34" charset="0"/>
                <a:ea typeface="Cambria" panose="02040503050406030204" pitchFamily="18" charset="0"/>
                <a:cs typeface="Cambria" panose="02040503050406030204" pitchFamily="18" charset="0"/>
              </a:rPr>
              <a:t> My father (decorate) </a:t>
            </a:r>
            <a:r>
              <a:rPr lang="en-US" sz="2800" dirty="0" smtClean="0">
                <a:latin typeface="Agency FB" panose="020B0503020202020204" pitchFamily="34" charset="0"/>
                <a:ea typeface="Cambria" panose="02040503050406030204" pitchFamily="18" charset="0"/>
                <a:cs typeface="Cambria" panose="02040503050406030204" pitchFamily="18" charset="0"/>
              </a:rPr>
              <a:t>___________ </a:t>
            </a:r>
            <a:r>
              <a:rPr lang="en-US" sz="2800" dirty="0">
                <a:latin typeface="Agency FB" panose="020B0503020202020204" pitchFamily="34" charset="0"/>
                <a:ea typeface="Cambria" panose="02040503050406030204" pitchFamily="18" charset="0"/>
                <a:cs typeface="Cambria" panose="02040503050406030204" pitchFamily="18" charset="0"/>
              </a:rPr>
              <a:t>the Christmas tree.</a:t>
            </a:r>
          </a:p>
          <a:p>
            <a:pPr algn="just">
              <a:lnSpc>
                <a:spcPct val="150000"/>
              </a:lnSpc>
              <a:tabLst>
                <a:tab pos="503555" algn="l"/>
              </a:tabLst>
            </a:pPr>
            <a:r>
              <a:rPr lang="en-US" sz="2800" b="1" dirty="0">
                <a:latin typeface="Agency FB" panose="020B0503020202020204" pitchFamily="34" charset="0"/>
                <a:ea typeface="Cambria" panose="02040503050406030204" pitchFamily="18" charset="0"/>
                <a:cs typeface="Cambria" panose="02040503050406030204" pitchFamily="18" charset="0"/>
              </a:rPr>
              <a:t>7.</a:t>
            </a:r>
            <a:r>
              <a:rPr lang="en-US" sz="2800" dirty="0">
                <a:latin typeface="Agency FB" panose="020B0503020202020204" pitchFamily="34" charset="0"/>
                <a:ea typeface="Cambria" panose="02040503050406030204" pitchFamily="18" charset="0"/>
                <a:cs typeface="Cambria" panose="02040503050406030204" pitchFamily="18" charset="0"/>
              </a:rPr>
              <a:t> She (buy) </a:t>
            </a:r>
            <a:r>
              <a:rPr lang="en-US" sz="2800" dirty="0" smtClean="0">
                <a:latin typeface="Agency FB" panose="020B0503020202020204" pitchFamily="34" charset="0"/>
                <a:ea typeface="Cambria" panose="02040503050406030204" pitchFamily="18" charset="0"/>
                <a:cs typeface="Cambria" panose="02040503050406030204" pitchFamily="18" charset="0"/>
              </a:rPr>
              <a:t>__________ </a:t>
            </a:r>
            <a:r>
              <a:rPr lang="en-US" sz="2800" dirty="0">
                <a:latin typeface="Agency FB" panose="020B0503020202020204" pitchFamily="34" charset="0"/>
                <a:ea typeface="Cambria" panose="02040503050406030204" pitchFamily="18" charset="0"/>
                <a:cs typeface="Cambria" panose="02040503050406030204" pitchFamily="18" charset="0"/>
              </a:rPr>
              <a:t>a new dress yesterday.</a:t>
            </a:r>
          </a:p>
          <a:p>
            <a:pPr algn="just">
              <a:lnSpc>
                <a:spcPct val="150000"/>
              </a:lnSpc>
              <a:tabLst>
                <a:tab pos="503555" algn="l"/>
              </a:tabLst>
            </a:pPr>
            <a:r>
              <a:rPr lang="en-US" sz="2800" b="1" dirty="0">
                <a:latin typeface="Agency FB" panose="020B0503020202020204" pitchFamily="34" charset="0"/>
                <a:ea typeface="Cambria" panose="02040503050406030204" pitchFamily="18" charset="0"/>
                <a:cs typeface="Cambria" panose="02040503050406030204" pitchFamily="18" charset="0"/>
              </a:rPr>
              <a:t>8.</a:t>
            </a:r>
            <a:r>
              <a:rPr lang="en-US" sz="2800" dirty="0">
                <a:latin typeface="Agency FB" panose="020B0503020202020204" pitchFamily="34" charset="0"/>
                <a:ea typeface="Cambria" panose="02040503050406030204" pitchFamily="18" charset="0"/>
                <a:cs typeface="Cambria" panose="02040503050406030204" pitchFamily="18" charset="0"/>
              </a:rPr>
              <a:t> They (be) </a:t>
            </a:r>
            <a:r>
              <a:rPr lang="en-US" sz="2800" dirty="0" smtClean="0">
                <a:latin typeface="Agency FB" panose="020B0503020202020204" pitchFamily="34" charset="0"/>
                <a:ea typeface="Cambria" panose="02040503050406030204" pitchFamily="18" charset="0"/>
                <a:cs typeface="Cambria" panose="02040503050406030204" pitchFamily="18" charset="0"/>
              </a:rPr>
              <a:t>_________ </a:t>
            </a:r>
            <a:r>
              <a:rPr lang="en-US" sz="2800" dirty="0">
                <a:latin typeface="Agency FB" panose="020B0503020202020204" pitchFamily="34" charset="0"/>
                <a:ea typeface="Cambria" panose="02040503050406030204" pitchFamily="18" charset="0"/>
                <a:cs typeface="Cambria" panose="02040503050406030204" pitchFamily="18" charset="0"/>
              </a:rPr>
              <a:t>late for school.</a:t>
            </a:r>
          </a:p>
          <a:p>
            <a:pPr algn="just">
              <a:lnSpc>
                <a:spcPct val="150000"/>
              </a:lnSpc>
            </a:pPr>
            <a:r>
              <a:rPr lang="en-US" sz="2800" b="1" dirty="0">
                <a:latin typeface="Agency FB" panose="020B0503020202020204" pitchFamily="34" charset="0"/>
                <a:ea typeface="Times New Roman" panose="02020603050405020304" pitchFamily="18" charset="0"/>
              </a:rPr>
              <a:t>9.</a:t>
            </a:r>
            <a:r>
              <a:rPr lang="en-US" sz="2800" dirty="0">
                <a:latin typeface="Agency FB" panose="020B0503020202020204" pitchFamily="34" charset="0"/>
                <a:ea typeface="Times New Roman" panose="02020603050405020304" pitchFamily="18" charset="0"/>
              </a:rPr>
              <a:t> Mr. Tam (take) </a:t>
            </a:r>
            <a:r>
              <a:rPr lang="en-US" sz="2800" dirty="0" smtClean="0">
                <a:latin typeface="Agency FB" panose="020B0503020202020204" pitchFamily="34" charset="0"/>
                <a:ea typeface="Times New Roman" panose="02020603050405020304" pitchFamily="18" charset="0"/>
              </a:rPr>
              <a:t>________ </a:t>
            </a:r>
            <a:r>
              <a:rPr lang="en-US" sz="2800" dirty="0">
                <a:latin typeface="Agency FB" panose="020B0503020202020204" pitchFamily="34" charset="0"/>
                <a:ea typeface="Times New Roman" panose="02020603050405020304" pitchFamily="18" charset="0"/>
              </a:rPr>
              <a:t>his children to the museum last Sunday.</a:t>
            </a:r>
          </a:p>
          <a:p>
            <a:pPr algn="just">
              <a:lnSpc>
                <a:spcPct val="150000"/>
              </a:lnSpc>
            </a:pPr>
            <a:r>
              <a:rPr lang="en-US" sz="2800" b="1" dirty="0">
                <a:latin typeface="Agency FB" panose="020B0503020202020204" pitchFamily="34" charset="0"/>
                <a:ea typeface="Cambria" panose="02040503050406030204" pitchFamily="18" charset="0"/>
                <a:cs typeface="Cambria" panose="02040503050406030204" pitchFamily="18" charset="0"/>
              </a:rPr>
              <a:t>10.</a:t>
            </a:r>
            <a:r>
              <a:rPr lang="en-US" sz="2800" dirty="0">
                <a:latin typeface="Agency FB" panose="020B0503020202020204" pitchFamily="34" charset="0"/>
                <a:ea typeface="Cambria" panose="02040503050406030204" pitchFamily="18" charset="0"/>
                <a:cs typeface="Cambria" panose="02040503050406030204" pitchFamily="18" charset="0"/>
              </a:rPr>
              <a:t> </a:t>
            </a:r>
            <a:r>
              <a:rPr lang="en-US" sz="2800" dirty="0" err="1">
                <a:latin typeface="Agency FB" panose="020B0503020202020204" pitchFamily="34" charset="0"/>
                <a:ea typeface="Cambria" panose="02040503050406030204" pitchFamily="18" charset="0"/>
                <a:cs typeface="Cambria" panose="02040503050406030204" pitchFamily="18" charset="0"/>
              </a:rPr>
              <a:t>Hoa</a:t>
            </a:r>
            <a:r>
              <a:rPr lang="en-US" sz="2800" dirty="0">
                <a:latin typeface="Agency FB" panose="020B0503020202020204" pitchFamily="34" charset="0"/>
                <a:ea typeface="Cambria" panose="02040503050406030204" pitchFamily="18" charset="0"/>
                <a:cs typeface="Cambria" panose="02040503050406030204" pitchFamily="18" charset="0"/>
              </a:rPr>
              <a:t> (make) </a:t>
            </a:r>
            <a:r>
              <a:rPr lang="en-US" sz="2800" dirty="0" smtClean="0">
                <a:latin typeface="Agency FB" panose="020B0503020202020204" pitchFamily="34" charset="0"/>
                <a:ea typeface="Cambria" panose="02040503050406030204" pitchFamily="18" charset="0"/>
                <a:cs typeface="Cambria" panose="02040503050406030204" pitchFamily="18" charset="0"/>
              </a:rPr>
              <a:t>_________ </a:t>
            </a:r>
            <a:r>
              <a:rPr lang="en-US" sz="2800" dirty="0">
                <a:latin typeface="Agency FB" panose="020B0503020202020204" pitchFamily="34" charset="0"/>
                <a:ea typeface="Cambria" panose="02040503050406030204" pitchFamily="18" charset="0"/>
                <a:cs typeface="Cambria" panose="02040503050406030204" pitchFamily="18" charset="0"/>
              </a:rPr>
              <a:t>a cushion for her armchair.</a:t>
            </a:r>
            <a:endParaRPr lang="en-US" sz="2800"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3" name="Rectangle 2"/>
          <p:cNvSpPr/>
          <p:nvPr/>
        </p:nvSpPr>
        <p:spPr>
          <a:xfrm>
            <a:off x="2903838" y="1119980"/>
            <a:ext cx="1470453" cy="523220"/>
          </a:xfrm>
          <a:prstGeom prst="rect">
            <a:avLst/>
          </a:prstGeom>
        </p:spPr>
        <p:txBody>
          <a:bodyPr wrap="square">
            <a:spAutoFit/>
          </a:bodyPr>
          <a:lstStyle/>
          <a:p>
            <a:r>
              <a:rPr lang="en-US" sz="2800" b="1" dirty="0" smtClean="0">
                <a:solidFill>
                  <a:srgbClr val="C00000"/>
                </a:solidFill>
                <a:latin typeface="Agency FB" panose="020B0503020202020204" pitchFamily="34" charset="0"/>
              </a:rPr>
              <a:t>decorated </a:t>
            </a:r>
            <a:endParaRPr lang="en-US" sz="5400" b="1" dirty="0">
              <a:solidFill>
                <a:srgbClr val="C00000"/>
              </a:solidFill>
              <a:latin typeface="Agency FB" panose="020B0503020202020204" pitchFamily="34" charset="0"/>
            </a:endParaRPr>
          </a:p>
        </p:txBody>
      </p:sp>
      <p:sp>
        <p:nvSpPr>
          <p:cNvPr id="5" name="Rectangle 4"/>
          <p:cNvSpPr/>
          <p:nvPr/>
        </p:nvSpPr>
        <p:spPr>
          <a:xfrm>
            <a:off x="1808206" y="1766651"/>
            <a:ext cx="1470453" cy="523220"/>
          </a:xfrm>
          <a:prstGeom prst="rect">
            <a:avLst/>
          </a:prstGeom>
        </p:spPr>
        <p:txBody>
          <a:bodyPr wrap="square">
            <a:spAutoFit/>
          </a:bodyPr>
          <a:lstStyle/>
          <a:p>
            <a:r>
              <a:rPr lang="vi-VN" sz="2800" b="1" dirty="0" smtClean="0">
                <a:solidFill>
                  <a:srgbClr val="C00000"/>
                </a:solidFill>
                <a:latin typeface="Agency FB" panose="020B0503020202020204" pitchFamily="34" charset="0"/>
              </a:rPr>
              <a:t>bought</a:t>
            </a:r>
            <a:endParaRPr lang="en-US" sz="5400" b="1" dirty="0">
              <a:solidFill>
                <a:srgbClr val="C00000"/>
              </a:solidFill>
              <a:latin typeface="Agency FB" panose="020B0503020202020204" pitchFamily="34" charset="0"/>
            </a:endParaRPr>
          </a:p>
        </p:txBody>
      </p:sp>
      <p:sp>
        <p:nvSpPr>
          <p:cNvPr id="6" name="Rectangle 5"/>
          <p:cNvSpPr/>
          <p:nvPr/>
        </p:nvSpPr>
        <p:spPr>
          <a:xfrm>
            <a:off x="1808205" y="2413322"/>
            <a:ext cx="1470453" cy="523220"/>
          </a:xfrm>
          <a:prstGeom prst="rect">
            <a:avLst/>
          </a:prstGeom>
        </p:spPr>
        <p:txBody>
          <a:bodyPr wrap="square">
            <a:spAutoFit/>
          </a:bodyPr>
          <a:lstStyle/>
          <a:p>
            <a:r>
              <a:rPr lang="vi-VN" sz="2800" b="1" dirty="0" smtClean="0">
                <a:solidFill>
                  <a:srgbClr val="C00000"/>
                </a:solidFill>
                <a:latin typeface="Agency FB" panose="020B0503020202020204" pitchFamily="34" charset="0"/>
              </a:rPr>
              <a:t>were</a:t>
            </a:r>
            <a:endParaRPr lang="en-US" sz="5400" b="1" dirty="0">
              <a:solidFill>
                <a:srgbClr val="C00000"/>
              </a:solidFill>
              <a:latin typeface="Agency FB" panose="020B0503020202020204" pitchFamily="34" charset="0"/>
            </a:endParaRPr>
          </a:p>
        </p:txBody>
      </p:sp>
      <p:sp>
        <p:nvSpPr>
          <p:cNvPr id="7" name="Rectangle 6"/>
          <p:cNvSpPr/>
          <p:nvPr/>
        </p:nvSpPr>
        <p:spPr>
          <a:xfrm>
            <a:off x="2281882" y="3037761"/>
            <a:ext cx="1470453" cy="523220"/>
          </a:xfrm>
          <a:prstGeom prst="rect">
            <a:avLst/>
          </a:prstGeom>
        </p:spPr>
        <p:txBody>
          <a:bodyPr wrap="square">
            <a:spAutoFit/>
          </a:bodyPr>
          <a:lstStyle/>
          <a:p>
            <a:r>
              <a:rPr lang="vi-VN" sz="2800" b="1" dirty="0" smtClean="0">
                <a:solidFill>
                  <a:srgbClr val="C00000"/>
                </a:solidFill>
                <a:latin typeface="Agency FB" panose="020B0503020202020204" pitchFamily="34" charset="0"/>
              </a:rPr>
              <a:t>took</a:t>
            </a:r>
            <a:endParaRPr lang="en-US" sz="5400" b="1" dirty="0">
              <a:solidFill>
                <a:srgbClr val="C00000"/>
              </a:solidFill>
              <a:latin typeface="Agency FB" panose="020B0503020202020204" pitchFamily="34" charset="0"/>
            </a:endParaRPr>
          </a:p>
        </p:txBody>
      </p:sp>
      <p:sp>
        <p:nvSpPr>
          <p:cNvPr id="8" name="Rectangle 7"/>
          <p:cNvSpPr/>
          <p:nvPr/>
        </p:nvSpPr>
        <p:spPr>
          <a:xfrm>
            <a:off x="2160372" y="3662200"/>
            <a:ext cx="1470453" cy="523220"/>
          </a:xfrm>
          <a:prstGeom prst="rect">
            <a:avLst/>
          </a:prstGeom>
        </p:spPr>
        <p:txBody>
          <a:bodyPr wrap="square">
            <a:spAutoFit/>
          </a:bodyPr>
          <a:lstStyle/>
          <a:p>
            <a:r>
              <a:rPr lang="vi-VN" sz="2800" b="1" dirty="0" smtClean="0">
                <a:solidFill>
                  <a:srgbClr val="C00000"/>
                </a:solidFill>
                <a:latin typeface="Agency FB" panose="020B0503020202020204" pitchFamily="34" charset="0"/>
              </a:rPr>
              <a:t>made</a:t>
            </a:r>
            <a:endParaRPr lang="en-US" sz="5400" b="1" dirty="0">
              <a:solidFill>
                <a:srgbClr val="C00000"/>
              </a:solidFill>
              <a:latin typeface="Agency FB" panose="020B0503020202020204" pitchFamily="34" charset="0"/>
            </a:endParaRPr>
          </a:p>
        </p:txBody>
      </p:sp>
    </p:spTree>
    <p:extLst>
      <p:ext uri="{BB962C8B-B14F-4D97-AF65-F5344CB8AC3E}">
        <p14:creationId xmlns:p14="http://schemas.microsoft.com/office/powerpoint/2010/main" val="42103905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0040" y="364097"/>
            <a:ext cx="8823960" cy="4031873"/>
          </a:xfrm>
          <a:prstGeom prst="rect">
            <a:avLst/>
          </a:prstGeom>
        </p:spPr>
        <p:txBody>
          <a:bodyPr wrap="square">
            <a:spAutoFit/>
          </a:bodyPr>
          <a:lstStyle/>
          <a:p>
            <a:pPr algn="ctr"/>
            <a:r>
              <a:rPr lang="en-US" sz="2800" b="1" dirty="0">
                <a:solidFill>
                  <a:srgbClr val="0070C0"/>
                </a:solidFill>
                <a:latin typeface="Bahnschrift SemiBold SemiConden" panose="020B0502040204020203" pitchFamily="34" charset="0"/>
                <a:ea typeface="Calibri" panose="020F0502020204030204" pitchFamily="34" charset="0"/>
                <a:cs typeface="Calibri" panose="020F0502020204030204" pitchFamily="34" charset="0"/>
              </a:rPr>
              <a:t>Exercise 4. Turn the sentences in exercise 3 into the interrogative form.</a:t>
            </a:r>
            <a:endParaRPr lang="en-US" sz="2800" dirty="0">
              <a:solidFill>
                <a:srgbClr val="0070C0"/>
              </a:solidFill>
              <a:latin typeface="Bahnschrift SemiBold SemiConden" panose="020B0502040204020203" pitchFamily="34" charset="0"/>
              <a:ea typeface="Calibri" panose="020F0502020204030204" pitchFamily="34" charset="0"/>
              <a:cs typeface="Times New Roman" panose="02020603050405020304" pitchFamily="18" charset="0"/>
            </a:endParaRPr>
          </a:p>
          <a:p>
            <a:pPr algn="just">
              <a:lnSpc>
                <a:spcPct val="200000"/>
              </a:lnSpc>
            </a:pPr>
            <a:r>
              <a:rPr lang="en-US" sz="2000" b="1" dirty="0">
                <a:latin typeface="Bahnschrift SemiBold SemiConden" panose="020B0502040204020203" pitchFamily="34" charset="0"/>
                <a:ea typeface="Cambria" panose="02040503050406030204" pitchFamily="18" charset="0"/>
                <a:cs typeface="Cambria" panose="02040503050406030204" pitchFamily="18" charset="0"/>
              </a:rPr>
              <a:t>1. </a:t>
            </a:r>
            <a:r>
              <a:rPr lang="en-US" sz="2000" dirty="0">
                <a:latin typeface="Bahnschrift SemiBold SemiConden" panose="020B0502040204020203" pitchFamily="34" charset="0"/>
                <a:ea typeface="Cambria" panose="02040503050406030204" pitchFamily="18" charset="0"/>
                <a:cs typeface="Cambria" panose="02040503050406030204" pitchFamily="18" charset="0"/>
              </a:rPr>
              <a:t>_______________________________________________________________________________</a:t>
            </a:r>
            <a:endParaRPr lang="en-US" sz="2400" dirty="0">
              <a:latin typeface="Bahnschrift SemiBold SemiConden" panose="020B0502040204020203" pitchFamily="34" charset="0"/>
              <a:ea typeface="Cambria" panose="02040503050406030204" pitchFamily="18" charset="0"/>
              <a:cs typeface="Cambria" panose="02040503050406030204" pitchFamily="18" charset="0"/>
            </a:endParaRPr>
          </a:p>
          <a:p>
            <a:pPr algn="just">
              <a:lnSpc>
                <a:spcPct val="200000"/>
              </a:lnSpc>
            </a:pPr>
            <a:r>
              <a:rPr lang="en-US" sz="2000" b="1" dirty="0">
                <a:latin typeface="Bahnschrift SemiBold SemiConden" panose="020B0502040204020203" pitchFamily="34" charset="0"/>
                <a:ea typeface="Cambria" panose="02040503050406030204" pitchFamily="18" charset="0"/>
                <a:cs typeface="Cambria" panose="02040503050406030204" pitchFamily="18" charset="0"/>
              </a:rPr>
              <a:t>2. </a:t>
            </a:r>
            <a:r>
              <a:rPr lang="en-US" sz="2000" dirty="0">
                <a:latin typeface="Bahnschrift SemiBold SemiConden" panose="020B0502040204020203" pitchFamily="34" charset="0"/>
                <a:ea typeface="Cambria" panose="02040503050406030204" pitchFamily="18" charset="0"/>
                <a:cs typeface="Cambria" panose="02040503050406030204" pitchFamily="18" charset="0"/>
              </a:rPr>
              <a:t>_______________________________________________________________________________</a:t>
            </a:r>
            <a:endParaRPr lang="en-US" sz="2400" dirty="0">
              <a:latin typeface="Bahnschrift SemiBold SemiConden" panose="020B0502040204020203" pitchFamily="34" charset="0"/>
              <a:ea typeface="Cambria" panose="02040503050406030204" pitchFamily="18" charset="0"/>
              <a:cs typeface="Cambria" panose="02040503050406030204" pitchFamily="18" charset="0"/>
            </a:endParaRPr>
          </a:p>
          <a:p>
            <a:pPr algn="just">
              <a:lnSpc>
                <a:spcPct val="200000"/>
              </a:lnSpc>
            </a:pPr>
            <a:r>
              <a:rPr lang="en-US" sz="2000" b="1" dirty="0">
                <a:latin typeface="Bahnschrift SemiBold SemiConden" panose="020B0502040204020203" pitchFamily="34" charset="0"/>
                <a:ea typeface="Cambria" panose="02040503050406030204" pitchFamily="18" charset="0"/>
                <a:cs typeface="Cambria" panose="02040503050406030204" pitchFamily="18" charset="0"/>
              </a:rPr>
              <a:t>3. </a:t>
            </a:r>
            <a:r>
              <a:rPr lang="en-US" sz="2000" dirty="0">
                <a:latin typeface="Bahnschrift SemiBold SemiConden" panose="020B0502040204020203" pitchFamily="34" charset="0"/>
                <a:ea typeface="Cambria" panose="02040503050406030204" pitchFamily="18" charset="0"/>
                <a:cs typeface="Cambria" panose="02040503050406030204" pitchFamily="18" charset="0"/>
              </a:rPr>
              <a:t>_______________________________________________________________________________</a:t>
            </a:r>
            <a:endParaRPr lang="en-US" sz="2400" dirty="0">
              <a:latin typeface="Bahnschrift SemiBold SemiConden" panose="020B0502040204020203" pitchFamily="34" charset="0"/>
              <a:ea typeface="Cambria" panose="02040503050406030204" pitchFamily="18" charset="0"/>
              <a:cs typeface="Cambria" panose="02040503050406030204" pitchFamily="18" charset="0"/>
            </a:endParaRPr>
          </a:p>
          <a:p>
            <a:pPr algn="just">
              <a:lnSpc>
                <a:spcPct val="200000"/>
              </a:lnSpc>
            </a:pPr>
            <a:r>
              <a:rPr lang="en-US" sz="2000" b="1" dirty="0">
                <a:latin typeface="Bahnschrift SemiBold SemiConden" panose="020B0502040204020203" pitchFamily="34" charset="0"/>
                <a:ea typeface="Cambria" panose="02040503050406030204" pitchFamily="18" charset="0"/>
                <a:cs typeface="Cambria" panose="02040503050406030204" pitchFamily="18" charset="0"/>
              </a:rPr>
              <a:t>4. </a:t>
            </a:r>
            <a:r>
              <a:rPr lang="en-US" sz="2000" dirty="0">
                <a:latin typeface="Bahnschrift SemiBold SemiConden" panose="020B0502040204020203" pitchFamily="34" charset="0"/>
                <a:ea typeface="Cambria" panose="02040503050406030204" pitchFamily="18" charset="0"/>
                <a:cs typeface="Cambria" panose="02040503050406030204" pitchFamily="18" charset="0"/>
              </a:rPr>
              <a:t>_______________________________________________________________________________</a:t>
            </a:r>
            <a:endParaRPr lang="en-US" sz="2400" dirty="0">
              <a:latin typeface="Bahnschrift SemiBold SemiConden" panose="020B0502040204020203" pitchFamily="34" charset="0"/>
              <a:ea typeface="Cambria" panose="02040503050406030204" pitchFamily="18" charset="0"/>
              <a:cs typeface="Cambria" panose="02040503050406030204" pitchFamily="18" charset="0"/>
            </a:endParaRPr>
          </a:p>
          <a:p>
            <a:pPr algn="just">
              <a:lnSpc>
                <a:spcPct val="200000"/>
              </a:lnSpc>
            </a:pPr>
            <a:r>
              <a:rPr lang="en-US" sz="2000" b="1" dirty="0">
                <a:latin typeface="Bahnschrift SemiBold SemiConden" panose="020B0502040204020203" pitchFamily="34" charset="0"/>
                <a:ea typeface="Calibri" panose="020F0502020204030204" pitchFamily="34" charset="0"/>
              </a:rPr>
              <a:t>5. </a:t>
            </a:r>
            <a:r>
              <a:rPr lang="en-US" sz="2000" dirty="0">
                <a:latin typeface="Bahnschrift SemiBold SemiConden" panose="020B0502040204020203" pitchFamily="34" charset="0"/>
                <a:ea typeface="Calibri" panose="020F0502020204030204" pitchFamily="34" charset="0"/>
              </a:rPr>
              <a:t>_______________________________________________________________________________</a:t>
            </a:r>
            <a:endParaRPr lang="en-US" sz="2000" dirty="0">
              <a:latin typeface="Bahnschrift SemiBold SemiConden" panose="020B0502040204020203" pitchFamily="34" charset="0"/>
            </a:endParaRPr>
          </a:p>
        </p:txBody>
      </p:sp>
      <p:sp>
        <p:nvSpPr>
          <p:cNvPr id="3" name="Rectangle 2"/>
          <p:cNvSpPr/>
          <p:nvPr/>
        </p:nvSpPr>
        <p:spPr>
          <a:xfrm>
            <a:off x="646671" y="1272381"/>
            <a:ext cx="7706497" cy="523220"/>
          </a:xfrm>
          <a:prstGeom prst="rect">
            <a:avLst/>
          </a:prstGeom>
        </p:spPr>
        <p:txBody>
          <a:bodyPr wrap="square">
            <a:spAutoFit/>
          </a:bodyPr>
          <a:lstStyle/>
          <a:p>
            <a:r>
              <a:rPr lang="en-US" sz="2800" b="1" dirty="0">
                <a:solidFill>
                  <a:srgbClr val="C00000"/>
                </a:solidFill>
                <a:latin typeface="Agency FB" panose="020B0503020202020204" pitchFamily="34" charset="0"/>
              </a:rPr>
              <a:t>Did Nam write an essay in Literature class this morning?</a:t>
            </a:r>
          </a:p>
        </p:txBody>
      </p:sp>
      <p:sp>
        <p:nvSpPr>
          <p:cNvPr id="4" name="Rectangle 3"/>
          <p:cNvSpPr/>
          <p:nvPr/>
        </p:nvSpPr>
        <p:spPr>
          <a:xfrm>
            <a:off x="646670" y="1881527"/>
            <a:ext cx="8250196" cy="523220"/>
          </a:xfrm>
          <a:prstGeom prst="rect">
            <a:avLst/>
          </a:prstGeom>
        </p:spPr>
        <p:txBody>
          <a:bodyPr wrap="square">
            <a:spAutoFit/>
          </a:bodyPr>
          <a:lstStyle/>
          <a:p>
            <a:r>
              <a:rPr lang="en-US" sz="2800" b="1" dirty="0">
                <a:solidFill>
                  <a:srgbClr val="C00000"/>
                </a:solidFill>
                <a:latin typeface="Agency FB" panose="020B0503020202020204" pitchFamily="34" charset="0"/>
              </a:rPr>
              <a:t>Did you watch TV yesterday morning?</a:t>
            </a:r>
          </a:p>
        </p:txBody>
      </p:sp>
      <p:sp>
        <p:nvSpPr>
          <p:cNvPr id="6" name="Rectangle 5"/>
          <p:cNvSpPr/>
          <p:nvPr/>
        </p:nvSpPr>
        <p:spPr>
          <a:xfrm>
            <a:off x="539578" y="2529602"/>
            <a:ext cx="8250196" cy="523220"/>
          </a:xfrm>
          <a:prstGeom prst="rect">
            <a:avLst/>
          </a:prstGeom>
        </p:spPr>
        <p:txBody>
          <a:bodyPr wrap="square">
            <a:spAutoFit/>
          </a:bodyPr>
          <a:lstStyle/>
          <a:p>
            <a:r>
              <a:rPr lang="en-US" sz="2800" b="1" dirty="0">
                <a:solidFill>
                  <a:srgbClr val="C00000"/>
                </a:solidFill>
                <a:latin typeface="Agency FB" panose="020B0503020202020204" pitchFamily="34" charset="0"/>
              </a:rPr>
              <a:t>Were Nam and you in the English club last Tuesday? </a:t>
            </a:r>
          </a:p>
        </p:txBody>
      </p:sp>
      <p:sp>
        <p:nvSpPr>
          <p:cNvPr id="7" name="Rectangle 6"/>
          <p:cNvSpPr/>
          <p:nvPr/>
        </p:nvSpPr>
        <p:spPr>
          <a:xfrm>
            <a:off x="646669" y="3132381"/>
            <a:ext cx="8250196" cy="523220"/>
          </a:xfrm>
          <a:prstGeom prst="rect">
            <a:avLst/>
          </a:prstGeom>
        </p:spPr>
        <p:txBody>
          <a:bodyPr wrap="square">
            <a:spAutoFit/>
          </a:bodyPr>
          <a:lstStyle/>
          <a:p>
            <a:r>
              <a:rPr lang="en-US" sz="2800" b="1" dirty="0">
                <a:solidFill>
                  <a:srgbClr val="C00000"/>
                </a:solidFill>
                <a:latin typeface="Agency FB" panose="020B0503020202020204" pitchFamily="34" charset="0"/>
              </a:rPr>
              <a:t>Did they eat noodles two hours ago?</a:t>
            </a:r>
          </a:p>
        </p:txBody>
      </p:sp>
      <p:sp>
        <p:nvSpPr>
          <p:cNvPr id="8" name="Rectangle 7"/>
          <p:cNvSpPr/>
          <p:nvPr/>
        </p:nvSpPr>
        <p:spPr>
          <a:xfrm>
            <a:off x="646669" y="3735160"/>
            <a:ext cx="8250196" cy="523220"/>
          </a:xfrm>
          <a:prstGeom prst="rect">
            <a:avLst/>
          </a:prstGeom>
        </p:spPr>
        <p:txBody>
          <a:bodyPr wrap="square">
            <a:spAutoFit/>
          </a:bodyPr>
          <a:lstStyle/>
          <a:p>
            <a:r>
              <a:rPr lang="en-US" sz="2800" b="1" dirty="0">
                <a:solidFill>
                  <a:srgbClr val="C00000"/>
                </a:solidFill>
                <a:latin typeface="Agency FB" panose="020B0503020202020204" pitchFamily="34" charset="0"/>
              </a:rPr>
              <a:t>Did you always have a nice time on Christmas holiday in the past? </a:t>
            </a:r>
          </a:p>
        </p:txBody>
      </p:sp>
      <p:grpSp>
        <p:nvGrpSpPr>
          <p:cNvPr id="9" name="Google Shape;1833;p49"/>
          <p:cNvGrpSpPr/>
          <p:nvPr/>
        </p:nvGrpSpPr>
        <p:grpSpPr>
          <a:xfrm>
            <a:off x="7325411" y="4412869"/>
            <a:ext cx="497949" cy="717102"/>
            <a:chOff x="-5314725" y="-2493125"/>
            <a:chExt cx="4953001" cy="7097576"/>
          </a:xfrm>
        </p:grpSpPr>
        <p:sp>
          <p:nvSpPr>
            <p:cNvPr id="10" name="Google Shape;1834;p49"/>
            <p:cNvSpPr/>
            <p:nvPr/>
          </p:nvSpPr>
          <p:spPr>
            <a:xfrm>
              <a:off x="-4924460" y="-1200624"/>
              <a:ext cx="1630090" cy="1090313"/>
            </a:xfrm>
            <a:custGeom>
              <a:avLst/>
              <a:gdLst/>
              <a:ahLst/>
              <a:cxnLst/>
              <a:rect l="l" t="t" r="r" b="b"/>
              <a:pathLst>
                <a:path w="11666" h="7803" extrusionOk="0">
                  <a:moveTo>
                    <a:pt x="9273" y="0"/>
                  </a:moveTo>
                  <a:cubicBezTo>
                    <a:pt x="9273" y="0"/>
                    <a:pt x="6894" y="3880"/>
                    <a:pt x="5924" y="4837"/>
                  </a:cubicBezTo>
                  <a:cubicBezTo>
                    <a:pt x="5380" y="5367"/>
                    <a:pt x="479" y="5962"/>
                    <a:pt x="479" y="5962"/>
                  </a:cubicBezTo>
                  <a:lnTo>
                    <a:pt x="1" y="7009"/>
                  </a:lnTo>
                  <a:cubicBezTo>
                    <a:pt x="1" y="7009"/>
                    <a:pt x="3581" y="7802"/>
                    <a:pt x="5855" y="7802"/>
                  </a:cubicBezTo>
                  <a:cubicBezTo>
                    <a:pt x="6441" y="7802"/>
                    <a:pt x="6940" y="7750"/>
                    <a:pt x="7269" y="7617"/>
                  </a:cubicBezTo>
                  <a:cubicBezTo>
                    <a:pt x="8730" y="7022"/>
                    <a:pt x="11665" y="2380"/>
                    <a:pt x="11665" y="2380"/>
                  </a:cubicBezTo>
                  <a:cubicBezTo>
                    <a:pt x="11665" y="2380"/>
                    <a:pt x="9493" y="246"/>
                    <a:pt x="9273"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835;p49"/>
            <p:cNvSpPr/>
            <p:nvPr/>
          </p:nvSpPr>
          <p:spPr>
            <a:xfrm>
              <a:off x="-2602431" y="-1137467"/>
              <a:ext cx="1288450" cy="1378856"/>
            </a:xfrm>
            <a:custGeom>
              <a:avLst/>
              <a:gdLst/>
              <a:ahLst/>
              <a:cxnLst/>
              <a:rect l="l" t="t" r="r" b="b"/>
              <a:pathLst>
                <a:path w="9221" h="9868" extrusionOk="0">
                  <a:moveTo>
                    <a:pt x="3104" y="1"/>
                  </a:moveTo>
                  <a:cubicBezTo>
                    <a:pt x="2820" y="156"/>
                    <a:pt x="0" y="1346"/>
                    <a:pt x="0" y="1346"/>
                  </a:cubicBezTo>
                  <a:cubicBezTo>
                    <a:pt x="0" y="1346"/>
                    <a:pt x="1074" y="6738"/>
                    <a:pt x="2212" y="7812"/>
                  </a:cubicBezTo>
                  <a:cubicBezTo>
                    <a:pt x="3479" y="9001"/>
                    <a:pt x="9221" y="9868"/>
                    <a:pt x="9221" y="9868"/>
                  </a:cubicBezTo>
                  <a:lnTo>
                    <a:pt x="9143" y="8730"/>
                  </a:lnTo>
                  <a:cubicBezTo>
                    <a:pt x="9143" y="8730"/>
                    <a:pt x="4785" y="6402"/>
                    <a:pt x="4475" y="5717"/>
                  </a:cubicBezTo>
                  <a:cubicBezTo>
                    <a:pt x="3932" y="4462"/>
                    <a:pt x="3104" y="1"/>
                    <a:pt x="3104" y="1"/>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836;p49"/>
            <p:cNvSpPr/>
            <p:nvPr/>
          </p:nvSpPr>
          <p:spPr>
            <a:xfrm>
              <a:off x="-3884032" y="-1276498"/>
              <a:ext cx="548021" cy="369306"/>
            </a:xfrm>
            <a:custGeom>
              <a:avLst/>
              <a:gdLst/>
              <a:ahLst/>
              <a:cxnLst/>
              <a:rect l="l" t="t" r="r" b="b"/>
              <a:pathLst>
                <a:path w="3922" h="2643" extrusionOk="0">
                  <a:moveTo>
                    <a:pt x="1465" y="0"/>
                  </a:moveTo>
                  <a:cubicBezTo>
                    <a:pt x="1465" y="0"/>
                    <a:pt x="42" y="621"/>
                    <a:pt x="17" y="1048"/>
                  </a:cubicBezTo>
                  <a:cubicBezTo>
                    <a:pt x="0" y="1313"/>
                    <a:pt x="370" y="1363"/>
                    <a:pt x="652" y="1363"/>
                  </a:cubicBezTo>
                  <a:cubicBezTo>
                    <a:pt x="822" y="1363"/>
                    <a:pt x="961" y="1345"/>
                    <a:pt x="961" y="1345"/>
                  </a:cubicBezTo>
                  <a:lnTo>
                    <a:pt x="961" y="1345"/>
                  </a:lnTo>
                  <a:cubicBezTo>
                    <a:pt x="961" y="1345"/>
                    <a:pt x="831" y="2095"/>
                    <a:pt x="1064" y="2134"/>
                  </a:cubicBezTo>
                  <a:cubicBezTo>
                    <a:pt x="1077" y="2136"/>
                    <a:pt x="1091" y="2137"/>
                    <a:pt x="1105" y="2137"/>
                  </a:cubicBezTo>
                  <a:cubicBezTo>
                    <a:pt x="1337" y="2137"/>
                    <a:pt x="1749" y="1862"/>
                    <a:pt x="1749" y="1862"/>
                  </a:cubicBezTo>
                  <a:lnTo>
                    <a:pt x="1749" y="1862"/>
                  </a:lnTo>
                  <a:cubicBezTo>
                    <a:pt x="1749" y="1862"/>
                    <a:pt x="1620" y="2457"/>
                    <a:pt x="1892" y="2457"/>
                  </a:cubicBezTo>
                  <a:cubicBezTo>
                    <a:pt x="2163" y="2444"/>
                    <a:pt x="2487" y="2095"/>
                    <a:pt x="2487" y="2095"/>
                  </a:cubicBezTo>
                  <a:cubicBezTo>
                    <a:pt x="2487" y="2095"/>
                    <a:pt x="2616" y="2574"/>
                    <a:pt x="2887" y="2638"/>
                  </a:cubicBezTo>
                  <a:cubicBezTo>
                    <a:pt x="2897" y="2641"/>
                    <a:pt x="2907" y="2642"/>
                    <a:pt x="2918" y="2642"/>
                  </a:cubicBezTo>
                  <a:cubicBezTo>
                    <a:pt x="3211" y="2642"/>
                    <a:pt x="3922" y="1642"/>
                    <a:pt x="3922" y="1642"/>
                  </a:cubicBezTo>
                  <a:lnTo>
                    <a:pt x="146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837;p49"/>
            <p:cNvSpPr/>
            <p:nvPr/>
          </p:nvSpPr>
          <p:spPr>
            <a:xfrm>
              <a:off x="-2526558" y="-880783"/>
              <a:ext cx="560317" cy="286447"/>
            </a:xfrm>
            <a:custGeom>
              <a:avLst/>
              <a:gdLst/>
              <a:ahLst/>
              <a:cxnLst/>
              <a:rect l="l" t="t" r="r" b="b"/>
              <a:pathLst>
                <a:path w="4010" h="2050" extrusionOk="0">
                  <a:moveTo>
                    <a:pt x="3104" y="0"/>
                  </a:moveTo>
                  <a:lnTo>
                    <a:pt x="156" y="168"/>
                  </a:lnTo>
                  <a:cubicBezTo>
                    <a:pt x="156" y="168"/>
                    <a:pt x="1" y="1410"/>
                    <a:pt x="272" y="1487"/>
                  </a:cubicBezTo>
                  <a:cubicBezTo>
                    <a:pt x="301" y="1494"/>
                    <a:pt x="334" y="1497"/>
                    <a:pt x="369" y="1497"/>
                  </a:cubicBezTo>
                  <a:cubicBezTo>
                    <a:pt x="669" y="1497"/>
                    <a:pt x="1164" y="1280"/>
                    <a:pt x="1164" y="1280"/>
                  </a:cubicBezTo>
                  <a:cubicBezTo>
                    <a:pt x="1164" y="1280"/>
                    <a:pt x="1255" y="1746"/>
                    <a:pt x="1488" y="1888"/>
                  </a:cubicBezTo>
                  <a:cubicBezTo>
                    <a:pt x="1515" y="1904"/>
                    <a:pt x="1542" y="1911"/>
                    <a:pt x="1567" y="1911"/>
                  </a:cubicBezTo>
                  <a:cubicBezTo>
                    <a:pt x="1774" y="1911"/>
                    <a:pt x="1927" y="1461"/>
                    <a:pt x="1927" y="1461"/>
                  </a:cubicBezTo>
                  <a:cubicBezTo>
                    <a:pt x="1927" y="1461"/>
                    <a:pt x="2160" y="1966"/>
                    <a:pt x="2367" y="2043"/>
                  </a:cubicBezTo>
                  <a:cubicBezTo>
                    <a:pt x="2378" y="2047"/>
                    <a:pt x="2390" y="2049"/>
                    <a:pt x="2402" y="2049"/>
                  </a:cubicBezTo>
                  <a:cubicBezTo>
                    <a:pt x="2614" y="2049"/>
                    <a:pt x="2858" y="1410"/>
                    <a:pt x="2858" y="1410"/>
                  </a:cubicBezTo>
                  <a:cubicBezTo>
                    <a:pt x="2858" y="1410"/>
                    <a:pt x="3300" y="1754"/>
                    <a:pt x="3596" y="1754"/>
                  </a:cubicBezTo>
                  <a:cubicBezTo>
                    <a:pt x="3690" y="1754"/>
                    <a:pt x="3769" y="1719"/>
                    <a:pt x="3815" y="1630"/>
                  </a:cubicBezTo>
                  <a:cubicBezTo>
                    <a:pt x="4009" y="1255"/>
                    <a:pt x="3104" y="0"/>
                    <a:pt x="31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838;p49"/>
            <p:cNvSpPr/>
            <p:nvPr/>
          </p:nvSpPr>
          <p:spPr>
            <a:xfrm>
              <a:off x="-3745979" y="-1629036"/>
              <a:ext cx="1767026" cy="1359852"/>
            </a:xfrm>
            <a:custGeom>
              <a:avLst/>
              <a:gdLst/>
              <a:ahLst/>
              <a:cxnLst/>
              <a:rect l="l" t="t" r="r" b="b"/>
              <a:pathLst>
                <a:path w="12646" h="9732" extrusionOk="0">
                  <a:moveTo>
                    <a:pt x="2942" y="1"/>
                  </a:moveTo>
                  <a:cubicBezTo>
                    <a:pt x="1912" y="1"/>
                    <a:pt x="1" y="1886"/>
                    <a:pt x="244" y="2782"/>
                  </a:cubicBezTo>
                  <a:cubicBezTo>
                    <a:pt x="451" y="3596"/>
                    <a:pt x="2430" y="4178"/>
                    <a:pt x="2430" y="4178"/>
                  </a:cubicBezTo>
                  <a:cubicBezTo>
                    <a:pt x="2430" y="4178"/>
                    <a:pt x="994" y="5342"/>
                    <a:pt x="917" y="6170"/>
                  </a:cubicBezTo>
                  <a:cubicBezTo>
                    <a:pt x="865" y="6661"/>
                    <a:pt x="1188" y="7334"/>
                    <a:pt x="1499" y="8032"/>
                  </a:cubicBezTo>
                  <a:cubicBezTo>
                    <a:pt x="1718" y="8511"/>
                    <a:pt x="1822" y="9041"/>
                    <a:pt x="1822" y="9584"/>
                  </a:cubicBezTo>
                  <a:lnTo>
                    <a:pt x="1874" y="9584"/>
                  </a:lnTo>
                  <a:cubicBezTo>
                    <a:pt x="2042" y="9584"/>
                    <a:pt x="2572" y="9610"/>
                    <a:pt x="3283" y="9636"/>
                  </a:cubicBezTo>
                  <a:cubicBezTo>
                    <a:pt x="4072" y="9662"/>
                    <a:pt x="5107" y="9700"/>
                    <a:pt x="6115" y="9713"/>
                  </a:cubicBezTo>
                  <a:cubicBezTo>
                    <a:pt x="6644" y="9725"/>
                    <a:pt x="7168" y="9731"/>
                    <a:pt x="7651" y="9731"/>
                  </a:cubicBezTo>
                  <a:cubicBezTo>
                    <a:pt x="8243" y="9731"/>
                    <a:pt x="8774" y="9722"/>
                    <a:pt x="9180" y="9700"/>
                  </a:cubicBezTo>
                  <a:cubicBezTo>
                    <a:pt x="9038" y="9235"/>
                    <a:pt x="8973" y="8756"/>
                    <a:pt x="8973" y="8278"/>
                  </a:cubicBezTo>
                  <a:cubicBezTo>
                    <a:pt x="8947" y="7476"/>
                    <a:pt x="9064" y="6674"/>
                    <a:pt x="9297" y="5898"/>
                  </a:cubicBezTo>
                  <a:cubicBezTo>
                    <a:pt x="9297" y="5898"/>
                    <a:pt x="9669" y="5928"/>
                    <a:pt x="10148" y="5928"/>
                  </a:cubicBezTo>
                  <a:cubicBezTo>
                    <a:pt x="10850" y="5928"/>
                    <a:pt x="11780" y="5864"/>
                    <a:pt x="12103" y="5549"/>
                  </a:cubicBezTo>
                  <a:cubicBezTo>
                    <a:pt x="12646" y="5019"/>
                    <a:pt x="12129" y="2109"/>
                    <a:pt x="11016" y="1657"/>
                  </a:cubicBezTo>
                  <a:cubicBezTo>
                    <a:pt x="10732" y="1540"/>
                    <a:pt x="9490" y="1424"/>
                    <a:pt x="8831" y="1372"/>
                  </a:cubicBezTo>
                  <a:lnTo>
                    <a:pt x="8404" y="1346"/>
                  </a:lnTo>
                  <a:lnTo>
                    <a:pt x="5986" y="1204"/>
                  </a:lnTo>
                  <a:cubicBezTo>
                    <a:pt x="5986" y="1204"/>
                    <a:pt x="5844" y="1126"/>
                    <a:pt x="5637" y="1010"/>
                  </a:cubicBezTo>
                  <a:cubicBezTo>
                    <a:pt x="5016" y="674"/>
                    <a:pt x="3723" y="40"/>
                    <a:pt x="2973" y="1"/>
                  </a:cubicBezTo>
                  <a:cubicBezTo>
                    <a:pt x="2963" y="1"/>
                    <a:pt x="2952" y="1"/>
                    <a:pt x="29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839;p49"/>
            <p:cNvSpPr/>
            <p:nvPr/>
          </p:nvSpPr>
          <p:spPr>
            <a:xfrm>
              <a:off x="-3090367" y="-1487909"/>
              <a:ext cx="610900" cy="617607"/>
            </a:xfrm>
            <a:custGeom>
              <a:avLst/>
              <a:gdLst/>
              <a:ahLst/>
              <a:cxnLst/>
              <a:rect l="l" t="t" r="r" b="b"/>
              <a:pathLst>
                <a:path w="4372" h="4420" extrusionOk="0">
                  <a:moveTo>
                    <a:pt x="932" y="0"/>
                  </a:moveTo>
                  <a:cubicBezTo>
                    <a:pt x="660" y="828"/>
                    <a:pt x="1" y="3324"/>
                    <a:pt x="14" y="3608"/>
                  </a:cubicBezTo>
                  <a:cubicBezTo>
                    <a:pt x="42" y="3886"/>
                    <a:pt x="1477" y="4419"/>
                    <a:pt x="2381" y="4419"/>
                  </a:cubicBezTo>
                  <a:cubicBezTo>
                    <a:pt x="2697" y="4419"/>
                    <a:pt x="2949" y="4354"/>
                    <a:pt x="3053" y="4190"/>
                  </a:cubicBezTo>
                  <a:cubicBezTo>
                    <a:pt x="3273" y="3841"/>
                    <a:pt x="4165" y="1151"/>
                    <a:pt x="4372" y="388"/>
                  </a:cubicBezTo>
                  <a:lnTo>
                    <a:pt x="3699" y="336"/>
                  </a:lnTo>
                  <a:lnTo>
                    <a:pt x="1423" y="194"/>
                  </a:lnTo>
                  <a:cubicBezTo>
                    <a:pt x="1255" y="142"/>
                    <a:pt x="1087" y="78"/>
                    <a:pt x="9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840;p49"/>
            <p:cNvSpPr/>
            <p:nvPr/>
          </p:nvSpPr>
          <p:spPr>
            <a:xfrm>
              <a:off x="-5226136" y="-364202"/>
              <a:ext cx="251235" cy="221752"/>
            </a:xfrm>
            <a:custGeom>
              <a:avLst/>
              <a:gdLst/>
              <a:ahLst/>
              <a:cxnLst/>
              <a:rect l="l" t="t" r="r" b="b"/>
              <a:pathLst>
                <a:path w="1798" h="1587" extrusionOk="0">
                  <a:moveTo>
                    <a:pt x="1422" y="1"/>
                  </a:moveTo>
                  <a:cubicBezTo>
                    <a:pt x="1058" y="1"/>
                    <a:pt x="246" y="493"/>
                    <a:pt x="246" y="493"/>
                  </a:cubicBezTo>
                  <a:cubicBezTo>
                    <a:pt x="246" y="493"/>
                    <a:pt x="0" y="1424"/>
                    <a:pt x="78" y="1554"/>
                  </a:cubicBezTo>
                  <a:cubicBezTo>
                    <a:pt x="91" y="1576"/>
                    <a:pt x="112" y="1587"/>
                    <a:pt x="139" y="1587"/>
                  </a:cubicBezTo>
                  <a:cubicBezTo>
                    <a:pt x="269" y="1587"/>
                    <a:pt x="533" y="1324"/>
                    <a:pt x="673" y="778"/>
                  </a:cubicBezTo>
                  <a:cubicBezTo>
                    <a:pt x="970" y="674"/>
                    <a:pt x="1293" y="610"/>
                    <a:pt x="1604" y="584"/>
                  </a:cubicBezTo>
                  <a:cubicBezTo>
                    <a:pt x="1604" y="584"/>
                    <a:pt x="1798" y="15"/>
                    <a:pt x="1449" y="2"/>
                  </a:cubicBezTo>
                  <a:cubicBezTo>
                    <a:pt x="1440" y="1"/>
                    <a:pt x="1431" y="1"/>
                    <a:pt x="1422" y="1"/>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841;p49"/>
            <p:cNvSpPr/>
            <p:nvPr/>
          </p:nvSpPr>
          <p:spPr>
            <a:xfrm>
              <a:off x="-5285801" y="-382087"/>
              <a:ext cx="249418" cy="220913"/>
            </a:xfrm>
            <a:custGeom>
              <a:avLst/>
              <a:gdLst/>
              <a:ahLst/>
              <a:cxnLst/>
              <a:rect l="l" t="t" r="r" b="b"/>
              <a:pathLst>
                <a:path w="1785" h="1581" extrusionOk="0">
                  <a:moveTo>
                    <a:pt x="1435" y="0"/>
                  </a:moveTo>
                  <a:cubicBezTo>
                    <a:pt x="1078" y="0"/>
                    <a:pt x="233" y="492"/>
                    <a:pt x="233" y="492"/>
                  </a:cubicBezTo>
                  <a:cubicBezTo>
                    <a:pt x="233" y="492"/>
                    <a:pt x="0" y="1423"/>
                    <a:pt x="65" y="1552"/>
                  </a:cubicBezTo>
                  <a:cubicBezTo>
                    <a:pt x="78" y="1571"/>
                    <a:pt x="98" y="1581"/>
                    <a:pt x="123" y="1581"/>
                  </a:cubicBezTo>
                  <a:cubicBezTo>
                    <a:pt x="252" y="1581"/>
                    <a:pt x="519" y="1328"/>
                    <a:pt x="660" y="776"/>
                  </a:cubicBezTo>
                  <a:cubicBezTo>
                    <a:pt x="970" y="673"/>
                    <a:pt x="1281" y="608"/>
                    <a:pt x="1604" y="582"/>
                  </a:cubicBezTo>
                  <a:cubicBezTo>
                    <a:pt x="1604" y="582"/>
                    <a:pt x="1785" y="13"/>
                    <a:pt x="1449" y="0"/>
                  </a:cubicBezTo>
                  <a:cubicBezTo>
                    <a:pt x="1444" y="0"/>
                    <a:pt x="1440" y="0"/>
                    <a:pt x="1435"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42;p49"/>
            <p:cNvSpPr/>
            <p:nvPr/>
          </p:nvSpPr>
          <p:spPr>
            <a:xfrm>
              <a:off x="-5314725" y="-438678"/>
              <a:ext cx="459153" cy="252911"/>
            </a:xfrm>
            <a:custGeom>
              <a:avLst/>
              <a:gdLst/>
              <a:ahLst/>
              <a:cxnLst/>
              <a:rect l="l" t="t" r="r" b="b"/>
              <a:pathLst>
                <a:path w="3286" h="1810" extrusionOk="0">
                  <a:moveTo>
                    <a:pt x="1705" y="0"/>
                  </a:moveTo>
                  <a:cubicBezTo>
                    <a:pt x="1552" y="0"/>
                    <a:pt x="1406" y="24"/>
                    <a:pt x="1281" y="82"/>
                  </a:cubicBezTo>
                  <a:cubicBezTo>
                    <a:pt x="906" y="263"/>
                    <a:pt x="363" y="729"/>
                    <a:pt x="272" y="910"/>
                  </a:cubicBezTo>
                  <a:cubicBezTo>
                    <a:pt x="182" y="1104"/>
                    <a:pt x="0" y="1414"/>
                    <a:pt x="91" y="1647"/>
                  </a:cubicBezTo>
                  <a:cubicBezTo>
                    <a:pt x="116" y="1699"/>
                    <a:pt x="153" y="1723"/>
                    <a:pt x="197" y="1723"/>
                  </a:cubicBezTo>
                  <a:cubicBezTo>
                    <a:pt x="339" y="1723"/>
                    <a:pt x="555" y="1480"/>
                    <a:pt x="673" y="1155"/>
                  </a:cubicBezTo>
                  <a:cubicBezTo>
                    <a:pt x="804" y="794"/>
                    <a:pt x="1399" y="767"/>
                    <a:pt x="1578" y="767"/>
                  </a:cubicBezTo>
                  <a:cubicBezTo>
                    <a:pt x="1611" y="767"/>
                    <a:pt x="1630" y="767"/>
                    <a:pt x="1630" y="767"/>
                  </a:cubicBezTo>
                  <a:cubicBezTo>
                    <a:pt x="1630" y="767"/>
                    <a:pt x="815" y="1621"/>
                    <a:pt x="1035" y="1776"/>
                  </a:cubicBezTo>
                  <a:cubicBezTo>
                    <a:pt x="1067" y="1799"/>
                    <a:pt x="1104" y="1810"/>
                    <a:pt x="1143" y="1810"/>
                  </a:cubicBezTo>
                  <a:cubicBezTo>
                    <a:pt x="1390" y="1810"/>
                    <a:pt x="1758" y="1408"/>
                    <a:pt x="1992" y="1207"/>
                  </a:cubicBezTo>
                  <a:cubicBezTo>
                    <a:pt x="2102" y="1437"/>
                    <a:pt x="2336" y="1582"/>
                    <a:pt x="2580" y="1582"/>
                  </a:cubicBezTo>
                  <a:cubicBezTo>
                    <a:pt x="2651" y="1582"/>
                    <a:pt x="2723" y="1570"/>
                    <a:pt x="2794" y="1543"/>
                  </a:cubicBezTo>
                  <a:lnTo>
                    <a:pt x="3285" y="496"/>
                  </a:lnTo>
                  <a:cubicBezTo>
                    <a:pt x="3285" y="496"/>
                    <a:pt x="2407" y="0"/>
                    <a:pt x="1705"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843;p49"/>
            <p:cNvSpPr/>
            <p:nvPr/>
          </p:nvSpPr>
          <p:spPr>
            <a:xfrm>
              <a:off x="-4129398" y="597279"/>
              <a:ext cx="1263299" cy="2540711"/>
            </a:xfrm>
            <a:custGeom>
              <a:avLst/>
              <a:gdLst/>
              <a:ahLst/>
              <a:cxnLst/>
              <a:rect l="l" t="t" r="r" b="b"/>
              <a:pathLst>
                <a:path w="9041" h="18183" extrusionOk="0">
                  <a:moveTo>
                    <a:pt x="8872" y="1"/>
                  </a:moveTo>
                  <a:cubicBezTo>
                    <a:pt x="8872" y="1"/>
                    <a:pt x="2367" y="1591"/>
                    <a:pt x="1" y="1733"/>
                  </a:cubicBezTo>
                  <a:cubicBezTo>
                    <a:pt x="1" y="1733"/>
                    <a:pt x="1501" y="7152"/>
                    <a:pt x="2523" y="10605"/>
                  </a:cubicBezTo>
                  <a:cubicBezTo>
                    <a:pt x="3311" y="13269"/>
                    <a:pt x="5898" y="18183"/>
                    <a:pt x="5898" y="18183"/>
                  </a:cubicBezTo>
                  <a:lnTo>
                    <a:pt x="9040" y="17110"/>
                  </a:lnTo>
                  <a:lnTo>
                    <a:pt x="8872" y="1"/>
                  </a:ln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844;p49"/>
            <p:cNvSpPr/>
            <p:nvPr/>
          </p:nvSpPr>
          <p:spPr>
            <a:xfrm>
              <a:off x="-3218639" y="853404"/>
              <a:ext cx="1362647" cy="1856453"/>
            </a:xfrm>
            <a:custGeom>
              <a:avLst/>
              <a:gdLst/>
              <a:ahLst/>
              <a:cxnLst/>
              <a:rect l="l" t="t" r="r" b="b"/>
              <a:pathLst>
                <a:path w="9752" h="13286" extrusionOk="0">
                  <a:moveTo>
                    <a:pt x="9751" y="224"/>
                  </a:moveTo>
                  <a:lnTo>
                    <a:pt x="9751" y="224"/>
                  </a:lnTo>
                  <a:cubicBezTo>
                    <a:pt x="9751" y="224"/>
                    <a:pt x="9751" y="224"/>
                    <a:pt x="9751" y="224"/>
                  </a:cubicBezTo>
                  <a:lnTo>
                    <a:pt x="9751" y="224"/>
                  </a:lnTo>
                  <a:cubicBezTo>
                    <a:pt x="9751" y="224"/>
                    <a:pt x="9751" y="224"/>
                    <a:pt x="9751" y="224"/>
                  </a:cubicBezTo>
                  <a:close/>
                  <a:moveTo>
                    <a:pt x="6662" y="1"/>
                  </a:moveTo>
                  <a:cubicBezTo>
                    <a:pt x="5353" y="1"/>
                    <a:pt x="3875" y="140"/>
                    <a:pt x="2755" y="638"/>
                  </a:cubicBezTo>
                  <a:cubicBezTo>
                    <a:pt x="2755" y="638"/>
                    <a:pt x="1" y="10143"/>
                    <a:pt x="776" y="12289"/>
                  </a:cubicBezTo>
                  <a:cubicBezTo>
                    <a:pt x="1048" y="13041"/>
                    <a:pt x="2200" y="13285"/>
                    <a:pt x="3583" y="13285"/>
                  </a:cubicBezTo>
                  <a:cubicBezTo>
                    <a:pt x="6148" y="13285"/>
                    <a:pt x="9506" y="12444"/>
                    <a:pt x="9506" y="12444"/>
                  </a:cubicBezTo>
                  <a:lnTo>
                    <a:pt x="9260" y="9134"/>
                  </a:lnTo>
                  <a:lnTo>
                    <a:pt x="5820" y="8681"/>
                  </a:lnTo>
                  <a:cubicBezTo>
                    <a:pt x="5820" y="8681"/>
                    <a:pt x="9027" y="2655"/>
                    <a:pt x="9751" y="224"/>
                  </a:cubicBezTo>
                  <a:lnTo>
                    <a:pt x="9751" y="224"/>
                  </a:lnTo>
                  <a:cubicBezTo>
                    <a:pt x="9751" y="224"/>
                    <a:pt x="9751" y="224"/>
                    <a:pt x="9750" y="224"/>
                  </a:cubicBezTo>
                  <a:cubicBezTo>
                    <a:pt x="9707" y="224"/>
                    <a:pt x="8321" y="1"/>
                    <a:pt x="6662" y="1"/>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845;p49"/>
            <p:cNvSpPr/>
            <p:nvPr/>
          </p:nvSpPr>
          <p:spPr>
            <a:xfrm>
              <a:off x="-761073" y="2062765"/>
              <a:ext cx="399348" cy="578203"/>
            </a:xfrm>
            <a:custGeom>
              <a:avLst/>
              <a:gdLst/>
              <a:ahLst/>
              <a:cxnLst/>
              <a:rect l="l" t="t" r="r" b="b"/>
              <a:pathLst>
                <a:path w="2858" h="4138" extrusionOk="0">
                  <a:moveTo>
                    <a:pt x="491" y="0"/>
                  </a:moveTo>
                  <a:cubicBezTo>
                    <a:pt x="491" y="0"/>
                    <a:pt x="13" y="246"/>
                    <a:pt x="0" y="362"/>
                  </a:cubicBezTo>
                  <a:lnTo>
                    <a:pt x="944" y="3531"/>
                  </a:lnTo>
                  <a:cubicBezTo>
                    <a:pt x="1177" y="3712"/>
                    <a:pt x="1423" y="3867"/>
                    <a:pt x="1681" y="4009"/>
                  </a:cubicBezTo>
                  <a:cubicBezTo>
                    <a:pt x="1858" y="4101"/>
                    <a:pt x="2057" y="4137"/>
                    <a:pt x="2236" y="4137"/>
                  </a:cubicBezTo>
                  <a:cubicBezTo>
                    <a:pt x="2438" y="4137"/>
                    <a:pt x="2614" y="4091"/>
                    <a:pt x="2703" y="4022"/>
                  </a:cubicBezTo>
                  <a:cubicBezTo>
                    <a:pt x="2858" y="3893"/>
                    <a:pt x="1707" y="1371"/>
                    <a:pt x="49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846;p49"/>
            <p:cNvSpPr/>
            <p:nvPr/>
          </p:nvSpPr>
          <p:spPr>
            <a:xfrm>
              <a:off x="-1955482" y="2113068"/>
              <a:ext cx="1433630" cy="481090"/>
            </a:xfrm>
            <a:custGeom>
              <a:avLst/>
              <a:gdLst/>
              <a:ahLst/>
              <a:cxnLst/>
              <a:rect l="l" t="t" r="r" b="b"/>
              <a:pathLst>
                <a:path w="10260" h="3443" extrusionOk="0">
                  <a:moveTo>
                    <a:pt x="8498" y="1"/>
                  </a:moveTo>
                  <a:cubicBezTo>
                    <a:pt x="8036" y="1"/>
                    <a:pt x="7423" y="675"/>
                    <a:pt x="7423" y="675"/>
                  </a:cubicBezTo>
                  <a:cubicBezTo>
                    <a:pt x="5522" y="222"/>
                    <a:pt x="2948" y="132"/>
                    <a:pt x="1435" y="119"/>
                  </a:cubicBezTo>
                  <a:lnTo>
                    <a:pt x="1099" y="119"/>
                  </a:lnTo>
                  <a:cubicBezTo>
                    <a:pt x="556" y="119"/>
                    <a:pt x="220" y="132"/>
                    <a:pt x="220" y="132"/>
                  </a:cubicBezTo>
                  <a:cubicBezTo>
                    <a:pt x="0" y="2628"/>
                    <a:pt x="466" y="3442"/>
                    <a:pt x="466" y="3442"/>
                  </a:cubicBezTo>
                  <a:cubicBezTo>
                    <a:pt x="750" y="3429"/>
                    <a:pt x="1099" y="3417"/>
                    <a:pt x="1474" y="3365"/>
                  </a:cubicBezTo>
                  <a:lnTo>
                    <a:pt x="1772" y="3339"/>
                  </a:lnTo>
                  <a:cubicBezTo>
                    <a:pt x="3953" y="3077"/>
                    <a:pt x="7102" y="2419"/>
                    <a:pt x="8138" y="2419"/>
                  </a:cubicBezTo>
                  <a:cubicBezTo>
                    <a:pt x="8226" y="2419"/>
                    <a:pt x="8298" y="2424"/>
                    <a:pt x="8354" y="2434"/>
                  </a:cubicBezTo>
                  <a:cubicBezTo>
                    <a:pt x="8807" y="2511"/>
                    <a:pt x="9492" y="3171"/>
                    <a:pt x="9492" y="3171"/>
                  </a:cubicBezTo>
                  <a:cubicBezTo>
                    <a:pt x="9492" y="3171"/>
                    <a:pt x="9497" y="3171"/>
                    <a:pt x="9505" y="3171"/>
                  </a:cubicBezTo>
                  <a:cubicBezTo>
                    <a:pt x="9605" y="3171"/>
                    <a:pt x="10259" y="3149"/>
                    <a:pt x="9996" y="2563"/>
                  </a:cubicBezTo>
                  <a:cubicBezTo>
                    <a:pt x="9777" y="2097"/>
                    <a:pt x="9001" y="41"/>
                    <a:pt x="8535" y="2"/>
                  </a:cubicBezTo>
                  <a:cubicBezTo>
                    <a:pt x="8523" y="1"/>
                    <a:pt x="8510" y="1"/>
                    <a:pt x="84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847;p49"/>
            <p:cNvSpPr/>
            <p:nvPr/>
          </p:nvSpPr>
          <p:spPr>
            <a:xfrm>
              <a:off x="-1807369" y="2129556"/>
              <a:ext cx="99488" cy="453703"/>
            </a:xfrm>
            <a:custGeom>
              <a:avLst/>
              <a:gdLst/>
              <a:ahLst/>
              <a:cxnLst/>
              <a:rect l="l" t="t" r="r" b="b"/>
              <a:pathLst>
                <a:path w="712" h="3247" extrusionOk="0">
                  <a:moveTo>
                    <a:pt x="39" y="1"/>
                  </a:moveTo>
                  <a:cubicBezTo>
                    <a:pt x="0" y="1100"/>
                    <a:pt x="130" y="2186"/>
                    <a:pt x="427" y="3247"/>
                  </a:cubicBezTo>
                  <a:lnTo>
                    <a:pt x="712" y="3221"/>
                  </a:lnTo>
                  <a:cubicBezTo>
                    <a:pt x="479" y="2160"/>
                    <a:pt x="363" y="1087"/>
                    <a:pt x="3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848;p49"/>
            <p:cNvSpPr/>
            <p:nvPr/>
          </p:nvSpPr>
          <p:spPr>
            <a:xfrm>
              <a:off x="-3005412" y="4110086"/>
              <a:ext cx="515185" cy="494365"/>
            </a:xfrm>
            <a:custGeom>
              <a:avLst/>
              <a:gdLst/>
              <a:ahLst/>
              <a:cxnLst/>
              <a:rect l="l" t="t" r="r" b="b"/>
              <a:pathLst>
                <a:path w="3687" h="3538" extrusionOk="0">
                  <a:moveTo>
                    <a:pt x="3201" y="0"/>
                  </a:moveTo>
                  <a:cubicBezTo>
                    <a:pt x="3199" y="0"/>
                    <a:pt x="3197" y="0"/>
                    <a:pt x="3195" y="0"/>
                  </a:cubicBezTo>
                  <a:lnTo>
                    <a:pt x="376" y="1720"/>
                  </a:lnTo>
                  <a:cubicBezTo>
                    <a:pt x="272" y="1979"/>
                    <a:pt x="169" y="2263"/>
                    <a:pt x="104" y="2548"/>
                  </a:cubicBezTo>
                  <a:cubicBezTo>
                    <a:pt x="1" y="2962"/>
                    <a:pt x="182" y="3414"/>
                    <a:pt x="350" y="3531"/>
                  </a:cubicBezTo>
                  <a:cubicBezTo>
                    <a:pt x="356" y="3535"/>
                    <a:pt x="364" y="3537"/>
                    <a:pt x="374" y="3537"/>
                  </a:cubicBezTo>
                  <a:cubicBezTo>
                    <a:pt x="666" y="3537"/>
                    <a:pt x="2700" y="1848"/>
                    <a:pt x="3686" y="388"/>
                  </a:cubicBezTo>
                  <a:cubicBezTo>
                    <a:pt x="3686" y="388"/>
                    <a:pt x="3335" y="0"/>
                    <a:pt x="32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849;p49"/>
            <p:cNvSpPr/>
            <p:nvPr/>
          </p:nvSpPr>
          <p:spPr>
            <a:xfrm>
              <a:off x="-3307228" y="2987916"/>
              <a:ext cx="760970" cy="1426923"/>
            </a:xfrm>
            <a:custGeom>
              <a:avLst/>
              <a:gdLst/>
              <a:ahLst/>
              <a:cxnLst/>
              <a:rect l="l" t="t" r="r" b="b"/>
              <a:pathLst>
                <a:path w="5446" h="10212" extrusionOk="0">
                  <a:moveTo>
                    <a:pt x="3143" y="1"/>
                  </a:moveTo>
                  <a:cubicBezTo>
                    <a:pt x="673" y="414"/>
                    <a:pt x="1" y="1074"/>
                    <a:pt x="1" y="1074"/>
                  </a:cubicBezTo>
                  <a:cubicBezTo>
                    <a:pt x="78" y="1358"/>
                    <a:pt x="195" y="1682"/>
                    <a:pt x="324" y="2044"/>
                  </a:cubicBezTo>
                  <a:cubicBezTo>
                    <a:pt x="363" y="2121"/>
                    <a:pt x="402" y="2212"/>
                    <a:pt x="428" y="2315"/>
                  </a:cubicBezTo>
                  <a:cubicBezTo>
                    <a:pt x="1307" y="4540"/>
                    <a:pt x="2911" y="7734"/>
                    <a:pt x="2962" y="8458"/>
                  </a:cubicBezTo>
                  <a:cubicBezTo>
                    <a:pt x="3001" y="8911"/>
                    <a:pt x="2536" y="9751"/>
                    <a:pt x="2536" y="9751"/>
                  </a:cubicBezTo>
                  <a:cubicBezTo>
                    <a:pt x="2536" y="9751"/>
                    <a:pt x="2637" y="10211"/>
                    <a:pt x="2942" y="10211"/>
                  </a:cubicBezTo>
                  <a:cubicBezTo>
                    <a:pt x="3030" y="10211"/>
                    <a:pt x="3135" y="10173"/>
                    <a:pt x="3260" y="10075"/>
                  </a:cubicBezTo>
                  <a:cubicBezTo>
                    <a:pt x="3648" y="9751"/>
                    <a:pt x="5445" y="8497"/>
                    <a:pt x="5368" y="8031"/>
                  </a:cubicBezTo>
                  <a:cubicBezTo>
                    <a:pt x="5290" y="7566"/>
                    <a:pt x="4437" y="7113"/>
                    <a:pt x="4437" y="7113"/>
                  </a:cubicBezTo>
                  <a:cubicBezTo>
                    <a:pt x="4398" y="5160"/>
                    <a:pt x="3829" y="2639"/>
                    <a:pt x="3467" y="1190"/>
                  </a:cubicBezTo>
                  <a:cubicBezTo>
                    <a:pt x="3441" y="1061"/>
                    <a:pt x="3402" y="958"/>
                    <a:pt x="3376" y="854"/>
                  </a:cubicBezTo>
                  <a:cubicBezTo>
                    <a:pt x="3247" y="324"/>
                    <a:pt x="3143" y="1"/>
                    <a:pt x="31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850;p49"/>
            <p:cNvSpPr/>
            <p:nvPr/>
          </p:nvSpPr>
          <p:spPr>
            <a:xfrm>
              <a:off x="-3261955" y="3107245"/>
              <a:ext cx="439171" cy="204285"/>
            </a:xfrm>
            <a:custGeom>
              <a:avLst/>
              <a:gdLst/>
              <a:ahLst/>
              <a:cxnLst/>
              <a:rect l="l" t="t" r="r" b="b"/>
              <a:pathLst>
                <a:path w="3143" h="1462" extrusionOk="0">
                  <a:moveTo>
                    <a:pt x="3052" y="0"/>
                  </a:moveTo>
                  <a:cubicBezTo>
                    <a:pt x="1979" y="233"/>
                    <a:pt x="957" y="634"/>
                    <a:pt x="0" y="1190"/>
                  </a:cubicBezTo>
                  <a:cubicBezTo>
                    <a:pt x="39" y="1267"/>
                    <a:pt x="78" y="1358"/>
                    <a:pt x="104" y="1461"/>
                  </a:cubicBezTo>
                  <a:cubicBezTo>
                    <a:pt x="1074" y="957"/>
                    <a:pt x="2095" y="582"/>
                    <a:pt x="3143" y="336"/>
                  </a:cubicBezTo>
                  <a:cubicBezTo>
                    <a:pt x="3117" y="207"/>
                    <a:pt x="3078" y="104"/>
                    <a:pt x="30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851;p49"/>
            <p:cNvSpPr/>
            <p:nvPr/>
          </p:nvSpPr>
          <p:spPr>
            <a:xfrm>
              <a:off x="-1221901" y="143437"/>
              <a:ext cx="184444" cy="275268"/>
            </a:xfrm>
            <a:custGeom>
              <a:avLst/>
              <a:gdLst/>
              <a:ahLst/>
              <a:cxnLst/>
              <a:rect l="l" t="t" r="r" b="b"/>
              <a:pathLst>
                <a:path w="1320" h="1970" extrusionOk="0">
                  <a:moveTo>
                    <a:pt x="280" y="0"/>
                  </a:moveTo>
                  <a:cubicBezTo>
                    <a:pt x="22" y="0"/>
                    <a:pt x="0" y="494"/>
                    <a:pt x="0" y="494"/>
                  </a:cubicBezTo>
                  <a:cubicBezTo>
                    <a:pt x="298" y="636"/>
                    <a:pt x="569" y="817"/>
                    <a:pt x="815" y="1024"/>
                  </a:cubicBezTo>
                  <a:cubicBezTo>
                    <a:pt x="746" y="1626"/>
                    <a:pt x="915" y="1969"/>
                    <a:pt x="1044" y="1969"/>
                  </a:cubicBezTo>
                  <a:cubicBezTo>
                    <a:pt x="1059" y="1969"/>
                    <a:pt x="1073" y="1965"/>
                    <a:pt x="1087" y="1955"/>
                  </a:cubicBezTo>
                  <a:cubicBezTo>
                    <a:pt x="1216" y="1865"/>
                    <a:pt x="1319" y="908"/>
                    <a:pt x="1319" y="908"/>
                  </a:cubicBezTo>
                  <a:cubicBezTo>
                    <a:pt x="1319" y="908"/>
                    <a:pt x="686" y="119"/>
                    <a:pt x="362" y="16"/>
                  </a:cubicBezTo>
                  <a:cubicBezTo>
                    <a:pt x="333" y="5"/>
                    <a:pt x="305" y="0"/>
                    <a:pt x="280"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52;p49"/>
            <p:cNvSpPr/>
            <p:nvPr/>
          </p:nvSpPr>
          <p:spPr>
            <a:xfrm>
              <a:off x="-1158604" y="148886"/>
              <a:ext cx="184444" cy="275268"/>
            </a:xfrm>
            <a:custGeom>
              <a:avLst/>
              <a:gdLst/>
              <a:ahLst/>
              <a:cxnLst/>
              <a:rect l="l" t="t" r="r" b="b"/>
              <a:pathLst>
                <a:path w="1320" h="1970" extrusionOk="0">
                  <a:moveTo>
                    <a:pt x="270" y="0"/>
                  </a:moveTo>
                  <a:cubicBezTo>
                    <a:pt x="21" y="0"/>
                    <a:pt x="0" y="494"/>
                    <a:pt x="0" y="494"/>
                  </a:cubicBezTo>
                  <a:cubicBezTo>
                    <a:pt x="285" y="636"/>
                    <a:pt x="556" y="817"/>
                    <a:pt x="815" y="1024"/>
                  </a:cubicBezTo>
                  <a:cubicBezTo>
                    <a:pt x="745" y="1626"/>
                    <a:pt x="914" y="1969"/>
                    <a:pt x="1043" y="1969"/>
                  </a:cubicBezTo>
                  <a:cubicBezTo>
                    <a:pt x="1058" y="1969"/>
                    <a:pt x="1073" y="1965"/>
                    <a:pt x="1086" y="1955"/>
                  </a:cubicBezTo>
                  <a:cubicBezTo>
                    <a:pt x="1203" y="1865"/>
                    <a:pt x="1319" y="908"/>
                    <a:pt x="1319" y="908"/>
                  </a:cubicBezTo>
                  <a:cubicBezTo>
                    <a:pt x="1319" y="908"/>
                    <a:pt x="685" y="119"/>
                    <a:pt x="349" y="15"/>
                  </a:cubicBezTo>
                  <a:cubicBezTo>
                    <a:pt x="320" y="5"/>
                    <a:pt x="294" y="0"/>
                    <a:pt x="270"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853;p49"/>
            <p:cNvSpPr/>
            <p:nvPr/>
          </p:nvSpPr>
          <p:spPr>
            <a:xfrm>
              <a:off x="-3045933" y="-1842124"/>
              <a:ext cx="564649" cy="907127"/>
            </a:xfrm>
            <a:custGeom>
              <a:avLst/>
              <a:gdLst/>
              <a:ahLst/>
              <a:cxnLst/>
              <a:rect l="l" t="t" r="r" b="b"/>
              <a:pathLst>
                <a:path w="4041" h="6492" extrusionOk="0">
                  <a:moveTo>
                    <a:pt x="4041" y="0"/>
                  </a:moveTo>
                  <a:lnTo>
                    <a:pt x="2334" y="220"/>
                  </a:lnTo>
                  <a:lnTo>
                    <a:pt x="2153" y="660"/>
                  </a:lnTo>
                  <a:lnTo>
                    <a:pt x="1907" y="1294"/>
                  </a:lnTo>
                  <a:lnTo>
                    <a:pt x="937" y="3001"/>
                  </a:lnTo>
                  <a:cubicBezTo>
                    <a:pt x="549" y="3945"/>
                    <a:pt x="239" y="4927"/>
                    <a:pt x="19" y="5936"/>
                  </a:cubicBezTo>
                  <a:cubicBezTo>
                    <a:pt x="0" y="6084"/>
                    <a:pt x="1038" y="6492"/>
                    <a:pt x="1832" y="6492"/>
                  </a:cubicBezTo>
                  <a:cubicBezTo>
                    <a:pt x="2146" y="6492"/>
                    <a:pt x="2422" y="6428"/>
                    <a:pt x="2579" y="6259"/>
                  </a:cubicBezTo>
                  <a:cubicBezTo>
                    <a:pt x="2967" y="5859"/>
                    <a:pt x="3575" y="2897"/>
                    <a:pt x="3575" y="2897"/>
                  </a:cubicBezTo>
                  <a:cubicBezTo>
                    <a:pt x="3536" y="2225"/>
                    <a:pt x="3834" y="841"/>
                    <a:pt x="4041"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854;p49"/>
            <p:cNvSpPr/>
            <p:nvPr/>
          </p:nvSpPr>
          <p:spPr>
            <a:xfrm>
              <a:off x="-2824741" y="-1782459"/>
              <a:ext cx="271216" cy="216582"/>
            </a:xfrm>
            <a:custGeom>
              <a:avLst/>
              <a:gdLst/>
              <a:ahLst/>
              <a:cxnLst/>
              <a:rect l="l" t="t" r="r" b="b"/>
              <a:pathLst>
                <a:path w="1941" h="1550" extrusionOk="0">
                  <a:moveTo>
                    <a:pt x="1941" y="0"/>
                  </a:moveTo>
                  <a:lnTo>
                    <a:pt x="570" y="233"/>
                  </a:lnTo>
                  <a:lnTo>
                    <a:pt x="1" y="1436"/>
                  </a:lnTo>
                  <a:cubicBezTo>
                    <a:pt x="124" y="1513"/>
                    <a:pt x="271" y="1549"/>
                    <a:pt x="427" y="1549"/>
                  </a:cubicBezTo>
                  <a:cubicBezTo>
                    <a:pt x="1057" y="1549"/>
                    <a:pt x="1847" y="953"/>
                    <a:pt x="1941"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855;p49"/>
            <p:cNvSpPr/>
            <p:nvPr/>
          </p:nvSpPr>
          <p:spPr>
            <a:xfrm>
              <a:off x="-2913190" y="-2168113"/>
              <a:ext cx="524826" cy="538100"/>
            </a:xfrm>
            <a:custGeom>
              <a:avLst/>
              <a:gdLst/>
              <a:ahLst/>
              <a:cxnLst/>
              <a:rect l="l" t="t" r="r" b="b"/>
              <a:pathLst>
                <a:path w="3756" h="3851" extrusionOk="0">
                  <a:moveTo>
                    <a:pt x="2015" y="0"/>
                  </a:moveTo>
                  <a:cubicBezTo>
                    <a:pt x="1351" y="0"/>
                    <a:pt x="750" y="290"/>
                    <a:pt x="750" y="290"/>
                  </a:cubicBezTo>
                  <a:cubicBezTo>
                    <a:pt x="479" y="562"/>
                    <a:pt x="582" y="846"/>
                    <a:pt x="349" y="1622"/>
                  </a:cubicBezTo>
                  <a:cubicBezTo>
                    <a:pt x="349" y="1635"/>
                    <a:pt x="349" y="1648"/>
                    <a:pt x="349" y="1661"/>
                  </a:cubicBezTo>
                  <a:cubicBezTo>
                    <a:pt x="323" y="1726"/>
                    <a:pt x="298" y="1803"/>
                    <a:pt x="285" y="1881"/>
                  </a:cubicBezTo>
                  <a:cubicBezTo>
                    <a:pt x="272" y="1920"/>
                    <a:pt x="259" y="1958"/>
                    <a:pt x="259" y="1997"/>
                  </a:cubicBezTo>
                  <a:cubicBezTo>
                    <a:pt x="220" y="2139"/>
                    <a:pt x="194" y="2269"/>
                    <a:pt x="168" y="2398"/>
                  </a:cubicBezTo>
                  <a:cubicBezTo>
                    <a:pt x="0" y="3277"/>
                    <a:pt x="310" y="3639"/>
                    <a:pt x="673" y="3769"/>
                  </a:cubicBezTo>
                  <a:cubicBezTo>
                    <a:pt x="816" y="3825"/>
                    <a:pt x="963" y="3850"/>
                    <a:pt x="1110" y="3850"/>
                  </a:cubicBezTo>
                  <a:cubicBezTo>
                    <a:pt x="2391" y="3850"/>
                    <a:pt x="3755" y="1943"/>
                    <a:pt x="3686" y="1583"/>
                  </a:cubicBezTo>
                  <a:cubicBezTo>
                    <a:pt x="3462" y="312"/>
                    <a:pt x="2705" y="0"/>
                    <a:pt x="2015"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856;p49"/>
            <p:cNvSpPr/>
            <p:nvPr/>
          </p:nvSpPr>
          <p:spPr>
            <a:xfrm>
              <a:off x="-2925905" y="-2268579"/>
              <a:ext cx="591058" cy="439171"/>
            </a:xfrm>
            <a:custGeom>
              <a:avLst/>
              <a:gdLst/>
              <a:ahLst/>
              <a:cxnLst/>
              <a:rect l="l" t="t" r="r" b="b"/>
              <a:pathLst>
                <a:path w="4230" h="3143" extrusionOk="0">
                  <a:moveTo>
                    <a:pt x="2070" y="0"/>
                  </a:moveTo>
                  <a:cubicBezTo>
                    <a:pt x="1462" y="13"/>
                    <a:pt x="854" y="143"/>
                    <a:pt x="285" y="388"/>
                  </a:cubicBezTo>
                  <a:cubicBezTo>
                    <a:pt x="233" y="401"/>
                    <a:pt x="169" y="440"/>
                    <a:pt x="130" y="492"/>
                  </a:cubicBezTo>
                  <a:cubicBezTo>
                    <a:pt x="91" y="544"/>
                    <a:pt x="78" y="608"/>
                    <a:pt x="65" y="673"/>
                  </a:cubicBezTo>
                  <a:cubicBezTo>
                    <a:pt x="13" y="944"/>
                    <a:pt x="1" y="1229"/>
                    <a:pt x="26" y="1500"/>
                  </a:cubicBezTo>
                  <a:cubicBezTo>
                    <a:pt x="65" y="1785"/>
                    <a:pt x="272" y="1953"/>
                    <a:pt x="518" y="2082"/>
                  </a:cubicBezTo>
                  <a:cubicBezTo>
                    <a:pt x="595" y="1694"/>
                    <a:pt x="608" y="1319"/>
                    <a:pt x="802" y="1125"/>
                  </a:cubicBezTo>
                  <a:cubicBezTo>
                    <a:pt x="1087" y="1203"/>
                    <a:pt x="1397" y="1281"/>
                    <a:pt x="1682" y="1332"/>
                  </a:cubicBezTo>
                  <a:cubicBezTo>
                    <a:pt x="1779" y="1357"/>
                    <a:pt x="1877" y="1370"/>
                    <a:pt x="1973" y="1370"/>
                  </a:cubicBezTo>
                  <a:cubicBezTo>
                    <a:pt x="2081" y="1370"/>
                    <a:pt x="2187" y="1354"/>
                    <a:pt x="2289" y="1319"/>
                  </a:cubicBezTo>
                  <a:lnTo>
                    <a:pt x="2289" y="1319"/>
                  </a:lnTo>
                  <a:cubicBezTo>
                    <a:pt x="2238" y="1410"/>
                    <a:pt x="2238" y="1526"/>
                    <a:pt x="2315" y="1604"/>
                  </a:cubicBezTo>
                  <a:cubicBezTo>
                    <a:pt x="2380" y="1682"/>
                    <a:pt x="2471" y="1720"/>
                    <a:pt x="2561" y="1733"/>
                  </a:cubicBezTo>
                  <a:cubicBezTo>
                    <a:pt x="2603" y="1737"/>
                    <a:pt x="2645" y="1738"/>
                    <a:pt x="2687" y="1738"/>
                  </a:cubicBezTo>
                  <a:cubicBezTo>
                    <a:pt x="2813" y="1738"/>
                    <a:pt x="2939" y="1724"/>
                    <a:pt x="3065" y="1694"/>
                  </a:cubicBezTo>
                  <a:lnTo>
                    <a:pt x="3065" y="1694"/>
                  </a:lnTo>
                  <a:cubicBezTo>
                    <a:pt x="3001" y="1966"/>
                    <a:pt x="2768" y="2238"/>
                    <a:pt x="2794" y="2522"/>
                  </a:cubicBezTo>
                  <a:cubicBezTo>
                    <a:pt x="2820" y="2690"/>
                    <a:pt x="2910" y="2845"/>
                    <a:pt x="3065" y="2936"/>
                  </a:cubicBezTo>
                  <a:cubicBezTo>
                    <a:pt x="3195" y="3026"/>
                    <a:pt x="3350" y="3091"/>
                    <a:pt x="3518" y="3143"/>
                  </a:cubicBezTo>
                  <a:cubicBezTo>
                    <a:pt x="3906" y="2845"/>
                    <a:pt x="4152" y="2406"/>
                    <a:pt x="4190" y="1914"/>
                  </a:cubicBezTo>
                  <a:cubicBezTo>
                    <a:pt x="4229" y="1449"/>
                    <a:pt x="4061" y="983"/>
                    <a:pt x="3725" y="647"/>
                  </a:cubicBezTo>
                  <a:cubicBezTo>
                    <a:pt x="3272" y="233"/>
                    <a:pt x="2677" y="0"/>
                    <a:pt x="20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857;p49"/>
            <p:cNvSpPr/>
            <p:nvPr/>
          </p:nvSpPr>
          <p:spPr>
            <a:xfrm>
              <a:off x="-2797634" y="-1979478"/>
              <a:ext cx="52538" cy="90545"/>
            </a:xfrm>
            <a:custGeom>
              <a:avLst/>
              <a:gdLst/>
              <a:ahLst/>
              <a:cxnLst/>
              <a:rect l="l" t="t" r="r" b="b"/>
              <a:pathLst>
                <a:path w="376" h="648" fill="none" extrusionOk="0">
                  <a:moveTo>
                    <a:pt x="376" y="1"/>
                  </a:moveTo>
                  <a:lnTo>
                    <a:pt x="376" y="1"/>
                  </a:lnTo>
                  <a:cubicBezTo>
                    <a:pt x="363" y="117"/>
                    <a:pt x="324" y="246"/>
                    <a:pt x="259" y="350"/>
                  </a:cubicBezTo>
                  <a:cubicBezTo>
                    <a:pt x="195" y="427"/>
                    <a:pt x="104" y="492"/>
                    <a:pt x="1" y="518"/>
                  </a:cubicBezTo>
                  <a:cubicBezTo>
                    <a:pt x="65" y="595"/>
                    <a:pt x="169" y="647"/>
                    <a:pt x="285" y="647"/>
                  </a:cubicBezTo>
                </a:path>
              </a:pathLst>
            </a:custGeom>
            <a:noFill/>
            <a:ln w="4200" cap="rnd" cmpd="sng">
              <a:solidFill>
                <a:srgbClr val="62320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858;p49"/>
            <p:cNvSpPr/>
            <p:nvPr/>
          </p:nvSpPr>
          <p:spPr>
            <a:xfrm>
              <a:off x="-2698286" y="-1967042"/>
              <a:ext cx="30880" cy="35072"/>
            </a:xfrm>
            <a:custGeom>
              <a:avLst/>
              <a:gdLst/>
              <a:ahLst/>
              <a:cxnLst/>
              <a:rect l="l" t="t" r="r" b="b"/>
              <a:pathLst>
                <a:path w="221" h="251" extrusionOk="0">
                  <a:moveTo>
                    <a:pt x="127" y="0"/>
                  </a:moveTo>
                  <a:cubicBezTo>
                    <a:pt x="81" y="0"/>
                    <a:pt x="37" y="48"/>
                    <a:pt x="14" y="105"/>
                  </a:cubicBezTo>
                  <a:cubicBezTo>
                    <a:pt x="1" y="157"/>
                    <a:pt x="27" y="222"/>
                    <a:pt x="79" y="248"/>
                  </a:cubicBezTo>
                  <a:cubicBezTo>
                    <a:pt x="85" y="249"/>
                    <a:pt x="92" y="250"/>
                    <a:pt x="98" y="250"/>
                  </a:cubicBezTo>
                  <a:cubicBezTo>
                    <a:pt x="143" y="250"/>
                    <a:pt x="185" y="212"/>
                    <a:pt x="208" y="144"/>
                  </a:cubicBezTo>
                  <a:cubicBezTo>
                    <a:pt x="221" y="93"/>
                    <a:pt x="195" y="28"/>
                    <a:pt x="143" y="2"/>
                  </a:cubicBezTo>
                  <a:cubicBezTo>
                    <a:pt x="138" y="1"/>
                    <a:pt x="132" y="0"/>
                    <a:pt x="127" y="0"/>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859;p49"/>
            <p:cNvSpPr/>
            <p:nvPr/>
          </p:nvSpPr>
          <p:spPr>
            <a:xfrm>
              <a:off x="-2819292" y="-1992473"/>
              <a:ext cx="32697" cy="35072"/>
            </a:xfrm>
            <a:custGeom>
              <a:avLst/>
              <a:gdLst/>
              <a:ahLst/>
              <a:cxnLst/>
              <a:rect l="l" t="t" r="r" b="b"/>
              <a:pathLst>
                <a:path w="234" h="251" extrusionOk="0">
                  <a:moveTo>
                    <a:pt x="123" y="1"/>
                  </a:moveTo>
                  <a:cubicBezTo>
                    <a:pt x="79" y="1"/>
                    <a:pt x="38" y="39"/>
                    <a:pt x="26" y="106"/>
                  </a:cubicBezTo>
                  <a:cubicBezTo>
                    <a:pt x="1" y="158"/>
                    <a:pt x="26" y="223"/>
                    <a:pt x="91" y="249"/>
                  </a:cubicBezTo>
                  <a:cubicBezTo>
                    <a:pt x="96" y="250"/>
                    <a:pt x="102" y="251"/>
                    <a:pt x="107" y="251"/>
                  </a:cubicBezTo>
                  <a:cubicBezTo>
                    <a:pt x="153" y="251"/>
                    <a:pt x="196" y="203"/>
                    <a:pt x="207" y="145"/>
                  </a:cubicBezTo>
                  <a:cubicBezTo>
                    <a:pt x="233" y="81"/>
                    <a:pt x="207" y="16"/>
                    <a:pt x="143" y="3"/>
                  </a:cubicBezTo>
                  <a:cubicBezTo>
                    <a:pt x="136" y="1"/>
                    <a:pt x="130" y="1"/>
                    <a:pt x="123" y="1"/>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860;p49"/>
            <p:cNvSpPr/>
            <p:nvPr/>
          </p:nvSpPr>
          <p:spPr>
            <a:xfrm>
              <a:off x="-2839133" y="-1854839"/>
              <a:ext cx="139311" cy="93899"/>
            </a:xfrm>
            <a:custGeom>
              <a:avLst/>
              <a:gdLst/>
              <a:ahLst/>
              <a:cxnLst/>
              <a:rect l="l" t="t" r="r" b="b"/>
              <a:pathLst>
                <a:path w="997" h="672" extrusionOk="0">
                  <a:moveTo>
                    <a:pt x="65" y="1"/>
                  </a:moveTo>
                  <a:cubicBezTo>
                    <a:pt x="65" y="1"/>
                    <a:pt x="0" y="570"/>
                    <a:pt x="362" y="660"/>
                  </a:cubicBezTo>
                  <a:cubicBezTo>
                    <a:pt x="395" y="668"/>
                    <a:pt x="426" y="672"/>
                    <a:pt x="456" y="672"/>
                  </a:cubicBezTo>
                  <a:cubicBezTo>
                    <a:pt x="830" y="672"/>
                    <a:pt x="996" y="117"/>
                    <a:pt x="996" y="117"/>
                  </a:cubicBezTo>
                  <a:cubicBezTo>
                    <a:pt x="388" y="40"/>
                    <a:pt x="65" y="1"/>
                    <a:pt x="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861;p49"/>
            <p:cNvSpPr/>
            <p:nvPr/>
          </p:nvSpPr>
          <p:spPr>
            <a:xfrm>
              <a:off x="-2671178" y="-2060801"/>
              <a:ext cx="56171" cy="65254"/>
            </a:xfrm>
            <a:custGeom>
              <a:avLst/>
              <a:gdLst/>
              <a:ahLst/>
              <a:cxnLst/>
              <a:rect l="l" t="t" r="r" b="b"/>
              <a:pathLst>
                <a:path w="402" h="467" fill="none" extrusionOk="0">
                  <a:moveTo>
                    <a:pt x="1" y="246"/>
                  </a:moveTo>
                  <a:cubicBezTo>
                    <a:pt x="298" y="1"/>
                    <a:pt x="402" y="466"/>
                    <a:pt x="363" y="376"/>
                  </a:cubicBezTo>
                </a:path>
              </a:pathLst>
            </a:custGeom>
            <a:noFill/>
            <a:ln w="42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862;p49"/>
            <p:cNvSpPr/>
            <p:nvPr/>
          </p:nvSpPr>
          <p:spPr>
            <a:xfrm>
              <a:off x="-2799450" y="-2102301"/>
              <a:ext cx="56171" cy="63298"/>
            </a:xfrm>
            <a:custGeom>
              <a:avLst/>
              <a:gdLst/>
              <a:ahLst/>
              <a:cxnLst/>
              <a:rect l="l" t="t" r="r" b="b"/>
              <a:pathLst>
                <a:path w="402" h="453" fill="none" extrusionOk="0">
                  <a:moveTo>
                    <a:pt x="1" y="233"/>
                  </a:moveTo>
                  <a:cubicBezTo>
                    <a:pt x="298" y="0"/>
                    <a:pt x="402" y="453"/>
                    <a:pt x="376" y="362"/>
                  </a:cubicBezTo>
                </a:path>
              </a:pathLst>
            </a:custGeom>
            <a:noFill/>
            <a:ln w="42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863;p49"/>
            <p:cNvSpPr/>
            <p:nvPr/>
          </p:nvSpPr>
          <p:spPr>
            <a:xfrm>
              <a:off x="-2509511" y="-1882925"/>
              <a:ext cx="171030" cy="144900"/>
            </a:xfrm>
            <a:custGeom>
              <a:avLst/>
              <a:gdLst/>
              <a:ahLst/>
              <a:cxnLst/>
              <a:rect l="l" t="t" r="r" b="b"/>
              <a:pathLst>
                <a:path w="1224" h="1037" extrusionOk="0">
                  <a:moveTo>
                    <a:pt x="654" y="0"/>
                  </a:moveTo>
                  <a:cubicBezTo>
                    <a:pt x="242" y="0"/>
                    <a:pt x="0" y="485"/>
                    <a:pt x="254" y="823"/>
                  </a:cubicBezTo>
                  <a:cubicBezTo>
                    <a:pt x="365" y="969"/>
                    <a:pt x="522" y="1037"/>
                    <a:pt x="675" y="1037"/>
                  </a:cubicBezTo>
                  <a:cubicBezTo>
                    <a:pt x="914" y="1037"/>
                    <a:pt x="1145" y="873"/>
                    <a:pt x="1185" y="590"/>
                  </a:cubicBezTo>
                  <a:cubicBezTo>
                    <a:pt x="1223" y="305"/>
                    <a:pt x="1029" y="47"/>
                    <a:pt x="745" y="8"/>
                  </a:cubicBezTo>
                  <a:cubicBezTo>
                    <a:pt x="714" y="3"/>
                    <a:pt x="684" y="0"/>
                    <a:pt x="654"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864;p49"/>
            <p:cNvSpPr/>
            <p:nvPr/>
          </p:nvSpPr>
          <p:spPr>
            <a:xfrm>
              <a:off x="-2452501" y="-1851206"/>
              <a:ext cx="79646" cy="72380"/>
            </a:xfrm>
            <a:custGeom>
              <a:avLst/>
              <a:gdLst/>
              <a:ahLst/>
              <a:cxnLst/>
              <a:rect l="l" t="t" r="r" b="b"/>
              <a:pathLst>
                <a:path w="570" h="518" fill="none" extrusionOk="0">
                  <a:moveTo>
                    <a:pt x="544" y="311"/>
                  </a:moveTo>
                  <a:cubicBezTo>
                    <a:pt x="570" y="221"/>
                    <a:pt x="531" y="130"/>
                    <a:pt x="453" y="78"/>
                  </a:cubicBezTo>
                  <a:cubicBezTo>
                    <a:pt x="311" y="1"/>
                    <a:pt x="1" y="156"/>
                    <a:pt x="78" y="518"/>
                  </a:cubicBezTo>
                </a:path>
              </a:pathLst>
            </a:custGeom>
            <a:noFill/>
            <a:ln w="4200" cap="rnd" cmpd="sng">
              <a:solidFill>
                <a:srgbClr val="62320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865;p49"/>
            <p:cNvSpPr/>
            <p:nvPr/>
          </p:nvSpPr>
          <p:spPr>
            <a:xfrm>
              <a:off x="-2692836" y="-1894523"/>
              <a:ext cx="97811" cy="57150"/>
            </a:xfrm>
            <a:custGeom>
              <a:avLst/>
              <a:gdLst/>
              <a:ahLst/>
              <a:cxnLst/>
              <a:rect l="l" t="t" r="r" b="b"/>
              <a:pathLst>
                <a:path w="700" h="409" extrusionOk="0">
                  <a:moveTo>
                    <a:pt x="283" y="0"/>
                  </a:moveTo>
                  <a:cubicBezTo>
                    <a:pt x="152" y="0"/>
                    <a:pt x="47" y="49"/>
                    <a:pt x="27" y="130"/>
                  </a:cubicBezTo>
                  <a:cubicBezTo>
                    <a:pt x="1" y="233"/>
                    <a:pt x="130" y="349"/>
                    <a:pt x="298" y="388"/>
                  </a:cubicBezTo>
                  <a:cubicBezTo>
                    <a:pt x="347" y="402"/>
                    <a:pt x="394" y="409"/>
                    <a:pt x="438" y="409"/>
                  </a:cubicBezTo>
                  <a:cubicBezTo>
                    <a:pt x="559" y="409"/>
                    <a:pt x="654" y="361"/>
                    <a:pt x="673" y="285"/>
                  </a:cubicBezTo>
                  <a:cubicBezTo>
                    <a:pt x="699" y="181"/>
                    <a:pt x="570" y="65"/>
                    <a:pt x="402" y="13"/>
                  </a:cubicBezTo>
                  <a:cubicBezTo>
                    <a:pt x="361" y="5"/>
                    <a:pt x="321" y="0"/>
                    <a:pt x="283" y="0"/>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866;p49"/>
            <p:cNvSpPr/>
            <p:nvPr/>
          </p:nvSpPr>
          <p:spPr>
            <a:xfrm>
              <a:off x="-2877140" y="-1941472"/>
              <a:ext cx="59804" cy="56171"/>
            </a:xfrm>
            <a:custGeom>
              <a:avLst/>
              <a:gdLst/>
              <a:ahLst/>
              <a:cxnLst/>
              <a:rect l="l" t="t" r="r" b="b"/>
              <a:pathLst>
                <a:path w="428" h="402" extrusionOk="0">
                  <a:moveTo>
                    <a:pt x="91" y="0"/>
                  </a:moveTo>
                  <a:cubicBezTo>
                    <a:pt x="91" y="13"/>
                    <a:pt x="91" y="26"/>
                    <a:pt x="91" y="26"/>
                  </a:cubicBezTo>
                  <a:cubicBezTo>
                    <a:pt x="65" y="104"/>
                    <a:pt x="40" y="181"/>
                    <a:pt x="27" y="259"/>
                  </a:cubicBezTo>
                  <a:cubicBezTo>
                    <a:pt x="14" y="298"/>
                    <a:pt x="1" y="336"/>
                    <a:pt x="1" y="375"/>
                  </a:cubicBezTo>
                  <a:lnTo>
                    <a:pt x="40" y="388"/>
                  </a:lnTo>
                  <a:cubicBezTo>
                    <a:pt x="78" y="397"/>
                    <a:pt x="117" y="401"/>
                    <a:pt x="153" y="401"/>
                  </a:cubicBezTo>
                  <a:cubicBezTo>
                    <a:pt x="277" y="401"/>
                    <a:pt x="382" y="354"/>
                    <a:pt x="402" y="285"/>
                  </a:cubicBezTo>
                  <a:cubicBezTo>
                    <a:pt x="427" y="168"/>
                    <a:pt x="298" y="52"/>
                    <a:pt x="130" y="0"/>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867;p49"/>
            <p:cNvSpPr/>
            <p:nvPr/>
          </p:nvSpPr>
          <p:spPr>
            <a:xfrm>
              <a:off x="-2477792" y="-2493125"/>
              <a:ext cx="1066280" cy="1215791"/>
            </a:xfrm>
            <a:custGeom>
              <a:avLst/>
              <a:gdLst/>
              <a:ahLst/>
              <a:cxnLst/>
              <a:rect l="l" t="t" r="r" b="b"/>
              <a:pathLst>
                <a:path w="7631" h="8701" extrusionOk="0">
                  <a:moveTo>
                    <a:pt x="4038" y="0"/>
                  </a:moveTo>
                  <a:cubicBezTo>
                    <a:pt x="3665" y="0"/>
                    <a:pt x="3307" y="116"/>
                    <a:pt x="3014" y="327"/>
                  </a:cubicBezTo>
                  <a:cubicBezTo>
                    <a:pt x="2864" y="431"/>
                    <a:pt x="2693" y="566"/>
                    <a:pt x="2511" y="566"/>
                  </a:cubicBezTo>
                  <a:cubicBezTo>
                    <a:pt x="2489" y="566"/>
                    <a:pt x="2467" y="564"/>
                    <a:pt x="2445" y="560"/>
                  </a:cubicBezTo>
                  <a:cubicBezTo>
                    <a:pt x="2315" y="508"/>
                    <a:pt x="2186" y="444"/>
                    <a:pt x="2083" y="353"/>
                  </a:cubicBezTo>
                  <a:cubicBezTo>
                    <a:pt x="1858" y="200"/>
                    <a:pt x="1612" y="130"/>
                    <a:pt x="1372" y="130"/>
                  </a:cubicBezTo>
                  <a:cubicBezTo>
                    <a:pt x="741" y="130"/>
                    <a:pt x="155" y="611"/>
                    <a:pt x="117" y="1323"/>
                  </a:cubicBezTo>
                  <a:cubicBezTo>
                    <a:pt x="91" y="1788"/>
                    <a:pt x="1" y="2021"/>
                    <a:pt x="208" y="2435"/>
                  </a:cubicBezTo>
                  <a:cubicBezTo>
                    <a:pt x="393" y="2855"/>
                    <a:pt x="813" y="3109"/>
                    <a:pt x="1267" y="3109"/>
                  </a:cubicBezTo>
                  <a:cubicBezTo>
                    <a:pt x="1289" y="3109"/>
                    <a:pt x="1311" y="3109"/>
                    <a:pt x="1333" y="3107"/>
                  </a:cubicBezTo>
                  <a:cubicBezTo>
                    <a:pt x="1565" y="3056"/>
                    <a:pt x="1785" y="2991"/>
                    <a:pt x="2005" y="2901"/>
                  </a:cubicBezTo>
                  <a:cubicBezTo>
                    <a:pt x="2083" y="2875"/>
                    <a:pt x="2162" y="2862"/>
                    <a:pt x="2239" y="2862"/>
                  </a:cubicBezTo>
                  <a:cubicBezTo>
                    <a:pt x="2395" y="2862"/>
                    <a:pt x="2544" y="2914"/>
                    <a:pt x="2665" y="3017"/>
                  </a:cubicBezTo>
                  <a:cubicBezTo>
                    <a:pt x="2859" y="3211"/>
                    <a:pt x="2833" y="3534"/>
                    <a:pt x="2755" y="3806"/>
                  </a:cubicBezTo>
                  <a:cubicBezTo>
                    <a:pt x="2691" y="4064"/>
                    <a:pt x="2600" y="4362"/>
                    <a:pt x="2729" y="4608"/>
                  </a:cubicBezTo>
                  <a:cubicBezTo>
                    <a:pt x="2988" y="5125"/>
                    <a:pt x="3932" y="5008"/>
                    <a:pt x="4087" y="5552"/>
                  </a:cubicBezTo>
                  <a:cubicBezTo>
                    <a:pt x="4165" y="5797"/>
                    <a:pt x="4023" y="6056"/>
                    <a:pt x="3893" y="6289"/>
                  </a:cubicBezTo>
                  <a:cubicBezTo>
                    <a:pt x="3583" y="6819"/>
                    <a:pt x="3337" y="7504"/>
                    <a:pt x="3660" y="8035"/>
                  </a:cubicBezTo>
                  <a:cubicBezTo>
                    <a:pt x="3945" y="8487"/>
                    <a:pt x="4527" y="8629"/>
                    <a:pt x="5057" y="8681"/>
                  </a:cubicBezTo>
                  <a:cubicBezTo>
                    <a:pt x="5168" y="8694"/>
                    <a:pt x="5282" y="8701"/>
                    <a:pt x="5397" y="8701"/>
                  </a:cubicBezTo>
                  <a:cubicBezTo>
                    <a:pt x="5983" y="8701"/>
                    <a:pt x="6597" y="8525"/>
                    <a:pt x="6932" y="8060"/>
                  </a:cubicBezTo>
                  <a:cubicBezTo>
                    <a:pt x="6363" y="7750"/>
                    <a:pt x="6105" y="7052"/>
                    <a:pt x="6337" y="6444"/>
                  </a:cubicBezTo>
                  <a:cubicBezTo>
                    <a:pt x="6505" y="6030"/>
                    <a:pt x="6880" y="5733"/>
                    <a:pt x="7165" y="5384"/>
                  </a:cubicBezTo>
                  <a:cubicBezTo>
                    <a:pt x="7449" y="5034"/>
                    <a:pt x="7631" y="4517"/>
                    <a:pt x="7372" y="4142"/>
                  </a:cubicBezTo>
                  <a:cubicBezTo>
                    <a:pt x="7281" y="4026"/>
                    <a:pt x="7165" y="3909"/>
                    <a:pt x="7049" y="3806"/>
                  </a:cubicBezTo>
                  <a:cubicBezTo>
                    <a:pt x="6932" y="3689"/>
                    <a:pt x="6893" y="3521"/>
                    <a:pt x="6945" y="3366"/>
                  </a:cubicBezTo>
                  <a:cubicBezTo>
                    <a:pt x="6984" y="3301"/>
                    <a:pt x="7036" y="3237"/>
                    <a:pt x="7087" y="3185"/>
                  </a:cubicBezTo>
                  <a:cubicBezTo>
                    <a:pt x="7385" y="2810"/>
                    <a:pt x="7139" y="2215"/>
                    <a:pt x="6738" y="1957"/>
                  </a:cubicBezTo>
                  <a:cubicBezTo>
                    <a:pt x="6337" y="1685"/>
                    <a:pt x="5833" y="1620"/>
                    <a:pt x="5393" y="1452"/>
                  </a:cubicBezTo>
                  <a:cubicBezTo>
                    <a:pt x="5303" y="1426"/>
                    <a:pt x="5225" y="1388"/>
                    <a:pt x="5173" y="1323"/>
                  </a:cubicBezTo>
                  <a:cubicBezTo>
                    <a:pt x="5018" y="1181"/>
                    <a:pt x="5044" y="948"/>
                    <a:pt x="5005" y="741"/>
                  </a:cubicBezTo>
                  <a:cubicBezTo>
                    <a:pt x="4902" y="340"/>
                    <a:pt x="4553" y="56"/>
                    <a:pt x="4152" y="4"/>
                  </a:cubicBezTo>
                  <a:cubicBezTo>
                    <a:pt x="4114" y="1"/>
                    <a:pt x="4076" y="0"/>
                    <a:pt x="40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868;p49"/>
            <p:cNvSpPr/>
            <p:nvPr/>
          </p:nvSpPr>
          <p:spPr>
            <a:xfrm>
              <a:off x="-4846770" y="-291822"/>
              <a:ext cx="3829161" cy="1913043"/>
            </a:xfrm>
            <a:custGeom>
              <a:avLst/>
              <a:gdLst/>
              <a:ahLst/>
              <a:cxnLst/>
              <a:rect l="l" t="t" r="r" b="b"/>
              <a:pathLst>
                <a:path w="27404" h="13691" extrusionOk="0">
                  <a:moveTo>
                    <a:pt x="9700" y="1"/>
                  </a:moveTo>
                  <a:cubicBezTo>
                    <a:pt x="9480" y="790"/>
                    <a:pt x="9027" y="1579"/>
                    <a:pt x="8420" y="2368"/>
                  </a:cubicBezTo>
                  <a:cubicBezTo>
                    <a:pt x="6286" y="5135"/>
                    <a:pt x="2316" y="7734"/>
                    <a:pt x="712" y="8730"/>
                  </a:cubicBezTo>
                  <a:lnTo>
                    <a:pt x="492" y="8872"/>
                  </a:lnTo>
                  <a:cubicBezTo>
                    <a:pt x="182" y="9053"/>
                    <a:pt x="1" y="9157"/>
                    <a:pt x="1" y="9157"/>
                  </a:cubicBezTo>
                  <a:cubicBezTo>
                    <a:pt x="1864" y="10793"/>
                    <a:pt x="7204" y="13690"/>
                    <a:pt x="10781" y="13690"/>
                  </a:cubicBezTo>
                  <a:cubicBezTo>
                    <a:pt x="11473" y="13690"/>
                    <a:pt x="12100" y="13581"/>
                    <a:pt x="12622" y="13334"/>
                  </a:cubicBezTo>
                  <a:cubicBezTo>
                    <a:pt x="13869" y="12750"/>
                    <a:pt x="14901" y="12650"/>
                    <a:pt x="15967" y="12650"/>
                  </a:cubicBezTo>
                  <a:cubicBezTo>
                    <a:pt x="16530" y="12650"/>
                    <a:pt x="17103" y="12678"/>
                    <a:pt x="17722" y="12678"/>
                  </a:cubicBezTo>
                  <a:cubicBezTo>
                    <a:pt x="18973" y="12678"/>
                    <a:pt x="20413" y="12563"/>
                    <a:pt x="22347" y="11873"/>
                  </a:cubicBezTo>
                  <a:cubicBezTo>
                    <a:pt x="27042" y="10191"/>
                    <a:pt x="27404" y="4036"/>
                    <a:pt x="27404" y="4036"/>
                  </a:cubicBezTo>
                  <a:lnTo>
                    <a:pt x="27404" y="4036"/>
                  </a:lnTo>
                  <a:cubicBezTo>
                    <a:pt x="27404" y="4036"/>
                    <a:pt x="27003" y="4113"/>
                    <a:pt x="26395" y="4230"/>
                  </a:cubicBezTo>
                  <a:lnTo>
                    <a:pt x="26136" y="4269"/>
                  </a:lnTo>
                  <a:cubicBezTo>
                    <a:pt x="24710" y="4528"/>
                    <a:pt x="22399" y="4895"/>
                    <a:pt x="20924" y="4895"/>
                  </a:cubicBezTo>
                  <a:cubicBezTo>
                    <a:pt x="20486" y="4895"/>
                    <a:pt x="20123" y="4863"/>
                    <a:pt x="19877" y="4786"/>
                  </a:cubicBezTo>
                  <a:cubicBezTo>
                    <a:pt x="19373" y="4631"/>
                    <a:pt x="18882" y="4062"/>
                    <a:pt x="18468" y="3376"/>
                  </a:cubicBezTo>
                  <a:cubicBezTo>
                    <a:pt x="17640" y="1993"/>
                    <a:pt x="17071" y="117"/>
                    <a:pt x="17071" y="117"/>
                  </a:cubicBezTo>
                  <a:lnTo>
                    <a:pt x="13993" y="79"/>
                  </a:lnTo>
                  <a:lnTo>
                    <a:pt x="11161" y="27"/>
                  </a:lnTo>
                  <a:lnTo>
                    <a:pt x="975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869;p49"/>
            <p:cNvSpPr/>
            <p:nvPr/>
          </p:nvSpPr>
          <p:spPr>
            <a:xfrm>
              <a:off x="-2909697" y="-472492"/>
              <a:ext cx="643457" cy="689009"/>
            </a:xfrm>
            <a:custGeom>
              <a:avLst/>
              <a:gdLst/>
              <a:ahLst/>
              <a:cxnLst/>
              <a:rect l="l" t="t" r="r" b="b"/>
              <a:pathLst>
                <a:path w="4605" h="4931" extrusionOk="0">
                  <a:moveTo>
                    <a:pt x="2975" y="1"/>
                  </a:moveTo>
                  <a:cubicBezTo>
                    <a:pt x="2109" y="130"/>
                    <a:pt x="673" y="350"/>
                    <a:pt x="492" y="376"/>
                  </a:cubicBezTo>
                  <a:cubicBezTo>
                    <a:pt x="298" y="402"/>
                    <a:pt x="182" y="815"/>
                    <a:pt x="117" y="1372"/>
                  </a:cubicBezTo>
                  <a:lnTo>
                    <a:pt x="117" y="1436"/>
                  </a:lnTo>
                  <a:cubicBezTo>
                    <a:pt x="1" y="2548"/>
                    <a:pt x="91" y="4191"/>
                    <a:pt x="104" y="4605"/>
                  </a:cubicBezTo>
                  <a:cubicBezTo>
                    <a:pt x="115" y="4850"/>
                    <a:pt x="662" y="4931"/>
                    <a:pt x="1388" y="4931"/>
                  </a:cubicBezTo>
                  <a:cubicBezTo>
                    <a:pt x="2459" y="4931"/>
                    <a:pt x="3918" y="4754"/>
                    <a:pt x="4605" y="4669"/>
                  </a:cubicBezTo>
                  <a:cubicBezTo>
                    <a:pt x="3777" y="3286"/>
                    <a:pt x="3195" y="1423"/>
                    <a:pt x="3195" y="1423"/>
                  </a:cubicBezTo>
                  <a:cubicBezTo>
                    <a:pt x="3053" y="958"/>
                    <a:pt x="2975" y="479"/>
                    <a:pt x="29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870;p49"/>
            <p:cNvSpPr/>
            <p:nvPr/>
          </p:nvSpPr>
          <p:spPr>
            <a:xfrm>
              <a:off x="-3670385" y="-506726"/>
              <a:ext cx="399488" cy="620261"/>
            </a:xfrm>
            <a:custGeom>
              <a:avLst/>
              <a:gdLst/>
              <a:ahLst/>
              <a:cxnLst/>
              <a:rect l="l" t="t" r="r" b="b"/>
              <a:pathLst>
                <a:path w="2859" h="4439" extrusionOk="0">
                  <a:moveTo>
                    <a:pt x="945" y="0"/>
                  </a:moveTo>
                  <a:lnTo>
                    <a:pt x="945" y="0"/>
                  </a:lnTo>
                  <a:cubicBezTo>
                    <a:pt x="1177" y="479"/>
                    <a:pt x="1294" y="1009"/>
                    <a:pt x="1268" y="1539"/>
                  </a:cubicBezTo>
                  <a:cubicBezTo>
                    <a:pt x="1061" y="2328"/>
                    <a:pt x="608" y="3117"/>
                    <a:pt x="1" y="3906"/>
                  </a:cubicBezTo>
                  <a:cubicBezTo>
                    <a:pt x="667" y="4155"/>
                    <a:pt x="1492" y="4439"/>
                    <a:pt x="1910" y="4439"/>
                  </a:cubicBezTo>
                  <a:cubicBezTo>
                    <a:pt x="2011" y="4439"/>
                    <a:pt x="2089" y="4422"/>
                    <a:pt x="2134" y="4384"/>
                  </a:cubicBezTo>
                  <a:cubicBezTo>
                    <a:pt x="2393" y="4164"/>
                    <a:pt x="2613" y="2651"/>
                    <a:pt x="2742" y="1604"/>
                  </a:cubicBezTo>
                  <a:cubicBezTo>
                    <a:pt x="2742" y="1591"/>
                    <a:pt x="2742" y="1578"/>
                    <a:pt x="2742" y="1565"/>
                  </a:cubicBezTo>
                  <a:cubicBezTo>
                    <a:pt x="2820" y="1009"/>
                    <a:pt x="2859" y="582"/>
                    <a:pt x="2859" y="582"/>
                  </a:cubicBezTo>
                  <a:cubicBezTo>
                    <a:pt x="2212" y="427"/>
                    <a:pt x="1565" y="233"/>
                    <a:pt x="9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871;p49"/>
            <p:cNvSpPr/>
            <p:nvPr/>
          </p:nvSpPr>
          <p:spPr>
            <a:xfrm>
              <a:off x="-3491671" y="-418138"/>
              <a:ext cx="813508" cy="505962"/>
            </a:xfrm>
            <a:custGeom>
              <a:avLst/>
              <a:gdLst/>
              <a:ahLst/>
              <a:cxnLst/>
              <a:rect l="l" t="t" r="r" b="b"/>
              <a:pathLst>
                <a:path w="5822" h="3621" extrusionOk="0">
                  <a:moveTo>
                    <a:pt x="2627" y="1345"/>
                  </a:moveTo>
                  <a:cubicBezTo>
                    <a:pt x="3364" y="1746"/>
                    <a:pt x="4127" y="2095"/>
                    <a:pt x="4890" y="2470"/>
                  </a:cubicBezTo>
                  <a:cubicBezTo>
                    <a:pt x="4347" y="2703"/>
                    <a:pt x="3726" y="2767"/>
                    <a:pt x="3131" y="2832"/>
                  </a:cubicBezTo>
                  <a:cubicBezTo>
                    <a:pt x="2278" y="2625"/>
                    <a:pt x="1463" y="2328"/>
                    <a:pt x="674" y="1952"/>
                  </a:cubicBezTo>
                  <a:cubicBezTo>
                    <a:pt x="1321" y="1771"/>
                    <a:pt x="1980" y="1565"/>
                    <a:pt x="2627" y="1345"/>
                  </a:cubicBezTo>
                  <a:close/>
                  <a:moveTo>
                    <a:pt x="870" y="1"/>
                  </a:moveTo>
                  <a:cubicBezTo>
                    <a:pt x="763" y="1"/>
                    <a:pt x="673" y="133"/>
                    <a:pt x="778" y="207"/>
                  </a:cubicBezTo>
                  <a:cubicBezTo>
                    <a:pt x="1282" y="569"/>
                    <a:pt x="1799" y="892"/>
                    <a:pt x="2343" y="1177"/>
                  </a:cubicBezTo>
                  <a:cubicBezTo>
                    <a:pt x="1618" y="1422"/>
                    <a:pt x="881" y="1642"/>
                    <a:pt x="144" y="1823"/>
                  </a:cubicBezTo>
                  <a:cubicBezTo>
                    <a:pt x="1" y="1859"/>
                    <a:pt x="67" y="2060"/>
                    <a:pt x="200" y="2060"/>
                  </a:cubicBezTo>
                  <a:cubicBezTo>
                    <a:pt x="211" y="2060"/>
                    <a:pt x="223" y="2059"/>
                    <a:pt x="235" y="2056"/>
                  </a:cubicBezTo>
                  <a:lnTo>
                    <a:pt x="325" y="2030"/>
                  </a:lnTo>
                  <a:cubicBezTo>
                    <a:pt x="338" y="2043"/>
                    <a:pt x="338" y="2043"/>
                    <a:pt x="351" y="2056"/>
                  </a:cubicBezTo>
                  <a:cubicBezTo>
                    <a:pt x="1036" y="2405"/>
                    <a:pt x="1761" y="2690"/>
                    <a:pt x="2498" y="2897"/>
                  </a:cubicBezTo>
                  <a:cubicBezTo>
                    <a:pt x="1735" y="3000"/>
                    <a:pt x="972" y="3103"/>
                    <a:pt x="209" y="3168"/>
                  </a:cubicBezTo>
                  <a:cubicBezTo>
                    <a:pt x="54" y="3194"/>
                    <a:pt x="79" y="3414"/>
                    <a:pt x="222" y="3414"/>
                  </a:cubicBezTo>
                  <a:cubicBezTo>
                    <a:pt x="1192" y="3323"/>
                    <a:pt x="2149" y="3207"/>
                    <a:pt x="3093" y="3065"/>
                  </a:cubicBezTo>
                  <a:cubicBezTo>
                    <a:pt x="3946" y="3284"/>
                    <a:pt x="4813" y="3453"/>
                    <a:pt x="5679" y="3621"/>
                  </a:cubicBezTo>
                  <a:cubicBezTo>
                    <a:pt x="5808" y="3595"/>
                    <a:pt x="5821" y="3427"/>
                    <a:pt x="5718" y="3375"/>
                  </a:cubicBezTo>
                  <a:cubicBezTo>
                    <a:pt x="5071" y="3259"/>
                    <a:pt x="4412" y="3129"/>
                    <a:pt x="3752" y="2987"/>
                  </a:cubicBezTo>
                  <a:cubicBezTo>
                    <a:pt x="4244" y="2935"/>
                    <a:pt x="4722" y="2806"/>
                    <a:pt x="5162" y="2599"/>
                  </a:cubicBezTo>
                  <a:lnTo>
                    <a:pt x="5175" y="2599"/>
                  </a:lnTo>
                  <a:cubicBezTo>
                    <a:pt x="5195" y="2608"/>
                    <a:pt x="5215" y="2611"/>
                    <a:pt x="5233" y="2611"/>
                  </a:cubicBezTo>
                  <a:cubicBezTo>
                    <a:pt x="5353" y="2611"/>
                    <a:pt x="5415" y="2447"/>
                    <a:pt x="5291" y="2379"/>
                  </a:cubicBezTo>
                  <a:cubicBezTo>
                    <a:pt x="5265" y="2353"/>
                    <a:pt x="5226" y="2328"/>
                    <a:pt x="5188" y="2328"/>
                  </a:cubicBezTo>
                  <a:cubicBezTo>
                    <a:pt x="4438" y="1965"/>
                    <a:pt x="3687" y="1616"/>
                    <a:pt x="2950" y="1228"/>
                  </a:cubicBezTo>
                  <a:cubicBezTo>
                    <a:pt x="3752" y="944"/>
                    <a:pt x="4541" y="620"/>
                    <a:pt x="5330" y="284"/>
                  </a:cubicBezTo>
                  <a:cubicBezTo>
                    <a:pt x="5456" y="227"/>
                    <a:pt x="5409" y="28"/>
                    <a:pt x="5289" y="28"/>
                  </a:cubicBezTo>
                  <a:cubicBezTo>
                    <a:pt x="5274" y="28"/>
                    <a:pt x="5257" y="31"/>
                    <a:pt x="5239" y="39"/>
                  </a:cubicBezTo>
                  <a:cubicBezTo>
                    <a:pt x="4399" y="426"/>
                    <a:pt x="3532" y="763"/>
                    <a:pt x="2653" y="1073"/>
                  </a:cubicBezTo>
                  <a:cubicBezTo>
                    <a:pt x="2071" y="750"/>
                    <a:pt x="1489" y="401"/>
                    <a:pt x="946" y="26"/>
                  </a:cubicBezTo>
                  <a:cubicBezTo>
                    <a:pt x="921" y="8"/>
                    <a:pt x="895" y="1"/>
                    <a:pt x="870" y="1"/>
                  </a:cubicBezTo>
                  <a:close/>
                </a:path>
              </a:pathLst>
            </a:custGeom>
            <a:solidFill>
              <a:srgbClr val="1B1B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 name="Google Shape;1872;p49"/>
            <p:cNvGrpSpPr/>
            <p:nvPr/>
          </p:nvGrpSpPr>
          <p:grpSpPr>
            <a:xfrm>
              <a:off x="-3611978" y="-1560568"/>
              <a:ext cx="1502933" cy="1026874"/>
              <a:chOff x="-3611978" y="-1560568"/>
              <a:chExt cx="1502933" cy="1026874"/>
            </a:xfrm>
          </p:grpSpPr>
          <p:sp>
            <p:nvSpPr>
              <p:cNvPr id="78" name="Google Shape;1873;p49"/>
              <p:cNvSpPr/>
              <p:nvPr/>
            </p:nvSpPr>
            <p:spPr>
              <a:xfrm>
                <a:off x="-2689902" y="-902860"/>
                <a:ext cx="44993" cy="33256"/>
              </a:xfrm>
              <a:custGeom>
                <a:avLst/>
                <a:gdLst/>
                <a:ahLst/>
                <a:cxnLst/>
                <a:rect l="l" t="t" r="r" b="b"/>
                <a:pathLst>
                  <a:path w="322" h="238" extrusionOk="0">
                    <a:moveTo>
                      <a:pt x="162" y="1"/>
                    </a:moveTo>
                    <a:cubicBezTo>
                      <a:pt x="28" y="1"/>
                      <a:pt x="1" y="199"/>
                      <a:pt x="135" y="236"/>
                    </a:cubicBezTo>
                    <a:cubicBezTo>
                      <a:pt x="144" y="237"/>
                      <a:pt x="152" y="238"/>
                      <a:pt x="160" y="238"/>
                    </a:cubicBezTo>
                    <a:cubicBezTo>
                      <a:pt x="294" y="238"/>
                      <a:pt x="321" y="40"/>
                      <a:pt x="187" y="3"/>
                    </a:cubicBezTo>
                    <a:cubicBezTo>
                      <a:pt x="178" y="2"/>
                      <a:pt x="170" y="1"/>
                      <a:pt x="1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874;p49"/>
              <p:cNvSpPr/>
              <p:nvPr/>
            </p:nvSpPr>
            <p:spPr>
              <a:xfrm>
                <a:off x="-2884545" y="-740354"/>
                <a:ext cx="37587" cy="36470"/>
              </a:xfrm>
              <a:custGeom>
                <a:avLst/>
                <a:gdLst/>
                <a:ahLst/>
                <a:cxnLst/>
                <a:rect l="l" t="t" r="r" b="b"/>
                <a:pathLst>
                  <a:path w="269" h="261" extrusionOk="0">
                    <a:moveTo>
                      <a:pt x="129" y="1"/>
                    </a:moveTo>
                    <a:cubicBezTo>
                      <a:pt x="79" y="1"/>
                      <a:pt x="31" y="29"/>
                      <a:pt x="15" y="94"/>
                    </a:cubicBezTo>
                    <a:lnTo>
                      <a:pt x="15" y="120"/>
                    </a:lnTo>
                    <a:cubicBezTo>
                      <a:pt x="0" y="209"/>
                      <a:pt x="66" y="260"/>
                      <a:pt x="135" y="260"/>
                    </a:cubicBezTo>
                    <a:cubicBezTo>
                      <a:pt x="186" y="260"/>
                      <a:pt x="239" y="232"/>
                      <a:pt x="261" y="172"/>
                    </a:cubicBezTo>
                    <a:lnTo>
                      <a:pt x="261" y="146"/>
                    </a:lnTo>
                    <a:cubicBezTo>
                      <a:pt x="268" y="56"/>
                      <a:pt x="197" y="1"/>
                      <a:pt x="1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875;p49"/>
              <p:cNvSpPr/>
              <p:nvPr/>
            </p:nvSpPr>
            <p:spPr>
              <a:xfrm>
                <a:off x="-3139832" y="-568487"/>
                <a:ext cx="50862" cy="34793"/>
              </a:xfrm>
              <a:custGeom>
                <a:avLst/>
                <a:gdLst/>
                <a:ahLst/>
                <a:cxnLst/>
                <a:rect l="l" t="t" r="r" b="b"/>
                <a:pathLst>
                  <a:path w="364" h="249" extrusionOk="0">
                    <a:moveTo>
                      <a:pt x="163" y="0"/>
                    </a:moveTo>
                    <a:cubicBezTo>
                      <a:pt x="28" y="0"/>
                      <a:pt x="1" y="211"/>
                      <a:pt x="148" y="248"/>
                    </a:cubicBezTo>
                    <a:lnTo>
                      <a:pt x="174" y="248"/>
                    </a:lnTo>
                    <a:cubicBezTo>
                      <a:pt x="178" y="248"/>
                      <a:pt x="182" y="249"/>
                      <a:pt x="187" y="249"/>
                    </a:cubicBezTo>
                    <a:cubicBezTo>
                      <a:pt x="331" y="249"/>
                      <a:pt x="363" y="40"/>
                      <a:pt x="212" y="2"/>
                    </a:cubicBezTo>
                    <a:lnTo>
                      <a:pt x="187" y="2"/>
                    </a:lnTo>
                    <a:cubicBezTo>
                      <a:pt x="178" y="1"/>
                      <a:pt x="171" y="0"/>
                      <a:pt x="1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876;p49"/>
              <p:cNvSpPr/>
              <p:nvPr/>
            </p:nvSpPr>
            <p:spPr>
              <a:xfrm>
                <a:off x="-3394140" y="-759078"/>
                <a:ext cx="36749" cy="36749"/>
              </a:xfrm>
              <a:custGeom>
                <a:avLst/>
                <a:gdLst/>
                <a:ahLst/>
                <a:cxnLst/>
                <a:rect l="l" t="t" r="r" b="b"/>
                <a:pathLst>
                  <a:path w="263" h="263" extrusionOk="0">
                    <a:moveTo>
                      <a:pt x="135" y="0"/>
                    </a:moveTo>
                    <a:cubicBezTo>
                      <a:pt x="84" y="0"/>
                      <a:pt x="32" y="31"/>
                      <a:pt x="15" y="99"/>
                    </a:cubicBezTo>
                    <a:lnTo>
                      <a:pt x="15" y="125"/>
                    </a:lnTo>
                    <a:cubicBezTo>
                      <a:pt x="1" y="212"/>
                      <a:pt x="64" y="263"/>
                      <a:pt x="128" y="263"/>
                    </a:cubicBezTo>
                    <a:cubicBezTo>
                      <a:pt x="179" y="263"/>
                      <a:pt x="231" y="232"/>
                      <a:pt x="248" y="164"/>
                    </a:cubicBezTo>
                    <a:lnTo>
                      <a:pt x="248" y="138"/>
                    </a:lnTo>
                    <a:cubicBezTo>
                      <a:pt x="262" y="51"/>
                      <a:pt x="199" y="0"/>
                      <a:pt x="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877;p49"/>
              <p:cNvSpPr/>
              <p:nvPr/>
            </p:nvSpPr>
            <p:spPr>
              <a:xfrm>
                <a:off x="-3176301" y="-966856"/>
                <a:ext cx="38286" cy="39823"/>
              </a:xfrm>
              <a:custGeom>
                <a:avLst/>
                <a:gdLst/>
                <a:ahLst/>
                <a:cxnLst/>
                <a:rect l="l" t="t" r="r" b="b"/>
                <a:pathLst>
                  <a:path w="274" h="285" extrusionOk="0">
                    <a:moveTo>
                      <a:pt x="141" y="0"/>
                    </a:moveTo>
                    <a:cubicBezTo>
                      <a:pt x="90" y="0"/>
                      <a:pt x="38" y="31"/>
                      <a:pt x="21" y="99"/>
                    </a:cubicBezTo>
                    <a:lnTo>
                      <a:pt x="8" y="151"/>
                    </a:lnTo>
                    <a:cubicBezTo>
                      <a:pt x="1" y="232"/>
                      <a:pt x="70" y="284"/>
                      <a:pt x="137" y="284"/>
                    </a:cubicBezTo>
                    <a:cubicBezTo>
                      <a:pt x="188" y="284"/>
                      <a:pt x="237" y="256"/>
                      <a:pt x="254" y="189"/>
                    </a:cubicBezTo>
                    <a:lnTo>
                      <a:pt x="267" y="138"/>
                    </a:lnTo>
                    <a:cubicBezTo>
                      <a:pt x="274" y="51"/>
                      <a:pt x="208" y="0"/>
                      <a:pt x="1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878;p49"/>
              <p:cNvSpPr/>
              <p:nvPr/>
            </p:nvSpPr>
            <p:spPr>
              <a:xfrm>
                <a:off x="-3188597" y="-1202720"/>
                <a:ext cx="56311" cy="36609"/>
              </a:xfrm>
              <a:custGeom>
                <a:avLst/>
                <a:gdLst/>
                <a:ahLst/>
                <a:cxnLst/>
                <a:rect l="l" t="t" r="r" b="b"/>
                <a:pathLst>
                  <a:path w="403" h="262" extrusionOk="0">
                    <a:moveTo>
                      <a:pt x="162" y="0"/>
                    </a:moveTo>
                    <a:cubicBezTo>
                      <a:pt x="28" y="0"/>
                      <a:pt x="0" y="199"/>
                      <a:pt x="135" y="248"/>
                    </a:cubicBezTo>
                    <a:lnTo>
                      <a:pt x="212" y="261"/>
                    </a:lnTo>
                    <a:cubicBezTo>
                      <a:pt x="217" y="261"/>
                      <a:pt x="221" y="261"/>
                      <a:pt x="225" y="261"/>
                    </a:cubicBezTo>
                    <a:cubicBezTo>
                      <a:pt x="370" y="261"/>
                      <a:pt x="402" y="53"/>
                      <a:pt x="264" y="15"/>
                    </a:cubicBezTo>
                    <a:lnTo>
                      <a:pt x="186" y="2"/>
                    </a:lnTo>
                    <a:cubicBezTo>
                      <a:pt x="178" y="1"/>
                      <a:pt x="170" y="0"/>
                      <a:pt x="1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879;p49"/>
              <p:cNvSpPr/>
              <p:nvPr/>
            </p:nvSpPr>
            <p:spPr>
              <a:xfrm>
                <a:off x="-3400567" y="-1327499"/>
                <a:ext cx="50163" cy="43735"/>
              </a:xfrm>
              <a:custGeom>
                <a:avLst/>
                <a:gdLst/>
                <a:ahLst/>
                <a:cxnLst/>
                <a:rect l="l" t="t" r="r" b="b"/>
                <a:pathLst>
                  <a:path w="359" h="313" extrusionOk="0">
                    <a:moveTo>
                      <a:pt x="140" y="0"/>
                    </a:moveTo>
                    <a:cubicBezTo>
                      <a:pt x="84" y="0"/>
                      <a:pt x="34" y="39"/>
                      <a:pt x="22" y="106"/>
                    </a:cubicBezTo>
                    <a:cubicBezTo>
                      <a:pt x="1" y="214"/>
                      <a:pt x="87" y="313"/>
                      <a:pt x="191" y="313"/>
                    </a:cubicBezTo>
                    <a:cubicBezTo>
                      <a:pt x="212" y="313"/>
                      <a:pt x="234" y="309"/>
                      <a:pt x="255" y="300"/>
                    </a:cubicBezTo>
                    <a:cubicBezTo>
                      <a:pt x="359" y="262"/>
                      <a:pt x="359" y="119"/>
                      <a:pt x="255" y="68"/>
                    </a:cubicBezTo>
                    <a:cubicBezTo>
                      <a:pt x="242" y="42"/>
                      <a:pt x="203" y="16"/>
                      <a:pt x="165" y="3"/>
                    </a:cubicBezTo>
                    <a:cubicBezTo>
                      <a:pt x="156" y="1"/>
                      <a:pt x="148" y="0"/>
                      <a:pt x="1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880;p49"/>
              <p:cNvSpPr/>
              <p:nvPr/>
            </p:nvSpPr>
            <p:spPr>
              <a:xfrm>
                <a:off x="-3217382" y="-1502720"/>
                <a:ext cx="46530" cy="33256"/>
              </a:xfrm>
              <a:custGeom>
                <a:avLst/>
                <a:gdLst/>
                <a:ahLst/>
                <a:cxnLst/>
                <a:rect l="l" t="t" r="r" b="b"/>
                <a:pathLst>
                  <a:path w="333" h="238" extrusionOk="0">
                    <a:moveTo>
                      <a:pt x="161" y="0"/>
                    </a:moveTo>
                    <a:cubicBezTo>
                      <a:pt x="27" y="0"/>
                      <a:pt x="0" y="199"/>
                      <a:pt x="147" y="235"/>
                    </a:cubicBezTo>
                    <a:cubicBezTo>
                      <a:pt x="155" y="237"/>
                      <a:pt x="162" y="237"/>
                      <a:pt x="169" y="237"/>
                    </a:cubicBezTo>
                    <a:cubicBezTo>
                      <a:pt x="294" y="237"/>
                      <a:pt x="332" y="39"/>
                      <a:pt x="186" y="3"/>
                    </a:cubicBezTo>
                    <a:cubicBezTo>
                      <a:pt x="177" y="1"/>
                      <a:pt x="169" y="0"/>
                      <a:pt x="1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881;p49"/>
              <p:cNvSpPr/>
              <p:nvPr/>
            </p:nvSpPr>
            <p:spPr>
              <a:xfrm>
                <a:off x="-3611978" y="-1404909"/>
                <a:ext cx="47788" cy="34653"/>
              </a:xfrm>
              <a:custGeom>
                <a:avLst/>
                <a:gdLst/>
                <a:ahLst/>
                <a:cxnLst/>
                <a:rect l="l" t="t" r="r" b="b"/>
                <a:pathLst>
                  <a:path w="342" h="248" extrusionOk="0">
                    <a:moveTo>
                      <a:pt x="177" y="0"/>
                    </a:moveTo>
                    <a:cubicBezTo>
                      <a:pt x="33" y="0"/>
                      <a:pt x="1" y="209"/>
                      <a:pt x="152" y="247"/>
                    </a:cubicBezTo>
                    <a:cubicBezTo>
                      <a:pt x="156" y="247"/>
                      <a:pt x="160" y="247"/>
                      <a:pt x="164" y="247"/>
                    </a:cubicBezTo>
                    <a:cubicBezTo>
                      <a:pt x="297" y="247"/>
                      <a:pt x="341" y="39"/>
                      <a:pt x="190" y="1"/>
                    </a:cubicBezTo>
                    <a:cubicBezTo>
                      <a:pt x="186" y="1"/>
                      <a:pt x="182" y="0"/>
                      <a:pt x="1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882;p49"/>
              <p:cNvSpPr/>
              <p:nvPr/>
            </p:nvSpPr>
            <p:spPr>
              <a:xfrm>
                <a:off x="-3367451" y="-1560568"/>
                <a:ext cx="50163" cy="33256"/>
              </a:xfrm>
              <a:custGeom>
                <a:avLst/>
                <a:gdLst/>
                <a:ahLst/>
                <a:cxnLst/>
                <a:rect l="l" t="t" r="r" b="b"/>
                <a:pathLst>
                  <a:path w="359" h="238" extrusionOk="0">
                    <a:moveTo>
                      <a:pt x="162" y="1"/>
                    </a:moveTo>
                    <a:cubicBezTo>
                      <a:pt x="27" y="1"/>
                      <a:pt x="1" y="199"/>
                      <a:pt x="147" y="235"/>
                    </a:cubicBezTo>
                    <a:lnTo>
                      <a:pt x="173" y="235"/>
                    </a:lnTo>
                    <a:cubicBezTo>
                      <a:pt x="181" y="237"/>
                      <a:pt x="189" y="238"/>
                      <a:pt x="196" y="238"/>
                    </a:cubicBezTo>
                    <a:cubicBezTo>
                      <a:pt x="321" y="238"/>
                      <a:pt x="359" y="39"/>
                      <a:pt x="212" y="3"/>
                    </a:cubicBezTo>
                    <a:lnTo>
                      <a:pt x="186" y="3"/>
                    </a:lnTo>
                    <a:cubicBezTo>
                      <a:pt x="178" y="1"/>
                      <a:pt x="169" y="1"/>
                      <a:pt x="1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883;p49"/>
              <p:cNvSpPr/>
              <p:nvPr/>
            </p:nvSpPr>
            <p:spPr>
              <a:xfrm>
                <a:off x="-2519571" y="-1280690"/>
                <a:ext cx="37587" cy="36190"/>
              </a:xfrm>
              <a:custGeom>
                <a:avLst/>
                <a:gdLst/>
                <a:ahLst/>
                <a:cxnLst/>
                <a:rect l="l" t="t" r="r" b="b"/>
                <a:pathLst>
                  <a:path w="269" h="259" extrusionOk="0">
                    <a:moveTo>
                      <a:pt x="131" y="0"/>
                    </a:moveTo>
                    <a:cubicBezTo>
                      <a:pt x="81" y="0"/>
                      <a:pt x="32" y="29"/>
                      <a:pt x="15" y="95"/>
                    </a:cubicBezTo>
                    <a:lnTo>
                      <a:pt x="15" y="121"/>
                    </a:lnTo>
                    <a:cubicBezTo>
                      <a:pt x="1" y="208"/>
                      <a:pt x="68" y="258"/>
                      <a:pt x="136" y="258"/>
                    </a:cubicBezTo>
                    <a:cubicBezTo>
                      <a:pt x="190" y="258"/>
                      <a:pt x="244" y="227"/>
                      <a:pt x="261" y="159"/>
                    </a:cubicBezTo>
                    <a:lnTo>
                      <a:pt x="261" y="134"/>
                    </a:lnTo>
                    <a:cubicBezTo>
                      <a:pt x="268" y="52"/>
                      <a:pt x="199" y="0"/>
                      <a:pt x="1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884;p49"/>
              <p:cNvSpPr/>
              <p:nvPr/>
            </p:nvSpPr>
            <p:spPr>
              <a:xfrm>
                <a:off x="-2300056" y="-1316460"/>
                <a:ext cx="50722" cy="34933"/>
              </a:xfrm>
              <a:custGeom>
                <a:avLst/>
                <a:gdLst/>
                <a:ahLst/>
                <a:cxnLst/>
                <a:rect l="l" t="t" r="r" b="b"/>
                <a:pathLst>
                  <a:path w="363" h="250" extrusionOk="0">
                    <a:moveTo>
                      <a:pt x="177" y="1"/>
                    </a:moveTo>
                    <a:cubicBezTo>
                      <a:pt x="33" y="1"/>
                      <a:pt x="0" y="210"/>
                      <a:pt x="151" y="247"/>
                    </a:cubicBezTo>
                    <a:lnTo>
                      <a:pt x="177" y="247"/>
                    </a:lnTo>
                    <a:cubicBezTo>
                      <a:pt x="185" y="249"/>
                      <a:pt x="193" y="249"/>
                      <a:pt x="200" y="249"/>
                    </a:cubicBezTo>
                    <a:cubicBezTo>
                      <a:pt x="336" y="249"/>
                      <a:pt x="363" y="38"/>
                      <a:pt x="216" y="2"/>
                    </a:cubicBezTo>
                    <a:lnTo>
                      <a:pt x="190" y="2"/>
                    </a:lnTo>
                    <a:cubicBezTo>
                      <a:pt x="186" y="1"/>
                      <a:pt x="181" y="1"/>
                      <a:pt x="1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885;p49"/>
              <p:cNvSpPr/>
              <p:nvPr/>
            </p:nvSpPr>
            <p:spPr>
              <a:xfrm>
                <a:off x="-2150685" y="-1044406"/>
                <a:ext cx="41640" cy="42059"/>
              </a:xfrm>
              <a:custGeom>
                <a:avLst/>
                <a:gdLst/>
                <a:ahLst/>
                <a:cxnLst/>
                <a:rect l="l" t="t" r="r" b="b"/>
                <a:pathLst>
                  <a:path w="298" h="301" extrusionOk="0">
                    <a:moveTo>
                      <a:pt x="142" y="0"/>
                    </a:moveTo>
                    <a:cubicBezTo>
                      <a:pt x="105" y="0"/>
                      <a:pt x="68" y="17"/>
                      <a:pt x="39" y="46"/>
                    </a:cubicBezTo>
                    <a:cubicBezTo>
                      <a:pt x="13" y="85"/>
                      <a:pt x="0" y="137"/>
                      <a:pt x="26" y="188"/>
                    </a:cubicBezTo>
                    <a:cubicBezTo>
                      <a:pt x="34" y="258"/>
                      <a:pt x="98" y="300"/>
                      <a:pt x="158" y="300"/>
                    </a:cubicBezTo>
                    <a:cubicBezTo>
                      <a:pt x="199" y="300"/>
                      <a:pt x="238" y="281"/>
                      <a:pt x="259" y="240"/>
                    </a:cubicBezTo>
                    <a:cubicBezTo>
                      <a:pt x="298" y="162"/>
                      <a:pt x="285" y="72"/>
                      <a:pt x="220" y="33"/>
                    </a:cubicBezTo>
                    <a:cubicBezTo>
                      <a:pt x="198" y="10"/>
                      <a:pt x="170" y="0"/>
                      <a:pt x="1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886;p49"/>
              <p:cNvSpPr/>
              <p:nvPr/>
            </p:nvSpPr>
            <p:spPr>
              <a:xfrm>
                <a:off x="-2370480" y="-976638"/>
                <a:ext cx="51281" cy="34513"/>
              </a:xfrm>
              <a:custGeom>
                <a:avLst/>
                <a:gdLst/>
                <a:ahLst/>
                <a:cxnLst/>
                <a:rect l="l" t="t" r="r" b="b"/>
                <a:pathLst>
                  <a:path w="367" h="247" extrusionOk="0">
                    <a:moveTo>
                      <a:pt x="177" y="0"/>
                    </a:moveTo>
                    <a:cubicBezTo>
                      <a:pt x="32" y="0"/>
                      <a:pt x="0" y="209"/>
                      <a:pt x="151" y="246"/>
                    </a:cubicBezTo>
                    <a:lnTo>
                      <a:pt x="177" y="246"/>
                    </a:lnTo>
                    <a:cubicBezTo>
                      <a:pt x="181" y="247"/>
                      <a:pt x="185" y="247"/>
                      <a:pt x="190" y="247"/>
                    </a:cubicBezTo>
                    <a:cubicBezTo>
                      <a:pt x="334" y="247"/>
                      <a:pt x="366" y="38"/>
                      <a:pt x="215" y="1"/>
                    </a:cubicBezTo>
                    <a:lnTo>
                      <a:pt x="190" y="1"/>
                    </a:lnTo>
                    <a:cubicBezTo>
                      <a:pt x="185" y="0"/>
                      <a:pt x="181" y="0"/>
                      <a:pt x="1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887;p49"/>
              <p:cNvSpPr/>
              <p:nvPr/>
            </p:nvSpPr>
            <p:spPr>
              <a:xfrm>
                <a:off x="-2630377" y="-669651"/>
                <a:ext cx="45552" cy="34793"/>
              </a:xfrm>
              <a:custGeom>
                <a:avLst/>
                <a:gdLst/>
                <a:ahLst/>
                <a:cxnLst/>
                <a:rect l="l" t="t" r="r" b="b"/>
                <a:pathLst>
                  <a:path w="326" h="249" extrusionOk="0">
                    <a:moveTo>
                      <a:pt x="164" y="0"/>
                    </a:moveTo>
                    <a:cubicBezTo>
                      <a:pt x="29" y="0"/>
                      <a:pt x="1" y="211"/>
                      <a:pt x="136" y="248"/>
                    </a:cubicBezTo>
                    <a:cubicBezTo>
                      <a:pt x="140" y="248"/>
                      <a:pt x="144" y="248"/>
                      <a:pt x="149" y="248"/>
                    </a:cubicBezTo>
                    <a:cubicBezTo>
                      <a:pt x="293" y="248"/>
                      <a:pt x="326" y="40"/>
                      <a:pt x="187" y="2"/>
                    </a:cubicBezTo>
                    <a:cubicBezTo>
                      <a:pt x="179" y="1"/>
                      <a:pt x="171" y="0"/>
                      <a:pt x="1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888;p49"/>
              <p:cNvSpPr/>
              <p:nvPr/>
            </p:nvSpPr>
            <p:spPr>
              <a:xfrm>
                <a:off x="-2792883" y="-577569"/>
                <a:ext cx="45412" cy="34793"/>
              </a:xfrm>
              <a:custGeom>
                <a:avLst/>
                <a:gdLst/>
                <a:ahLst/>
                <a:cxnLst/>
                <a:rect l="l" t="t" r="r" b="b"/>
                <a:pathLst>
                  <a:path w="325" h="249" extrusionOk="0">
                    <a:moveTo>
                      <a:pt x="163" y="1"/>
                    </a:moveTo>
                    <a:cubicBezTo>
                      <a:pt x="28" y="1"/>
                      <a:pt x="0" y="212"/>
                      <a:pt x="135" y="248"/>
                    </a:cubicBezTo>
                    <a:cubicBezTo>
                      <a:pt x="139" y="249"/>
                      <a:pt x="144" y="249"/>
                      <a:pt x="148" y="249"/>
                    </a:cubicBezTo>
                    <a:cubicBezTo>
                      <a:pt x="292" y="249"/>
                      <a:pt x="325" y="40"/>
                      <a:pt x="187" y="3"/>
                    </a:cubicBezTo>
                    <a:cubicBezTo>
                      <a:pt x="178" y="1"/>
                      <a:pt x="171"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 name="Google Shape;1889;p49"/>
            <p:cNvGrpSpPr/>
            <p:nvPr/>
          </p:nvGrpSpPr>
          <p:grpSpPr>
            <a:xfrm>
              <a:off x="-4469779" y="250050"/>
              <a:ext cx="3127571" cy="1129995"/>
              <a:chOff x="-4469779" y="250050"/>
              <a:chExt cx="3127571" cy="1129995"/>
            </a:xfrm>
          </p:grpSpPr>
          <p:sp>
            <p:nvSpPr>
              <p:cNvPr id="53" name="Google Shape;1890;p49"/>
              <p:cNvSpPr/>
              <p:nvPr/>
            </p:nvSpPr>
            <p:spPr>
              <a:xfrm>
                <a:off x="-3799496" y="524759"/>
                <a:ext cx="58128" cy="36609"/>
              </a:xfrm>
              <a:custGeom>
                <a:avLst/>
                <a:gdLst/>
                <a:ahLst/>
                <a:cxnLst/>
                <a:rect l="l" t="t" r="r" b="b"/>
                <a:pathLst>
                  <a:path w="416" h="262" extrusionOk="0">
                    <a:moveTo>
                      <a:pt x="164" y="0"/>
                    </a:moveTo>
                    <a:cubicBezTo>
                      <a:pt x="29" y="0"/>
                      <a:pt x="1" y="211"/>
                      <a:pt x="136" y="248"/>
                    </a:cubicBezTo>
                    <a:lnTo>
                      <a:pt x="226" y="261"/>
                    </a:lnTo>
                    <a:cubicBezTo>
                      <a:pt x="230" y="261"/>
                      <a:pt x="234" y="261"/>
                      <a:pt x="238" y="261"/>
                    </a:cubicBezTo>
                    <a:cubicBezTo>
                      <a:pt x="371" y="261"/>
                      <a:pt x="416" y="53"/>
                      <a:pt x="265" y="15"/>
                    </a:cubicBezTo>
                    <a:lnTo>
                      <a:pt x="187" y="2"/>
                    </a:lnTo>
                    <a:cubicBezTo>
                      <a:pt x="179" y="1"/>
                      <a:pt x="172" y="0"/>
                      <a:pt x="1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891;p49"/>
              <p:cNvSpPr/>
              <p:nvPr/>
            </p:nvSpPr>
            <p:spPr>
              <a:xfrm>
                <a:off x="-3449193" y="314186"/>
                <a:ext cx="36609" cy="36889"/>
              </a:xfrm>
              <a:custGeom>
                <a:avLst/>
                <a:gdLst/>
                <a:ahLst/>
                <a:cxnLst/>
                <a:rect l="l" t="t" r="r" b="b"/>
                <a:pathLst>
                  <a:path w="262" h="264" extrusionOk="0">
                    <a:moveTo>
                      <a:pt x="129" y="1"/>
                    </a:moveTo>
                    <a:cubicBezTo>
                      <a:pt x="77" y="1"/>
                      <a:pt x="25" y="32"/>
                      <a:pt x="8" y="100"/>
                    </a:cubicBezTo>
                    <a:lnTo>
                      <a:pt x="8" y="126"/>
                    </a:lnTo>
                    <a:cubicBezTo>
                      <a:pt x="1" y="213"/>
                      <a:pt x="67" y="263"/>
                      <a:pt x="133" y="263"/>
                    </a:cubicBezTo>
                    <a:cubicBezTo>
                      <a:pt x="185" y="263"/>
                      <a:pt x="237" y="232"/>
                      <a:pt x="254" y="164"/>
                    </a:cubicBezTo>
                    <a:lnTo>
                      <a:pt x="254" y="138"/>
                    </a:lnTo>
                    <a:cubicBezTo>
                      <a:pt x="261" y="51"/>
                      <a:pt x="195" y="1"/>
                      <a:pt x="1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892;p49"/>
              <p:cNvSpPr/>
              <p:nvPr/>
            </p:nvSpPr>
            <p:spPr>
              <a:xfrm>
                <a:off x="-3290181" y="639477"/>
                <a:ext cx="46390" cy="37727"/>
              </a:xfrm>
              <a:custGeom>
                <a:avLst/>
                <a:gdLst/>
                <a:ahLst/>
                <a:cxnLst/>
                <a:rect l="l" t="t" r="r" b="b"/>
                <a:pathLst>
                  <a:path w="332" h="270" extrusionOk="0">
                    <a:moveTo>
                      <a:pt x="156" y="0"/>
                    </a:moveTo>
                    <a:cubicBezTo>
                      <a:pt x="73" y="0"/>
                      <a:pt x="1" y="88"/>
                      <a:pt x="47" y="190"/>
                    </a:cubicBezTo>
                    <a:lnTo>
                      <a:pt x="73" y="216"/>
                    </a:lnTo>
                    <a:cubicBezTo>
                      <a:pt x="99" y="253"/>
                      <a:pt x="134" y="269"/>
                      <a:pt x="168" y="269"/>
                    </a:cubicBezTo>
                    <a:cubicBezTo>
                      <a:pt x="252" y="269"/>
                      <a:pt x="331" y="175"/>
                      <a:pt x="267" y="74"/>
                    </a:cubicBezTo>
                    <a:lnTo>
                      <a:pt x="254" y="48"/>
                    </a:lnTo>
                    <a:cubicBezTo>
                      <a:pt x="224" y="14"/>
                      <a:pt x="189" y="0"/>
                      <a:pt x="1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893;p49"/>
              <p:cNvSpPr/>
              <p:nvPr/>
            </p:nvSpPr>
            <p:spPr>
              <a:xfrm>
                <a:off x="-3623716" y="921033"/>
                <a:ext cx="37587" cy="36470"/>
              </a:xfrm>
              <a:custGeom>
                <a:avLst/>
                <a:gdLst/>
                <a:ahLst/>
                <a:cxnLst/>
                <a:rect l="l" t="t" r="r" b="b"/>
                <a:pathLst>
                  <a:path w="269" h="261" extrusionOk="0">
                    <a:moveTo>
                      <a:pt x="132" y="1"/>
                    </a:moveTo>
                    <a:cubicBezTo>
                      <a:pt x="81" y="1"/>
                      <a:pt x="32" y="28"/>
                      <a:pt x="16" y="89"/>
                    </a:cubicBezTo>
                    <a:lnTo>
                      <a:pt x="16" y="115"/>
                    </a:lnTo>
                    <a:cubicBezTo>
                      <a:pt x="1" y="205"/>
                      <a:pt x="69" y="260"/>
                      <a:pt x="138" y="260"/>
                    </a:cubicBezTo>
                    <a:cubicBezTo>
                      <a:pt x="189" y="260"/>
                      <a:pt x="240" y="231"/>
                      <a:pt x="261" y="166"/>
                    </a:cubicBezTo>
                    <a:lnTo>
                      <a:pt x="261" y="141"/>
                    </a:lnTo>
                    <a:cubicBezTo>
                      <a:pt x="269" y="51"/>
                      <a:pt x="199" y="1"/>
                      <a:pt x="1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894;p49"/>
              <p:cNvSpPr/>
              <p:nvPr/>
            </p:nvSpPr>
            <p:spPr>
              <a:xfrm>
                <a:off x="-4107879" y="819030"/>
                <a:ext cx="38565" cy="40103"/>
              </a:xfrm>
              <a:custGeom>
                <a:avLst/>
                <a:gdLst/>
                <a:ahLst/>
                <a:cxnLst/>
                <a:rect l="l" t="t" r="r" b="b"/>
                <a:pathLst>
                  <a:path w="276" h="287" extrusionOk="0">
                    <a:moveTo>
                      <a:pt x="133" y="1"/>
                    </a:moveTo>
                    <a:cubicBezTo>
                      <a:pt x="81" y="1"/>
                      <a:pt x="31" y="30"/>
                      <a:pt x="15" y="95"/>
                    </a:cubicBezTo>
                    <a:lnTo>
                      <a:pt x="15" y="146"/>
                    </a:lnTo>
                    <a:cubicBezTo>
                      <a:pt x="0" y="236"/>
                      <a:pt x="66" y="286"/>
                      <a:pt x="135" y="286"/>
                    </a:cubicBezTo>
                    <a:cubicBezTo>
                      <a:pt x="186" y="286"/>
                      <a:pt x="239" y="259"/>
                      <a:pt x="261" y="198"/>
                    </a:cubicBezTo>
                    <a:lnTo>
                      <a:pt x="261" y="146"/>
                    </a:lnTo>
                    <a:cubicBezTo>
                      <a:pt x="276" y="56"/>
                      <a:pt x="203" y="1"/>
                      <a:pt x="1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895;p49"/>
              <p:cNvSpPr/>
              <p:nvPr/>
            </p:nvSpPr>
            <p:spPr>
              <a:xfrm>
                <a:off x="-3188038" y="1114279"/>
                <a:ext cx="58128" cy="38426"/>
              </a:xfrm>
              <a:custGeom>
                <a:avLst/>
                <a:gdLst/>
                <a:ahLst/>
                <a:cxnLst/>
                <a:rect l="l" t="t" r="r" b="b"/>
                <a:pathLst>
                  <a:path w="416" h="275" extrusionOk="0">
                    <a:moveTo>
                      <a:pt x="186" y="0"/>
                    </a:moveTo>
                    <a:cubicBezTo>
                      <a:pt x="82" y="0"/>
                      <a:pt x="0" y="135"/>
                      <a:pt x="105" y="219"/>
                    </a:cubicBezTo>
                    <a:lnTo>
                      <a:pt x="144" y="245"/>
                    </a:lnTo>
                    <a:cubicBezTo>
                      <a:pt x="170" y="266"/>
                      <a:pt x="197" y="274"/>
                      <a:pt x="224" y="274"/>
                    </a:cubicBezTo>
                    <a:cubicBezTo>
                      <a:pt x="329" y="274"/>
                      <a:pt x="415" y="136"/>
                      <a:pt x="312" y="64"/>
                    </a:cubicBezTo>
                    <a:lnTo>
                      <a:pt x="260" y="25"/>
                    </a:lnTo>
                    <a:cubicBezTo>
                      <a:pt x="235" y="8"/>
                      <a:pt x="210" y="0"/>
                      <a:pt x="1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896;p49"/>
              <p:cNvSpPr/>
              <p:nvPr/>
            </p:nvSpPr>
            <p:spPr>
              <a:xfrm>
                <a:off x="-2421202" y="1133841"/>
                <a:ext cx="47229" cy="34933"/>
              </a:xfrm>
              <a:custGeom>
                <a:avLst/>
                <a:gdLst/>
                <a:ahLst/>
                <a:cxnLst/>
                <a:rect l="l" t="t" r="r" b="b"/>
                <a:pathLst>
                  <a:path w="338" h="250" extrusionOk="0">
                    <a:moveTo>
                      <a:pt x="178" y="1"/>
                    </a:moveTo>
                    <a:cubicBezTo>
                      <a:pt x="33" y="1"/>
                      <a:pt x="1" y="209"/>
                      <a:pt x="152" y="247"/>
                    </a:cubicBezTo>
                    <a:cubicBezTo>
                      <a:pt x="160" y="248"/>
                      <a:pt x="168" y="249"/>
                      <a:pt x="175" y="249"/>
                    </a:cubicBezTo>
                    <a:cubicBezTo>
                      <a:pt x="310" y="249"/>
                      <a:pt x="338" y="38"/>
                      <a:pt x="191" y="1"/>
                    </a:cubicBezTo>
                    <a:cubicBezTo>
                      <a:pt x="186" y="1"/>
                      <a:pt x="182" y="1"/>
                      <a:pt x="1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897;p49"/>
              <p:cNvSpPr/>
              <p:nvPr/>
            </p:nvSpPr>
            <p:spPr>
              <a:xfrm>
                <a:off x="-2489809" y="739105"/>
                <a:ext cx="46949" cy="37448"/>
              </a:xfrm>
              <a:custGeom>
                <a:avLst/>
                <a:gdLst/>
                <a:ahLst/>
                <a:cxnLst/>
                <a:rect l="l" t="t" r="r" b="b"/>
                <a:pathLst>
                  <a:path w="336" h="268" extrusionOk="0">
                    <a:moveTo>
                      <a:pt x="161" y="1"/>
                    </a:moveTo>
                    <a:cubicBezTo>
                      <a:pt x="77" y="1"/>
                      <a:pt x="1" y="94"/>
                      <a:pt x="48" y="188"/>
                    </a:cubicBezTo>
                    <a:lnTo>
                      <a:pt x="74" y="214"/>
                    </a:lnTo>
                    <a:cubicBezTo>
                      <a:pt x="100" y="252"/>
                      <a:pt x="136" y="268"/>
                      <a:pt x="170" y="268"/>
                    </a:cubicBezTo>
                    <a:cubicBezTo>
                      <a:pt x="255" y="268"/>
                      <a:pt x="336" y="176"/>
                      <a:pt x="281" y="85"/>
                    </a:cubicBezTo>
                    <a:lnTo>
                      <a:pt x="255" y="46"/>
                    </a:lnTo>
                    <a:cubicBezTo>
                      <a:pt x="226" y="14"/>
                      <a:pt x="193" y="1"/>
                      <a:pt x="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898;p49"/>
              <p:cNvSpPr/>
              <p:nvPr/>
            </p:nvSpPr>
            <p:spPr>
              <a:xfrm>
                <a:off x="-2761164" y="441340"/>
                <a:ext cx="59665" cy="36050"/>
              </a:xfrm>
              <a:custGeom>
                <a:avLst/>
                <a:gdLst/>
                <a:ahLst/>
                <a:cxnLst/>
                <a:rect l="l" t="t" r="r" b="b"/>
                <a:pathLst>
                  <a:path w="427" h="258" extrusionOk="0">
                    <a:moveTo>
                      <a:pt x="239" y="0"/>
                    </a:moveTo>
                    <a:cubicBezTo>
                      <a:pt x="229" y="0"/>
                      <a:pt x="217" y="1"/>
                      <a:pt x="205" y="4"/>
                    </a:cubicBezTo>
                    <a:lnTo>
                      <a:pt x="141" y="17"/>
                    </a:lnTo>
                    <a:cubicBezTo>
                      <a:pt x="1" y="64"/>
                      <a:pt x="60" y="258"/>
                      <a:pt x="187" y="258"/>
                    </a:cubicBezTo>
                    <a:cubicBezTo>
                      <a:pt x="201" y="258"/>
                      <a:pt x="216" y="255"/>
                      <a:pt x="231" y="250"/>
                    </a:cubicBezTo>
                    <a:lnTo>
                      <a:pt x="283" y="237"/>
                    </a:lnTo>
                    <a:cubicBezTo>
                      <a:pt x="426" y="201"/>
                      <a:pt x="371" y="0"/>
                      <a:pt x="2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899;p49"/>
              <p:cNvSpPr/>
              <p:nvPr/>
            </p:nvSpPr>
            <p:spPr>
              <a:xfrm>
                <a:off x="-2383195" y="372314"/>
                <a:ext cx="48207" cy="37448"/>
              </a:xfrm>
              <a:custGeom>
                <a:avLst/>
                <a:gdLst/>
                <a:ahLst/>
                <a:cxnLst/>
                <a:rect l="l" t="t" r="r" b="b"/>
                <a:pathLst>
                  <a:path w="345" h="268" extrusionOk="0">
                    <a:moveTo>
                      <a:pt x="161" y="0"/>
                    </a:moveTo>
                    <a:cubicBezTo>
                      <a:pt x="77" y="0"/>
                      <a:pt x="1" y="94"/>
                      <a:pt x="48" y="188"/>
                    </a:cubicBezTo>
                    <a:lnTo>
                      <a:pt x="74" y="214"/>
                    </a:lnTo>
                    <a:cubicBezTo>
                      <a:pt x="100" y="252"/>
                      <a:pt x="137" y="267"/>
                      <a:pt x="173" y="267"/>
                    </a:cubicBezTo>
                    <a:cubicBezTo>
                      <a:pt x="260" y="267"/>
                      <a:pt x="345" y="176"/>
                      <a:pt x="281" y="85"/>
                    </a:cubicBezTo>
                    <a:lnTo>
                      <a:pt x="255" y="46"/>
                    </a:lnTo>
                    <a:cubicBezTo>
                      <a:pt x="226" y="14"/>
                      <a:pt x="193" y="0"/>
                      <a:pt x="1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900;p49"/>
              <p:cNvSpPr/>
              <p:nvPr/>
            </p:nvSpPr>
            <p:spPr>
              <a:xfrm>
                <a:off x="-3052361" y="338639"/>
                <a:ext cx="47648" cy="37727"/>
              </a:xfrm>
              <a:custGeom>
                <a:avLst/>
                <a:gdLst/>
                <a:ahLst/>
                <a:cxnLst/>
                <a:rect l="l" t="t" r="r" b="b"/>
                <a:pathLst>
                  <a:path w="341" h="270" extrusionOk="0">
                    <a:moveTo>
                      <a:pt x="168" y="1"/>
                    </a:moveTo>
                    <a:cubicBezTo>
                      <a:pt x="80" y="1"/>
                      <a:pt x="1" y="95"/>
                      <a:pt x="65" y="196"/>
                    </a:cubicBezTo>
                    <a:lnTo>
                      <a:pt x="78" y="222"/>
                    </a:lnTo>
                    <a:cubicBezTo>
                      <a:pt x="108" y="255"/>
                      <a:pt x="144" y="270"/>
                      <a:pt x="178" y="270"/>
                    </a:cubicBezTo>
                    <a:cubicBezTo>
                      <a:pt x="264" y="270"/>
                      <a:pt x="340" y="181"/>
                      <a:pt x="285" y="80"/>
                    </a:cubicBezTo>
                    <a:lnTo>
                      <a:pt x="272" y="54"/>
                    </a:lnTo>
                    <a:cubicBezTo>
                      <a:pt x="242" y="16"/>
                      <a:pt x="204" y="1"/>
                      <a:pt x="1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901;p49"/>
              <p:cNvSpPr/>
              <p:nvPr/>
            </p:nvSpPr>
            <p:spPr>
              <a:xfrm>
                <a:off x="-1911328" y="888895"/>
                <a:ext cx="38286" cy="40382"/>
              </a:xfrm>
              <a:custGeom>
                <a:avLst/>
                <a:gdLst/>
                <a:ahLst/>
                <a:cxnLst/>
                <a:rect l="l" t="t" r="r" b="b"/>
                <a:pathLst>
                  <a:path w="274" h="289" extrusionOk="0">
                    <a:moveTo>
                      <a:pt x="141" y="0"/>
                    </a:moveTo>
                    <a:cubicBezTo>
                      <a:pt x="89" y="0"/>
                      <a:pt x="37" y="31"/>
                      <a:pt x="20" y="99"/>
                    </a:cubicBezTo>
                    <a:lnTo>
                      <a:pt x="7" y="151"/>
                    </a:lnTo>
                    <a:cubicBezTo>
                      <a:pt x="0" y="238"/>
                      <a:pt x="66" y="288"/>
                      <a:pt x="132" y="288"/>
                    </a:cubicBezTo>
                    <a:cubicBezTo>
                      <a:pt x="184" y="288"/>
                      <a:pt x="236" y="258"/>
                      <a:pt x="253" y="190"/>
                    </a:cubicBezTo>
                    <a:lnTo>
                      <a:pt x="266" y="138"/>
                    </a:lnTo>
                    <a:cubicBezTo>
                      <a:pt x="273" y="51"/>
                      <a:pt x="207" y="0"/>
                      <a:pt x="1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902;p49"/>
              <p:cNvSpPr/>
              <p:nvPr/>
            </p:nvSpPr>
            <p:spPr>
              <a:xfrm>
                <a:off x="-1604342" y="658620"/>
                <a:ext cx="47648" cy="34653"/>
              </a:xfrm>
              <a:custGeom>
                <a:avLst/>
                <a:gdLst/>
                <a:ahLst/>
                <a:cxnLst/>
                <a:rect l="l" t="t" r="r" b="b"/>
                <a:pathLst>
                  <a:path w="341" h="248" extrusionOk="0">
                    <a:moveTo>
                      <a:pt x="177" y="1"/>
                    </a:moveTo>
                    <a:cubicBezTo>
                      <a:pt x="33" y="1"/>
                      <a:pt x="0" y="209"/>
                      <a:pt x="151" y="247"/>
                    </a:cubicBezTo>
                    <a:cubicBezTo>
                      <a:pt x="155" y="247"/>
                      <a:pt x="159" y="247"/>
                      <a:pt x="163" y="247"/>
                    </a:cubicBezTo>
                    <a:cubicBezTo>
                      <a:pt x="296" y="247"/>
                      <a:pt x="341" y="39"/>
                      <a:pt x="190" y="1"/>
                    </a:cubicBezTo>
                    <a:cubicBezTo>
                      <a:pt x="185" y="1"/>
                      <a:pt x="181" y="1"/>
                      <a:pt x="1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903;p49"/>
              <p:cNvSpPr/>
              <p:nvPr/>
            </p:nvSpPr>
            <p:spPr>
              <a:xfrm>
                <a:off x="-1391813" y="1016608"/>
                <a:ext cx="49604" cy="39683"/>
              </a:xfrm>
              <a:custGeom>
                <a:avLst/>
                <a:gdLst/>
                <a:ahLst/>
                <a:cxnLst/>
                <a:rect l="l" t="t" r="r" b="b"/>
                <a:pathLst>
                  <a:path w="355" h="284" extrusionOk="0">
                    <a:moveTo>
                      <a:pt x="178" y="0"/>
                    </a:moveTo>
                    <a:cubicBezTo>
                      <a:pt x="90" y="0"/>
                      <a:pt x="0" y="100"/>
                      <a:pt x="65" y="194"/>
                    </a:cubicBezTo>
                    <a:lnTo>
                      <a:pt x="91" y="233"/>
                    </a:lnTo>
                    <a:cubicBezTo>
                      <a:pt x="117" y="269"/>
                      <a:pt x="150" y="284"/>
                      <a:pt x="183" y="284"/>
                    </a:cubicBezTo>
                    <a:cubicBezTo>
                      <a:pt x="269" y="284"/>
                      <a:pt x="354" y="184"/>
                      <a:pt x="298" y="90"/>
                    </a:cubicBezTo>
                    <a:lnTo>
                      <a:pt x="272" y="51"/>
                    </a:lnTo>
                    <a:cubicBezTo>
                      <a:pt x="247" y="15"/>
                      <a:pt x="213" y="0"/>
                      <a:pt x="1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904;p49"/>
              <p:cNvSpPr/>
              <p:nvPr/>
            </p:nvSpPr>
            <p:spPr>
              <a:xfrm>
                <a:off x="-1840625" y="512044"/>
                <a:ext cx="45412" cy="34793"/>
              </a:xfrm>
              <a:custGeom>
                <a:avLst/>
                <a:gdLst/>
                <a:ahLst/>
                <a:cxnLst/>
                <a:rect l="l" t="t" r="r" b="b"/>
                <a:pathLst>
                  <a:path w="325" h="249" extrusionOk="0">
                    <a:moveTo>
                      <a:pt x="162" y="1"/>
                    </a:moveTo>
                    <a:cubicBezTo>
                      <a:pt x="28" y="1"/>
                      <a:pt x="1" y="200"/>
                      <a:pt x="135" y="248"/>
                    </a:cubicBezTo>
                    <a:cubicBezTo>
                      <a:pt x="139" y="249"/>
                      <a:pt x="144" y="249"/>
                      <a:pt x="148" y="249"/>
                    </a:cubicBezTo>
                    <a:cubicBezTo>
                      <a:pt x="292" y="249"/>
                      <a:pt x="325" y="40"/>
                      <a:pt x="187" y="3"/>
                    </a:cubicBezTo>
                    <a:cubicBezTo>
                      <a:pt x="178" y="1"/>
                      <a:pt x="170" y="1"/>
                      <a:pt x="1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905;p49"/>
              <p:cNvSpPr/>
              <p:nvPr/>
            </p:nvSpPr>
            <p:spPr>
              <a:xfrm>
                <a:off x="-2202525" y="727367"/>
                <a:ext cx="45971" cy="34513"/>
              </a:xfrm>
              <a:custGeom>
                <a:avLst/>
                <a:gdLst/>
                <a:ahLst/>
                <a:cxnLst/>
                <a:rect l="l" t="t" r="r" b="b"/>
                <a:pathLst>
                  <a:path w="329" h="247" extrusionOk="0">
                    <a:moveTo>
                      <a:pt x="177" y="0"/>
                    </a:moveTo>
                    <a:cubicBezTo>
                      <a:pt x="33" y="0"/>
                      <a:pt x="0" y="209"/>
                      <a:pt x="139" y="246"/>
                    </a:cubicBezTo>
                    <a:cubicBezTo>
                      <a:pt x="143" y="247"/>
                      <a:pt x="147" y="247"/>
                      <a:pt x="152" y="247"/>
                    </a:cubicBezTo>
                    <a:cubicBezTo>
                      <a:pt x="296" y="247"/>
                      <a:pt x="329" y="38"/>
                      <a:pt x="190" y="1"/>
                    </a:cubicBezTo>
                    <a:cubicBezTo>
                      <a:pt x="186" y="0"/>
                      <a:pt x="182" y="0"/>
                      <a:pt x="1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906;p49"/>
              <p:cNvSpPr/>
              <p:nvPr/>
            </p:nvSpPr>
            <p:spPr>
              <a:xfrm>
                <a:off x="-1983289" y="1213208"/>
                <a:ext cx="46530" cy="33256"/>
              </a:xfrm>
              <a:custGeom>
                <a:avLst/>
                <a:gdLst/>
                <a:ahLst/>
                <a:cxnLst/>
                <a:rect l="l" t="t" r="r" b="b"/>
                <a:pathLst>
                  <a:path w="333" h="238" extrusionOk="0">
                    <a:moveTo>
                      <a:pt x="161" y="0"/>
                    </a:moveTo>
                    <a:cubicBezTo>
                      <a:pt x="27" y="0"/>
                      <a:pt x="1" y="198"/>
                      <a:pt x="147" y="235"/>
                    </a:cubicBezTo>
                    <a:cubicBezTo>
                      <a:pt x="156" y="237"/>
                      <a:pt x="164" y="237"/>
                      <a:pt x="172" y="237"/>
                    </a:cubicBezTo>
                    <a:cubicBezTo>
                      <a:pt x="306" y="237"/>
                      <a:pt x="333" y="39"/>
                      <a:pt x="186" y="2"/>
                    </a:cubicBezTo>
                    <a:cubicBezTo>
                      <a:pt x="177" y="1"/>
                      <a:pt x="169" y="0"/>
                      <a:pt x="1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907;p49"/>
              <p:cNvSpPr/>
              <p:nvPr/>
            </p:nvSpPr>
            <p:spPr>
              <a:xfrm>
                <a:off x="-2599916" y="1334912"/>
                <a:ext cx="38426" cy="39963"/>
              </a:xfrm>
              <a:custGeom>
                <a:avLst/>
                <a:gdLst/>
                <a:ahLst/>
                <a:cxnLst/>
                <a:rect l="l" t="t" r="r" b="b"/>
                <a:pathLst>
                  <a:path w="275" h="286" extrusionOk="0">
                    <a:moveTo>
                      <a:pt x="137" y="0"/>
                    </a:moveTo>
                    <a:cubicBezTo>
                      <a:pt x="87" y="0"/>
                      <a:pt x="38" y="28"/>
                      <a:pt x="21" y="88"/>
                    </a:cubicBezTo>
                    <a:lnTo>
                      <a:pt x="8" y="140"/>
                    </a:lnTo>
                    <a:cubicBezTo>
                      <a:pt x="1" y="230"/>
                      <a:pt x="72" y="285"/>
                      <a:pt x="140" y="285"/>
                    </a:cubicBezTo>
                    <a:cubicBezTo>
                      <a:pt x="190" y="285"/>
                      <a:pt x="238" y="257"/>
                      <a:pt x="254" y="192"/>
                    </a:cubicBezTo>
                    <a:lnTo>
                      <a:pt x="267" y="140"/>
                    </a:lnTo>
                    <a:cubicBezTo>
                      <a:pt x="274" y="51"/>
                      <a:pt x="205" y="0"/>
                      <a:pt x="1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908;p49"/>
              <p:cNvSpPr/>
              <p:nvPr/>
            </p:nvSpPr>
            <p:spPr>
              <a:xfrm>
                <a:off x="-2939599" y="742458"/>
                <a:ext cx="37587" cy="36749"/>
              </a:xfrm>
              <a:custGeom>
                <a:avLst/>
                <a:gdLst/>
                <a:ahLst/>
                <a:cxnLst/>
                <a:rect l="l" t="t" r="r" b="b"/>
                <a:pathLst>
                  <a:path w="269" h="263" extrusionOk="0">
                    <a:moveTo>
                      <a:pt x="133" y="1"/>
                    </a:moveTo>
                    <a:cubicBezTo>
                      <a:pt x="79" y="1"/>
                      <a:pt x="25" y="31"/>
                      <a:pt x="8" y="100"/>
                    </a:cubicBezTo>
                    <a:lnTo>
                      <a:pt x="8" y="125"/>
                    </a:lnTo>
                    <a:cubicBezTo>
                      <a:pt x="1" y="213"/>
                      <a:pt x="67" y="263"/>
                      <a:pt x="133" y="263"/>
                    </a:cubicBezTo>
                    <a:cubicBezTo>
                      <a:pt x="185" y="263"/>
                      <a:pt x="237" y="232"/>
                      <a:pt x="254" y="164"/>
                    </a:cubicBezTo>
                    <a:lnTo>
                      <a:pt x="254" y="138"/>
                    </a:lnTo>
                    <a:cubicBezTo>
                      <a:pt x="268" y="51"/>
                      <a:pt x="201" y="1"/>
                      <a:pt x="1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909;p49"/>
              <p:cNvSpPr/>
              <p:nvPr/>
            </p:nvSpPr>
            <p:spPr>
              <a:xfrm>
                <a:off x="-3403362" y="1342318"/>
                <a:ext cx="47508" cy="37727"/>
              </a:xfrm>
              <a:custGeom>
                <a:avLst/>
                <a:gdLst/>
                <a:ahLst/>
                <a:cxnLst/>
                <a:rect l="l" t="t" r="r" b="b"/>
                <a:pathLst>
                  <a:path w="340" h="270" extrusionOk="0">
                    <a:moveTo>
                      <a:pt x="161" y="0"/>
                    </a:moveTo>
                    <a:cubicBezTo>
                      <a:pt x="76" y="0"/>
                      <a:pt x="0" y="86"/>
                      <a:pt x="55" y="178"/>
                    </a:cubicBezTo>
                    <a:lnTo>
                      <a:pt x="68" y="216"/>
                    </a:lnTo>
                    <a:cubicBezTo>
                      <a:pt x="98" y="254"/>
                      <a:pt x="136" y="270"/>
                      <a:pt x="172" y="270"/>
                    </a:cubicBezTo>
                    <a:cubicBezTo>
                      <a:pt x="260" y="270"/>
                      <a:pt x="339" y="175"/>
                      <a:pt x="275" y="74"/>
                    </a:cubicBezTo>
                    <a:lnTo>
                      <a:pt x="262" y="48"/>
                    </a:lnTo>
                    <a:cubicBezTo>
                      <a:pt x="232" y="15"/>
                      <a:pt x="196" y="0"/>
                      <a:pt x="1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910;p49"/>
              <p:cNvSpPr/>
              <p:nvPr/>
            </p:nvSpPr>
            <p:spPr>
              <a:xfrm>
                <a:off x="-3537782" y="1086892"/>
                <a:ext cx="47648" cy="34653"/>
              </a:xfrm>
              <a:custGeom>
                <a:avLst/>
                <a:gdLst/>
                <a:ahLst/>
                <a:cxnLst/>
                <a:rect l="l" t="t" r="r" b="b"/>
                <a:pathLst>
                  <a:path w="341" h="248" extrusionOk="0">
                    <a:moveTo>
                      <a:pt x="177" y="1"/>
                    </a:moveTo>
                    <a:cubicBezTo>
                      <a:pt x="32" y="1"/>
                      <a:pt x="0" y="209"/>
                      <a:pt x="151" y="247"/>
                    </a:cubicBezTo>
                    <a:cubicBezTo>
                      <a:pt x="155" y="247"/>
                      <a:pt x="160" y="247"/>
                      <a:pt x="164" y="247"/>
                    </a:cubicBezTo>
                    <a:cubicBezTo>
                      <a:pt x="308" y="247"/>
                      <a:pt x="340" y="39"/>
                      <a:pt x="190" y="1"/>
                    </a:cubicBezTo>
                    <a:cubicBezTo>
                      <a:pt x="185" y="1"/>
                      <a:pt x="181" y="1"/>
                      <a:pt x="1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911;p49"/>
              <p:cNvSpPr/>
              <p:nvPr/>
            </p:nvSpPr>
            <p:spPr>
              <a:xfrm>
                <a:off x="-4032285" y="1135518"/>
                <a:ext cx="49325" cy="39404"/>
              </a:xfrm>
              <a:custGeom>
                <a:avLst/>
                <a:gdLst/>
                <a:ahLst/>
                <a:cxnLst/>
                <a:rect l="l" t="t" r="r" b="b"/>
                <a:pathLst>
                  <a:path w="353" h="282" extrusionOk="0">
                    <a:moveTo>
                      <a:pt x="167" y="1"/>
                    </a:moveTo>
                    <a:cubicBezTo>
                      <a:pt x="83" y="1"/>
                      <a:pt x="1" y="95"/>
                      <a:pt x="56" y="196"/>
                    </a:cubicBezTo>
                    <a:lnTo>
                      <a:pt x="82" y="222"/>
                    </a:lnTo>
                    <a:cubicBezTo>
                      <a:pt x="109" y="264"/>
                      <a:pt x="145" y="281"/>
                      <a:pt x="182" y="281"/>
                    </a:cubicBezTo>
                    <a:cubicBezTo>
                      <a:pt x="269" y="281"/>
                      <a:pt x="352" y="184"/>
                      <a:pt x="289" y="93"/>
                    </a:cubicBezTo>
                    <a:lnTo>
                      <a:pt x="263" y="54"/>
                    </a:lnTo>
                    <a:cubicBezTo>
                      <a:pt x="237" y="16"/>
                      <a:pt x="202" y="1"/>
                      <a:pt x="1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912;p49"/>
              <p:cNvSpPr/>
              <p:nvPr/>
            </p:nvSpPr>
            <p:spPr>
              <a:xfrm>
                <a:off x="-4469779" y="954847"/>
                <a:ext cx="47229" cy="34793"/>
              </a:xfrm>
              <a:custGeom>
                <a:avLst/>
                <a:gdLst/>
                <a:ahLst/>
                <a:cxnLst/>
                <a:rect l="l" t="t" r="r" b="b"/>
                <a:pathLst>
                  <a:path w="338" h="249" extrusionOk="0">
                    <a:moveTo>
                      <a:pt x="163" y="0"/>
                    </a:moveTo>
                    <a:cubicBezTo>
                      <a:pt x="28" y="0"/>
                      <a:pt x="1" y="211"/>
                      <a:pt x="148" y="248"/>
                    </a:cubicBezTo>
                    <a:cubicBezTo>
                      <a:pt x="152" y="248"/>
                      <a:pt x="157" y="248"/>
                      <a:pt x="161" y="248"/>
                    </a:cubicBezTo>
                    <a:cubicBezTo>
                      <a:pt x="305" y="248"/>
                      <a:pt x="337" y="40"/>
                      <a:pt x="187" y="2"/>
                    </a:cubicBezTo>
                    <a:cubicBezTo>
                      <a:pt x="179" y="1"/>
                      <a:pt x="171" y="0"/>
                      <a:pt x="1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913;p49"/>
              <p:cNvSpPr/>
              <p:nvPr/>
            </p:nvSpPr>
            <p:spPr>
              <a:xfrm>
                <a:off x="-4072667" y="566538"/>
                <a:ext cx="50862" cy="34793"/>
              </a:xfrm>
              <a:custGeom>
                <a:avLst/>
                <a:gdLst/>
                <a:ahLst/>
                <a:cxnLst/>
                <a:rect l="l" t="t" r="r" b="b"/>
                <a:pathLst>
                  <a:path w="364" h="249" extrusionOk="0">
                    <a:moveTo>
                      <a:pt x="190" y="0"/>
                    </a:moveTo>
                    <a:cubicBezTo>
                      <a:pt x="45" y="0"/>
                      <a:pt x="0" y="209"/>
                      <a:pt x="151" y="246"/>
                    </a:cubicBezTo>
                    <a:lnTo>
                      <a:pt x="177" y="246"/>
                    </a:lnTo>
                    <a:cubicBezTo>
                      <a:pt x="185" y="248"/>
                      <a:pt x="193" y="248"/>
                      <a:pt x="200" y="248"/>
                    </a:cubicBezTo>
                    <a:cubicBezTo>
                      <a:pt x="336" y="248"/>
                      <a:pt x="363" y="37"/>
                      <a:pt x="229" y="1"/>
                    </a:cubicBezTo>
                    <a:lnTo>
                      <a:pt x="203" y="1"/>
                    </a:lnTo>
                    <a:cubicBezTo>
                      <a:pt x="198" y="0"/>
                      <a:pt x="194" y="0"/>
                      <a:pt x="1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914;p49"/>
              <p:cNvSpPr/>
              <p:nvPr/>
            </p:nvSpPr>
            <p:spPr>
              <a:xfrm>
                <a:off x="-3698192" y="250050"/>
                <a:ext cx="53936" cy="35072"/>
              </a:xfrm>
              <a:custGeom>
                <a:avLst/>
                <a:gdLst/>
                <a:ahLst/>
                <a:cxnLst/>
                <a:rect l="l" t="t" r="r" b="b"/>
                <a:pathLst>
                  <a:path w="386" h="251" extrusionOk="0">
                    <a:moveTo>
                      <a:pt x="163" y="1"/>
                    </a:moveTo>
                    <a:cubicBezTo>
                      <a:pt x="28" y="1"/>
                      <a:pt x="1" y="212"/>
                      <a:pt x="148" y="248"/>
                    </a:cubicBezTo>
                    <a:lnTo>
                      <a:pt x="200" y="248"/>
                    </a:lnTo>
                    <a:cubicBezTo>
                      <a:pt x="207" y="250"/>
                      <a:pt x="214" y="250"/>
                      <a:pt x="221" y="250"/>
                    </a:cubicBezTo>
                    <a:cubicBezTo>
                      <a:pt x="347" y="250"/>
                      <a:pt x="385" y="39"/>
                      <a:pt x="238" y="3"/>
                    </a:cubicBezTo>
                    <a:lnTo>
                      <a:pt x="187" y="3"/>
                    </a:lnTo>
                    <a:cubicBezTo>
                      <a:pt x="179" y="1"/>
                      <a:pt x="171"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 name="Google Shape;1915;p49"/>
            <p:cNvSpPr/>
            <p:nvPr/>
          </p:nvSpPr>
          <p:spPr>
            <a:xfrm>
              <a:off x="-3617987" y="-1370536"/>
              <a:ext cx="419330" cy="325990"/>
            </a:xfrm>
            <a:custGeom>
              <a:avLst/>
              <a:gdLst/>
              <a:ahLst/>
              <a:cxnLst/>
              <a:rect l="l" t="t" r="r" b="b"/>
              <a:pathLst>
                <a:path w="3001" h="2333" extrusionOk="0">
                  <a:moveTo>
                    <a:pt x="3001" y="1"/>
                  </a:moveTo>
                  <a:cubicBezTo>
                    <a:pt x="3001" y="1"/>
                    <a:pt x="414" y="971"/>
                    <a:pt x="1" y="1669"/>
                  </a:cubicBezTo>
                  <a:cubicBezTo>
                    <a:pt x="1" y="1669"/>
                    <a:pt x="984" y="2332"/>
                    <a:pt x="1443" y="2332"/>
                  </a:cubicBezTo>
                  <a:cubicBezTo>
                    <a:pt x="1463" y="2332"/>
                    <a:pt x="1482" y="2331"/>
                    <a:pt x="1501" y="2328"/>
                  </a:cubicBezTo>
                  <a:cubicBezTo>
                    <a:pt x="1501" y="2328"/>
                    <a:pt x="2354" y="906"/>
                    <a:pt x="3001" y="1"/>
                  </a:cubicBezTo>
                  <a:close/>
                </a:path>
              </a:pathLst>
            </a:custGeom>
            <a:solidFill>
              <a:srgbClr val="4056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916;p49"/>
            <p:cNvSpPr/>
            <p:nvPr/>
          </p:nvSpPr>
          <p:spPr>
            <a:xfrm>
              <a:off x="-4778023" y="299096"/>
              <a:ext cx="3617749" cy="1211040"/>
            </a:xfrm>
            <a:custGeom>
              <a:avLst/>
              <a:gdLst/>
              <a:ahLst/>
              <a:cxnLst/>
              <a:rect l="l" t="t" r="r" b="b"/>
              <a:pathLst>
                <a:path w="25891" h="8667" extrusionOk="0">
                  <a:moveTo>
                    <a:pt x="25890" y="1"/>
                  </a:moveTo>
                  <a:lnTo>
                    <a:pt x="25631" y="40"/>
                  </a:lnTo>
                  <a:cubicBezTo>
                    <a:pt x="25399" y="1785"/>
                    <a:pt x="25037" y="3622"/>
                    <a:pt x="23989" y="5018"/>
                  </a:cubicBezTo>
                  <a:cubicBezTo>
                    <a:pt x="22605" y="6893"/>
                    <a:pt x="20278" y="7062"/>
                    <a:pt x="18131" y="7062"/>
                  </a:cubicBezTo>
                  <a:cubicBezTo>
                    <a:pt x="17058" y="7062"/>
                    <a:pt x="15984" y="7062"/>
                    <a:pt x="14924" y="7269"/>
                  </a:cubicBezTo>
                  <a:cubicBezTo>
                    <a:pt x="14019" y="7463"/>
                    <a:pt x="13139" y="7773"/>
                    <a:pt x="12247" y="8032"/>
                  </a:cubicBezTo>
                  <a:cubicBezTo>
                    <a:pt x="11442" y="8275"/>
                    <a:pt x="10623" y="8450"/>
                    <a:pt x="9791" y="8450"/>
                  </a:cubicBezTo>
                  <a:cubicBezTo>
                    <a:pt x="9474" y="8450"/>
                    <a:pt x="9154" y="8425"/>
                    <a:pt x="8833" y="8368"/>
                  </a:cubicBezTo>
                  <a:cubicBezTo>
                    <a:pt x="7721" y="8161"/>
                    <a:pt x="6621" y="7734"/>
                    <a:pt x="5561" y="7346"/>
                  </a:cubicBezTo>
                  <a:cubicBezTo>
                    <a:pt x="3660" y="6635"/>
                    <a:pt x="1798" y="5781"/>
                    <a:pt x="220" y="4501"/>
                  </a:cubicBezTo>
                  <a:lnTo>
                    <a:pt x="0" y="4643"/>
                  </a:lnTo>
                  <a:cubicBezTo>
                    <a:pt x="1436" y="5820"/>
                    <a:pt x="3117" y="6661"/>
                    <a:pt x="4863" y="7346"/>
                  </a:cubicBezTo>
                  <a:cubicBezTo>
                    <a:pt x="6523" y="7986"/>
                    <a:pt x="8209" y="8666"/>
                    <a:pt x="9971" y="8666"/>
                  </a:cubicBezTo>
                  <a:cubicBezTo>
                    <a:pt x="10418" y="8666"/>
                    <a:pt x="10871" y="8622"/>
                    <a:pt x="11329" y="8523"/>
                  </a:cubicBezTo>
                  <a:cubicBezTo>
                    <a:pt x="12363" y="8303"/>
                    <a:pt x="13359" y="7915"/>
                    <a:pt x="14394" y="7656"/>
                  </a:cubicBezTo>
                  <a:cubicBezTo>
                    <a:pt x="15596" y="7346"/>
                    <a:pt x="16812" y="7307"/>
                    <a:pt x="18040" y="7307"/>
                  </a:cubicBezTo>
                  <a:cubicBezTo>
                    <a:pt x="20045" y="7307"/>
                    <a:pt x="22269" y="7217"/>
                    <a:pt x="23756" y="5691"/>
                  </a:cubicBezTo>
                  <a:cubicBezTo>
                    <a:pt x="25192" y="4217"/>
                    <a:pt x="25631" y="2018"/>
                    <a:pt x="25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917;p49"/>
            <p:cNvSpPr/>
            <p:nvPr/>
          </p:nvSpPr>
          <p:spPr>
            <a:xfrm>
              <a:off x="-1324882" y="76087"/>
              <a:ext cx="381323" cy="319842"/>
            </a:xfrm>
            <a:custGeom>
              <a:avLst/>
              <a:gdLst/>
              <a:ahLst/>
              <a:cxnLst/>
              <a:rect l="l" t="t" r="r" b="b"/>
              <a:pathLst>
                <a:path w="2729" h="2289" extrusionOk="0">
                  <a:moveTo>
                    <a:pt x="674" y="1"/>
                  </a:moveTo>
                  <a:cubicBezTo>
                    <a:pt x="298" y="1"/>
                    <a:pt x="0" y="45"/>
                    <a:pt x="0" y="45"/>
                  </a:cubicBezTo>
                  <a:lnTo>
                    <a:pt x="78" y="1196"/>
                  </a:lnTo>
                  <a:cubicBezTo>
                    <a:pt x="203" y="1296"/>
                    <a:pt x="356" y="1348"/>
                    <a:pt x="507" y="1348"/>
                  </a:cubicBezTo>
                  <a:cubicBezTo>
                    <a:pt x="667" y="1348"/>
                    <a:pt x="824" y="1290"/>
                    <a:pt x="944" y="1170"/>
                  </a:cubicBezTo>
                  <a:cubicBezTo>
                    <a:pt x="1117" y="1465"/>
                    <a:pt x="1336" y="2054"/>
                    <a:pt x="1591" y="2054"/>
                  </a:cubicBezTo>
                  <a:cubicBezTo>
                    <a:pt x="1604" y="2054"/>
                    <a:pt x="1617" y="2052"/>
                    <a:pt x="1630" y="2049"/>
                  </a:cubicBezTo>
                  <a:cubicBezTo>
                    <a:pt x="1901" y="1985"/>
                    <a:pt x="1449" y="886"/>
                    <a:pt x="1449" y="885"/>
                  </a:cubicBezTo>
                  <a:lnTo>
                    <a:pt x="1449" y="885"/>
                  </a:lnTo>
                  <a:cubicBezTo>
                    <a:pt x="1449" y="886"/>
                    <a:pt x="2199" y="1157"/>
                    <a:pt x="2199" y="1597"/>
                  </a:cubicBezTo>
                  <a:cubicBezTo>
                    <a:pt x="2199" y="1961"/>
                    <a:pt x="2331" y="2289"/>
                    <a:pt x="2473" y="2289"/>
                  </a:cubicBezTo>
                  <a:cubicBezTo>
                    <a:pt x="2502" y="2289"/>
                    <a:pt x="2532" y="2275"/>
                    <a:pt x="2561" y="2243"/>
                  </a:cubicBezTo>
                  <a:cubicBezTo>
                    <a:pt x="2729" y="2075"/>
                    <a:pt x="2677" y="1713"/>
                    <a:pt x="2664" y="1506"/>
                  </a:cubicBezTo>
                  <a:cubicBezTo>
                    <a:pt x="2638" y="1299"/>
                    <a:pt x="2302" y="666"/>
                    <a:pt x="2018" y="368"/>
                  </a:cubicBezTo>
                  <a:cubicBezTo>
                    <a:pt x="1725" y="68"/>
                    <a:pt x="1139" y="1"/>
                    <a:pt x="674" y="1"/>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 name="Google Shape;1918;p49"/>
          <p:cNvGrpSpPr/>
          <p:nvPr/>
        </p:nvGrpSpPr>
        <p:grpSpPr>
          <a:xfrm>
            <a:off x="8130746" y="4281273"/>
            <a:ext cx="1033608" cy="825366"/>
            <a:chOff x="-1702255" y="-2282775"/>
            <a:chExt cx="5472879" cy="7640812"/>
          </a:xfrm>
        </p:grpSpPr>
        <p:sp>
          <p:nvSpPr>
            <p:cNvPr id="95" name="Google Shape;1919;p49"/>
            <p:cNvSpPr/>
            <p:nvPr/>
          </p:nvSpPr>
          <p:spPr>
            <a:xfrm>
              <a:off x="-1194064" y="771476"/>
              <a:ext cx="787699" cy="1277555"/>
            </a:xfrm>
            <a:custGeom>
              <a:avLst/>
              <a:gdLst/>
              <a:ahLst/>
              <a:cxnLst/>
              <a:rect l="l" t="t" r="r" b="b"/>
              <a:pathLst>
                <a:path w="6014" h="9754" extrusionOk="0">
                  <a:moveTo>
                    <a:pt x="2636" y="1"/>
                  </a:moveTo>
                  <a:cubicBezTo>
                    <a:pt x="2225" y="1"/>
                    <a:pt x="2079" y="1107"/>
                    <a:pt x="2108" y="1485"/>
                  </a:cubicBezTo>
                  <a:lnTo>
                    <a:pt x="2406" y="5533"/>
                  </a:lnTo>
                  <a:cubicBezTo>
                    <a:pt x="2359" y="5540"/>
                    <a:pt x="2312" y="5543"/>
                    <a:pt x="2267" y="5543"/>
                  </a:cubicBezTo>
                  <a:cubicBezTo>
                    <a:pt x="1709" y="5543"/>
                    <a:pt x="1253" y="5051"/>
                    <a:pt x="1074" y="4537"/>
                  </a:cubicBezTo>
                  <a:cubicBezTo>
                    <a:pt x="991" y="4310"/>
                    <a:pt x="745" y="2851"/>
                    <a:pt x="438" y="2851"/>
                  </a:cubicBezTo>
                  <a:cubicBezTo>
                    <a:pt x="360" y="2851"/>
                    <a:pt x="278" y="2946"/>
                    <a:pt x="194" y="3179"/>
                  </a:cubicBezTo>
                  <a:cubicBezTo>
                    <a:pt x="0" y="3722"/>
                    <a:pt x="401" y="4860"/>
                    <a:pt x="712" y="5339"/>
                  </a:cubicBezTo>
                  <a:cubicBezTo>
                    <a:pt x="1384" y="6399"/>
                    <a:pt x="2677" y="6968"/>
                    <a:pt x="2716" y="8339"/>
                  </a:cubicBezTo>
                  <a:cubicBezTo>
                    <a:pt x="2729" y="8727"/>
                    <a:pt x="2483" y="9167"/>
                    <a:pt x="2768" y="9503"/>
                  </a:cubicBezTo>
                  <a:cubicBezTo>
                    <a:pt x="2908" y="9677"/>
                    <a:pt x="3077" y="9753"/>
                    <a:pt x="3239" y="9753"/>
                  </a:cubicBezTo>
                  <a:cubicBezTo>
                    <a:pt x="3513" y="9753"/>
                    <a:pt x="3768" y="9538"/>
                    <a:pt x="3841" y="9206"/>
                  </a:cubicBezTo>
                  <a:cubicBezTo>
                    <a:pt x="3893" y="8947"/>
                    <a:pt x="3867" y="8662"/>
                    <a:pt x="3932" y="8404"/>
                  </a:cubicBezTo>
                  <a:cubicBezTo>
                    <a:pt x="4048" y="7990"/>
                    <a:pt x="4410" y="7680"/>
                    <a:pt x="4772" y="7408"/>
                  </a:cubicBezTo>
                  <a:cubicBezTo>
                    <a:pt x="5134" y="7149"/>
                    <a:pt x="5522" y="6891"/>
                    <a:pt x="5755" y="6529"/>
                  </a:cubicBezTo>
                  <a:cubicBezTo>
                    <a:pt x="6001" y="6167"/>
                    <a:pt x="6014" y="5636"/>
                    <a:pt x="5678" y="5352"/>
                  </a:cubicBezTo>
                  <a:cubicBezTo>
                    <a:pt x="5613" y="5300"/>
                    <a:pt x="5548" y="5274"/>
                    <a:pt x="5471" y="5261"/>
                  </a:cubicBezTo>
                  <a:cubicBezTo>
                    <a:pt x="5341" y="5261"/>
                    <a:pt x="5212" y="5326"/>
                    <a:pt x="5134" y="5442"/>
                  </a:cubicBezTo>
                  <a:cubicBezTo>
                    <a:pt x="4928" y="5688"/>
                    <a:pt x="4863" y="6024"/>
                    <a:pt x="4695" y="6309"/>
                  </a:cubicBezTo>
                  <a:cubicBezTo>
                    <a:pt x="4570" y="6538"/>
                    <a:pt x="4302" y="6733"/>
                    <a:pt x="4041" y="6733"/>
                  </a:cubicBezTo>
                  <a:cubicBezTo>
                    <a:pt x="3978" y="6733"/>
                    <a:pt x="3915" y="6722"/>
                    <a:pt x="3854" y="6697"/>
                  </a:cubicBezTo>
                  <a:cubicBezTo>
                    <a:pt x="3686" y="6593"/>
                    <a:pt x="3557" y="6438"/>
                    <a:pt x="3505" y="6257"/>
                  </a:cubicBezTo>
                  <a:cubicBezTo>
                    <a:pt x="3065" y="5261"/>
                    <a:pt x="2871" y="4175"/>
                    <a:pt x="2923" y="3089"/>
                  </a:cubicBezTo>
                  <a:cubicBezTo>
                    <a:pt x="2962" y="2352"/>
                    <a:pt x="3531" y="1033"/>
                    <a:pt x="3078" y="347"/>
                  </a:cubicBezTo>
                  <a:cubicBezTo>
                    <a:pt x="2906" y="100"/>
                    <a:pt x="2759" y="1"/>
                    <a:pt x="26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920;p49"/>
            <p:cNvSpPr/>
            <p:nvPr/>
          </p:nvSpPr>
          <p:spPr>
            <a:xfrm>
              <a:off x="-955031" y="918694"/>
              <a:ext cx="61166" cy="44008"/>
            </a:xfrm>
            <a:custGeom>
              <a:avLst/>
              <a:gdLst/>
              <a:ahLst/>
              <a:cxnLst/>
              <a:rect l="l" t="t" r="r" b="b"/>
              <a:pathLst>
                <a:path w="467" h="336" extrusionOk="0">
                  <a:moveTo>
                    <a:pt x="145" y="0"/>
                  </a:moveTo>
                  <a:cubicBezTo>
                    <a:pt x="62" y="0"/>
                    <a:pt x="0" y="104"/>
                    <a:pt x="76" y="180"/>
                  </a:cubicBezTo>
                  <a:cubicBezTo>
                    <a:pt x="115" y="232"/>
                    <a:pt x="167" y="271"/>
                    <a:pt x="232" y="309"/>
                  </a:cubicBezTo>
                  <a:cubicBezTo>
                    <a:pt x="255" y="328"/>
                    <a:pt x="280" y="335"/>
                    <a:pt x="303" y="335"/>
                  </a:cubicBezTo>
                  <a:cubicBezTo>
                    <a:pt x="395" y="335"/>
                    <a:pt x="467" y="214"/>
                    <a:pt x="374" y="141"/>
                  </a:cubicBezTo>
                  <a:cubicBezTo>
                    <a:pt x="322" y="90"/>
                    <a:pt x="258" y="51"/>
                    <a:pt x="193" y="12"/>
                  </a:cubicBezTo>
                  <a:cubicBezTo>
                    <a:pt x="176" y="4"/>
                    <a:pt x="160" y="0"/>
                    <a:pt x="1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921;p49"/>
            <p:cNvSpPr/>
            <p:nvPr/>
          </p:nvSpPr>
          <p:spPr>
            <a:xfrm>
              <a:off x="-819732" y="890665"/>
              <a:ext cx="57761" cy="42175"/>
            </a:xfrm>
            <a:custGeom>
              <a:avLst/>
              <a:gdLst/>
              <a:ahLst/>
              <a:cxnLst/>
              <a:rect l="l" t="t" r="r" b="b"/>
              <a:pathLst>
                <a:path w="441" h="322" extrusionOk="0">
                  <a:moveTo>
                    <a:pt x="333" y="0"/>
                  </a:moveTo>
                  <a:cubicBezTo>
                    <a:pt x="285" y="0"/>
                    <a:pt x="251" y="49"/>
                    <a:pt x="207" y="71"/>
                  </a:cubicBezTo>
                  <a:cubicBezTo>
                    <a:pt x="156" y="110"/>
                    <a:pt x="117" y="123"/>
                    <a:pt x="65" y="148"/>
                  </a:cubicBezTo>
                  <a:cubicBezTo>
                    <a:pt x="0" y="200"/>
                    <a:pt x="13" y="291"/>
                    <a:pt x="78" y="317"/>
                  </a:cubicBezTo>
                  <a:cubicBezTo>
                    <a:pt x="101" y="320"/>
                    <a:pt x="122" y="321"/>
                    <a:pt x="144" y="321"/>
                  </a:cubicBezTo>
                  <a:cubicBezTo>
                    <a:pt x="207" y="321"/>
                    <a:pt x="266" y="307"/>
                    <a:pt x="324" y="278"/>
                  </a:cubicBezTo>
                  <a:cubicBezTo>
                    <a:pt x="350" y="252"/>
                    <a:pt x="375" y="226"/>
                    <a:pt x="401" y="200"/>
                  </a:cubicBezTo>
                  <a:cubicBezTo>
                    <a:pt x="414" y="174"/>
                    <a:pt x="427" y="161"/>
                    <a:pt x="440" y="135"/>
                  </a:cubicBezTo>
                  <a:cubicBezTo>
                    <a:pt x="440" y="110"/>
                    <a:pt x="440" y="97"/>
                    <a:pt x="440" y="84"/>
                  </a:cubicBezTo>
                  <a:cubicBezTo>
                    <a:pt x="431" y="65"/>
                    <a:pt x="428" y="53"/>
                    <a:pt x="433" y="53"/>
                  </a:cubicBezTo>
                  <a:cubicBezTo>
                    <a:pt x="434" y="53"/>
                    <a:pt x="437" y="54"/>
                    <a:pt x="440" y="58"/>
                  </a:cubicBezTo>
                  <a:cubicBezTo>
                    <a:pt x="427" y="32"/>
                    <a:pt x="401" y="6"/>
                    <a:pt x="363" y="6"/>
                  </a:cubicBezTo>
                  <a:cubicBezTo>
                    <a:pt x="352" y="2"/>
                    <a:pt x="342" y="0"/>
                    <a:pt x="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922;p49"/>
            <p:cNvSpPr/>
            <p:nvPr/>
          </p:nvSpPr>
          <p:spPr>
            <a:xfrm>
              <a:off x="-856406" y="763617"/>
              <a:ext cx="50295" cy="62607"/>
            </a:xfrm>
            <a:custGeom>
              <a:avLst/>
              <a:gdLst/>
              <a:ahLst/>
              <a:cxnLst/>
              <a:rect l="l" t="t" r="r" b="b"/>
              <a:pathLst>
                <a:path w="384" h="478" extrusionOk="0">
                  <a:moveTo>
                    <a:pt x="261" y="0"/>
                  </a:moveTo>
                  <a:cubicBezTo>
                    <a:pt x="223" y="0"/>
                    <a:pt x="199" y="46"/>
                    <a:pt x="190" y="84"/>
                  </a:cubicBezTo>
                  <a:cubicBezTo>
                    <a:pt x="190" y="161"/>
                    <a:pt x="151" y="239"/>
                    <a:pt x="86" y="291"/>
                  </a:cubicBezTo>
                  <a:cubicBezTo>
                    <a:pt x="1" y="344"/>
                    <a:pt x="57" y="478"/>
                    <a:pt x="138" y="478"/>
                  </a:cubicBezTo>
                  <a:cubicBezTo>
                    <a:pt x="154" y="478"/>
                    <a:pt x="172" y="472"/>
                    <a:pt x="190" y="459"/>
                  </a:cubicBezTo>
                  <a:cubicBezTo>
                    <a:pt x="267" y="407"/>
                    <a:pt x="319" y="330"/>
                    <a:pt x="345" y="252"/>
                  </a:cubicBezTo>
                  <a:cubicBezTo>
                    <a:pt x="371" y="174"/>
                    <a:pt x="384" y="58"/>
                    <a:pt x="306" y="19"/>
                  </a:cubicBezTo>
                  <a:cubicBezTo>
                    <a:pt x="289" y="6"/>
                    <a:pt x="274" y="0"/>
                    <a:pt x="26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923;p49"/>
            <p:cNvSpPr/>
            <p:nvPr/>
          </p:nvSpPr>
          <p:spPr>
            <a:xfrm>
              <a:off x="-821435" y="1067352"/>
              <a:ext cx="52653" cy="32482"/>
            </a:xfrm>
            <a:custGeom>
              <a:avLst/>
              <a:gdLst/>
              <a:ahLst/>
              <a:cxnLst/>
              <a:rect l="l" t="t" r="r" b="b"/>
              <a:pathLst>
                <a:path w="402" h="248" extrusionOk="0">
                  <a:moveTo>
                    <a:pt x="219" y="0"/>
                  </a:moveTo>
                  <a:cubicBezTo>
                    <a:pt x="169" y="0"/>
                    <a:pt x="120" y="13"/>
                    <a:pt x="78" y="41"/>
                  </a:cubicBezTo>
                  <a:cubicBezTo>
                    <a:pt x="26" y="54"/>
                    <a:pt x="0" y="106"/>
                    <a:pt x="0" y="157"/>
                  </a:cubicBezTo>
                  <a:cubicBezTo>
                    <a:pt x="13" y="209"/>
                    <a:pt x="52" y="248"/>
                    <a:pt x="104" y="248"/>
                  </a:cubicBezTo>
                  <a:cubicBezTo>
                    <a:pt x="194" y="248"/>
                    <a:pt x="298" y="222"/>
                    <a:pt x="363" y="157"/>
                  </a:cubicBezTo>
                  <a:cubicBezTo>
                    <a:pt x="401" y="118"/>
                    <a:pt x="388" y="54"/>
                    <a:pt x="350" y="28"/>
                  </a:cubicBezTo>
                  <a:cubicBezTo>
                    <a:pt x="308" y="10"/>
                    <a:pt x="263" y="0"/>
                    <a:pt x="21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924;p49"/>
            <p:cNvSpPr/>
            <p:nvPr/>
          </p:nvSpPr>
          <p:spPr>
            <a:xfrm>
              <a:off x="-919667" y="1207498"/>
              <a:ext cx="35757" cy="33661"/>
            </a:xfrm>
            <a:custGeom>
              <a:avLst/>
              <a:gdLst/>
              <a:ahLst/>
              <a:cxnLst/>
              <a:rect l="l" t="t" r="r" b="b"/>
              <a:pathLst>
                <a:path w="273" h="257" extrusionOk="0">
                  <a:moveTo>
                    <a:pt x="83" y="0"/>
                  </a:moveTo>
                  <a:cubicBezTo>
                    <a:pt x="73" y="0"/>
                    <a:pt x="63" y="2"/>
                    <a:pt x="52" y="5"/>
                  </a:cubicBezTo>
                  <a:cubicBezTo>
                    <a:pt x="13" y="18"/>
                    <a:pt x="0" y="57"/>
                    <a:pt x="0" y="96"/>
                  </a:cubicBezTo>
                  <a:cubicBezTo>
                    <a:pt x="0" y="174"/>
                    <a:pt x="52" y="238"/>
                    <a:pt x="130" y="251"/>
                  </a:cubicBezTo>
                  <a:cubicBezTo>
                    <a:pt x="140" y="255"/>
                    <a:pt x="151" y="256"/>
                    <a:pt x="161" y="256"/>
                  </a:cubicBezTo>
                  <a:cubicBezTo>
                    <a:pt x="188" y="256"/>
                    <a:pt x="214" y="244"/>
                    <a:pt x="233" y="225"/>
                  </a:cubicBezTo>
                  <a:lnTo>
                    <a:pt x="233" y="225"/>
                  </a:lnTo>
                  <a:cubicBezTo>
                    <a:pt x="231" y="228"/>
                    <a:pt x="230" y="229"/>
                    <a:pt x="230" y="229"/>
                  </a:cubicBezTo>
                  <a:cubicBezTo>
                    <a:pt x="230" y="229"/>
                    <a:pt x="249" y="212"/>
                    <a:pt x="259" y="212"/>
                  </a:cubicBezTo>
                  <a:cubicBezTo>
                    <a:pt x="272" y="186"/>
                    <a:pt x="272" y="161"/>
                    <a:pt x="259" y="148"/>
                  </a:cubicBezTo>
                  <a:cubicBezTo>
                    <a:pt x="246" y="96"/>
                    <a:pt x="194" y="57"/>
                    <a:pt x="156" y="31"/>
                  </a:cubicBezTo>
                  <a:cubicBezTo>
                    <a:pt x="137" y="12"/>
                    <a:pt x="111" y="0"/>
                    <a:pt x="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925;p49"/>
            <p:cNvSpPr/>
            <p:nvPr/>
          </p:nvSpPr>
          <p:spPr>
            <a:xfrm>
              <a:off x="-835187" y="1291716"/>
              <a:ext cx="57106" cy="49771"/>
            </a:xfrm>
            <a:custGeom>
              <a:avLst/>
              <a:gdLst/>
              <a:ahLst/>
              <a:cxnLst/>
              <a:rect l="l" t="t" r="r" b="b"/>
              <a:pathLst>
                <a:path w="436" h="380" extrusionOk="0">
                  <a:moveTo>
                    <a:pt x="293" y="1"/>
                  </a:moveTo>
                  <a:cubicBezTo>
                    <a:pt x="278" y="1"/>
                    <a:pt x="263" y="3"/>
                    <a:pt x="248" y="9"/>
                  </a:cubicBezTo>
                  <a:cubicBezTo>
                    <a:pt x="183" y="61"/>
                    <a:pt x="131" y="113"/>
                    <a:pt x="80" y="177"/>
                  </a:cubicBezTo>
                  <a:cubicBezTo>
                    <a:pt x="0" y="267"/>
                    <a:pt x="74" y="379"/>
                    <a:pt x="159" y="379"/>
                  </a:cubicBezTo>
                  <a:cubicBezTo>
                    <a:pt x="184" y="379"/>
                    <a:pt x="211" y="369"/>
                    <a:pt x="235" y="345"/>
                  </a:cubicBezTo>
                  <a:cubicBezTo>
                    <a:pt x="299" y="294"/>
                    <a:pt x="351" y="229"/>
                    <a:pt x="403" y="164"/>
                  </a:cubicBezTo>
                  <a:cubicBezTo>
                    <a:pt x="436" y="87"/>
                    <a:pt x="375" y="1"/>
                    <a:pt x="2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926;p49"/>
            <p:cNvSpPr/>
            <p:nvPr/>
          </p:nvSpPr>
          <p:spPr>
            <a:xfrm>
              <a:off x="-912857" y="1463558"/>
              <a:ext cx="57237" cy="55011"/>
            </a:xfrm>
            <a:custGeom>
              <a:avLst/>
              <a:gdLst/>
              <a:ahLst/>
              <a:cxnLst/>
              <a:rect l="l" t="t" r="r" b="b"/>
              <a:pathLst>
                <a:path w="437" h="420" extrusionOk="0">
                  <a:moveTo>
                    <a:pt x="116" y="1"/>
                  </a:moveTo>
                  <a:cubicBezTo>
                    <a:pt x="108" y="1"/>
                    <a:pt x="99" y="1"/>
                    <a:pt x="91" y="3"/>
                  </a:cubicBezTo>
                  <a:cubicBezTo>
                    <a:pt x="26" y="16"/>
                    <a:pt x="0" y="81"/>
                    <a:pt x="26" y="132"/>
                  </a:cubicBezTo>
                  <a:cubicBezTo>
                    <a:pt x="78" y="236"/>
                    <a:pt x="181" y="391"/>
                    <a:pt x="311" y="417"/>
                  </a:cubicBezTo>
                  <a:lnTo>
                    <a:pt x="323" y="417"/>
                  </a:lnTo>
                  <a:cubicBezTo>
                    <a:pt x="330" y="419"/>
                    <a:pt x="337" y="420"/>
                    <a:pt x="344" y="420"/>
                  </a:cubicBezTo>
                  <a:cubicBezTo>
                    <a:pt x="391" y="420"/>
                    <a:pt x="436" y="384"/>
                    <a:pt x="414" y="339"/>
                  </a:cubicBezTo>
                  <a:cubicBezTo>
                    <a:pt x="414" y="314"/>
                    <a:pt x="401" y="288"/>
                    <a:pt x="388" y="262"/>
                  </a:cubicBezTo>
                  <a:cubicBezTo>
                    <a:pt x="375" y="249"/>
                    <a:pt x="362" y="223"/>
                    <a:pt x="336" y="197"/>
                  </a:cubicBezTo>
                  <a:cubicBezTo>
                    <a:pt x="311" y="158"/>
                    <a:pt x="285" y="120"/>
                    <a:pt x="259" y="81"/>
                  </a:cubicBezTo>
                  <a:cubicBezTo>
                    <a:pt x="225" y="36"/>
                    <a:pt x="172" y="1"/>
                    <a:pt x="1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927;p49"/>
            <p:cNvSpPr/>
            <p:nvPr/>
          </p:nvSpPr>
          <p:spPr>
            <a:xfrm>
              <a:off x="-1063611" y="1373707"/>
              <a:ext cx="42437" cy="41258"/>
            </a:xfrm>
            <a:custGeom>
              <a:avLst/>
              <a:gdLst/>
              <a:ahLst/>
              <a:cxnLst/>
              <a:rect l="l" t="t" r="r" b="b"/>
              <a:pathLst>
                <a:path w="324" h="315" extrusionOk="0">
                  <a:moveTo>
                    <a:pt x="231" y="1"/>
                  </a:moveTo>
                  <a:cubicBezTo>
                    <a:pt x="210" y="1"/>
                    <a:pt x="188" y="10"/>
                    <a:pt x="168" y="30"/>
                  </a:cubicBezTo>
                  <a:cubicBezTo>
                    <a:pt x="130" y="68"/>
                    <a:pt x="130" y="133"/>
                    <a:pt x="78" y="146"/>
                  </a:cubicBezTo>
                  <a:cubicBezTo>
                    <a:pt x="0" y="185"/>
                    <a:pt x="13" y="301"/>
                    <a:pt x="104" y="314"/>
                  </a:cubicBezTo>
                  <a:cubicBezTo>
                    <a:pt x="168" y="314"/>
                    <a:pt x="246" y="275"/>
                    <a:pt x="285" y="224"/>
                  </a:cubicBezTo>
                  <a:cubicBezTo>
                    <a:pt x="324" y="172"/>
                    <a:pt x="324" y="81"/>
                    <a:pt x="285" y="30"/>
                  </a:cubicBezTo>
                  <a:cubicBezTo>
                    <a:pt x="272" y="10"/>
                    <a:pt x="25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928;p49"/>
            <p:cNvSpPr/>
            <p:nvPr/>
          </p:nvSpPr>
          <p:spPr>
            <a:xfrm>
              <a:off x="-1193409" y="1247839"/>
              <a:ext cx="66799" cy="52129"/>
            </a:xfrm>
            <a:custGeom>
              <a:avLst/>
              <a:gdLst/>
              <a:ahLst/>
              <a:cxnLst/>
              <a:rect l="l" t="t" r="r" b="b"/>
              <a:pathLst>
                <a:path w="510" h="398" extrusionOk="0">
                  <a:moveTo>
                    <a:pt x="173" y="1"/>
                  </a:moveTo>
                  <a:cubicBezTo>
                    <a:pt x="73" y="1"/>
                    <a:pt x="1" y="130"/>
                    <a:pt x="86" y="215"/>
                  </a:cubicBezTo>
                  <a:cubicBezTo>
                    <a:pt x="151" y="292"/>
                    <a:pt x="241" y="344"/>
                    <a:pt x="332" y="396"/>
                  </a:cubicBezTo>
                  <a:cubicBezTo>
                    <a:pt x="338" y="397"/>
                    <a:pt x="345" y="397"/>
                    <a:pt x="351" y="397"/>
                  </a:cubicBezTo>
                  <a:cubicBezTo>
                    <a:pt x="445" y="397"/>
                    <a:pt x="509" y="312"/>
                    <a:pt x="461" y="228"/>
                  </a:cubicBezTo>
                  <a:cubicBezTo>
                    <a:pt x="409" y="137"/>
                    <a:pt x="332" y="72"/>
                    <a:pt x="241" y="21"/>
                  </a:cubicBezTo>
                  <a:cubicBezTo>
                    <a:pt x="218" y="7"/>
                    <a:pt x="195" y="1"/>
                    <a:pt x="1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929;p49"/>
            <p:cNvSpPr/>
            <p:nvPr/>
          </p:nvSpPr>
          <p:spPr>
            <a:xfrm>
              <a:off x="-1116395" y="1194138"/>
              <a:ext cx="34185" cy="30911"/>
            </a:xfrm>
            <a:custGeom>
              <a:avLst/>
              <a:gdLst/>
              <a:ahLst/>
              <a:cxnLst/>
              <a:rect l="l" t="t" r="r" b="b"/>
              <a:pathLst>
                <a:path w="261" h="236" extrusionOk="0">
                  <a:moveTo>
                    <a:pt x="223" y="1"/>
                  </a:moveTo>
                  <a:cubicBezTo>
                    <a:pt x="219" y="1"/>
                    <a:pt x="214" y="2"/>
                    <a:pt x="209" y="4"/>
                  </a:cubicBezTo>
                  <a:cubicBezTo>
                    <a:pt x="145" y="4"/>
                    <a:pt x="80" y="69"/>
                    <a:pt x="41" y="107"/>
                  </a:cubicBezTo>
                  <a:cubicBezTo>
                    <a:pt x="1" y="148"/>
                    <a:pt x="47" y="235"/>
                    <a:pt x="100" y="235"/>
                  </a:cubicBezTo>
                  <a:cubicBezTo>
                    <a:pt x="115" y="235"/>
                    <a:pt x="130" y="228"/>
                    <a:pt x="145" y="211"/>
                  </a:cubicBezTo>
                  <a:cubicBezTo>
                    <a:pt x="209" y="146"/>
                    <a:pt x="261" y="107"/>
                    <a:pt x="261" y="43"/>
                  </a:cubicBezTo>
                  <a:cubicBezTo>
                    <a:pt x="261" y="22"/>
                    <a:pt x="244" y="1"/>
                    <a:pt x="22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930;p49"/>
            <p:cNvSpPr/>
            <p:nvPr/>
          </p:nvSpPr>
          <p:spPr>
            <a:xfrm>
              <a:off x="-1046715" y="1562183"/>
              <a:ext cx="66144" cy="35888"/>
            </a:xfrm>
            <a:custGeom>
              <a:avLst/>
              <a:gdLst/>
              <a:ahLst/>
              <a:cxnLst/>
              <a:rect l="l" t="t" r="r" b="b"/>
              <a:pathLst>
                <a:path w="505" h="274" extrusionOk="0">
                  <a:moveTo>
                    <a:pt x="143" y="0"/>
                  </a:moveTo>
                  <a:cubicBezTo>
                    <a:pt x="65" y="13"/>
                    <a:pt x="1" y="78"/>
                    <a:pt x="52" y="155"/>
                  </a:cubicBezTo>
                  <a:cubicBezTo>
                    <a:pt x="107" y="233"/>
                    <a:pt x="194" y="274"/>
                    <a:pt x="280" y="274"/>
                  </a:cubicBezTo>
                  <a:cubicBezTo>
                    <a:pt x="337" y="274"/>
                    <a:pt x="394" y="256"/>
                    <a:pt x="440" y="220"/>
                  </a:cubicBezTo>
                  <a:cubicBezTo>
                    <a:pt x="505" y="168"/>
                    <a:pt x="492" y="78"/>
                    <a:pt x="427" y="39"/>
                  </a:cubicBezTo>
                  <a:cubicBezTo>
                    <a:pt x="376" y="13"/>
                    <a:pt x="324" y="0"/>
                    <a:pt x="2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931;p49"/>
            <p:cNvSpPr/>
            <p:nvPr/>
          </p:nvSpPr>
          <p:spPr>
            <a:xfrm>
              <a:off x="-812921" y="1675216"/>
              <a:ext cx="25541" cy="55534"/>
            </a:xfrm>
            <a:custGeom>
              <a:avLst/>
              <a:gdLst/>
              <a:ahLst/>
              <a:cxnLst/>
              <a:rect l="l" t="t" r="r" b="b"/>
              <a:pathLst>
                <a:path w="195" h="424" extrusionOk="0">
                  <a:moveTo>
                    <a:pt x="99" y="0"/>
                  </a:moveTo>
                  <a:cubicBezTo>
                    <a:pt x="65" y="0"/>
                    <a:pt x="32" y="23"/>
                    <a:pt x="26" y="68"/>
                  </a:cubicBezTo>
                  <a:lnTo>
                    <a:pt x="0" y="327"/>
                  </a:lnTo>
                  <a:cubicBezTo>
                    <a:pt x="0" y="392"/>
                    <a:pt x="49" y="424"/>
                    <a:pt x="97" y="424"/>
                  </a:cubicBezTo>
                  <a:cubicBezTo>
                    <a:pt x="146" y="424"/>
                    <a:pt x="194" y="392"/>
                    <a:pt x="194" y="327"/>
                  </a:cubicBezTo>
                  <a:cubicBezTo>
                    <a:pt x="194" y="236"/>
                    <a:pt x="181" y="146"/>
                    <a:pt x="181" y="68"/>
                  </a:cubicBezTo>
                  <a:cubicBezTo>
                    <a:pt x="168" y="23"/>
                    <a:pt x="133" y="0"/>
                    <a:pt x="9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932;p49"/>
            <p:cNvSpPr/>
            <p:nvPr/>
          </p:nvSpPr>
          <p:spPr>
            <a:xfrm>
              <a:off x="-768127" y="1553539"/>
              <a:ext cx="52260" cy="44925"/>
            </a:xfrm>
            <a:custGeom>
              <a:avLst/>
              <a:gdLst/>
              <a:ahLst/>
              <a:cxnLst/>
              <a:rect l="l" t="t" r="r" b="b"/>
              <a:pathLst>
                <a:path w="399" h="343" extrusionOk="0">
                  <a:moveTo>
                    <a:pt x="284" y="1"/>
                  </a:moveTo>
                  <a:cubicBezTo>
                    <a:pt x="270" y="1"/>
                    <a:pt x="255" y="5"/>
                    <a:pt x="240" y="15"/>
                  </a:cubicBezTo>
                  <a:cubicBezTo>
                    <a:pt x="175" y="66"/>
                    <a:pt x="111" y="118"/>
                    <a:pt x="59" y="183"/>
                  </a:cubicBezTo>
                  <a:cubicBezTo>
                    <a:pt x="0" y="251"/>
                    <a:pt x="61" y="343"/>
                    <a:pt x="133" y="343"/>
                  </a:cubicBezTo>
                  <a:cubicBezTo>
                    <a:pt x="156" y="343"/>
                    <a:pt x="180" y="334"/>
                    <a:pt x="201" y="312"/>
                  </a:cubicBezTo>
                  <a:cubicBezTo>
                    <a:pt x="266" y="260"/>
                    <a:pt x="318" y="208"/>
                    <a:pt x="356" y="144"/>
                  </a:cubicBezTo>
                  <a:cubicBezTo>
                    <a:pt x="399" y="81"/>
                    <a:pt x="347" y="1"/>
                    <a:pt x="2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933;p49"/>
            <p:cNvSpPr/>
            <p:nvPr/>
          </p:nvSpPr>
          <p:spPr>
            <a:xfrm>
              <a:off x="-643568" y="1587986"/>
              <a:ext cx="50950" cy="62738"/>
            </a:xfrm>
            <a:custGeom>
              <a:avLst/>
              <a:gdLst/>
              <a:ahLst/>
              <a:cxnLst/>
              <a:rect l="l" t="t" r="r" b="b"/>
              <a:pathLst>
                <a:path w="389" h="479" extrusionOk="0">
                  <a:moveTo>
                    <a:pt x="144" y="1"/>
                  </a:moveTo>
                  <a:cubicBezTo>
                    <a:pt x="73" y="1"/>
                    <a:pt x="0" y="61"/>
                    <a:pt x="26" y="139"/>
                  </a:cubicBezTo>
                  <a:cubicBezTo>
                    <a:pt x="52" y="191"/>
                    <a:pt x="65" y="256"/>
                    <a:pt x="91" y="295"/>
                  </a:cubicBezTo>
                  <a:cubicBezTo>
                    <a:pt x="104" y="372"/>
                    <a:pt x="143" y="424"/>
                    <a:pt x="194" y="463"/>
                  </a:cubicBezTo>
                  <a:cubicBezTo>
                    <a:pt x="212" y="473"/>
                    <a:pt x="231" y="478"/>
                    <a:pt x="249" y="478"/>
                  </a:cubicBezTo>
                  <a:cubicBezTo>
                    <a:pt x="298" y="478"/>
                    <a:pt x="344" y="445"/>
                    <a:pt x="362" y="398"/>
                  </a:cubicBezTo>
                  <a:cubicBezTo>
                    <a:pt x="388" y="282"/>
                    <a:pt x="285" y="152"/>
                    <a:pt x="233" y="49"/>
                  </a:cubicBezTo>
                  <a:cubicBezTo>
                    <a:pt x="212" y="15"/>
                    <a:pt x="178" y="1"/>
                    <a:pt x="1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934;p49"/>
            <p:cNvSpPr/>
            <p:nvPr/>
          </p:nvSpPr>
          <p:spPr>
            <a:xfrm>
              <a:off x="-511412" y="1458057"/>
              <a:ext cx="49117" cy="54094"/>
            </a:xfrm>
            <a:custGeom>
              <a:avLst/>
              <a:gdLst/>
              <a:ahLst/>
              <a:cxnLst/>
              <a:rect l="l" t="t" r="r" b="b"/>
              <a:pathLst>
                <a:path w="375" h="413" extrusionOk="0">
                  <a:moveTo>
                    <a:pt x="231" y="1"/>
                  </a:moveTo>
                  <a:cubicBezTo>
                    <a:pt x="210" y="1"/>
                    <a:pt x="189" y="6"/>
                    <a:pt x="168" y="19"/>
                  </a:cubicBezTo>
                  <a:cubicBezTo>
                    <a:pt x="65" y="84"/>
                    <a:pt x="0" y="213"/>
                    <a:pt x="26" y="343"/>
                  </a:cubicBezTo>
                  <a:cubicBezTo>
                    <a:pt x="33" y="390"/>
                    <a:pt x="71" y="412"/>
                    <a:pt x="111" y="412"/>
                  </a:cubicBezTo>
                  <a:cubicBezTo>
                    <a:pt x="149" y="412"/>
                    <a:pt x="188" y="393"/>
                    <a:pt x="207" y="356"/>
                  </a:cubicBezTo>
                  <a:cubicBezTo>
                    <a:pt x="246" y="291"/>
                    <a:pt x="285" y="239"/>
                    <a:pt x="323" y="162"/>
                  </a:cubicBezTo>
                  <a:cubicBezTo>
                    <a:pt x="375" y="89"/>
                    <a:pt x="311"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935;p49"/>
            <p:cNvSpPr/>
            <p:nvPr/>
          </p:nvSpPr>
          <p:spPr>
            <a:xfrm>
              <a:off x="-462296" y="1556420"/>
              <a:ext cx="45842" cy="29601"/>
            </a:xfrm>
            <a:custGeom>
              <a:avLst/>
              <a:gdLst/>
              <a:ahLst/>
              <a:cxnLst/>
              <a:rect l="l" t="t" r="r" b="b"/>
              <a:pathLst>
                <a:path w="350" h="226" extrusionOk="0">
                  <a:moveTo>
                    <a:pt x="171" y="0"/>
                  </a:moveTo>
                  <a:cubicBezTo>
                    <a:pt x="157" y="0"/>
                    <a:pt x="143" y="2"/>
                    <a:pt x="129" y="5"/>
                  </a:cubicBezTo>
                  <a:cubicBezTo>
                    <a:pt x="4" y="5"/>
                    <a:pt x="0" y="200"/>
                    <a:pt x="118" y="200"/>
                  </a:cubicBezTo>
                  <a:cubicBezTo>
                    <a:pt x="122" y="200"/>
                    <a:pt x="125" y="200"/>
                    <a:pt x="129" y="199"/>
                  </a:cubicBezTo>
                  <a:cubicBezTo>
                    <a:pt x="168" y="199"/>
                    <a:pt x="207" y="212"/>
                    <a:pt x="233" y="225"/>
                  </a:cubicBezTo>
                  <a:lnTo>
                    <a:pt x="298" y="225"/>
                  </a:lnTo>
                  <a:cubicBezTo>
                    <a:pt x="323" y="225"/>
                    <a:pt x="349" y="199"/>
                    <a:pt x="349" y="161"/>
                  </a:cubicBezTo>
                  <a:cubicBezTo>
                    <a:pt x="349" y="109"/>
                    <a:pt x="323" y="57"/>
                    <a:pt x="285" y="31"/>
                  </a:cubicBezTo>
                  <a:cubicBezTo>
                    <a:pt x="247" y="12"/>
                    <a:pt x="209" y="0"/>
                    <a:pt x="1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936;p49"/>
            <p:cNvSpPr/>
            <p:nvPr/>
          </p:nvSpPr>
          <p:spPr>
            <a:xfrm>
              <a:off x="-543763" y="1647973"/>
              <a:ext cx="78194" cy="58285"/>
            </a:xfrm>
            <a:custGeom>
              <a:avLst/>
              <a:gdLst/>
              <a:ahLst/>
              <a:cxnLst/>
              <a:rect l="l" t="t" r="r" b="b"/>
              <a:pathLst>
                <a:path w="597" h="445" extrusionOk="0">
                  <a:moveTo>
                    <a:pt x="155" y="0"/>
                  </a:moveTo>
                  <a:cubicBezTo>
                    <a:pt x="76" y="0"/>
                    <a:pt x="1" y="99"/>
                    <a:pt x="53" y="173"/>
                  </a:cubicBezTo>
                  <a:cubicBezTo>
                    <a:pt x="131" y="315"/>
                    <a:pt x="273" y="406"/>
                    <a:pt x="428" y="444"/>
                  </a:cubicBezTo>
                  <a:cubicBezTo>
                    <a:pt x="544" y="444"/>
                    <a:pt x="596" y="289"/>
                    <a:pt x="532" y="212"/>
                  </a:cubicBezTo>
                  <a:cubicBezTo>
                    <a:pt x="480" y="173"/>
                    <a:pt x="415" y="134"/>
                    <a:pt x="363" y="108"/>
                  </a:cubicBezTo>
                  <a:cubicBezTo>
                    <a:pt x="312" y="82"/>
                    <a:pt x="260" y="44"/>
                    <a:pt x="208" y="18"/>
                  </a:cubicBezTo>
                  <a:cubicBezTo>
                    <a:pt x="191" y="6"/>
                    <a:pt x="173" y="0"/>
                    <a:pt x="1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937;p49"/>
            <p:cNvSpPr/>
            <p:nvPr/>
          </p:nvSpPr>
          <p:spPr>
            <a:xfrm>
              <a:off x="-705651" y="1809468"/>
              <a:ext cx="77408" cy="44008"/>
            </a:xfrm>
            <a:custGeom>
              <a:avLst/>
              <a:gdLst/>
              <a:ahLst/>
              <a:cxnLst/>
              <a:rect l="l" t="t" r="r" b="b"/>
              <a:pathLst>
                <a:path w="591" h="336" extrusionOk="0">
                  <a:moveTo>
                    <a:pt x="487" y="0"/>
                  </a:moveTo>
                  <a:cubicBezTo>
                    <a:pt x="345" y="13"/>
                    <a:pt x="216" y="52"/>
                    <a:pt x="112" y="130"/>
                  </a:cubicBezTo>
                  <a:cubicBezTo>
                    <a:pt x="0" y="174"/>
                    <a:pt x="44" y="336"/>
                    <a:pt x="141" y="336"/>
                  </a:cubicBezTo>
                  <a:cubicBezTo>
                    <a:pt x="156" y="336"/>
                    <a:pt x="173" y="332"/>
                    <a:pt x="190" y="324"/>
                  </a:cubicBezTo>
                  <a:cubicBezTo>
                    <a:pt x="319" y="311"/>
                    <a:pt x="448" y="246"/>
                    <a:pt x="552" y="155"/>
                  </a:cubicBezTo>
                  <a:cubicBezTo>
                    <a:pt x="591" y="104"/>
                    <a:pt x="552" y="13"/>
                    <a:pt x="4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938;p49"/>
            <p:cNvSpPr/>
            <p:nvPr/>
          </p:nvSpPr>
          <p:spPr>
            <a:xfrm>
              <a:off x="-743503" y="1709663"/>
              <a:ext cx="55273" cy="37852"/>
            </a:xfrm>
            <a:custGeom>
              <a:avLst/>
              <a:gdLst/>
              <a:ahLst/>
              <a:cxnLst/>
              <a:rect l="l" t="t" r="r" b="b"/>
              <a:pathLst>
                <a:path w="422" h="289" extrusionOk="0">
                  <a:moveTo>
                    <a:pt x="307" y="1"/>
                  </a:moveTo>
                  <a:cubicBezTo>
                    <a:pt x="291" y="1"/>
                    <a:pt x="275" y="4"/>
                    <a:pt x="259" y="12"/>
                  </a:cubicBezTo>
                  <a:cubicBezTo>
                    <a:pt x="207" y="38"/>
                    <a:pt x="168" y="77"/>
                    <a:pt x="104" y="77"/>
                  </a:cubicBezTo>
                  <a:cubicBezTo>
                    <a:pt x="65" y="77"/>
                    <a:pt x="13" y="116"/>
                    <a:pt x="13" y="155"/>
                  </a:cubicBezTo>
                  <a:cubicBezTo>
                    <a:pt x="0" y="206"/>
                    <a:pt x="39" y="258"/>
                    <a:pt x="78" y="271"/>
                  </a:cubicBezTo>
                  <a:cubicBezTo>
                    <a:pt x="108" y="283"/>
                    <a:pt x="139" y="289"/>
                    <a:pt x="170" y="289"/>
                  </a:cubicBezTo>
                  <a:cubicBezTo>
                    <a:pt x="269" y="289"/>
                    <a:pt x="362" y="228"/>
                    <a:pt x="401" y="129"/>
                  </a:cubicBezTo>
                  <a:cubicBezTo>
                    <a:pt x="422" y="56"/>
                    <a:pt x="369" y="1"/>
                    <a:pt x="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939;p49"/>
            <p:cNvSpPr/>
            <p:nvPr/>
          </p:nvSpPr>
          <p:spPr>
            <a:xfrm>
              <a:off x="-878279" y="1809337"/>
              <a:ext cx="80682" cy="32089"/>
            </a:xfrm>
            <a:custGeom>
              <a:avLst/>
              <a:gdLst/>
              <a:ahLst/>
              <a:cxnLst/>
              <a:rect l="l" t="t" r="r" b="b"/>
              <a:pathLst>
                <a:path w="616" h="245" extrusionOk="0">
                  <a:moveTo>
                    <a:pt x="149" y="0"/>
                  </a:moveTo>
                  <a:cubicBezTo>
                    <a:pt x="65" y="0"/>
                    <a:pt x="0" y="107"/>
                    <a:pt x="98" y="156"/>
                  </a:cubicBezTo>
                  <a:cubicBezTo>
                    <a:pt x="179" y="213"/>
                    <a:pt x="274" y="244"/>
                    <a:pt x="369" y="244"/>
                  </a:cubicBezTo>
                  <a:cubicBezTo>
                    <a:pt x="427" y="244"/>
                    <a:pt x="484" y="233"/>
                    <a:pt x="538" y="208"/>
                  </a:cubicBezTo>
                  <a:cubicBezTo>
                    <a:pt x="616" y="169"/>
                    <a:pt x="603" y="40"/>
                    <a:pt x="512" y="27"/>
                  </a:cubicBezTo>
                  <a:cubicBezTo>
                    <a:pt x="454" y="14"/>
                    <a:pt x="396" y="14"/>
                    <a:pt x="338" y="14"/>
                  </a:cubicBezTo>
                  <a:cubicBezTo>
                    <a:pt x="279" y="14"/>
                    <a:pt x="221" y="14"/>
                    <a:pt x="163" y="1"/>
                  </a:cubicBezTo>
                  <a:cubicBezTo>
                    <a:pt x="158" y="1"/>
                    <a:pt x="154" y="0"/>
                    <a:pt x="1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940;p49"/>
            <p:cNvSpPr/>
            <p:nvPr/>
          </p:nvSpPr>
          <p:spPr>
            <a:xfrm>
              <a:off x="-917965" y="1577376"/>
              <a:ext cx="63000" cy="45449"/>
            </a:xfrm>
            <a:custGeom>
              <a:avLst/>
              <a:gdLst/>
              <a:ahLst/>
              <a:cxnLst/>
              <a:rect l="l" t="t" r="r" b="b"/>
              <a:pathLst>
                <a:path w="481" h="347" extrusionOk="0">
                  <a:moveTo>
                    <a:pt x="114" y="0"/>
                  </a:moveTo>
                  <a:cubicBezTo>
                    <a:pt x="82" y="0"/>
                    <a:pt x="51" y="14"/>
                    <a:pt x="26" y="39"/>
                  </a:cubicBezTo>
                  <a:cubicBezTo>
                    <a:pt x="0" y="78"/>
                    <a:pt x="0" y="143"/>
                    <a:pt x="26" y="182"/>
                  </a:cubicBezTo>
                  <a:cubicBezTo>
                    <a:pt x="91" y="233"/>
                    <a:pt x="168" y="285"/>
                    <a:pt x="233" y="324"/>
                  </a:cubicBezTo>
                  <a:cubicBezTo>
                    <a:pt x="258" y="340"/>
                    <a:pt x="282" y="346"/>
                    <a:pt x="304" y="346"/>
                  </a:cubicBezTo>
                  <a:cubicBezTo>
                    <a:pt x="412" y="346"/>
                    <a:pt x="480" y="192"/>
                    <a:pt x="362" y="117"/>
                  </a:cubicBezTo>
                  <a:cubicBezTo>
                    <a:pt x="298" y="78"/>
                    <a:pt x="233" y="39"/>
                    <a:pt x="168" y="14"/>
                  </a:cubicBezTo>
                  <a:cubicBezTo>
                    <a:pt x="150" y="4"/>
                    <a:pt x="132" y="0"/>
                    <a:pt x="11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941;p49"/>
            <p:cNvSpPr/>
            <p:nvPr/>
          </p:nvSpPr>
          <p:spPr>
            <a:xfrm>
              <a:off x="-811088" y="1422562"/>
              <a:ext cx="45187" cy="36281"/>
            </a:xfrm>
            <a:custGeom>
              <a:avLst/>
              <a:gdLst/>
              <a:ahLst/>
              <a:cxnLst/>
              <a:rect l="l" t="t" r="r" b="b"/>
              <a:pathLst>
                <a:path w="345" h="277" extrusionOk="0">
                  <a:moveTo>
                    <a:pt x="240" y="0"/>
                  </a:moveTo>
                  <a:cubicBezTo>
                    <a:pt x="229" y="0"/>
                    <a:pt x="218" y="2"/>
                    <a:pt x="206" y="6"/>
                  </a:cubicBezTo>
                  <a:cubicBezTo>
                    <a:pt x="167" y="19"/>
                    <a:pt x="115" y="45"/>
                    <a:pt x="90" y="83"/>
                  </a:cubicBezTo>
                  <a:cubicBezTo>
                    <a:pt x="0" y="153"/>
                    <a:pt x="87" y="276"/>
                    <a:pt x="173" y="276"/>
                  </a:cubicBezTo>
                  <a:cubicBezTo>
                    <a:pt x="198" y="276"/>
                    <a:pt x="224" y="265"/>
                    <a:pt x="245" y="239"/>
                  </a:cubicBezTo>
                  <a:cubicBezTo>
                    <a:pt x="284" y="213"/>
                    <a:pt x="309" y="161"/>
                    <a:pt x="322" y="122"/>
                  </a:cubicBezTo>
                  <a:cubicBezTo>
                    <a:pt x="344" y="56"/>
                    <a:pt x="301" y="0"/>
                    <a:pt x="24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942;p49"/>
            <p:cNvSpPr/>
            <p:nvPr/>
          </p:nvSpPr>
          <p:spPr>
            <a:xfrm>
              <a:off x="-1111025" y="1883993"/>
              <a:ext cx="714875" cy="692871"/>
            </a:xfrm>
            <a:custGeom>
              <a:avLst/>
              <a:gdLst/>
              <a:ahLst/>
              <a:cxnLst/>
              <a:rect l="l" t="t" r="r" b="b"/>
              <a:pathLst>
                <a:path w="5458" h="5290" extrusionOk="0">
                  <a:moveTo>
                    <a:pt x="0" y="0"/>
                  </a:moveTo>
                  <a:lnTo>
                    <a:pt x="129" y="1074"/>
                  </a:lnTo>
                  <a:lnTo>
                    <a:pt x="155" y="1319"/>
                  </a:lnTo>
                  <a:lnTo>
                    <a:pt x="647" y="5289"/>
                  </a:lnTo>
                  <a:lnTo>
                    <a:pt x="4927" y="5289"/>
                  </a:lnTo>
                  <a:lnTo>
                    <a:pt x="5315" y="1319"/>
                  </a:lnTo>
                  <a:lnTo>
                    <a:pt x="5341" y="1074"/>
                  </a:lnTo>
                  <a:lnTo>
                    <a:pt x="545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943;p49"/>
            <p:cNvSpPr/>
            <p:nvPr/>
          </p:nvSpPr>
          <p:spPr>
            <a:xfrm>
              <a:off x="-1094129" y="2024532"/>
              <a:ext cx="682786" cy="32351"/>
            </a:xfrm>
            <a:custGeom>
              <a:avLst/>
              <a:gdLst/>
              <a:ahLst/>
              <a:cxnLst/>
              <a:rect l="l" t="t" r="r" b="b"/>
              <a:pathLst>
                <a:path w="5213" h="247" extrusionOk="0">
                  <a:moveTo>
                    <a:pt x="0" y="1"/>
                  </a:moveTo>
                  <a:lnTo>
                    <a:pt x="26" y="246"/>
                  </a:lnTo>
                  <a:lnTo>
                    <a:pt x="5186" y="246"/>
                  </a:lnTo>
                  <a:lnTo>
                    <a:pt x="521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944;p49"/>
            <p:cNvSpPr/>
            <p:nvPr/>
          </p:nvSpPr>
          <p:spPr>
            <a:xfrm>
              <a:off x="2310357" y="771476"/>
              <a:ext cx="787830" cy="1276769"/>
            </a:xfrm>
            <a:custGeom>
              <a:avLst/>
              <a:gdLst/>
              <a:ahLst/>
              <a:cxnLst/>
              <a:rect l="l" t="t" r="r" b="b"/>
              <a:pathLst>
                <a:path w="6015" h="9748" extrusionOk="0">
                  <a:moveTo>
                    <a:pt x="3385" y="1"/>
                  </a:moveTo>
                  <a:cubicBezTo>
                    <a:pt x="3263" y="1"/>
                    <a:pt x="3119" y="100"/>
                    <a:pt x="2949" y="347"/>
                  </a:cubicBezTo>
                  <a:cubicBezTo>
                    <a:pt x="2484" y="1033"/>
                    <a:pt x="3053" y="2352"/>
                    <a:pt x="3091" y="3089"/>
                  </a:cubicBezTo>
                  <a:cubicBezTo>
                    <a:pt x="3143" y="4175"/>
                    <a:pt x="2949" y="5261"/>
                    <a:pt x="2509" y="6257"/>
                  </a:cubicBezTo>
                  <a:cubicBezTo>
                    <a:pt x="2458" y="6438"/>
                    <a:pt x="2328" y="6593"/>
                    <a:pt x="2160" y="6697"/>
                  </a:cubicBezTo>
                  <a:cubicBezTo>
                    <a:pt x="2100" y="6722"/>
                    <a:pt x="2037" y="6733"/>
                    <a:pt x="1974" y="6733"/>
                  </a:cubicBezTo>
                  <a:cubicBezTo>
                    <a:pt x="1712" y="6733"/>
                    <a:pt x="1445" y="6538"/>
                    <a:pt x="1320" y="6309"/>
                  </a:cubicBezTo>
                  <a:cubicBezTo>
                    <a:pt x="1152" y="6024"/>
                    <a:pt x="1100" y="5688"/>
                    <a:pt x="880" y="5429"/>
                  </a:cubicBezTo>
                  <a:cubicBezTo>
                    <a:pt x="802" y="5326"/>
                    <a:pt x="673" y="5261"/>
                    <a:pt x="544" y="5261"/>
                  </a:cubicBezTo>
                  <a:cubicBezTo>
                    <a:pt x="466" y="5261"/>
                    <a:pt x="402" y="5300"/>
                    <a:pt x="337" y="5352"/>
                  </a:cubicBezTo>
                  <a:cubicBezTo>
                    <a:pt x="1" y="5623"/>
                    <a:pt x="14" y="6154"/>
                    <a:pt x="259" y="6516"/>
                  </a:cubicBezTo>
                  <a:cubicBezTo>
                    <a:pt x="492" y="6878"/>
                    <a:pt x="880" y="7136"/>
                    <a:pt x="1242" y="7408"/>
                  </a:cubicBezTo>
                  <a:cubicBezTo>
                    <a:pt x="1604" y="7680"/>
                    <a:pt x="1966" y="7990"/>
                    <a:pt x="2083" y="8404"/>
                  </a:cubicBezTo>
                  <a:cubicBezTo>
                    <a:pt x="2147" y="8662"/>
                    <a:pt x="2122" y="8934"/>
                    <a:pt x="2173" y="9206"/>
                  </a:cubicBezTo>
                  <a:cubicBezTo>
                    <a:pt x="2246" y="9537"/>
                    <a:pt x="2501" y="9748"/>
                    <a:pt x="2777" y="9748"/>
                  </a:cubicBezTo>
                  <a:cubicBezTo>
                    <a:pt x="2942" y="9748"/>
                    <a:pt x="3114" y="9672"/>
                    <a:pt x="3260" y="9503"/>
                  </a:cubicBezTo>
                  <a:cubicBezTo>
                    <a:pt x="3531" y="9154"/>
                    <a:pt x="3285" y="8714"/>
                    <a:pt x="3298" y="8339"/>
                  </a:cubicBezTo>
                  <a:cubicBezTo>
                    <a:pt x="3337" y="6968"/>
                    <a:pt x="4643" y="6399"/>
                    <a:pt x="5316" y="5339"/>
                  </a:cubicBezTo>
                  <a:cubicBezTo>
                    <a:pt x="5600" y="4860"/>
                    <a:pt x="6014" y="3722"/>
                    <a:pt x="5820" y="3179"/>
                  </a:cubicBezTo>
                  <a:cubicBezTo>
                    <a:pt x="5736" y="2946"/>
                    <a:pt x="5654" y="2851"/>
                    <a:pt x="5576" y="2851"/>
                  </a:cubicBezTo>
                  <a:cubicBezTo>
                    <a:pt x="5270" y="2851"/>
                    <a:pt x="5023" y="4310"/>
                    <a:pt x="4941" y="4537"/>
                  </a:cubicBezTo>
                  <a:cubicBezTo>
                    <a:pt x="4773" y="5051"/>
                    <a:pt x="4308" y="5543"/>
                    <a:pt x="3748" y="5543"/>
                  </a:cubicBezTo>
                  <a:cubicBezTo>
                    <a:pt x="3702" y="5543"/>
                    <a:pt x="3656" y="5540"/>
                    <a:pt x="3609" y="5533"/>
                  </a:cubicBezTo>
                  <a:lnTo>
                    <a:pt x="3919" y="1485"/>
                  </a:lnTo>
                  <a:cubicBezTo>
                    <a:pt x="3939" y="1107"/>
                    <a:pt x="3790" y="1"/>
                    <a:pt x="33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945;p49"/>
            <p:cNvSpPr/>
            <p:nvPr/>
          </p:nvSpPr>
          <p:spPr>
            <a:xfrm>
              <a:off x="2797854" y="918694"/>
              <a:ext cx="61559" cy="44008"/>
            </a:xfrm>
            <a:custGeom>
              <a:avLst/>
              <a:gdLst/>
              <a:ahLst/>
              <a:cxnLst/>
              <a:rect l="l" t="t" r="r" b="b"/>
              <a:pathLst>
                <a:path w="470" h="336" extrusionOk="0">
                  <a:moveTo>
                    <a:pt x="323" y="0"/>
                  </a:moveTo>
                  <a:cubicBezTo>
                    <a:pt x="307" y="0"/>
                    <a:pt x="291" y="4"/>
                    <a:pt x="275" y="12"/>
                  </a:cubicBezTo>
                  <a:cubicBezTo>
                    <a:pt x="210" y="51"/>
                    <a:pt x="145" y="90"/>
                    <a:pt x="94" y="141"/>
                  </a:cubicBezTo>
                  <a:cubicBezTo>
                    <a:pt x="1" y="214"/>
                    <a:pt x="73" y="335"/>
                    <a:pt x="165" y="335"/>
                  </a:cubicBezTo>
                  <a:cubicBezTo>
                    <a:pt x="188" y="335"/>
                    <a:pt x="212" y="328"/>
                    <a:pt x="236" y="309"/>
                  </a:cubicBezTo>
                  <a:cubicBezTo>
                    <a:pt x="301" y="271"/>
                    <a:pt x="352" y="232"/>
                    <a:pt x="404" y="180"/>
                  </a:cubicBezTo>
                  <a:cubicBezTo>
                    <a:pt x="469" y="104"/>
                    <a:pt x="406" y="0"/>
                    <a:pt x="32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946;p49"/>
            <p:cNvSpPr/>
            <p:nvPr/>
          </p:nvSpPr>
          <p:spPr>
            <a:xfrm>
              <a:off x="2666091" y="890665"/>
              <a:ext cx="57761" cy="43616"/>
            </a:xfrm>
            <a:custGeom>
              <a:avLst/>
              <a:gdLst/>
              <a:ahLst/>
              <a:cxnLst/>
              <a:rect l="l" t="t" r="r" b="b"/>
              <a:pathLst>
                <a:path w="441" h="333" extrusionOk="0">
                  <a:moveTo>
                    <a:pt x="107" y="0"/>
                  </a:moveTo>
                  <a:cubicBezTo>
                    <a:pt x="98" y="0"/>
                    <a:pt x="88" y="2"/>
                    <a:pt x="78" y="6"/>
                  </a:cubicBezTo>
                  <a:cubicBezTo>
                    <a:pt x="39" y="6"/>
                    <a:pt x="13" y="32"/>
                    <a:pt x="0" y="58"/>
                  </a:cubicBezTo>
                  <a:cubicBezTo>
                    <a:pt x="4" y="54"/>
                    <a:pt x="6" y="53"/>
                    <a:pt x="8" y="53"/>
                  </a:cubicBezTo>
                  <a:cubicBezTo>
                    <a:pt x="12" y="53"/>
                    <a:pt x="10" y="65"/>
                    <a:pt x="0" y="84"/>
                  </a:cubicBezTo>
                  <a:cubicBezTo>
                    <a:pt x="0" y="97"/>
                    <a:pt x="0" y="123"/>
                    <a:pt x="0" y="135"/>
                  </a:cubicBezTo>
                  <a:cubicBezTo>
                    <a:pt x="0" y="161"/>
                    <a:pt x="13" y="187"/>
                    <a:pt x="39" y="200"/>
                  </a:cubicBezTo>
                  <a:cubicBezTo>
                    <a:pt x="52" y="226"/>
                    <a:pt x="91" y="252"/>
                    <a:pt x="117" y="278"/>
                  </a:cubicBezTo>
                  <a:cubicBezTo>
                    <a:pt x="181" y="310"/>
                    <a:pt x="244" y="333"/>
                    <a:pt x="308" y="333"/>
                  </a:cubicBezTo>
                  <a:cubicBezTo>
                    <a:pt x="322" y="333"/>
                    <a:pt x="336" y="332"/>
                    <a:pt x="350" y="329"/>
                  </a:cubicBezTo>
                  <a:cubicBezTo>
                    <a:pt x="427" y="304"/>
                    <a:pt x="440" y="200"/>
                    <a:pt x="375" y="148"/>
                  </a:cubicBezTo>
                  <a:cubicBezTo>
                    <a:pt x="324" y="123"/>
                    <a:pt x="285" y="110"/>
                    <a:pt x="233" y="71"/>
                  </a:cubicBezTo>
                  <a:cubicBezTo>
                    <a:pt x="190" y="49"/>
                    <a:pt x="156" y="0"/>
                    <a:pt x="10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947;p49"/>
            <p:cNvSpPr/>
            <p:nvPr/>
          </p:nvSpPr>
          <p:spPr>
            <a:xfrm>
              <a:off x="2711802" y="763617"/>
              <a:ext cx="48593" cy="62607"/>
            </a:xfrm>
            <a:custGeom>
              <a:avLst/>
              <a:gdLst/>
              <a:ahLst/>
              <a:cxnLst/>
              <a:rect l="l" t="t" r="r" b="b"/>
              <a:pathLst>
                <a:path w="371" h="478" extrusionOk="0">
                  <a:moveTo>
                    <a:pt x="110" y="0"/>
                  </a:moveTo>
                  <a:cubicBezTo>
                    <a:pt x="97" y="0"/>
                    <a:pt x="82" y="6"/>
                    <a:pt x="65" y="19"/>
                  </a:cubicBezTo>
                  <a:cubicBezTo>
                    <a:pt x="1" y="58"/>
                    <a:pt x="1" y="174"/>
                    <a:pt x="26" y="252"/>
                  </a:cubicBezTo>
                  <a:cubicBezTo>
                    <a:pt x="52" y="330"/>
                    <a:pt x="104" y="407"/>
                    <a:pt x="182" y="459"/>
                  </a:cubicBezTo>
                  <a:cubicBezTo>
                    <a:pt x="199" y="472"/>
                    <a:pt x="217" y="478"/>
                    <a:pt x="234" y="478"/>
                  </a:cubicBezTo>
                  <a:cubicBezTo>
                    <a:pt x="314" y="478"/>
                    <a:pt x="371" y="344"/>
                    <a:pt x="285" y="291"/>
                  </a:cubicBezTo>
                  <a:cubicBezTo>
                    <a:pt x="220" y="239"/>
                    <a:pt x="182" y="161"/>
                    <a:pt x="182" y="84"/>
                  </a:cubicBezTo>
                  <a:cubicBezTo>
                    <a:pt x="172" y="46"/>
                    <a:pt x="148" y="0"/>
                    <a:pt x="1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948;p49"/>
            <p:cNvSpPr/>
            <p:nvPr/>
          </p:nvSpPr>
          <p:spPr>
            <a:xfrm>
              <a:off x="2672901" y="1067352"/>
              <a:ext cx="57630" cy="32482"/>
            </a:xfrm>
            <a:custGeom>
              <a:avLst/>
              <a:gdLst/>
              <a:ahLst/>
              <a:cxnLst/>
              <a:rect l="l" t="t" r="r" b="b"/>
              <a:pathLst>
                <a:path w="440" h="248" extrusionOk="0">
                  <a:moveTo>
                    <a:pt x="180" y="0"/>
                  </a:moveTo>
                  <a:cubicBezTo>
                    <a:pt x="140" y="0"/>
                    <a:pt x="101" y="10"/>
                    <a:pt x="65" y="28"/>
                  </a:cubicBezTo>
                  <a:cubicBezTo>
                    <a:pt x="13" y="54"/>
                    <a:pt x="0" y="118"/>
                    <a:pt x="39" y="157"/>
                  </a:cubicBezTo>
                  <a:cubicBezTo>
                    <a:pt x="104" y="222"/>
                    <a:pt x="207" y="248"/>
                    <a:pt x="298" y="248"/>
                  </a:cubicBezTo>
                  <a:cubicBezTo>
                    <a:pt x="414" y="235"/>
                    <a:pt x="440" y="67"/>
                    <a:pt x="323" y="41"/>
                  </a:cubicBezTo>
                  <a:cubicBezTo>
                    <a:pt x="275" y="13"/>
                    <a:pt x="226" y="0"/>
                    <a:pt x="18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949;p49"/>
            <p:cNvSpPr/>
            <p:nvPr/>
          </p:nvSpPr>
          <p:spPr>
            <a:xfrm>
              <a:off x="2788030" y="1208022"/>
              <a:ext cx="35757" cy="34840"/>
            </a:xfrm>
            <a:custGeom>
              <a:avLst/>
              <a:gdLst/>
              <a:ahLst/>
              <a:cxnLst/>
              <a:rect l="l" t="t" r="r" b="b"/>
              <a:pathLst>
                <a:path w="273" h="266" extrusionOk="0">
                  <a:moveTo>
                    <a:pt x="177" y="0"/>
                  </a:moveTo>
                  <a:cubicBezTo>
                    <a:pt x="154" y="0"/>
                    <a:pt x="133" y="11"/>
                    <a:pt x="117" y="27"/>
                  </a:cubicBezTo>
                  <a:cubicBezTo>
                    <a:pt x="78" y="53"/>
                    <a:pt x="26" y="92"/>
                    <a:pt x="13" y="144"/>
                  </a:cubicBezTo>
                  <a:cubicBezTo>
                    <a:pt x="1" y="170"/>
                    <a:pt x="1" y="195"/>
                    <a:pt x="13" y="221"/>
                  </a:cubicBezTo>
                  <a:cubicBezTo>
                    <a:pt x="24" y="221"/>
                    <a:pt x="42" y="238"/>
                    <a:pt x="43" y="238"/>
                  </a:cubicBezTo>
                  <a:cubicBezTo>
                    <a:pt x="43" y="238"/>
                    <a:pt x="42" y="237"/>
                    <a:pt x="39" y="234"/>
                  </a:cubicBezTo>
                  <a:lnTo>
                    <a:pt x="39" y="234"/>
                  </a:lnTo>
                  <a:cubicBezTo>
                    <a:pt x="58" y="253"/>
                    <a:pt x="84" y="265"/>
                    <a:pt x="107" y="265"/>
                  </a:cubicBezTo>
                  <a:cubicBezTo>
                    <a:pt x="115" y="265"/>
                    <a:pt x="123" y="264"/>
                    <a:pt x="130" y="260"/>
                  </a:cubicBezTo>
                  <a:cubicBezTo>
                    <a:pt x="207" y="234"/>
                    <a:pt x="272" y="170"/>
                    <a:pt x="272" y="92"/>
                  </a:cubicBezTo>
                  <a:cubicBezTo>
                    <a:pt x="272" y="53"/>
                    <a:pt x="259" y="27"/>
                    <a:pt x="220" y="14"/>
                  </a:cubicBezTo>
                  <a:cubicBezTo>
                    <a:pt x="206" y="4"/>
                    <a:pt x="191" y="0"/>
                    <a:pt x="1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950;p49"/>
            <p:cNvSpPr/>
            <p:nvPr/>
          </p:nvSpPr>
          <p:spPr>
            <a:xfrm>
              <a:off x="2682070" y="1291716"/>
              <a:ext cx="57237" cy="49771"/>
            </a:xfrm>
            <a:custGeom>
              <a:avLst/>
              <a:gdLst/>
              <a:ahLst/>
              <a:cxnLst/>
              <a:rect l="l" t="t" r="r" b="b"/>
              <a:pathLst>
                <a:path w="437" h="380" extrusionOk="0">
                  <a:moveTo>
                    <a:pt x="144" y="1"/>
                  </a:moveTo>
                  <a:cubicBezTo>
                    <a:pt x="61" y="1"/>
                    <a:pt x="1" y="87"/>
                    <a:pt x="34" y="164"/>
                  </a:cubicBezTo>
                  <a:cubicBezTo>
                    <a:pt x="85" y="229"/>
                    <a:pt x="137" y="294"/>
                    <a:pt x="202" y="345"/>
                  </a:cubicBezTo>
                  <a:cubicBezTo>
                    <a:pt x="226" y="369"/>
                    <a:pt x="252" y="379"/>
                    <a:pt x="278" y="379"/>
                  </a:cubicBezTo>
                  <a:cubicBezTo>
                    <a:pt x="363" y="379"/>
                    <a:pt x="436" y="267"/>
                    <a:pt x="357" y="177"/>
                  </a:cubicBezTo>
                  <a:cubicBezTo>
                    <a:pt x="305" y="113"/>
                    <a:pt x="253" y="61"/>
                    <a:pt x="189" y="9"/>
                  </a:cubicBezTo>
                  <a:cubicBezTo>
                    <a:pt x="173" y="3"/>
                    <a:pt x="158" y="1"/>
                    <a:pt x="1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951;p49"/>
            <p:cNvSpPr/>
            <p:nvPr/>
          </p:nvSpPr>
          <p:spPr>
            <a:xfrm>
              <a:off x="2759739" y="1463558"/>
              <a:ext cx="57237" cy="55011"/>
            </a:xfrm>
            <a:custGeom>
              <a:avLst/>
              <a:gdLst/>
              <a:ahLst/>
              <a:cxnLst/>
              <a:rect l="l" t="t" r="r" b="b"/>
              <a:pathLst>
                <a:path w="437" h="420" extrusionOk="0">
                  <a:moveTo>
                    <a:pt x="320" y="1"/>
                  </a:moveTo>
                  <a:cubicBezTo>
                    <a:pt x="265" y="1"/>
                    <a:pt x="211" y="36"/>
                    <a:pt x="178" y="81"/>
                  </a:cubicBezTo>
                  <a:cubicBezTo>
                    <a:pt x="152" y="120"/>
                    <a:pt x="126" y="158"/>
                    <a:pt x="100" y="197"/>
                  </a:cubicBezTo>
                  <a:cubicBezTo>
                    <a:pt x="74" y="223"/>
                    <a:pt x="61" y="249"/>
                    <a:pt x="48" y="262"/>
                  </a:cubicBezTo>
                  <a:cubicBezTo>
                    <a:pt x="35" y="288"/>
                    <a:pt x="23" y="314"/>
                    <a:pt x="23" y="339"/>
                  </a:cubicBezTo>
                  <a:cubicBezTo>
                    <a:pt x="0" y="384"/>
                    <a:pt x="46" y="420"/>
                    <a:pt x="92" y="420"/>
                  </a:cubicBezTo>
                  <a:cubicBezTo>
                    <a:pt x="99" y="420"/>
                    <a:pt x="106" y="419"/>
                    <a:pt x="113" y="417"/>
                  </a:cubicBezTo>
                  <a:lnTo>
                    <a:pt x="126" y="417"/>
                  </a:lnTo>
                  <a:cubicBezTo>
                    <a:pt x="255" y="391"/>
                    <a:pt x="359" y="236"/>
                    <a:pt x="410" y="132"/>
                  </a:cubicBezTo>
                  <a:cubicBezTo>
                    <a:pt x="436" y="81"/>
                    <a:pt x="410" y="16"/>
                    <a:pt x="346" y="3"/>
                  </a:cubicBezTo>
                  <a:cubicBezTo>
                    <a:pt x="337" y="1"/>
                    <a:pt x="329" y="1"/>
                    <a:pt x="3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952;p49"/>
            <p:cNvSpPr/>
            <p:nvPr/>
          </p:nvSpPr>
          <p:spPr>
            <a:xfrm>
              <a:off x="2925163" y="1373707"/>
              <a:ext cx="42568" cy="41258"/>
            </a:xfrm>
            <a:custGeom>
              <a:avLst/>
              <a:gdLst/>
              <a:ahLst/>
              <a:cxnLst/>
              <a:rect l="l" t="t" r="r" b="b"/>
              <a:pathLst>
                <a:path w="325" h="315" extrusionOk="0">
                  <a:moveTo>
                    <a:pt x="93" y="1"/>
                  </a:moveTo>
                  <a:cubicBezTo>
                    <a:pt x="72" y="1"/>
                    <a:pt x="53" y="10"/>
                    <a:pt x="40" y="30"/>
                  </a:cubicBezTo>
                  <a:cubicBezTo>
                    <a:pt x="1" y="81"/>
                    <a:pt x="1" y="172"/>
                    <a:pt x="40" y="224"/>
                  </a:cubicBezTo>
                  <a:cubicBezTo>
                    <a:pt x="79" y="275"/>
                    <a:pt x="156" y="314"/>
                    <a:pt x="221" y="314"/>
                  </a:cubicBezTo>
                  <a:cubicBezTo>
                    <a:pt x="311" y="301"/>
                    <a:pt x="324" y="185"/>
                    <a:pt x="247" y="146"/>
                  </a:cubicBezTo>
                  <a:cubicBezTo>
                    <a:pt x="195" y="133"/>
                    <a:pt x="195" y="68"/>
                    <a:pt x="156" y="30"/>
                  </a:cubicBezTo>
                  <a:cubicBezTo>
                    <a:pt x="137" y="10"/>
                    <a:pt x="114" y="1"/>
                    <a:pt x="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953;p49"/>
            <p:cNvSpPr/>
            <p:nvPr/>
          </p:nvSpPr>
          <p:spPr>
            <a:xfrm>
              <a:off x="3030993" y="1248493"/>
              <a:ext cx="66668" cy="51736"/>
            </a:xfrm>
            <a:custGeom>
              <a:avLst/>
              <a:gdLst/>
              <a:ahLst/>
              <a:cxnLst/>
              <a:rect l="l" t="t" r="r" b="b"/>
              <a:pathLst>
                <a:path w="509" h="395" extrusionOk="0">
                  <a:moveTo>
                    <a:pt x="329" y="0"/>
                  </a:moveTo>
                  <a:cubicBezTo>
                    <a:pt x="309" y="0"/>
                    <a:pt x="288" y="5"/>
                    <a:pt x="266" y="16"/>
                  </a:cubicBezTo>
                  <a:cubicBezTo>
                    <a:pt x="189" y="67"/>
                    <a:pt x="98" y="132"/>
                    <a:pt x="47" y="223"/>
                  </a:cubicBezTo>
                  <a:cubicBezTo>
                    <a:pt x="0" y="304"/>
                    <a:pt x="57" y="395"/>
                    <a:pt x="144" y="395"/>
                  </a:cubicBezTo>
                  <a:cubicBezTo>
                    <a:pt x="154" y="395"/>
                    <a:pt x="165" y="394"/>
                    <a:pt x="176" y="391"/>
                  </a:cubicBezTo>
                  <a:cubicBezTo>
                    <a:pt x="266" y="352"/>
                    <a:pt x="357" y="287"/>
                    <a:pt x="422" y="210"/>
                  </a:cubicBezTo>
                  <a:cubicBezTo>
                    <a:pt x="508" y="123"/>
                    <a:pt x="432" y="0"/>
                    <a:pt x="32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954;p49"/>
            <p:cNvSpPr/>
            <p:nvPr/>
          </p:nvSpPr>
          <p:spPr>
            <a:xfrm>
              <a:off x="2986199" y="1194531"/>
              <a:ext cx="34185" cy="30518"/>
            </a:xfrm>
            <a:custGeom>
              <a:avLst/>
              <a:gdLst/>
              <a:ahLst/>
              <a:cxnLst/>
              <a:rect l="l" t="t" r="r" b="b"/>
              <a:pathLst>
                <a:path w="261" h="233" extrusionOk="0">
                  <a:moveTo>
                    <a:pt x="52" y="1"/>
                  </a:moveTo>
                  <a:cubicBezTo>
                    <a:pt x="26" y="1"/>
                    <a:pt x="13" y="14"/>
                    <a:pt x="13" y="40"/>
                  </a:cubicBezTo>
                  <a:cubicBezTo>
                    <a:pt x="1" y="104"/>
                    <a:pt x="65" y="143"/>
                    <a:pt x="117" y="208"/>
                  </a:cubicBezTo>
                  <a:cubicBezTo>
                    <a:pt x="131" y="225"/>
                    <a:pt x="147" y="232"/>
                    <a:pt x="162" y="232"/>
                  </a:cubicBezTo>
                  <a:cubicBezTo>
                    <a:pt x="215" y="232"/>
                    <a:pt x="261" y="145"/>
                    <a:pt x="220" y="104"/>
                  </a:cubicBezTo>
                  <a:cubicBezTo>
                    <a:pt x="182" y="66"/>
                    <a:pt x="117" y="1"/>
                    <a:pt x="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955;p49"/>
            <p:cNvSpPr/>
            <p:nvPr/>
          </p:nvSpPr>
          <p:spPr>
            <a:xfrm>
              <a:off x="2884560" y="1562183"/>
              <a:ext cx="64572" cy="35888"/>
            </a:xfrm>
            <a:custGeom>
              <a:avLst/>
              <a:gdLst/>
              <a:ahLst/>
              <a:cxnLst/>
              <a:rect l="l" t="t" r="r" b="b"/>
              <a:pathLst>
                <a:path w="493" h="274" extrusionOk="0">
                  <a:moveTo>
                    <a:pt x="233" y="0"/>
                  </a:moveTo>
                  <a:cubicBezTo>
                    <a:pt x="182" y="0"/>
                    <a:pt x="130" y="13"/>
                    <a:pt x="78" y="39"/>
                  </a:cubicBezTo>
                  <a:cubicBezTo>
                    <a:pt x="14" y="78"/>
                    <a:pt x="1" y="168"/>
                    <a:pt x="65" y="220"/>
                  </a:cubicBezTo>
                  <a:cubicBezTo>
                    <a:pt x="112" y="256"/>
                    <a:pt x="168" y="274"/>
                    <a:pt x="225" y="274"/>
                  </a:cubicBezTo>
                  <a:cubicBezTo>
                    <a:pt x="311" y="274"/>
                    <a:pt x="399" y="233"/>
                    <a:pt x="453" y="155"/>
                  </a:cubicBezTo>
                  <a:cubicBezTo>
                    <a:pt x="492" y="78"/>
                    <a:pt x="440" y="0"/>
                    <a:pt x="3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956;p49"/>
            <p:cNvSpPr/>
            <p:nvPr/>
          </p:nvSpPr>
          <p:spPr>
            <a:xfrm>
              <a:off x="2691500" y="1675216"/>
              <a:ext cx="25541" cy="55534"/>
            </a:xfrm>
            <a:custGeom>
              <a:avLst/>
              <a:gdLst/>
              <a:ahLst/>
              <a:cxnLst/>
              <a:rect l="l" t="t" r="r" b="b"/>
              <a:pathLst>
                <a:path w="195" h="424" extrusionOk="0">
                  <a:moveTo>
                    <a:pt x="97" y="0"/>
                  </a:moveTo>
                  <a:cubicBezTo>
                    <a:pt x="62" y="0"/>
                    <a:pt x="26" y="23"/>
                    <a:pt x="13" y="68"/>
                  </a:cubicBezTo>
                  <a:cubicBezTo>
                    <a:pt x="13" y="146"/>
                    <a:pt x="0" y="236"/>
                    <a:pt x="0" y="327"/>
                  </a:cubicBezTo>
                  <a:cubicBezTo>
                    <a:pt x="0" y="392"/>
                    <a:pt x="49" y="424"/>
                    <a:pt x="97" y="424"/>
                  </a:cubicBezTo>
                  <a:cubicBezTo>
                    <a:pt x="146" y="424"/>
                    <a:pt x="194" y="392"/>
                    <a:pt x="194" y="327"/>
                  </a:cubicBezTo>
                  <a:lnTo>
                    <a:pt x="181" y="68"/>
                  </a:lnTo>
                  <a:cubicBezTo>
                    <a:pt x="169" y="23"/>
                    <a:pt x="133" y="0"/>
                    <a:pt x="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957;p49"/>
            <p:cNvSpPr/>
            <p:nvPr/>
          </p:nvSpPr>
          <p:spPr>
            <a:xfrm>
              <a:off x="2619856" y="1553539"/>
              <a:ext cx="52391" cy="44925"/>
            </a:xfrm>
            <a:custGeom>
              <a:avLst/>
              <a:gdLst/>
              <a:ahLst/>
              <a:cxnLst/>
              <a:rect l="l" t="t" r="r" b="b"/>
              <a:pathLst>
                <a:path w="400" h="343" extrusionOk="0">
                  <a:moveTo>
                    <a:pt x="116" y="1"/>
                  </a:moveTo>
                  <a:cubicBezTo>
                    <a:pt x="53" y="1"/>
                    <a:pt x="1" y="81"/>
                    <a:pt x="43" y="144"/>
                  </a:cubicBezTo>
                  <a:cubicBezTo>
                    <a:pt x="82" y="208"/>
                    <a:pt x="134" y="260"/>
                    <a:pt x="198" y="312"/>
                  </a:cubicBezTo>
                  <a:cubicBezTo>
                    <a:pt x="220" y="334"/>
                    <a:pt x="244" y="343"/>
                    <a:pt x="267" y="343"/>
                  </a:cubicBezTo>
                  <a:cubicBezTo>
                    <a:pt x="339" y="343"/>
                    <a:pt x="399" y="251"/>
                    <a:pt x="340" y="183"/>
                  </a:cubicBezTo>
                  <a:cubicBezTo>
                    <a:pt x="289" y="118"/>
                    <a:pt x="224" y="66"/>
                    <a:pt x="159" y="15"/>
                  </a:cubicBezTo>
                  <a:cubicBezTo>
                    <a:pt x="145" y="5"/>
                    <a:pt x="130" y="1"/>
                    <a:pt x="1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958;p49"/>
            <p:cNvSpPr/>
            <p:nvPr/>
          </p:nvSpPr>
          <p:spPr>
            <a:xfrm>
              <a:off x="2496737" y="1587986"/>
              <a:ext cx="50950" cy="62738"/>
            </a:xfrm>
            <a:custGeom>
              <a:avLst/>
              <a:gdLst/>
              <a:ahLst/>
              <a:cxnLst/>
              <a:rect l="l" t="t" r="r" b="b"/>
              <a:pathLst>
                <a:path w="389" h="479" extrusionOk="0">
                  <a:moveTo>
                    <a:pt x="245" y="1"/>
                  </a:moveTo>
                  <a:cubicBezTo>
                    <a:pt x="210" y="1"/>
                    <a:pt x="177" y="15"/>
                    <a:pt x="155" y="49"/>
                  </a:cubicBezTo>
                  <a:cubicBezTo>
                    <a:pt x="104" y="152"/>
                    <a:pt x="0" y="282"/>
                    <a:pt x="26" y="398"/>
                  </a:cubicBezTo>
                  <a:cubicBezTo>
                    <a:pt x="45" y="445"/>
                    <a:pt x="91" y="478"/>
                    <a:pt x="139" y="478"/>
                  </a:cubicBezTo>
                  <a:cubicBezTo>
                    <a:pt x="158" y="478"/>
                    <a:pt x="176" y="473"/>
                    <a:pt x="194" y="463"/>
                  </a:cubicBezTo>
                  <a:cubicBezTo>
                    <a:pt x="246" y="424"/>
                    <a:pt x="285" y="372"/>
                    <a:pt x="298" y="295"/>
                  </a:cubicBezTo>
                  <a:cubicBezTo>
                    <a:pt x="324" y="256"/>
                    <a:pt x="336" y="191"/>
                    <a:pt x="362" y="139"/>
                  </a:cubicBezTo>
                  <a:cubicBezTo>
                    <a:pt x="388" y="61"/>
                    <a:pt x="315" y="1"/>
                    <a:pt x="24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959;p49"/>
            <p:cNvSpPr/>
            <p:nvPr/>
          </p:nvSpPr>
          <p:spPr>
            <a:xfrm>
              <a:off x="2365891" y="1458057"/>
              <a:ext cx="47938" cy="54094"/>
            </a:xfrm>
            <a:custGeom>
              <a:avLst/>
              <a:gdLst/>
              <a:ahLst/>
              <a:cxnLst/>
              <a:rect l="l" t="t" r="r" b="b"/>
              <a:pathLst>
                <a:path w="366" h="413" extrusionOk="0">
                  <a:moveTo>
                    <a:pt x="141" y="1"/>
                  </a:moveTo>
                  <a:cubicBezTo>
                    <a:pt x="67" y="1"/>
                    <a:pt x="1" y="89"/>
                    <a:pt x="42" y="162"/>
                  </a:cubicBezTo>
                  <a:cubicBezTo>
                    <a:pt x="81" y="239"/>
                    <a:pt x="120" y="291"/>
                    <a:pt x="172" y="356"/>
                  </a:cubicBezTo>
                  <a:cubicBezTo>
                    <a:pt x="190" y="393"/>
                    <a:pt x="230" y="412"/>
                    <a:pt x="267" y="412"/>
                  </a:cubicBezTo>
                  <a:cubicBezTo>
                    <a:pt x="308" y="412"/>
                    <a:pt x="346" y="390"/>
                    <a:pt x="353" y="343"/>
                  </a:cubicBezTo>
                  <a:cubicBezTo>
                    <a:pt x="366" y="213"/>
                    <a:pt x="314" y="84"/>
                    <a:pt x="197" y="19"/>
                  </a:cubicBezTo>
                  <a:cubicBezTo>
                    <a:pt x="179" y="6"/>
                    <a:pt x="160" y="1"/>
                    <a:pt x="14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960;p49"/>
            <p:cNvSpPr/>
            <p:nvPr/>
          </p:nvSpPr>
          <p:spPr>
            <a:xfrm>
              <a:off x="2320573" y="1556420"/>
              <a:ext cx="47545" cy="29601"/>
            </a:xfrm>
            <a:custGeom>
              <a:avLst/>
              <a:gdLst/>
              <a:ahLst/>
              <a:cxnLst/>
              <a:rect l="l" t="t" r="r" b="b"/>
              <a:pathLst>
                <a:path w="363" h="226" extrusionOk="0">
                  <a:moveTo>
                    <a:pt x="184" y="0"/>
                  </a:moveTo>
                  <a:cubicBezTo>
                    <a:pt x="142" y="0"/>
                    <a:pt x="106" y="12"/>
                    <a:pt x="78" y="31"/>
                  </a:cubicBezTo>
                  <a:cubicBezTo>
                    <a:pt x="26" y="57"/>
                    <a:pt x="0" y="109"/>
                    <a:pt x="0" y="161"/>
                  </a:cubicBezTo>
                  <a:cubicBezTo>
                    <a:pt x="0" y="199"/>
                    <a:pt x="26" y="225"/>
                    <a:pt x="65" y="225"/>
                  </a:cubicBezTo>
                  <a:lnTo>
                    <a:pt x="117" y="225"/>
                  </a:lnTo>
                  <a:cubicBezTo>
                    <a:pt x="155" y="212"/>
                    <a:pt x="194" y="199"/>
                    <a:pt x="233" y="199"/>
                  </a:cubicBezTo>
                  <a:cubicBezTo>
                    <a:pt x="237" y="200"/>
                    <a:pt x="241" y="200"/>
                    <a:pt x="244" y="200"/>
                  </a:cubicBezTo>
                  <a:cubicBezTo>
                    <a:pt x="362" y="200"/>
                    <a:pt x="358" y="5"/>
                    <a:pt x="233" y="5"/>
                  </a:cubicBezTo>
                  <a:cubicBezTo>
                    <a:pt x="216" y="2"/>
                    <a:pt x="199" y="0"/>
                    <a:pt x="1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961;p49"/>
            <p:cNvSpPr/>
            <p:nvPr/>
          </p:nvSpPr>
          <p:spPr>
            <a:xfrm>
              <a:off x="2369690" y="1647973"/>
              <a:ext cx="78063" cy="58285"/>
            </a:xfrm>
            <a:custGeom>
              <a:avLst/>
              <a:gdLst/>
              <a:ahLst/>
              <a:cxnLst/>
              <a:rect l="l" t="t" r="r" b="b"/>
              <a:pathLst>
                <a:path w="596" h="445" extrusionOk="0">
                  <a:moveTo>
                    <a:pt x="442" y="0"/>
                  </a:moveTo>
                  <a:cubicBezTo>
                    <a:pt x="424" y="0"/>
                    <a:pt x="405" y="6"/>
                    <a:pt x="388" y="18"/>
                  </a:cubicBezTo>
                  <a:cubicBezTo>
                    <a:pt x="337" y="44"/>
                    <a:pt x="285" y="82"/>
                    <a:pt x="233" y="108"/>
                  </a:cubicBezTo>
                  <a:cubicBezTo>
                    <a:pt x="181" y="134"/>
                    <a:pt x="117" y="173"/>
                    <a:pt x="78" y="212"/>
                  </a:cubicBezTo>
                  <a:cubicBezTo>
                    <a:pt x="0" y="289"/>
                    <a:pt x="52" y="444"/>
                    <a:pt x="168" y="444"/>
                  </a:cubicBezTo>
                  <a:cubicBezTo>
                    <a:pt x="324" y="406"/>
                    <a:pt x="466" y="315"/>
                    <a:pt x="543" y="173"/>
                  </a:cubicBezTo>
                  <a:cubicBezTo>
                    <a:pt x="596" y="99"/>
                    <a:pt x="521" y="0"/>
                    <a:pt x="44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962;p49"/>
            <p:cNvSpPr/>
            <p:nvPr/>
          </p:nvSpPr>
          <p:spPr>
            <a:xfrm>
              <a:off x="2532232" y="1809468"/>
              <a:ext cx="77539" cy="44008"/>
            </a:xfrm>
            <a:custGeom>
              <a:avLst/>
              <a:gdLst/>
              <a:ahLst/>
              <a:cxnLst/>
              <a:rect l="l" t="t" r="r" b="b"/>
              <a:pathLst>
                <a:path w="592" h="336" extrusionOk="0">
                  <a:moveTo>
                    <a:pt x="104" y="0"/>
                  </a:moveTo>
                  <a:cubicBezTo>
                    <a:pt x="40" y="13"/>
                    <a:pt x="1" y="104"/>
                    <a:pt x="53" y="155"/>
                  </a:cubicBezTo>
                  <a:cubicBezTo>
                    <a:pt x="143" y="246"/>
                    <a:pt x="272" y="311"/>
                    <a:pt x="402" y="324"/>
                  </a:cubicBezTo>
                  <a:cubicBezTo>
                    <a:pt x="419" y="332"/>
                    <a:pt x="435" y="336"/>
                    <a:pt x="450" y="336"/>
                  </a:cubicBezTo>
                  <a:cubicBezTo>
                    <a:pt x="548" y="336"/>
                    <a:pt x="591" y="174"/>
                    <a:pt x="479" y="130"/>
                  </a:cubicBezTo>
                  <a:cubicBezTo>
                    <a:pt x="376" y="52"/>
                    <a:pt x="246" y="13"/>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963;p49"/>
            <p:cNvSpPr/>
            <p:nvPr/>
          </p:nvSpPr>
          <p:spPr>
            <a:xfrm>
              <a:off x="2592220" y="1709663"/>
              <a:ext cx="55403" cy="37852"/>
            </a:xfrm>
            <a:custGeom>
              <a:avLst/>
              <a:gdLst/>
              <a:ahLst/>
              <a:cxnLst/>
              <a:rect l="l" t="t" r="r" b="b"/>
              <a:pathLst>
                <a:path w="423" h="289" extrusionOk="0">
                  <a:moveTo>
                    <a:pt x="122" y="1"/>
                  </a:moveTo>
                  <a:cubicBezTo>
                    <a:pt x="54" y="1"/>
                    <a:pt x="1" y="56"/>
                    <a:pt x="21" y="129"/>
                  </a:cubicBezTo>
                  <a:cubicBezTo>
                    <a:pt x="61" y="228"/>
                    <a:pt x="154" y="289"/>
                    <a:pt x="253" y="289"/>
                  </a:cubicBezTo>
                  <a:cubicBezTo>
                    <a:pt x="283" y="289"/>
                    <a:pt x="314" y="283"/>
                    <a:pt x="345" y="271"/>
                  </a:cubicBezTo>
                  <a:cubicBezTo>
                    <a:pt x="383" y="258"/>
                    <a:pt x="422" y="206"/>
                    <a:pt x="409" y="155"/>
                  </a:cubicBezTo>
                  <a:cubicBezTo>
                    <a:pt x="409" y="116"/>
                    <a:pt x="357" y="77"/>
                    <a:pt x="319" y="77"/>
                  </a:cubicBezTo>
                  <a:cubicBezTo>
                    <a:pt x="254" y="77"/>
                    <a:pt x="215" y="38"/>
                    <a:pt x="176" y="12"/>
                  </a:cubicBezTo>
                  <a:cubicBezTo>
                    <a:pt x="158" y="4"/>
                    <a:pt x="140" y="1"/>
                    <a:pt x="1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964;p49"/>
            <p:cNvSpPr/>
            <p:nvPr/>
          </p:nvSpPr>
          <p:spPr>
            <a:xfrm>
              <a:off x="2701585" y="1809337"/>
              <a:ext cx="80813" cy="32089"/>
            </a:xfrm>
            <a:custGeom>
              <a:avLst/>
              <a:gdLst/>
              <a:ahLst/>
              <a:cxnLst/>
              <a:rect l="l" t="t" r="r" b="b"/>
              <a:pathLst>
                <a:path w="617" h="245" extrusionOk="0">
                  <a:moveTo>
                    <a:pt x="468" y="0"/>
                  </a:moveTo>
                  <a:cubicBezTo>
                    <a:pt x="463" y="0"/>
                    <a:pt x="458" y="1"/>
                    <a:pt x="454" y="1"/>
                  </a:cubicBezTo>
                  <a:cubicBezTo>
                    <a:pt x="395" y="14"/>
                    <a:pt x="337" y="14"/>
                    <a:pt x="279" y="14"/>
                  </a:cubicBezTo>
                  <a:cubicBezTo>
                    <a:pt x="221" y="14"/>
                    <a:pt x="163" y="14"/>
                    <a:pt x="104" y="27"/>
                  </a:cubicBezTo>
                  <a:cubicBezTo>
                    <a:pt x="14" y="40"/>
                    <a:pt x="1" y="169"/>
                    <a:pt x="79" y="208"/>
                  </a:cubicBezTo>
                  <a:cubicBezTo>
                    <a:pt x="132" y="233"/>
                    <a:pt x="190" y="244"/>
                    <a:pt x="247" y="244"/>
                  </a:cubicBezTo>
                  <a:cubicBezTo>
                    <a:pt x="342" y="244"/>
                    <a:pt x="438" y="213"/>
                    <a:pt x="518" y="156"/>
                  </a:cubicBezTo>
                  <a:cubicBezTo>
                    <a:pt x="616" y="107"/>
                    <a:pt x="552" y="0"/>
                    <a:pt x="46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965;p49"/>
            <p:cNvSpPr/>
            <p:nvPr/>
          </p:nvSpPr>
          <p:spPr>
            <a:xfrm>
              <a:off x="2759084" y="1577376"/>
              <a:ext cx="64703" cy="45449"/>
            </a:xfrm>
            <a:custGeom>
              <a:avLst/>
              <a:gdLst/>
              <a:ahLst/>
              <a:cxnLst/>
              <a:rect l="l" t="t" r="r" b="b"/>
              <a:pathLst>
                <a:path w="494" h="347" extrusionOk="0">
                  <a:moveTo>
                    <a:pt x="366" y="0"/>
                  </a:moveTo>
                  <a:cubicBezTo>
                    <a:pt x="349" y="0"/>
                    <a:pt x="330" y="4"/>
                    <a:pt x="312" y="14"/>
                  </a:cubicBezTo>
                  <a:cubicBezTo>
                    <a:pt x="247" y="39"/>
                    <a:pt x="183" y="78"/>
                    <a:pt x="118" y="117"/>
                  </a:cubicBezTo>
                  <a:cubicBezTo>
                    <a:pt x="0" y="192"/>
                    <a:pt x="69" y="346"/>
                    <a:pt x="176" y="346"/>
                  </a:cubicBezTo>
                  <a:cubicBezTo>
                    <a:pt x="199" y="346"/>
                    <a:pt x="223" y="340"/>
                    <a:pt x="247" y="324"/>
                  </a:cubicBezTo>
                  <a:cubicBezTo>
                    <a:pt x="325" y="285"/>
                    <a:pt x="390" y="233"/>
                    <a:pt x="454" y="182"/>
                  </a:cubicBezTo>
                  <a:cubicBezTo>
                    <a:pt x="493" y="143"/>
                    <a:pt x="493" y="78"/>
                    <a:pt x="454" y="39"/>
                  </a:cubicBezTo>
                  <a:cubicBezTo>
                    <a:pt x="429" y="14"/>
                    <a:pt x="399" y="0"/>
                    <a:pt x="36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966;p49"/>
            <p:cNvSpPr/>
            <p:nvPr/>
          </p:nvSpPr>
          <p:spPr>
            <a:xfrm>
              <a:off x="2670020" y="1422562"/>
              <a:ext cx="45187" cy="36281"/>
            </a:xfrm>
            <a:custGeom>
              <a:avLst/>
              <a:gdLst/>
              <a:ahLst/>
              <a:cxnLst/>
              <a:rect l="l" t="t" r="r" b="b"/>
              <a:pathLst>
                <a:path w="345" h="277" extrusionOk="0">
                  <a:moveTo>
                    <a:pt x="104" y="0"/>
                  </a:moveTo>
                  <a:cubicBezTo>
                    <a:pt x="43" y="0"/>
                    <a:pt x="0" y="56"/>
                    <a:pt x="22" y="122"/>
                  </a:cubicBezTo>
                  <a:cubicBezTo>
                    <a:pt x="35" y="161"/>
                    <a:pt x="61" y="213"/>
                    <a:pt x="100" y="239"/>
                  </a:cubicBezTo>
                  <a:cubicBezTo>
                    <a:pt x="121" y="265"/>
                    <a:pt x="146" y="276"/>
                    <a:pt x="172" y="276"/>
                  </a:cubicBezTo>
                  <a:cubicBezTo>
                    <a:pt x="258" y="276"/>
                    <a:pt x="345" y="153"/>
                    <a:pt x="255" y="83"/>
                  </a:cubicBezTo>
                  <a:cubicBezTo>
                    <a:pt x="229" y="45"/>
                    <a:pt x="177" y="19"/>
                    <a:pt x="139" y="6"/>
                  </a:cubicBezTo>
                  <a:cubicBezTo>
                    <a:pt x="127" y="2"/>
                    <a:pt x="115"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967;p49"/>
            <p:cNvSpPr/>
            <p:nvPr/>
          </p:nvSpPr>
          <p:spPr>
            <a:xfrm>
              <a:off x="2300272" y="1883993"/>
              <a:ext cx="714875" cy="692871"/>
            </a:xfrm>
            <a:custGeom>
              <a:avLst/>
              <a:gdLst/>
              <a:ahLst/>
              <a:cxnLst/>
              <a:rect l="l" t="t" r="r" b="b"/>
              <a:pathLst>
                <a:path w="5458" h="5290" extrusionOk="0">
                  <a:moveTo>
                    <a:pt x="0" y="0"/>
                  </a:moveTo>
                  <a:lnTo>
                    <a:pt x="116" y="1074"/>
                  </a:lnTo>
                  <a:lnTo>
                    <a:pt x="142" y="1319"/>
                  </a:lnTo>
                  <a:lnTo>
                    <a:pt x="530" y="5289"/>
                  </a:lnTo>
                  <a:lnTo>
                    <a:pt x="4811" y="5289"/>
                  </a:lnTo>
                  <a:lnTo>
                    <a:pt x="5302" y="1319"/>
                  </a:lnTo>
                  <a:lnTo>
                    <a:pt x="5328" y="1074"/>
                  </a:lnTo>
                  <a:lnTo>
                    <a:pt x="545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968;p49"/>
            <p:cNvSpPr/>
            <p:nvPr/>
          </p:nvSpPr>
          <p:spPr>
            <a:xfrm>
              <a:off x="2315465" y="2024532"/>
              <a:ext cx="682786" cy="32351"/>
            </a:xfrm>
            <a:custGeom>
              <a:avLst/>
              <a:gdLst/>
              <a:ahLst/>
              <a:cxnLst/>
              <a:rect l="l" t="t" r="r" b="b"/>
              <a:pathLst>
                <a:path w="5213" h="247" extrusionOk="0">
                  <a:moveTo>
                    <a:pt x="0" y="1"/>
                  </a:moveTo>
                  <a:lnTo>
                    <a:pt x="26" y="246"/>
                  </a:lnTo>
                  <a:lnTo>
                    <a:pt x="5186" y="246"/>
                  </a:lnTo>
                  <a:lnTo>
                    <a:pt x="521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969;p49"/>
            <p:cNvSpPr/>
            <p:nvPr/>
          </p:nvSpPr>
          <p:spPr>
            <a:xfrm>
              <a:off x="-1300811" y="-888788"/>
              <a:ext cx="640480" cy="611665"/>
            </a:xfrm>
            <a:custGeom>
              <a:avLst/>
              <a:gdLst/>
              <a:ahLst/>
              <a:cxnLst/>
              <a:rect l="l" t="t" r="r" b="b"/>
              <a:pathLst>
                <a:path w="4890" h="4670" extrusionOk="0">
                  <a:moveTo>
                    <a:pt x="2613" y="1"/>
                  </a:moveTo>
                  <a:cubicBezTo>
                    <a:pt x="1837" y="1177"/>
                    <a:pt x="958" y="2277"/>
                    <a:pt x="1" y="3298"/>
                  </a:cubicBezTo>
                  <a:cubicBezTo>
                    <a:pt x="311" y="3369"/>
                    <a:pt x="625" y="3405"/>
                    <a:pt x="938" y="3405"/>
                  </a:cubicBezTo>
                  <a:cubicBezTo>
                    <a:pt x="1252" y="3405"/>
                    <a:pt x="1566" y="3369"/>
                    <a:pt x="1876" y="3298"/>
                  </a:cubicBezTo>
                  <a:cubicBezTo>
                    <a:pt x="1902" y="3292"/>
                    <a:pt x="1931" y="3289"/>
                    <a:pt x="1962" y="3289"/>
                  </a:cubicBezTo>
                  <a:cubicBezTo>
                    <a:pt x="1992" y="3289"/>
                    <a:pt x="2025" y="3292"/>
                    <a:pt x="2057" y="3298"/>
                  </a:cubicBezTo>
                  <a:cubicBezTo>
                    <a:pt x="2109" y="3337"/>
                    <a:pt x="2135" y="3389"/>
                    <a:pt x="2147" y="3453"/>
                  </a:cubicBezTo>
                  <a:cubicBezTo>
                    <a:pt x="2264" y="3854"/>
                    <a:pt x="2393" y="4268"/>
                    <a:pt x="2535" y="4669"/>
                  </a:cubicBezTo>
                  <a:cubicBezTo>
                    <a:pt x="3221" y="3660"/>
                    <a:pt x="4074" y="2458"/>
                    <a:pt x="4889" y="1384"/>
                  </a:cubicBezTo>
                  <a:cubicBezTo>
                    <a:pt x="4100" y="958"/>
                    <a:pt x="3350" y="505"/>
                    <a:pt x="26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970;p49"/>
            <p:cNvSpPr/>
            <p:nvPr/>
          </p:nvSpPr>
          <p:spPr>
            <a:xfrm>
              <a:off x="-748611" y="-626179"/>
              <a:ext cx="572634" cy="599746"/>
            </a:xfrm>
            <a:custGeom>
              <a:avLst/>
              <a:gdLst/>
              <a:ahLst/>
              <a:cxnLst/>
              <a:rect l="l" t="t" r="r" b="b"/>
              <a:pathLst>
                <a:path w="4372" h="4579" extrusionOk="0">
                  <a:moveTo>
                    <a:pt x="1927" y="0"/>
                  </a:moveTo>
                  <a:cubicBezTo>
                    <a:pt x="1384" y="1267"/>
                    <a:pt x="738" y="2496"/>
                    <a:pt x="1" y="3660"/>
                  </a:cubicBezTo>
                  <a:cubicBezTo>
                    <a:pt x="63" y="3662"/>
                    <a:pt x="125" y="3664"/>
                    <a:pt x="186" y="3664"/>
                  </a:cubicBezTo>
                  <a:cubicBezTo>
                    <a:pt x="743" y="3664"/>
                    <a:pt x="1287" y="3559"/>
                    <a:pt x="1811" y="3349"/>
                  </a:cubicBezTo>
                  <a:cubicBezTo>
                    <a:pt x="1849" y="3331"/>
                    <a:pt x="1894" y="3319"/>
                    <a:pt x="1935" y="3319"/>
                  </a:cubicBezTo>
                  <a:cubicBezTo>
                    <a:pt x="1951" y="3319"/>
                    <a:pt x="1965" y="3320"/>
                    <a:pt x="1979" y="3324"/>
                  </a:cubicBezTo>
                  <a:cubicBezTo>
                    <a:pt x="2044" y="3337"/>
                    <a:pt x="2070" y="3401"/>
                    <a:pt x="2096" y="3453"/>
                  </a:cubicBezTo>
                  <a:cubicBezTo>
                    <a:pt x="2290" y="3828"/>
                    <a:pt x="2484" y="4203"/>
                    <a:pt x="2703" y="4578"/>
                  </a:cubicBezTo>
                  <a:cubicBezTo>
                    <a:pt x="3182" y="3479"/>
                    <a:pt x="3790" y="2160"/>
                    <a:pt x="4372" y="983"/>
                  </a:cubicBezTo>
                  <a:cubicBezTo>
                    <a:pt x="3544" y="698"/>
                    <a:pt x="2716" y="375"/>
                    <a:pt x="19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971;p49"/>
            <p:cNvSpPr/>
            <p:nvPr/>
          </p:nvSpPr>
          <p:spPr>
            <a:xfrm>
              <a:off x="-157512" y="-443335"/>
              <a:ext cx="491428" cy="574336"/>
            </a:xfrm>
            <a:custGeom>
              <a:avLst/>
              <a:gdLst/>
              <a:ahLst/>
              <a:cxnLst/>
              <a:rect l="l" t="t" r="r" b="b"/>
              <a:pathLst>
                <a:path w="3752" h="4385" extrusionOk="0">
                  <a:moveTo>
                    <a:pt x="1191" y="1"/>
                  </a:moveTo>
                  <a:cubicBezTo>
                    <a:pt x="893" y="1320"/>
                    <a:pt x="505" y="2626"/>
                    <a:pt x="1" y="3893"/>
                  </a:cubicBezTo>
                  <a:cubicBezTo>
                    <a:pt x="596" y="3829"/>
                    <a:pt x="1178" y="3622"/>
                    <a:pt x="1695" y="3311"/>
                  </a:cubicBezTo>
                  <a:cubicBezTo>
                    <a:pt x="1747" y="3273"/>
                    <a:pt x="1798" y="3247"/>
                    <a:pt x="1863" y="3247"/>
                  </a:cubicBezTo>
                  <a:cubicBezTo>
                    <a:pt x="1915" y="3260"/>
                    <a:pt x="1966" y="3298"/>
                    <a:pt x="1992" y="3350"/>
                  </a:cubicBezTo>
                  <a:cubicBezTo>
                    <a:pt x="2251" y="3699"/>
                    <a:pt x="2523" y="4048"/>
                    <a:pt x="2807" y="4385"/>
                  </a:cubicBezTo>
                  <a:cubicBezTo>
                    <a:pt x="3066" y="3234"/>
                    <a:pt x="3402" y="1837"/>
                    <a:pt x="3751" y="583"/>
                  </a:cubicBezTo>
                  <a:cubicBezTo>
                    <a:pt x="2885" y="440"/>
                    <a:pt x="2031" y="234"/>
                    <a:pt x="11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972;p49"/>
            <p:cNvSpPr/>
            <p:nvPr/>
          </p:nvSpPr>
          <p:spPr>
            <a:xfrm>
              <a:off x="459128" y="-339994"/>
              <a:ext cx="398172" cy="535436"/>
            </a:xfrm>
            <a:custGeom>
              <a:avLst/>
              <a:gdLst/>
              <a:ahLst/>
              <a:cxnLst/>
              <a:rect l="l" t="t" r="r" b="b"/>
              <a:pathLst>
                <a:path w="3040" h="4088" extrusionOk="0">
                  <a:moveTo>
                    <a:pt x="414" y="1"/>
                  </a:moveTo>
                  <a:cubicBezTo>
                    <a:pt x="388" y="1346"/>
                    <a:pt x="246" y="2690"/>
                    <a:pt x="0" y="4010"/>
                  </a:cubicBezTo>
                  <a:cubicBezTo>
                    <a:pt x="569" y="3867"/>
                    <a:pt x="1099" y="3583"/>
                    <a:pt x="1552" y="3182"/>
                  </a:cubicBezTo>
                  <a:cubicBezTo>
                    <a:pt x="1591" y="3143"/>
                    <a:pt x="1642" y="3117"/>
                    <a:pt x="1707" y="3104"/>
                  </a:cubicBezTo>
                  <a:cubicBezTo>
                    <a:pt x="1772" y="3104"/>
                    <a:pt x="1823" y="3143"/>
                    <a:pt x="1862" y="3195"/>
                  </a:cubicBezTo>
                  <a:cubicBezTo>
                    <a:pt x="2186" y="3492"/>
                    <a:pt x="2509" y="3790"/>
                    <a:pt x="2845" y="4087"/>
                  </a:cubicBezTo>
                  <a:cubicBezTo>
                    <a:pt x="2884" y="2910"/>
                    <a:pt x="2949" y="1488"/>
                    <a:pt x="3039" y="208"/>
                  </a:cubicBezTo>
                  <a:cubicBezTo>
                    <a:pt x="2160" y="182"/>
                    <a:pt x="1293" y="117"/>
                    <a:pt x="41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973;p49"/>
            <p:cNvSpPr/>
            <p:nvPr/>
          </p:nvSpPr>
          <p:spPr>
            <a:xfrm>
              <a:off x="1041714" y="-338292"/>
              <a:ext cx="415068" cy="550629"/>
            </a:xfrm>
            <a:custGeom>
              <a:avLst/>
              <a:gdLst/>
              <a:ahLst/>
              <a:cxnLst/>
              <a:rect l="l" t="t" r="r" b="b"/>
              <a:pathLst>
                <a:path w="3169" h="4204" extrusionOk="0">
                  <a:moveTo>
                    <a:pt x="2626" y="1"/>
                  </a:moveTo>
                  <a:cubicBezTo>
                    <a:pt x="1759" y="104"/>
                    <a:pt x="880" y="169"/>
                    <a:pt x="1" y="195"/>
                  </a:cubicBezTo>
                  <a:cubicBezTo>
                    <a:pt x="233" y="1527"/>
                    <a:pt x="350" y="2859"/>
                    <a:pt x="350" y="4203"/>
                  </a:cubicBezTo>
                  <a:cubicBezTo>
                    <a:pt x="893" y="3971"/>
                    <a:pt x="1359" y="3609"/>
                    <a:pt x="1721" y="3156"/>
                  </a:cubicBezTo>
                  <a:cubicBezTo>
                    <a:pt x="1758" y="3089"/>
                    <a:pt x="1824" y="3052"/>
                    <a:pt x="1892" y="3052"/>
                  </a:cubicBezTo>
                  <a:cubicBezTo>
                    <a:pt x="1942" y="3052"/>
                    <a:pt x="1992" y="3073"/>
                    <a:pt x="2031" y="3117"/>
                  </a:cubicBezTo>
                  <a:cubicBezTo>
                    <a:pt x="2393" y="3363"/>
                    <a:pt x="2781" y="3609"/>
                    <a:pt x="3169" y="3854"/>
                  </a:cubicBezTo>
                  <a:cubicBezTo>
                    <a:pt x="2975" y="2677"/>
                    <a:pt x="2768" y="1268"/>
                    <a:pt x="26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974;p49"/>
            <p:cNvSpPr/>
            <p:nvPr/>
          </p:nvSpPr>
          <p:spPr>
            <a:xfrm>
              <a:off x="1566800" y="-443335"/>
              <a:ext cx="503216" cy="587958"/>
            </a:xfrm>
            <a:custGeom>
              <a:avLst/>
              <a:gdLst/>
              <a:ahLst/>
              <a:cxnLst/>
              <a:rect l="l" t="t" r="r" b="b"/>
              <a:pathLst>
                <a:path w="3842" h="4489" extrusionOk="0">
                  <a:moveTo>
                    <a:pt x="2561" y="1"/>
                  </a:moveTo>
                  <a:cubicBezTo>
                    <a:pt x="1721" y="234"/>
                    <a:pt x="854" y="428"/>
                    <a:pt x="1" y="583"/>
                  </a:cubicBezTo>
                  <a:cubicBezTo>
                    <a:pt x="479" y="1850"/>
                    <a:pt x="854" y="3156"/>
                    <a:pt x="1113" y="4488"/>
                  </a:cubicBezTo>
                  <a:cubicBezTo>
                    <a:pt x="1604" y="4178"/>
                    <a:pt x="2005" y="3751"/>
                    <a:pt x="2277" y="3247"/>
                  </a:cubicBezTo>
                  <a:cubicBezTo>
                    <a:pt x="2302" y="3195"/>
                    <a:pt x="2341" y="3156"/>
                    <a:pt x="2393" y="3130"/>
                  </a:cubicBezTo>
                  <a:cubicBezTo>
                    <a:pt x="2406" y="3127"/>
                    <a:pt x="2420" y="3125"/>
                    <a:pt x="2434" y="3125"/>
                  </a:cubicBezTo>
                  <a:cubicBezTo>
                    <a:pt x="2477" y="3125"/>
                    <a:pt x="2526" y="3140"/>
                    <a:pt x="2574" y="3169"/>
                  </a:cubicBezTo>
                  <a:cubicBezTo>
                    <a:pt x="2988" y="3350"/>
                    <a:pt x="3415" y="3544"/>
                    <a:pt x="3841" y="3712"/>
                  </a:cubicBezTo>
                  <a:cubicBezTo>
                    <a:pt x="3428" y="2600"/>
                    <a:pt x="2949" y="1242"/>
                    <a:pt x="256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975;p49"/>
            <p:cNvSpPr/>
            <p:nvPr/>
          </p:nvSpPr>
          <p:spPr>
            <a:xfrm>
              <a:off x="2076694" y="-626179"/>
              <a:ext cx="581016" cy="609831"/>
            </a:xfrm>
            <a:custGeom>
              <a:avLst/>
              <a:gdLst/>
              <a:ahLst/>
              <a:cxnLst/>
              <a:rect l="l" t="t" r="r" b="b"/>
              <a:pathLst>
                <a:path w="4436" h="4656" extrusionOk="0">
                  <a:moveTo>
                    <a:pt x="2457" y="0"/>
                  </a:moveTo>
                  <a:cubicBezTo>
                    <a:pt x="1655" y="375"/>
                    <a:pt x="841" y="698"/>
                    <a:pt x="0" y="983"/>
                  </a:cubicBezTo>
                  <a:cubicBezTo>
                    <a:pt x="724" y="2160"/>
                    <a:pt x="1345" y="3388"/>
                    <a:pt x="1862" y="4656"/>
                  </a:cubicBezTo>
                  <a:cubicBezTo>
                    <a:pt x="2289" y="4281"/>
                    <a:pt x="2599" y="3802"/>
                    <a:pt x="2780" y="3259"/>
                  </a:cubicBezTo>
                  <a:cubicBezTo>
                    <a:pt x="2793" y="3207"/>
                    <a:pt x="2819" y="3156"/>
                    <a:pt x="2871" y="3117"/>
                  </a:cubicBezTo>
                  <a:cubicBezTo>
                    <a:pt x="2898" y="3111"/>
                    <a:pt x="2925" y="3108"/>
                    <a:pt x="2950" y="3108"/>
                  </a:cubicBezTo>
                  <a:cubicBezTo>
                    <a:pt x="2987" y="3108"/>
                    <a:pt x="3022" y="3114"/>
                    <a:pt x="3052" y="3130"/>
                  </a:cubicBezTo>
                  <a:cubicBezTo>
                    <a:pt x="3505" y="3246"/>
                    <a:pt x="3970" y="3362"/>
                    <a:pt x="4436" y="3479"/>
                  </a:cubicBezTo>
                  <a:cubicBezTo>
                    <a:pt x="3802" y="2431"/>
                    <a:pt x="3078" y="1164"/>
                    <a:pt x="24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976;p49"/>
            <p:cNvSpPr/>
            <p:nvPr/>
          </p:nvSpPr>
          <p:spPr>
            <a:xfrm>
              <a:off x="2561047" y="-887085"/>
              <a:ext cx="643754" cy="616642"/>
            </a:xfrm>
            <a:custGeom>
              <a:avLst/>
              <a:gdLst/>
              <a:ahLst/>
              <a:cxnLst/>
              <a:rect l="l" t="t" r="r" b="b"/>
              <a:pathLst>
                <a:path w="4915" h="4708" extrusionOk="0">
                  <a:moveTo>
                    <a:pt x="2264" y="1"/>
                  </a:moveTo>
                  <a:cubicBezTo>
                    <a:pt x="1540" y="492"/>
                    <a:pt x="777" y="958"/>
                    <a:pt x="1" y="1371"/>
                  </a:cubicBezTo>
                  <a:cubicBezTo>
                    <a:pt x="945" y="2419"/>
                    <a:pt x="1798" y="3531"/>
                    <a:pt x="2561" y="4708"/>
                  </a:cubicBezTo>
                  <a:cubicBezTo>
                    <a:pt x="2910" y="4268"/>
                    <a:pt x="3143" y="3738"/>
                    <a:pt x="3221" y="3169"/>
                  </a:cubicBezTo>
                  <a:cubicBezTo>
                    <a:pt x="3221" y="3117"/>
                    <a:pt x="3247" y="3065"/>
                    <a:pt x="3285" y="3027"/>
                  </a:cubicBezTo>
                  <a:cubicBezTo>
                    <a:pt x="3318" y="3002"/>
                    <a:pt x="3356" y="2993"/>
                    <a:pt x="3396" y="2993"/>
                  </a:cubicBezTo>
                  <a:cubicBezTo>
                    <a:pt x="3419" y="2993"/>
                    <a:pt x="3443" y="2996"/>
                    <a:pt x="3466" y="3001"/>
                  </a:cubicBezTo>
                  <a:cubicBezTo>
                    <a:pt x="3945" y="3053"/>
                    <a:pt x="4436" y="3091"/>
                    <a:pt x="4915" y="3117"/>
                  </a:cubicBezTo>
                  <a:cubicBezTo>
                    <a:pt x="4087" y="2186"/>
                    <a:pt x="3117" y="1048"/>
                    <a:pt x="226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977;p49"/>
            <p:cNvSpPr/>
            <p:nvPr/>
          </p:nvSpPr>
          <p:spPr>
            <a:xfrm>
              <a:off x="-1554906" y="-1244521"/>
              <a:ext cx="276232" cy="3821400"/>
            </a:xfrm>
            <a:custGeom>
              <a:avLst/>
              <a:gdLst/>
              <a:ahLst/>
              <a:cxnLst/>
              <a:rect l="l" t="t" r="r" b="b"/>
              <a:pathLst>
                <a:path w="2109" h="29176" extrusionOk="0">
                  <a:moveTo>
                    <a:pt x="27" y="1"/>
                  </a:moveTo>
                  <a:cubicBezTo>
                    <a:pt x="1" y="492"/>
                    <a:pt x="1411" y="29175"/>
                    <a:pt x="1411" y="29175"/>
                  </a:cubicBezTo>
                  <a:lnTo>
                    <a:pt x="2109" y="29175"/>
                  </a:lnTo>
                  <a:lnTo>
                    <a:pt x="7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978;p49"/>
            <p:cNvSpPr/>
            <p:nvPr/>
          </p:nvSpPr>
          <p:spPr>
            <a:xfrm>
              <a:off x="3182664" y="-1244521"/>
              <a:ext cx="276232" cy="3821400"/>
            </a:xfrm>
            <a:custGeom>
              <a:avLst/>
              <a:gdLst/>
              <a:ahLst/>
              <a:cxnLst/>
              <a:rect l="l" t="t" r="r" b="b"/>
              <a:pathLst>
                <a:path w="2109" h="29176" extrusionOk="0">
                  <a:moveTo>
                    <a:pt x="1346" y="1"/>
                  </a:moveTo>
                  <a:lnTo>
                    <a:pt x="1" y="29175"/>
                  </a:lnTo>
                  <a:lnTo>
                    <a:pt x="699" y="29175"/>
                  </a:lnTo>
                  <a:cubicBezTo>
                    <a:pt x="699" y="29175"/>
                    <a:pt x="2109" y="492"/>
                    <a:pt x="20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979;p49"/>
            <p:cNvSpPr/>
            <p:nvPr/>
          </p:nvSpPr>
          <p:spPr>
            <a:xfrm>
              <a:off x="-1663224" y="2576730"/>
              <a:ext cx="5228884" cy="194895"/>
            </a:xfrm>
            <a:custGeom>
              <a:avLst/>
              <a:gdLst/>
              <a:ahLst/>
              <a:cxnLst/>
              <a:rect l="l" t="t" r="r" b="b"/>
              <a:pathLst>
                <a:path w="39922" h="1488" extrusionOk="0">
                  <a:moveTo>
                    <a:pt x="0" y="0"/>
                  </a:moveTo>
                  <a:lnTo>
                    <a:pt x="0" y="1488"/>
                  </a:lnTo>
                  <a:lnTo>
                    <a:pt x="39921" y="1488"/>
                  </a:lnTo>
                  <a:lnTo>
                    <a:pt x="3992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980;p49"/>
            <p:cNvSpPr/>
            <p:nvPr/>
          </p:nvSpPr>
          <p:spPr>
            <a:xfrm>
              <a:off x="-1470164" y="2771493"/>
              <a:ext cx="4844334" cy="2586544"/>
            </a:xfrm>
            <a:custGeom>
              <a:avLst/>
              <a:gdLst/>
              <a:ahLst/>
              <a:cxnLst/>
              <a:rect l="l" t="t" r="r" b="b"/>
              <a:pathLst>
                <a:path w="36986" h="19748" extrusionOk="0">
                  <a:moveTo>
                    <a:pt x="1" y="1"/>
                  </a:moveTo>
                  <a:lnTo>
                    <a:pt x="1333" y="19748"/>
                  </a:lnTo>
                  <a:lnTo>
                    <a:pt x="35822" y="19748"/>
                  </a:lnTo>
                  <a:lnTo>
                    <a:pt x="3698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981;p49"/>
            <p:cNvSpPr/>
            <p:nvPr/>
          </p:nvSpPr>
          <p:spPr>
            <a:xfrm>
              <a:off x="-1439646" y="3267764"/>
              <a:ext cx="4786835" cy="39162"/>
            </a:xfrm>
            <a:custGeom>
              <a:avLst/>
              <a:gdLst/>
              <a:ahLst/>
              <a:cxnLst/>
              <a:rect l="l" t="t" r="r" b="b"/>
              <a:pathLst>
                <a:path w="36547" h="299" extrusionOk="0">
                  <a:moveTo>
                    <a:pt x="0" y="1"/>
                  </a:moveTo>
                  <a:lnTo>
                    <a:pt x="26" y="298"/>
                  </a:lnTo>
                  <a:lnTo>
                    <a:pt x="36533" y="208"/>
                  </a:lnTo>
                  <a:lnTo>
                    <a:pt x="3654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982;p49"/>
            <p:cNvSpPr/>
            <p:nvPr/>
          </p:nvSpPr>
          <p:spPr>
            <a:xfrm>
              <a:off x="-1061909" y="3286494"/>
              <a:ext cx="39031" cy="2071540"/>
            </a:xfrm>
            <a:custGeom>
              <a:avLst/>
              <a:gdLst/>
              <a:ahLst/>
              <a:cxnLst/>
              <a:rect l="l" t="t" r="r" b="b"/>
              <a:pathLst>
                <a:path w="298" h="15816" extrusionOk="0">
                  <a:moveTo>
                    <a:pt x="298" y="0"/>
                  </a:moveTo>
                  <a:lnTo>
                    <a:pt x="0" y="13"/>
                  </a:lnTo>
                  <a:lnTo>
                    <a:pt x="39" y="15816"/>
                  </a:lnTo>
                  <a:lnTo>
                    <a:pt x="298" y="15816"/>
                  </a:lnTo>
                  <a:lnTo>
                    <a:pt x="2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983;p49"/>
            <p:cNvSpPr/>
            <p:nvPr/>
          </p:nvSpPr>
          <p:spPr>
            <a:xfrm>
              <a:off x="-264127" y="3286494"/>
              <a:ext cx="39031" cy="2071540"/>
            </a:xfrm>
            <a:custGeom>
              <a:avLst/>
              <a:gdLst/>
              <a:ahLst/>
              <a:cxnLst/>
              <a:rect l="l" t="t" r="r" b="b"/>
              <a:pathLst>
                <a:path w="298" h="15816" extrusionOk="0">
                  <a:moveTo>
                    <a:pt x="298" y="0"/>
                  </a:moveTo>
                  <a:lnTo>
                    <a:pt x="0" y="13"/>
                  </a:lnTo>
                  <a:lnTo>
                    <a:pt x="39" y="15816"/>
                  </a:lnTo>
                  <a:lnTo>
                    <a:pt x="298" y="15816"/>
                  </a:lnTo>
                  <a:lnTo>
                    <a:pt x="2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984;p49"/>
            <p:cNvSpPr/>
            <p:nvPr/>
          </p:nvSpPr>
          <p:spPr>
            <a:xfrm>
              <a:off x="533654" y="3286494"/>
              <a:ext cx="39031" cy="2071540"/>
            </a:xfrm>
            <a:custGeom>
              <a:avLst/>
              <a:gdLst/>
              <a:ahLst/>
              <a:cxnLst/>
              <a:rect l="l" t="t" r="r" b="b"/>
              <a:pathLst>
                <a:path w="298" h="15816" extrusionOk="0">
                  <a:moveTo>
                    <a:pt x="297" y="0"/>
                  </a:moveTo>
                  <a:lnTo>
                    <a:pt x="0" y="13"/>
                  </a:lnTo>
                  <a:lnTo>
                    <a:pt x="39" y="15816"/>
                  </a:lnTo>
                  <a:lnTo>
                    <a:pt x="297" y="15816"/>
                  </a:lnTo>
                  <a:lnTo>
                    <a:pt x="2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985;p49"/>
            <p:cNvSpPr/>
            <p:nvPr/>
          </p:nvSpPr>
          <p:spPr>
            <a:xfrm>
              <a:off x="1331435" y="3286494"/>
              <a:ext cx="39031" cy="2071540"/>
            </a:xfrm>
            <a:custGeom>
              <a:avLst/>
              <a:gdLst/>
              <a:ahLst/>
              <a:cxnLst/>
              <a:rect l="l" t="t" r="r" b="b"/>
              <a:pathLst>
                <a:path w="298" h="15816" extrusionOk="0">
                  <a:moveTo>
                    <a:pt x="297" y="0"/>
                  </a:moveTo>
                  <a:lnTo>
                    <a:pt x="0" y="13"/>
                  </a:lnTo>
                  <a:lnTo>
                    <a:pt x="39" y="15816"/>
                  </a:lnTo>
                  <a:lnTo>
                    <a:pt x="297" y="15816"/>
                  </a:lnTo>
                  <a:lnTo>
                    <a:pt x="2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986;p49"/>
            <p:cNvSpPr/>
            <p:nvPr/>
          </p:nvSpPr>
          <p:spPr>
            <a:xfrm>
              <a:off x="2129085" y="3286494"/>
              <a:ext cx="39162" cy="2071540"/>
            </a:xfrm>
            <a:custGeom>
              <a:avLst/>
              <a:gdLst/>
              <a:ahLst/>
              <a:cxnLst/>
              <a:rect l="l" t="t" r="r" b="b"/>
              <a:pathLst>
                <a:path w="299" h="15816" extrusionOk="0">
                  <a:moveTo>
                    <a:pt x="298" y="0"/>
                  </a:moveTo>
                  <a:lnTo>
                    <a:pt x="1" y="13"/>
                  </a:lnTo>
                  <a:lnTo>
                    <a:pt x="40" y="15816"/>
                  </a:lnTo>
                  <a:lnTo>
                    <a:pt x="298" y="15816"/>
                  </a:lnTo>
                  <a:lnTo>
                    <a:pt x="2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987;p49"/>
            <p:cNvSpPr/>
            <p:nvPr/>
          </p:nvSpPr>
          <p:spPr>
            <a:xfrm>
              <a:off x="2926866" y="3286494"/>
              <a:ext cx="39162" cy="2071540"/>
            </a:xfrm>
            <a:custGeom>
              <a:avLst/>
              <a:gdLst/>
              <a:ahLst/>
              <a:cxnLst/>
              <a:rect l="l" t="t" r="r" b="b"/>
              <a:pathLst>
                <a:path w="299" h="15816" extrusionOk="0">
                  <a:moveTo>
                    <a:pt x="298" y="0"/>
                  </a:moveTo>
                  <a:lnTo>
                    <a:pt x="1" y="13"/>
                  </a:lnTo>
                  <a:lnTo>
                    <a:pt x="40" y="15816"/>
                  </a:lnTo>
                  <a:lnTo>
                    <a:pt x="298" y="15816"/>
                  </a:lnTo>
                  <a:lnTo>
                    <a:pt x="2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988;p49"/>
            <p:cNvSpPr/>
            <p:nvPr/>
          </p:nvSpPr>
          <p:spPr>
            <a:xfrm>
              <a:off x="-1670035" y="-2282775"/>
              <a:ext cx="1074015" cy="1038390"/>
            </a:xfrm>
            <a:custGeom>
              <a:avLst/>
              <a:gdLst/>
              <a:ahLst/>
              <a:cxnLst/>
              <a:rect l="l" t="t" r="r" b="b"/>
              <a:pathLst>
                <a:path w="8200" h="7928" extrusionOk="0">
                  <a:moveTo>
                    <a:pt x="4824" y="1"/>
                  </a:moveTo>
                  <a:lnTo>
                    <a:pt x="1" y="7928"/>
                  </a:lnTo>
                  <a:lnTo>
                    <a:pt x="4436" y="7928"/>
                  </a:lnTo>
                  <a:lnTo>
                    <a:pt x="819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989;p49"/>
            <p:cNvSpPr/>
            <p:nvPr/>
          </p:nvSpPr>
          <p:spPr>
            <a:xfrm>
              <a:off x="-1089021" y="-2282775"/>
              <a:ext cx="935048" cy="1038390"/>
            </a:xfrm>
            <a:custGeom>
              <a:avLst/>
              <a:gdLst/>
              <a:ahLst/>
              <a:cxnLst/>
              <a:rect l="l" t="t" r="r" b="b"/>
              <a:pathLst>
                <a:path w="7139" h="7928" extrusionOk="0">
                  <a:moveTo>
                    <a:pt x="3763" y="1"/>
                  </a:moveTo>
                  <a:lnTo>
                    <a:pt x="0" y="7928"/>
                  </a:lnTo>
                  <a:lnTo>
                    <a:pt x="4449" y="7928"/>
                  </a:lnTo>
                  <a:lnTo>
                    <a:pt x="713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990;p49"/>
            <p:cNvSpPr/>
            <p:nvPr/>
          </p:nvSpPr>
          <p:spPr>
            <a:xfrm>
              <a:off x="-506435" y="-2282775"/>
              <a:ext cx="792807" cy="1038390"/>
            </a:xfrm>
            <a:custGeom>
              <a:avLst/>
              <a:gdLst/>
              <a:ahLst/>
              <a:cxnLst/>
              <a:rect l="l" t="t" r="r" b="b"/>
              <a:pathLst>
                <a:path w="6053" h="7928" extrusionOk="0">
                  <a:moveTo>
                    <a:pt x="2691" y="1"/>
                  </a:moveTo>
                  <a:lnTo>
                    <a:pt x="1" y="7928"/>
                  </a:lnTo>
                  <a:lnTo>
                    <a:pt x="4449" y="7928"/>
                  </a:lnTo>
                  <a:lnTo>
                    <a:pt x="605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991;p49"/>
            <p:cNvSpPr/>
            <p:nvPr/>
          </p:nvSpPr>
          <p:spPr>
            <a:xfrm>
              <a:off x="76282" y="-2282775"/>
              <a:ext cx="652268" cy="1038390"/>
            </a:xfrm>
            <a:custGeom>
              <a:avLst/>
              <a:gdLst/>
              <a:ahLst/>
              <a:cxnLst/>
              <a:rect l="l" t="t" r="r" b="b"/>
              <a:pathLst>
                <a:path w="4980" h="7928" extrusionOk="0">
                  <a:moveTo>
                    <a:pt x="1604" y="1"/>
                  </a:moveTo>
                  <a:lnTo>
                    <a:pt x="0" y="7928"/>
                  </a:lnTo>
                  <a:lnTo>
                    <a:pt x="4449" y="7928"/>
                  </a:lnTo>
                  <a:lnTo>
                    <a:pt x="497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992;p49"/>
            <p:cNvSpPr/>
            <p:nvPr/>
          </p:nvSpPr>
          <p:spPr>
            <a:xfrm>
              <a:off x="658999" y="-2282775"/>
              <a:ext cx="581016" cy="1038390"/>
            </a:xfrm>
            <a:custGeom>
              <a:avLst/>
              <a:gdLst/>
              <a:ahLst/>
              <a:cxnLst/>
              <a:rect l="l" t="t" r="r" b="b"/>
              <a:pathLst>
                <a:path w="4436" h="7928" extrusionOk="0">
                  <a:moveTo>
                    <a:pt x="530" y="1"/>
                  </a:moveTo>
                  <a:lnTo>
                    <a:pt x="0" y="7928"/>
                  </a:lnTo>
                  <a:lnTo>
                    <a:pt x="4436" y="7928"/>
                  </a:lnTo>
                  <a:lnTo>
                    <a:pt x="390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993;p49"/>
            <p:cNvSpPr/>
            <p:nvPr/>
          </p:nvSpPr>
          <p:spPr>
            <a:xfrm>
              <a:off x="1170464" y="-2282775"/>
              <a:ext cx="652268" cy="1038390"/>
            </a:xfrm>
            <a:custGeom>
              <a:avLst/>
              <a:gdLst/>
              <a:ahLst/>
              <a:cxnLst/>
              <a:rect l="l" t="t" r="r" b="b"/>
              <a:pathLst>
                <a:path w="4980" h="7928" extrusionOk="0">
                  <a:moveTo>
                    <a:pt x="0" y="1"/>
                  </a:moveTo>
                  <a:lnTo>
                    <a:pt x="531" y="7928"/>
                  </a:lnTo>
                  <a:lnTo>
                    <a:pt x="4979" y="7928"/>
                  </a:lnTo>
                  <a:lnTo>
                    <a:pt x="337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994;p49"/>
            <p:cNvSpPr/>
            <p:nvPr/>
          </p:nvSpPr>
          <p:spPr>
            <a:xfrm>
              <a:off x="1612511" y="-2282775"/>
              <a:ext cx="792807" cy="1038390"/>
            </a:xfrm>
            <a:custGeom>
              <a:avLst/>
              <a:gdLst/>
              <a:ahLst/>
              <a:cxnLst/>
              <a:rect l="l" t="t" r="r" b="b"/>
              <a:pathLst>
                <a:path w="6053" h="7928" extrusionOk="0">
                  <a:moveTo>
                    <a:pt x="1" y="1"/>
                  </a:moveTo>
                  <a:lnTo>
                    <a:pt x="1604" y="7928"/>
                  </a:lnTo>
                  <a:lnTo>
                    <a:pt x="6053" y="7928"/>
                  </a:lnTo>
                  <a:lnTo>
                    <a:pt x="336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995;p49"/>
            <p:cNvSpPr/>
            <p:nvPr/>
          </p:nvSpPr>
          <p:spPr>
            <a:xfrm>
              <a:off x="2052987" y="-2282775"/>
              <a:ext cx="935048" cy="1038390"/>
            </a:xfrm>
            <a:custGeom>
              <a:avLst/>
              <a:gdLst/>
              <a:ahLst/>
              <a:cxnLst/>
              <a:rect l="l" t="t" r="r" b="b"/>
              <a:pathLst>
                <a:path w="7139" h="7928" extrusionOk="0">
                  <a:moveTo>
                    <a:pt x="0" y="1"/>
                  </a:moveTo>
                  <a:lnTo>
                    <a:pt x="2690" y="7928"/>
                  </a:lnTo>
                  <a:lnTo>
                    <a:pt x="7138" y="7928"/>
                  </a:lnTo>
                  <a:lnTo>
                    <a:pt x="337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996;p49"/>
            <p:cNvSpPr/>
            <p:nvPr/>
          </p:nvSpPr>
          <p:spPr>
            <a:xfrm>
              <a:off x="2495035" y="-2282775"/>
              <a:ext cx="1074015" cy="1038390"/>
            </a:xfrm>
            <a:custGeom>
              <a:avLst/>
              <a:gdLst/>
              <a:ahLst/>
              <a:cxnLst/>
              <a:rect l="l" t="t" r="r" b="b"/>
              <a:pathLst>
                <a:path w="8200" h="7928" extrusionOk="0">
                  <a:moveTo>
                    <a:pt x="0" y="1"/>
                  </a:moveTo>
                  <a:lnTo>
                    <a:pt x="3763" y="7928"/>
                  </a:lnTo>
                  <a:lnTo>
                    <a:pt x="8199" y="7928"/>
                  </a:lnTo>
                  <a:lnTo>
                    <a:pt x="337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997;p49"/>
            <p:cNvSpPr/>
            <p:nvPr/>
          </p:nvSpPr>
          <p:spPr>
            <a:xfrm>
              <a:off x="-1702255" y="-1244521"/>
              <a:ext cx="613368" cy="316966"/>
            </a:xfrm>
            <a:custGeom>
              <a:avLst/>
              <a:gdLst/>
              <a:ahLst/>
              <a:cxnLst/>
              <a:rect l="l" t="t" r="r" b="b"/>
              <a:pathLst>
                <a:path w="4683" h="2420" extrusionOk="0">
                  <a:moveTo>
                    <a:pt x="247" y="1"/>
                  </a:moveTo>
                  <a:lnTo>
                    <a:pt x="1" y="1126"/>
                  </a:lnTo>
                  <a:cubicBezTo>
                    <a:pt x="359" y="1905"/>
                    <a:pt x="1133" y="2419"/>
                    <a:pt x="1987" y="2419"/>
                  </a:cubicBezTo>
                  <a:cubicBezTo>
                    <a:pt x="1997" y="2419"/>
                    <a:pt x="2008" y="2419"/>
                    <a:pt x="2018" y="2419"/>
                  </a:cubicBezTo>
                  <a:cubicBezTo>
                    <a:pt x="3505" y="2419"/>
                    <a:pt x="4488" y="1204"/>
                    <a:pt x="4488" y="1204"/>
                  </a:cubicBezTo>
                  <a:lnTo>
                    <a:pt x="4682" y="14"/>
                  </a:lnTo>
                  <a:lnTo>
                    <a:pt x="2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998;p49"/>
            <p:cNvSpPr/>
            <p:nvPr/>
          </p:nvSpPr>
          <p:spPr>
            <a:xfrm>
              <a:off x="-1112728" y="-1244521"/>
              <a:ext cx="608129" cy="316966"/>
            </a:xfrm>
            <a:custGeom>
              <a:avLst/>
              <a:gdLst/>
              <a:ahLst/>
              <a:cxnLst/>
              <a:rect l="l" t="t" r="r" b="b"/>
              <a:pathLst>
                <a:path w="4643" h="2420" extrusionOk="0">
                  <a:moveTo>
                    <a:pt x="181" y="1"/>
                  </a:moveTo>
                  <a:lnTo>
                    <a:pt x="0" y="1126"/>
                  </a:lnTo>
                  <a:cubicBezTo>
                    <a:pt x="388" y="1915"/>
                    <a:pt x="1190" y="2419"/>
                    <a:pt x="2069" y="2419"/>
                  </a:cubicBezTo>
                  <a:cubicBezTo>
                    <a:pt x="3569" y="2419"/>
                    <a:pt x="4501" y="1204"/>
                    <a:pt x="4501" y="1204"/>
                  </a:cubicBezTo>
                  <a:lnTo>
                    <a:pt x="4643" y="14"/>
                  </a:lnTo>
                  <a:lnTo>
                    <a:pt x="18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999;p49"/>
            <p:cNvSpPr/>
            <p:nvPr/>
          </p:nvSpPr>
          <p:spPr>
            <a:xfrm>
              <a:off x="-523331" y="-1244521"/>
              <a:ext cx="599746" cy="316966"/>
            </a:xfrm>
            <a:custGeom>
              <a:avLst/>
              <a:gdLst/>
              <a:ahLst/>
              <a:cxnLst/>
              <a:rect l="l" t="t" r="r" b="b"/>
              <a:pathLst>
                <a:path w="4579" h="2420" extrusionOk="0">
                  <a:moveTo>
                    <a:pt x="130" y="1"/>
                  </a:moveTo>
                  <a:lnTo>
                    <a:pt x="1" y="1126"/>
                  </a:lnTo>
                  <a:cubicBezTo>
                    <a:pt x="1" y="1126"/>
                    <a:pt x="634" y="2419"/>
                    <a:pt x="2134" y="2419"/>
                  </a:cubicBezTo>
                  <a:cubicBezTo>
                    <a:pt x="3621" y="2419"/>
                    <a:pt x="4501" y="1204"/>
                    <a:pt x="4501" y="1204"/>
                  </a:cubicBezTo>
                  <a:lnTo>
                    <a:pt x="4578" y="14"/>
                  </a:lnTo>
                  <a:lnTo>
                    <a:pt x="13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2000;p49"/>
            <p:cNvSpPr/>
            <p:nvPr/>
          </p:nvSpPr>
          <p:spPr>
            <a:xfrm>
              <a:off x="66066" y="-1244521"/>
              <a:ext cx="591363" cy="316966"/>
            </a:xfrm>
            <a:custGeom>
              <a:avLst/>
              <a:gdLst/>
              <a:ahLst/>
              <a:cxnLst/>
              <a:rect l="l" t="t" r="r" b="b"/>
              <a:pathLst>
                <a:path w="4515" h="2420" extrusionOk="0">
                  <a:moveTo>
                    <a:pt x="78" y="1"/>
                  </a:moveTo>
                  <a:lnTo>
                    <a:pt x="1" y="1126"/>
                  </a:lnTo>
                  <a:cubicBezTo>
                    <a:pt x="1" y="1126"/>
                    <a:pt x="686" y="2419"/>
                    <a:pt x="2186" y="2419"/>
                  </a:cubicBezTo>
                  <a:cubicBezTo>
                    <a:pt x="3686" y="2419"/>
                    <a:pt x="4488" y="1191"/>
                    <a:pt x="4488" y="1191"/>
                  </a:cubicBezTo>
                  <a:lnTo>
                    <a:pt x="451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2001;p49"/>
            <p:cNvSpPr/>
            <p:nvPr/>
          </p:nvSpPr>
          <p:spPr>
            <a:xfrm>
              <a:off x="655593" y="-1244521"/>
              <a:ext cx="589530" cy="316966"/>
            </a:xfrm>
            <a:custGeom>
              <a:avLst/>
              <a:gdLst/>
              <a:ahLst/>
              <a:cxnLst/>
              <a:rect l="l" t="t" r="r" b="b"/>
              <a:pathLst>
                <a:path w="4501" h="2420" extrusionOk="0">
                  <a:moveTo>
                    <a:pt x="26" y="1"/>
                  </a:moveTo>
                  <a:lnTo>
                    <a:pt x="0" y="1126"/>
                  </a:lnTo>
                  <a:cubicBezTo>
                    <a:pt x="0" y="1126"/>
                    <a:pt x="750" y="2419"/>
                    <a:pt x="2250" y="2419"/>
                  </a:cubicBezTo>
                  <a:cubicBezTo>
                    <a:pt x="3738" y="2419"/>
                    <a:pt x="4500" y="1204"/>
                    <a:pt x="4500" y="1204"/>
                  </a:cubicBezTo>
                  <a:lnTo>
                    <a:pt x="4462" y="14"/>
                  </a:lnTo>
                  <a:lnTo>
                    <a:pt x="2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2002;p49"/>
            <p:cNvSpPr/>
            <p:nvPr/>
          </p:nvSpPr>
          <p:spPr>
            <a:xfrm>
              <a:off x="1239882" y="-1244521"/>
              <a:ext cx="594638" cy="316966"/>
            </a:xfrm>
            <a:custGeom>
              <a:avLst/>
              <a:gdLst/>
              <a:ahLst/>
              <a:cxnLst/>
              <a:rect l="l" t="t" r="r" b="b"/>
              <a:pathLst>
                <a:path w="4540" h="2420" extrusionOk="0">
                  <a:moveTo>
                    <a:pt x="1" y="1"/>
                  </a:moveTo>
                  <a:lnTo>
                    <a:pt x="27" y="1126"/>
                  </a:lnTo>
                  <a:cubicBezTo>
                    <a:pt x="27" y="1126"/>
                    <a:pt x="841" y="2419"/>
                    <a:pt x="2341" y="2419"/>
                  </a:cubicBezTo>
                  <a:cubicBezTo>
                    <a:pt x="3234" y="2419"/>
                    <a:pt x="4061" y="1954"/>
                    <a:pt x="4540" y="1204"/>
                  </a:cubicBezTo>
                  <a:lnTo>
                    <a:pt x="4449" y="14"/>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2003;p49"/>
            <p:cNvSpPr/>
            <p:nvPr/>
          </p:nvSpPr>
          <p:spPr>
            <a:xfrm>
              <a:off x="1822599" y="-1244521"/>
              <a:ext cx="601449" cy="316966"/>
            </a:xfrm>
            <a:custGeom>
              <a:avLst/>
              <a:gdLst/>
              <a:ahLst/>
              <a:cxnLst/>
              <a:rect l="l" t="t" r="r" b="b"/>
              <a:pathLst>
                <a:path w="4592" h="2420" extrusionOk="0">
                  <a:moveTo>
                    <a:pt x="0" y="1"/>
                  </a:moveTo>
                  <a:lnTo>
                    <a:pt x="78" y="1126"/>
                  </a:lnTo>
                  <a:cubicBezTo>
                    <a:pt x="78" y="1126"/>
                    <a:pt x="957" y="2419"/>
                    <a:pt x="2457" y="2419"/>
                  </a:cubicBezTo>
                  <a:cubicBezTo>
                    <a:pt x="3324" y="2419"/>
                    <a:pt x="4139" y="1954"/>
                    <a:pt x="4591" y="1204"/>
                  </a:cubicBezTo>
                  <a:lnTo>
                    <a:pt x="4449" y="1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2004;p49"/>
            <p:cNvSpPr/>
            <p:nvPr/>
          </p:nvSpPr>
          <p:spPr>
            <a:xfrm>
              <a:off x="2405184" y="-1244521"/>
              <a:ext cx="606557" cy="316966"/>
            </a:xfrm>
            <a:custGeom>
              <a:avLst/>
              <a:gdLst/>
              <a:ahLst/>
              <a:cxnLst/>
              <a:rect l="l" t="t" r="r" b="b"/>
              <a:pathLst>
                <a:path w="4631" h="2420" extrusionOk="0">
                  <a:moveTo>
                    <a:pt x="1" y="1"/>
                  </a:moveTo>
                  <a:lnTo>
                    <a:pt x="130" y="1126"/>
                  </a:lnTo>
                  <a:cubicBezTo>
                    <a:pt x="130" y="1126"/>
                    <a:pt x="1061" y="2419"/>
                    <a:pt x="2561" y="2419"/>
                  </a:cubicBezTo>
                  <a:cubicBezTo>
                    <a:pt x="2573" y="2419"/>
                    <a:pt x="2585" y="2419"/>
                    <a:pt x="2597" y="2419"/>
                  </a:cubicBezTo>
                  <a:cubicBezTo>
                    <a:pt x="3449" y="2419"/>
                    <a:pt x="4222" y="1956"/>
                    <a:pt x="4631" y="1204"/>
                  </a:cubicBezTo>
                  <a:lnTo>
                    <a:pt x="4437" y="14"/>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2005;p49"/>
            <p:cNvSpPr/>
            <p:nvPr/>
          </p:nvSpPr>
          <p:spPr>
            <a:xfrm>
              <a:off x="2987901" y="-1244521"/>
              <a:ext cx="614939" cy="317097"/>
            </a:xfrm>
            <a:custGeom>
              <a:avLst/>
              <a:gdLst/>
              <a:ahLst/>
              <a:cxnLst/>
              <a:rect l="l" t="t" r="r" b="b"/>
              <a:pathLst>
                <a:path w="4695" h="2421" extrusionOk="0">
                  <a:moveTo>
                    <a:pt x="0" y="1"/>
                  </a:moveTo>
                  <a:lnTo>
                    <a:pt x="182" y="1126"/>
                  </a:lnTo>
                  <a:cubicBezTo>
                    <a:pt x="182" y="1126"/>
                    <a:pt x="1177" y="2419"/>
                    <a:pt x="2664" y="2419"/>
                  </a:cubicBezTo>
                  <a:cubicBezTo>
                    <a:pt x="2686" y="2420"/>
                    <a:pt x="2708" y="2420"/>
                    <a:pt x="2730" y="2420"/>
                  </a:cubicBezTo>
                  <a:cubicBezTo>
                    <a:pt x="3558" y="2420"/>
                    <a:pt x="4317" y="1947"/>
                    <a:pt x="4695" y="1204"/>
                  </a:cubicBezTo>
                  <a:lnTo>
                    <a:pt x="4449" y="1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2006;p49"/>
            <p:cNvSpPr/>
            <p:nvPr/>
          </p:nvSpPr>
          <p:spPr>
            <a:xfrm>
              <a:off x="-1578613" y="-482235"/>
              <a:ext cx="874144" cy="1114619"/>
            </a:xfrm>
            <a:custGeom>
              <a:avLst/>
              <a:gdLst/>
              <a:ahLst/>
              <a:cxnLst/>
              <a:rect l="l" t="t" r="r" b="b"/>
              <a:pathLst>
                <a:path w="6674" h="8510" extrusionOk="0">
                  <a:moveTo>
                    <a:pt x="2057" y="0"/>
                  </a:moveTo>
                  <a:cubicBezTo>
                    <a:pt x="104" y="4863"/>
                    <a:pt x="1" y="7320"/>
                    <a:pt x="1" y="7320"/>
                  </a:cubicBezTo>
                  <a:cubicBezTo>
                    <a:pt x="841" y="6440"/>
                    <a:pt x="2561" y="5354"/>
                    <a:pt x="2561" y="5354"/>
                  </a:cubicBezTo>
                  <a:cubicBezTo>
                    <a:pt x="2781" y="7294"/>
                    <a:pt x="4501" y="8510"/>
                    <a:pt x="4501" y="8510"/>
                  </a:cubicBezTo>
                  <a:cubicBezTo>
                    <a:pt x="4773" y="7035"/>
                    <a:pt x="6674" y="2341"/>
                    <a:pt x="6674" y="2341"/>
                  </a:cubicBezTo>
                  <a:cubicBezTo>
                    <a:pt x="5057" y="1643"/>
                    <a:pt x="2057" y="0"/>
                    <a:pt x="205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2007;p49"/>
            <p:cNvSpPr/>
            <p:nvPr/>
          </p:nvSpPr>
          <p:spPr>
            <a:xfrm>
              <a:off x="-721499" y="-114714"/>
              <a:ext cx="782722" cy="1035115"/>
            </a:xfrm>
            <a:custGeom>
              <a:avLst/>
              <a:gdLst/>
              <a:ahLst/>
              <a:cxnLst/>
              <a:rect l="l" t="t" r="r" b="b"/>
              <a:pathLst>
                <a:path w="5976" h="7903" extrusionOk="0">
                  <a:moveTo>
                    <a:pt x="996" y="1"/>
                  </a:moveTo>
                  <a:cubicBezTo>
                    <a:pt x="0" y="5147"/>
                    <a:pt x="363" y="7579"/>
                    <a:pt x="363" y="7579"/>
                  </a:cubicBezTo>
                  <a:cubicBezTo>
                    <a:pt x="1035" y="6557"/>
                    <a:pt x="2522" y="5173"/>
                    <a:pt x="2522" y="5173"/>
                  </a:cubicBezTo>
                  <a:cubicBezTo>
                    <a:pt x="3091" y="7023"/>
                    <a:pt x="5005" y="7902"/>
                    <a:pt x="5005" y="7902"/>
                  </a:cubicBezTo>
                  <a:cubicBezTo>
                    <a:pt x="4992" y="6389"/>
                    <a:pt x="5975" y="1436"/>
                    <a:pt x="5975" y="1436"/>
                  </a:cubicBezTo>
                  <a:cubicBezTo>
                    <a:pt x="4255" y="1061"/>
                    <a:pt x="996" y="1"/>
                    <a:pt x="9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2008;p49"/>
            <p:cNvSpPr/>
            <p:nvPr/>
          </p:nvSpPr>
          <p:spPr>
            <a:xfrm>
              <a:off x="2644087" y="-455123"/>
              <a:ext cx="1126537" cy="1084101"/>
            </a:xfrm>
            <a:custGeom>
              <a:avLst/>
              <a:gdLst/>
              <a:ahLst/>
              <a:cxnLst/>
              <a:rect l="l" t="t" r="r" b="b"/>
              <a:pathLst>
                <a:path w="8601" h="8277" extrusionOk="0">
                  <a:moveTo>
                    <a:pt x="4345" y="0"/>
                  </a:moveTo>
                  <a:cubicBezTo>
                    <a:pt x="2936" y="1048"/>
                    <a:pt x="0" y="2819"/>
                    <a:pt x="0" y="2819"/>
                  </a:cubicBezTo>
                  <a:cubicBezTo>
                    <a:pt x="3233" y="6958"/>
                    <a:pt x="5315" y="8277"/>
                    <a:pt x="5315" y="8277"/>
                  </a:cubicBezTo>
                  <a:cubicBezTo>
                    <a:pt x="4979" y="7100"/>
                    <a:pt x="4902" y="5070"/>
                    <a:pt x="4902" y="5070"/>
                  </a:cubicBezTo>
                  <a:lnTo>
                    <a:pt x="4902" y="5070"/>
                  </a:lnTo>
                  <a:cubicBezTo>
                    <a:pt x="5448" y="5307"/>
                    <a:pt x="6006" y="5390"/>
                    <a:pt x="6518" y="5390"/>
                  </a:cubicBezTo>
                  <a:cubicBezTo>
                    <a:pt x="7679" y="5390"/>
                    <a:pt x="8600" y="4966"/>
                    <a:pt x="8600" y="4966"/>
                  </a:cubicBezTo>
                  <a:cubicBezTo>
                    <a:pt x="7449" y="3996"/>
                    <a:pt x="4345" y="0"/>
                    <a:pt x="4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2009;p49"/>
            <p:cNvSpPr/>
            <p:nvPr/>
          </p:nvSpPr>
          <p:spPr>
            <a:xfrm>
              <a:off x="1045119" y="164791"/>
              <a:ext cx="806428" cy="984165"/>
            </a:xfrm>
            <a:custGeom>
              <a:avLst/>
              <a:gdLst/>
              <a:ahLst/>
              <a:cxnLst/>
              <a:rect l="l" t="t" r="r" b="b"/>
              <a:pathLst>
                <a:path w="6157" h="7514" extrusionOk="0">
                  <a:moveTo>
                    <a:pt x="5186" y="0"/>
                  </a:moveTo>
                  <a:cubicBezTo>
                    <a:pt x="4209" y="72"/>
                    <a:pt x="2717" y="88"/>
                    <a:pt x="1584" y="88"/>
                  </a:cubicBezTo>
                  <a:cubicBezTo>
                    <a:pt x="677" y="88"/>
                    <a:pt x="1" y="78"/>
                    <a:pt x="1" y="78"/>
                  </a:cubicBezTo>
                  <a:lnTo>
                    <a:pt x="1" y="78"/>
                  </a:lnTo>
                  <a:cubicBezTo>
                    <a:pt x="555" y="5287"/>
                    <a:pt x="1611" y="7514"/>
                    <a:pt x="1630" y="7514"/>
                  </a:cubicBezTo>
                  <a:cubicBezTo>
                    <a:pt x="1630" y="7514"/>
                    <a:pt x="1630" y="7514"/>
                    <a:pt x="1630" y="7514"/>
                  </a:cubicBezTo>
                  <a:cubicBezTo>
                    <a:pt x="1966" y="6337"/>
                    <a:pt x="2975" y="4578"/>
                    <a:pt x="2975" y="4578"/>
                  </a:cubicBezTo>
                  <a:cubicBezTo>
                    <a:pt x="4074" y="6182"/>
                    <a:pt x="6156" y="6466"/>
                    <a:pt x="6156" y="6466"/>
                  </a:cubicBezTo>
                  <a:cubicBezTo>
                    <a:pt x="5691" y="5031"/>
                    <a:pt x="5186" y="0"/>
                    <a:pt x="51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2010;p49"/>
            <p:cNvSpPr/>
            <p:nvPr/>
          </p:nvSpPr>
          <p:spPr>
            <a:xfrm>
              <a:off x="1871715" y="-43594"/>
              <a:ext cx="1009575" cy="1079124"/>
            </a:xfrm>
            <a:custGeom>
              <a:avLst/>
              <a:gdLst/>
              <a:ahLst/>
              <a:cxnLst/>
              <a:rect l="l" t="t" r="r" b="b"/>
              <a:pathLst>
                <a:path w="7708" h="8239" extrusionOk="0">
                  <a:moveTo>
                    <a:pt x="4940" y="1"/>
                  </a:moveTo>
                  <a:cubicBezTo>
                    <a:pt x="3298" y="634"/>
                    <a:pt x="0" y="1565"/>
                    <a:pt x="0" y="1565"/>
                  </a:cubicBezTo>
                  <a:cubicBezTo>
                    <a:pt x="2018" y="6415"/>
                    <a:pt x="3660" y="8238"/>
                    <a:pt x="3660" y="8238"/>
                  </a:cubicBezTo>
                  <a:cubicBezTo>
                    <a:pt x="3660" y="7010"/>
                    <a:pt x="4126" y="5031"/>
                    <a:pt x="4126" y="5031"/>
                  </a:cubicBezTo>
                  <a:cubicBezTo>
                    <a:pt x="5095" y="5825"/>
                    <a:pt x="6308" y="5966"/>
                    <a:pt x="7044" y="5966"/>
                  </a:cubicBezTo>
                  <a:cubicBezTo>
                    <a:pt x="7447" y="5966"/>
                    <a:pt x="7708" y="5924"/>
                    <a:pt x="7708" y="5924"/>
                  </a:cubicBezTo>
                  <a:cubicBezTo>
                    <a:pt x="6867" y="4682"/>
                    <a:pt x="4940" y="1"/>
                    <a:pt x="49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2011;p49"/>
            <p:cNvSpPr/>
            <p:nvPr/>
          </p:nvSpPr>
          <p:spPr>
            <a:xfrm>
              <a:off x="181325" y="95373"/>
              <a:ext cx="708064" cy="992678"/>
            </a:xfrm>
            <a:custGeom>
              <a:avLst/>
              <a:gdLst/>
              <a:ahLst/>
              <a:cxnLst/>
              <a:rect l="l" t="t" r="r" b="b"/>
              <a:pathLst>
                <a:path w="5406" h="7579" extrusionOk="0">
                  <a:moveTo>
                    <a:pt x="130" y="0"/>
                  </a:moveTo>
                  <a:lnTo>
                    <a:pt x="130" y="0"/>
                  </a:lnTo>
                  <a:cubicBezTo>
                    <a:pt x="0" y="5238"/>
                    <a:pt x="776" y="7578"/>
                    <a:pt x="776" y="7578"/>
                  </a:cubicBezTo>
                  <a:cubicBezTo>
                    <a:pt x="1255" y="6453"/>
                    <a:pt x="2496" y="4837"/>
                    <a:pt x="2496" y="4837"/>
                  </a:cubicBezTo>
                  <a:cubicBezTo>
                    <a:pt x="3363" y="6570"/>
                    <a:pt x="5406" y="7113"/>
                    <a:pt x="5406" y="7113"/>
                  </a:cubicBezTo>
                  <a:cubicBezTo>
                    <a:pt x="5134" y="5638"/>
                    <a:pt x="5289" y="582"/>
                    <a:pt x="5289" y="582"/>
                  </a:cubicBezTo>
                  <a:cubicBezTo>
                    <a:pt x="3531" y="492"/>
                    <a:pt x="130" y="0"/>
                    <a:pt x="1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2012;p49"/>
            <p:cNvSpPr/>
            <p:nvPr/>
          </p:nvSpPr>
          <p:spPr>
            <a:xfrm>
              <a:off x="520032" y="2885050"/>
              <a:ext cx="321943" cy="345650"/>
            </a:xfrm>
            <a:custGeom>
              <a:avLst/>
              <a:gdLst/>
              <a:ahLst/>
              <a:cxnLst/>
              <a:rect l="l" t="t" r="r" b="b"/>
              <a:pathLst>
                <a:path w="2458" h="2639" extrusionOk="0">
                  <a:moveTo>
                    <a:pt x="2212" y="0"/>
                  </a:moveTo>
                  <a:cubicBezTo>
                    <a:pt x="1863" y="323"/>
                    <a:pt x="1501" y="634"/>
                    <a:pt x="1126" y="918"/>
                  </a:cubicBezTo>
                  <a:cubicBezTo>
                    <a:pt x="751" y="1203"/>
                    <a:pt x="376" y="1487"/>
                    <a:pt x="1" y="1746"/>
                  </a:cubicBezTo>
                  <a:cubicBezTo>
                    <a:pt x="389" y="1914"/>
                    <a:pt x="789" y="2082"/>
                    <a:pt x="1203" y="2224"/>
                  </a:cubicBezTo>
                  <a:cubicBezTo>
                    <a:pt x="1617" y="2380"/>
                    <a:pt x="2044" y="2509"/>
                    <a:pt x="2458" y="2638"/>
                  </a:cubicBezTo>
                  <a:cubicBezTo>
                    <a:pt x="2445" y="2186"/>
                    <a:pt x="2419" y="1746"/>
                    <a:pt x="2380" y="1306"/>
                  </a:cubicBezTo>
                  <a:cubicBezTo>
                    <a:pt x="2328" y="867"/>
                    <a:pt x="2277" y="427"/>
                    <a:pt x="2212" y="0"/>
                  </a:cubicBezTo>
                  <a:close/>
                </a:path>
              </a:pathLst>
            </a:custGeom>
            <a:solidFill>
              <a:srgbClr val="F05B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2013;p49"/>
            <p:cNvSpPr/>
            <p:nvPr/>
          </p:nvSpPr>
          <p:spPr>
            <a:xfrm>
              <a:off x="74579" y="3188131"/>
              <a:ext cx="323645" cy="340672"/>
            </a:xfrm>
            <a:custGeom>
              <a:avLst/>
              <a:gdLst/>
              <a:ahLst/>
              <a:cxnLst/>
              <a:rect l="l" t="t" r="r" b="b"/>
              <a:pathLst>
                <a:path w="2471" h="2601" extrusionOk="0">
                  <a:moveTo>
                    <a:pt x="2471" y="1"/>
                  </a:moveTo>
                  <a:cubicBezTo>
                    <a:pt x="2070" y="234"/>
                    <a:pt x="1669" y="441"/>
                    <a:pt x="1255" y="648"/>
                  </a:cubicBezTo>
                  <a:cubicBezTo>
                    <a:pt x="841" y="842"/>
                    <a:pt x="427" y="1023"/>
                    <a:pt x="1" y="1191"/>
                  </a:cubicBezTo>
                  <a:cubicBezTo>
                    <a:pt x="350" y="1449"/>
                    <a:pt x="699" y="1695"/>
                    <a:pt x="1074" y="1928"/>
                  </a:cubicBezTo>
                  <a:cubicBezTo>
                    <a:pt x="1436" y="2174"/>
                    <a:pt x="1811" y="2393"/>
                    <a:pt x="2199" y="2600"/>
                  </a:cubicBezTo>
                  <a:cubicBezTo>
                    <a:pt x="2277" y="2161"/>
                    <a:pt x="2341" y="1721"/>
                    <a:pt x="2380" y="1294"/>
                  </a:cubicBezTo>
                  <a:cubicBezTo>
                    <a:pt x="2419" y="854"/>
                    <a:pt x="2458" y="428"/>
                    <a:pt x="24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2014;p49"/>
            <p:cNvSpPr/>
            <p:nvPr/>
          </p:nvSpPr>
          <p:spPr>
            <a:xfrm>
              <a:off x="-397986" y="3389704"/>
              <a:ext cx="343947" cy="327051"/>
            </a:xfrm>
            <a:custGeom>
              <a:avLst/>
              <a:gdLst/>
              <a:ahLst/>
              <a:cxnLst/>
              <a:rect l="l" t="t" r="r" b="b"/>
              <a:pathLst>
                <a:path w="2626" h="2497" extrusionOk="0">
                  <a:moveTo>
                    <a:pt x="2626" y="1"/>
                  </a:moveTo>
                  <a:cubicBezTo>
                    <a:pt x="2186" y="143"/>
                    <a:pt x="1759" y="259"/>
                    <a:pt x="1320" y="376"/>
                  </a:cubicBezTo>
                  <a:cubicBezTo>
                    <a:pt x="880" y="479"/>
                    <a:pt x="440" y="570"/>
                    <a:pt x="0" y="635"/>
                  </a:cubicBezTo>
                  <a:cubicBezTo>
                    <a:pt x="272" y="958"/>
                    <a:pt x="569" y="1281"/>
                    <a:pt x="880" y="1591"/>
                  </a:cubicBezTo>
                  <a:cubicBezTo>
                    <a:pt x="1190" y="1889"/>
                    <a:pt x="1501" y="2199"/>
                    <a:pt x="1837" y="2497"/>
                  </a:cubicBezTo>
                  <a:cubicBezTo>
                    <a:pt x="2005" y="2083"/>
                    <a:pt x="2147" y="1669"/>
                    <a:pt x="2277" y="1255"/>
                  </a:cubicBezTo>
                  <a:cubicBezTo>
                    <a:pt x="2406" y="829"/>
                    <a:pt x="2522" y="415"/>
                    <a:pt x="262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2015;p49"/>
            <p:cNvSpPr/>
            <p:nvPr/>
          </p:nvSpPr>
          <p:spPr>
            <a:xfrm>
              <a:off x="-885744" y="3491342"/>
              <a:ext cx="352329" cy="299938"/>
            </a:xfrm>
            <a:custGeom>
              <a:avLst/>
              <a:gdLst/>
              <a:ahLst/>
              <a:cxnLst/>
              <a:rect l="l" t="t" r="r" b="b"/>
              <a:pathLst>
                <a:path w="2690" h="2290" extrusionOk="0">
                  <a:moveTo>
                    <a:pt x="2690" y="1"/>
                  </a:moveTo>
                  <a:cubicBezTo>
                    <a:pt x="2237" y="53"/>
                    <a:pt x="1798" y="91"/>
                    <a:pt x="1345" y="104"/>
                  </a:cubicBezTo>
                  <a:cubicBezTo>
                    <a:pt x="1119" y="111"/>
                    <a:pt x="892" y="114"/>
                    <a:pt x="668" y="114"/>
                  </a:cubicBezTo>
                  <a:cubicBezTo>
                    <a:pt x="443" y="114"/>
                    <a:pt x="220" y="111"/>
                    <a:pt x="0" y="104"/>
                  </a:cubicBezTo>
                  <a:lnTo>
                    <a:pt x="0" y="104"/>
                  </a:lnTo>
                  <a:cubicBezTo>
                    <a:pt x="207" y="479"/>
                    <a:pt x="427" y="841"/>
                    <a:pt x="673" y="1203"/>
                  </a:cubicBezTo>
                  <a:cubicBezTo>
                    <a:pt x="905" y="1578"/>
                    <a:pt x="1151" y="1941"/>
                    <a:pt x="1423" y="2290"/>
                  </a:cubicBezTo>
                  <a:cubicBezTo>
                    <a:pt x="1655" y="1915"/>
                    <a:pt x="1888" y="1540"/>
                    <a:pt x="2095" y="1152"/>
                  </a:cubicBezTo>
                  <a:cubicBezTo>
                    <a:pt x="2302" y="777"/>
                    <a:pt x="2509" y="389"/>
                    <a:pt x="269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2016;p49"/>
            <p:cNvSpPr/>
            <p:nvPr/>
          </p:nvSpPr>
          <p:spPr>
            <a:xfrm>
              <a:off x="-1371931" y="3435546"/>
              <a:ext cx="349055" cy="318537"/>
            </a:xfrm>
            <a:custGeom>
              <a:avLst/>
              <a:gdLst/>
              <a:ahLst/>
              <a:cxnLst/>
              <a:rect l="l" t="t" r="r" b="b"/>
              <a:pathLst>
                <a:path w="2665" h="2432" extrusionOk="0">
                  <a:moveTo>
                    <a:pt x="1" y="0"/>
                  </a:moveTo>
                  <a:lnTo>
                    <a:pt x="1" y="0"/>
                  </a:lnTo>
                  <a:cubicBezTo>
                    <a:pt x="130" y="401"/>
                    <a:pt x="272" y="815"/>
                    <a:pt x="427" y="1216"/>
                  </a:cubicBezTo>
                  <a:cubicBezTo>
                    <a:pt x="595" y="1617"/>
                    <a:pt x="764" y="2030"/>
                    <a:pt x="958" y="2431"/>
                  </a:cubicBezTo>
                  <a:cubicBezTo>
                    <a:pt x="1268" y="2121"/>
                    <a:pt x="1565" y="1798"/>
                    <a:pt x="1850" y="1461"/>
                  </a:cubicBezTo>
                  <a:cubicBezTo>
                    <a:pt x="2134" y="1125"/>
                    <a:pt x="2406" y="802"/>
                    <a:pt x="2665" y="453"/>
                  </a:cubicBezTo>
                  <a:cubicBezTo>
                    <a:pt x="2212" y="414"/>
                    <a:pt x="1772" y="349"/>
                    <a:pt x="1320" y="272"/>
                  </a:cubicBezTo>
                  <a:cubicBezTo>
                    <a:pt x="880" y="194"/>
                    <a:pt x="440" y="103"/>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2017;p49"/>
            <p:cNvSpPr/>
            <p:nvPr/>
          </p:nvSpPr>
          <p:spPr>
            <a:xfrm>
              <a:off x="1062015" y="2885050"/>
              <a:ext cx="323645" cy="345650"/>
            </a:xfrm>
            <a:custGeom>
              <a:avLst/>
              <a:gdLst/>
              <a:ahLst/>
              <a:cxnLst/>
              <a:rect l="l" t="t" r="r" b="b"/>
              <a:pathLst>
                <a:path w="2471" h="2639" extrusionOk="0">
                  <a:moveTo>
                    <a:pt x="259" y="0"/>
                  </a:moveTo>
                  <a:cubicBezTo>
                    <a:pt x="182" y="427"/>
                    <a:pt x="130" y="867"/>
                    <a:pt x="91" y="1306"/>
                  </a:cubicBezTo>
                  <a:cubicBezTo>
                    <a:pt x="40" y="1746"/>
                    <a:pt x="14" y="2186"/>
                    <a:pt x="1" y="2638"/>
                  </a:cubicBezTo>
                  <a:cubicBezTo>
                    <a:pt x="428" y="2509"/>
                    <a:pt x="841" y="2380"/>
                    <a:pt x="1255" y="2224"/>
                  </a:cubicBezTo>
                  <a:cubicBezTo>
                    <a:pt x="1669" y="2082"/>
                    <a:pt x="2083" y="1914"/>
                    <a:pt x="2471" y="1746"/>
                  </a:cubicBezTo>
                  <a:cubicBezTo>
                    <a:pt x="2096" y="1487"/>
                    <a:pt x="1708" y="1203"/>
                    <a:pt x="1346" y="918"/>
                  </a:cubicBezTo>
                  <a:cubicBezTo>
                    <a:pt x="971" y="634"/>
                    <a:pt x="609" y="323"/>
                    <a:pt x="2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2018;p49"/>
            <p:cNvSpPr/>
            <p:nvPr/>
          </p:nvSpPr>
          <p:spPr>
            <a:xfrm>
              <a:off x="1505896" y="3188131"/>
              <a:ext cx="323645" cy="340672"/>
            </a:xfrm>
            <a:custGeom>
              <a:avLst/>
              <a:gdLst/>
              <a:ahLst/>
              <a:cxnLst/>
              <a:rect l="l" t="t" r="r" b="b"/>
              <a:pathLst>
                <a:path w="2471" h="2601" extrusionOk="0">
                  <a:moveTo>
                    <a:pt x="0" y="1"/>
                  </a:moveTo>
                  <a:lnTo>
                    <a:pt x="0" y="1"/>
                  </a:lnTo>
                  <a:cubicBezTo>
                    <a:pt x="13" y="428"/>
                    <a:pt x="52" y="854"/>
                    <a:pt x="91" y="1294"/>
                  </a:cubicBezTo>
                  <a:cubicBezTo>
                    <a:pt x="142" y="1721"/>
                    <a:pt x="194" y="2161"/>
                    <a:pt x="272" y="2600"/>
                  </a:cubicBezTo>
                  <a:cubicBezTo>
                    <a:pt x="660" y="2393"/>
                    <a:pt x="1035" y="2174"/>
                    <a:pt x="1397" y="1928"/>
                  </a:cubicBezTo>
                  <a:cubicBezTo>
                    <a:pt x="1772" y="1695"/>
                    <a:pt x="2121" y="1449"/>
                    <a:pt x="2470" y="1191"/>
                  </a:cubicBezTo>
                  <a:cubicBezTo>
                    <a:pt x="2043" y="1023"/>
                    <a:pt x="1629" y="842"/>
                    <a:pt x="1216" y="648"/>
                  </a:cubicBezTo>
                  <a:cubicBezTo>
                    <a:pt x="815" y="441"/>
                    <a:pt x="401" y="234"/>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2019;p49"/>
            <p:cNvSpPr/>
            <p:nvPr/>
          </p:nvSpPr>
          <p:spPr>
            <a:xfrm>
              <a:off x="1959732" y="3389704"/>
              <a:ext cx="343947" cy="327051"/>
            </a:xfrm>
            <a:custGeom>
              <a:avLst/>
              <a:gdLst/>
              <a:ahLst/>
              <a:cxnLst/>
              <a:rect l="l" t="t" r="r" b="b"/>
              <a:pathLst>
                <a:path w="2626" h="2497" extrusionOk="0">
                  <a:moveTo>
                    <a:pt x="1" y="1"/>
                  </a:moveTo>
                  <a:cubicBezTo>
                    <a:pt x="91" y="415"/>
                    <a:pt x="208" y="829"/>
                    <a:pt x="337" y="1255"/>
                  </a:cubicBezTo>
                  <a:cubicBezTo>
                    <a:pt x="466" y="1669"/>
                    <a:pt x="609" y="2083"/>
                    <a:pt x="777" y="2497"/>
                  </a:cubicBezTo>
                  <a:cubicBezTo>
                    <a:pt x="1113" y="2199"/>
                    <a:pt x="1423" y="1902"/>
                    <a:pt x="1734" y="1591"/>
                  </a:cubicBezTo>
                  <a:cubicBezTo>
                    <a:pt x="2044" y="1281"/>
                    <a:pt x="2341" y="971"/>
                    <a:pt x="2626" y="647"/>
                  </a:cubicBezTo>
                  <a:cubicBezTo>
                    <a:pt x="2173" y="570"/>
                    <a:pt x="1734" y="479"/>
                    <a:pt x="1294" y="376"/>
                  </a:cubicBezTo>
                  <a:cubicBezTo>
                    <a:pt x="854" y="272"/>
                    <a:pt x="428" y="143"/>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2020;p49"/>
            <p:cNvSpPr/>
            <p:nvPr/>
          </p:nvSpPr>
          <p:spPr>
            <a:xfrm>
              <a:off x="2437405" y="3491342"/>
              <a:ext cx="352460" cy="299938"/>
            </a:xfrm>
            <a:custGeom>
              <a:avLst/>
              <a:gdLst/>
              <a:ahLst/>
              <a:cxnLst/>
              <a:rect l="l" t="t" r="r" b="b"/>
              <a:pathLst>
                <a:path w="2691" h="2290" extrusionOk="0">
                  <a:moveTo>
                    <a:pt x="1" y="1"/>
                  </a:moveTo>
                  <a:cubicBezTo>
                    <a:pt x="182" y="389"/>
                    <a:pt x="389" y="777"/>
                    <a:pt x="595" y="1152"/>
                  </a:cubicBezTo>
                  <a:cubicBezTo>
                    <a:pt x="802" y="1540"/>
                    <a:pt x="1035" y="1915"/>
                    <a:pt x="1268" y="2290"/>
                  </a:cubicBezTo>
                  <a:cubicBezTo>
                    <a:pt x="1539" y="1941"/>
                    <a:pt x="1785" y="1578"/>
                    <a:pt x="2018" y="1203"/>
                  </a:cubicBezTo>
                  <a:cubicBezTo>
                    <a:pt x="2264" y="841"/>
                    <a:pt x="2484" y="479"/>
                    <a:pt x="2690" y="104"/>
                  </a:cubicBezTo>
                  <a:lnTo>
                    <a:pt x="2690" y="104"/>
                  </a:lnTo>
                  <a:cubicBezTo>
                    <a:pt x="2471" y="111"/>
                    <a:pt x="2248" y="114"/>
                    <a:pt x="2023" y="114"/>
                  </a:cubicBezTo>
                  <a:cubicBezTo>
                    <a:pt x="1798" y="114"/>
                    <a:pt x="1572" y="111"/>
                    <a:pt x="1346" y="104"/>
                  </a:cubicBezTo>
                  <a:cubicBezTo>
                    <a:pt x="893" y="91"/>
                    <a:pt x="453" y="53"/>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2021;p49"/>
            <p:cNvSpPr/>
            <p:nvPr/>
          </p:nvSpPr>
          <p:spPr>
            <a:xfrm>
              <a:off x="2926866" y="3435546"/>
              <a:ext cx="349055" cy="318537"/>
            </a:xfrm>
            <a:custGeom>
              <a:avLst/>
              <a:gdLst/>
              <a:ahLst/>
              <a:cxnLst/>
              <a:rect l="l" t="t" r="r" b="b"/>
              <a:pathLst>
                <a:path w="2665" h="2432" extrusionOk="0">
                  <a:moveTo>
                    <a:pt x="2665" y="0"/>
                  </a:moveTo>
                  <a:cubicBezTo>
                    <a:pt x="2225" y="103"/>
                    <a:pt x="1773" y="194"/>
                    <a:pt x="1333" y="272"/>
                  </a:cubicBezTo>
                  <a:cubicBezTo>
                    <a:pt x="893" y="349"/>
                    <a:pt x="441" y="414"/>
                    <a:pt x="1" y="453"/>
                  </a:cubicBezTo>
                  <a:cubicBezTo>
                    <a:pt x="260" y="802"/>
                    <a:pt x="531" y="1125"/>
                    <a:pt x="816" y="1461"/>
                  </a:cubicBezTo>
                  <a:cubicBezTo>
                    <a:pt x="1100" y="1798"/>
                    <a:pt x="1398" y="2121"/>
                    <a:pt x="1708" y="2431"/>
                  </a:cubicBezTo>
                  <a:cubicBezTo>
                    <a:pt x="1889" y="2030"/>
                    <a:pt x="2070" y="1617"/>
                    <a:pt x="2225" y="1216"/>
                  </a:cubicBezTo>
                  <a:cubicBezTo>
                    <a:pt x="2380" y="815"/>
                    <a:pt x="2536" y="401"/>
                    <a:pt x="26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2022;p49"/>
            <p:cNvSpPr/>
            <p:nvPr/>
          </p:nvSpPr>
          <p:spPr>
            <a:xfrm>
              <a:off x="-1692039" y="5225869"/>
              <a:ext cx="50950" cy="49248"/>
            </a:xfrm>
            <a:custGeom>
              <a:avLst/>
              <a:gdLst/>
              <a:ahLst/>
              <a:cxnLst/>
              <a:rect l="l" t="t" r="r" b="b"/>
              <a:pathLst>
                <a:path w="389" h="376" extrusionOk="0">
                  <a:moveTo>
                    <a:pt x="194" y="0"/>
                  </a:moveTo>
                  <a:cubicBezTo>
                    <a:pt x="91" y="0"/>
                    <a:pt x="0" y="91"/>
                    <a:pt x="0" y="194"/>
                  </a:cubicBezTo>
                  <a:cubicBezTo>
                    <a:pt x="0" y="298"/>
                    <a:pt x="91" y="375"/>
                    <a:pt x="194" y="375"/>
                  </a:cubicBezTo>
                  <a:cubicBezTo>
                    <a:pt x="298" y="375"/>
                    <a:pt x="388" y="298"/>
                    <a:pt x="388" y="194"/>
                  </a:cubicBezTo>
                  <a:cubicBezTo>
                    <a:pt x="388" y="91"/>
                    <a:pt x="298" y="0"/>
                    <a:pt x="1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42964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0040" y="351741"/>
            <a:ext cx="8823960" cy="4031873"/>
          </a:xfrm>
          <a:prstGeom prst="rect">
            <a:avLst/>
          </a:prstGeom>
        </p:spPr>
        <p:txBody>
          <a:bodyPr wrap="square">
            <a:spAutoFit/>
          </a:bodyPr>
          <a:lstStyle/>
          <a:p>
            <a:pPr algn="ctr"/>
            <a:r>
              <a:rPr lang="en-US" sz="2800" b="1" dirty="0">
                <a:solidFill>
                  <a:srgbClr val="0070C0"/>
                </a:solidFill>
                <a:latin typeface="Bahnschrift SemiBold SemiConden" panose="020B0502040204020203" pitchFamily="34" charset="0"/>
                <a:ea typeface="Calibri" panose="020F0502020204030204" pitchFamily="34" charset="0"/>
                <a:cs typeface="Calibri" panose="020F0502020204030204" pitchFamily="34" charset="0"/>
              </a:rPr>
              <a:t>Exercise 4. Turn the sentences in exercise 3 into the interrogative form.</a:t>
            </a:r>
            <a:endParaRPr lang="en-US" sz="2800" dirty="0">
              <a:solidFill>
                <a:srgbClr val="0070C0"/>
              </a:solidFill>
              <a:latin typeface="Bahnschrift SemiBold SemiConden" panose="020B0502040204020203" pitchFamily="34" charset="0"/>
              <a:ea typeface="Calibri" panose="020F0502020204030204" pitchFamily="34" charset="0"/>
              <a:cs typeface="Times New Roman" panose="02020603050405020304" pitchFamily="18" charset="0"/>
            </a:endParaRPr>
          </a:p>
          <a:p>
            <a:pPr algn="just">
              <a:lnSpc>
                <a:spcPct val="200000"/>
              </a:lnSpc>
            </a:pPr>
            <a:r>
              <a:rPr lang="vi-VN" sz="2000" b="1" dirty="0" smtClean="0">
                <a:latin typeface="Bahnschrift SemiBold SemiConden" panose="020B0502040204020203" pitchFamily="34" charset="0"/>
                <a:ea typeface="Cambria" panose="02040503050406030204" pitchFamily="18" charset="0"/>
                <a:cs typeface="Cambria" panose="02040503050406030204" pitchFamily="18" charset="0"/>
              </a:rPr>
              <a:t>6.</a:t>
            </a:r>
            <a:r>
              <a:rPr lang="en-US" sz="2000" b="1" dirty="0" smtClean="0">
                <a:latin typeface="Bahnschrift SemiBold SemiConden" panose="020B0502040204020203" pitchFamily="34" charset="0"/>
                <a:ea typeface="Cambria" panose="02040503050406030204" pitchFamily="18" charset="0"/>
                <a:cs typeface="Cambria" panose="02040503050406030204" pitchFamily="18" charset="0"/>
              </a:rPr>
              <a:t> </a:t>
            </a:r>
            <a:r>
              <a:rPr lang="en-US" sz="2000" dirty="0">
                <a:latin typeface="Bahnschrift SemiBold SemiConden" panose="020B0502040204020203" pitchFamily="34" charset="0"/>
                <a:ea typeface="Cambria" panose="02040503050406030204" pitchFamily="18" charset="0"/>
                <a:cs typeface="Cambria" panose="02040503050406030204" pitchFamily="18" charset="0"/>
              </a:rPr>
              <a:t>_______________________________________________________________________________</a:t>
            </a:r>
            <a:endParaRPr lang="en-US" sz="2400" dirty="0">
              <a:latin typeface="Bahnschrift SemiBold SemiConden" panose="020B0502040204020203" pitchFamily="34" charset="0"/>
              <a:ea typeface="Cambria" panose="02040503050406030204" pitchFamily="18" charset="0"/>
              <a:cs typeface="Cambria" panose="02040503050406030204" pitchFamily="18" charset="0"/>
            </a:endParaRPr>
          </a:p>
          <a:p>
            <a:pPr algn="just">
              <a:lnSpc>
                <a:spcPct val="200000"/>
              </a:lnSpc>
            </a:pPr>
            <a:r>
              <a:rPr lang="vi-VN" sz="2000" b="1" dirty="0" smtClean="0">
                <a:latin typeface="Bahnschrift SemiBold SemiConden" panose="020B0502040204020203" pitchFamily="34" charset="0"/>
                <a:ea typeface="Cambria" panose="02040503050406030204" pitchFamily="18" charset="0"/>
                <a:cs typeface="Cambria" panose="02040503050406030204" pitchFamily="18" charset="0"/>
              </a:rPr>
              <a:t>7</a:t>
            </a:r>
            <a:r>
              <a:rPr lang="en-US" sz="2000" b="1" dirty="0" smtClean="0">
                <a:latin typeface="Bahnschrift SemiBold SemiConden" panose="020B0502040204020203" pitchFamily="34" charset="0"/>
                <a:ea typeface="Cambria" panose="02040503050406030204" pitchFamily="18" charset="0"/>
                <a:cs typeface="Cambria" panose="02040503050406030204" pitchFamily="18" charset="0"/>
              </a:rPr>
              <a:t>. </a:t>
            </a:r>
            <a:r>
              <a:rPr lang="en-US" sz="2000" dirty="0">
                <a:latin typeface="Bahnschrift SemiBold SemiConden" panose="020B0502040204020203" pitchFamily="34" charset="0"/>
                <a:ea typeface="Cambria" panose="02040503050406030204" pitchFamily="18" charset="0"/>
                <a:cs typeface="Cambria" panose="02040503050406030204" pitchFamily="18" charset="0"/>
              </a:rPr>
              <a:t>_______________________________________________________________________________</a:t>
            </a:r>
            <a:endParaRPr lang="en-US" sz="2400" dirty="0">
              <a:latin typeface="Bahnschrift SemiBold SemiConden" panose="020B0502040204020203" pitchFamily="34" charset="0"/>
              <a:ea typeface="Cambria" panose="02040503050406030204" pitchFamily="18" charset="0"/>
              <a:cs typeface="Cambria" panose="02040503050406030204" pitchFamily="18" charset="0"/>
            </a:endParaRPr>
          </a:p>
          <a:p>
            <a:pPr algn="just">
              <a:lnSpc>
                <a:spcPct val="200000"/>
              </a:lnSpc>
            </a:pPr>
            <a:r>
              <a:rPr lang="vi-VN" sz="2000" b="1" dirty="0" smtClean="0">
                <a:latin typeface="Bahnschrift SemiBold SemiConden" panose="020B0502040204020203" pitchFamily="34" charset="0"/>
                <a:ea typeface="Cambria" panose="02040503050406030204" pitchFamily="18" charset="0"/>
                <a:cs typeface="Cambria" panose="02040503050406030204" pitchFamily="18" charset="0"/>
              </a:rPr>
              <a:t>8</a:t>
            </a:r>
            <a:r>
              <a:rPr lang="en-US" sz="2000" b="1" dirty="0" smtClean="0">
                <a:latin typeface="Bahnschrift SemiBold SemiConden" panose="020B0502040204020203" pitchFamily="34" charset="0"/>
                <a:ea typeface="Cambria" panose="02040503050406030204" pitchFamily="18" charset="0"/>
                <a:cs typeface="Cambria" panose="02040503050406030204" pitchFamily="18" charset="0"/>
              </a:rPr>
              <a:t>. </a:t>
            </a:r>
            <a:r>
              <a:rPr lang="en-US" sz="2000" dirty="0">
                <a:latin typeface="Bahnschrift SemiBold SemiConden" panose="020B0502040204020203" pitchFamily="34" charset="0"/>
                <a:ea typeface="Cambria" panose="02040503050406030204" pitchFamily="18" charset="0"/>
                <a:cs typeface="Cambria" panose="02040503050406030204" pitchFamily="18" charset="0"/>
              </a:rPr>
              <a:t>_______________________________________________________________________________</a:t>
            </a:r>
            <a:endParaRPr lang="en-US" sz="2400" dirty="0">
              <a:latin typeface="Bahnschrift SemiBold SemiConden" panose="020B0502040204020203" pitchFamily="34" charset="0"/>
              <a:ea typeface="Cambria" panose="02040503050406030204" pitchFamily="18" charset="0"/>
              <a:cs typeface="Cambria" panose="02040503050406030204" pitchFamily="18" charset="0"/>
            </a:endParaRPr>
          </a:p>
          <a:p>
            <a:pPr algn="just">
              <a:lnSpc>
                <a:spcPct val="200000"/>
              </a:lnSpc>
            </a:pPr>
            <a:r>
              <a:rPr lang="vi-VN" sz="2000" b="1" dirty="0" smtClean="0">
                <a:latin typeface="Bahnschrift SemiBold SemiConden" panose="020B0502040204020203" pitchFamily="34" charset="0"/>
                <a:ea typeface="Cambria" panose="02040503050406030204" pitchFamily="18" charset="0"/>
                <a:cs typeface="Cambria" panose="02040503050406030204" pitchFamily="18" charset="0"/>
              </a:rPr>
              <a:t>9</a:t>
            </a:r>
            <a:r>
              <a:rPr lang="en-US" sz="2000" b="1" dirty="0" smtClean="0">
                <a:latin typeface="Bahnschrift SemiBold SemiConden" panose="020B0502040204020203" pitchFamily="34" charset="0"/>
                <a:ea typeface="Cambria" panose="02040503050406030204" pitchFamily="18" charset="0"/>
                <a:cs typeface="Cambria" panose="02040503050406030204" pitchFamily="18" charset="0"/>
              </a:rPr>
              <a:t>. </a:t>
            </a:r>
            <a:r>
              <a:rPr lang="en-US" sz="2000" dirty="0">
                <a:latin typeface="Bahnschrift SemiBold SemiConden" panose="020B0502040204020203" pitchFamily="34" charset="0"/>
                <a:ea typeface="Cambria" panose="02040503050406030204" pitchFamily="18" charset="0"/>
                <a:cs typeface="Cambria" panose="02040503050406030204" pitchFamily="18" charset="0"/>
              </a:rPr>
              <a:t>_______________________________________________________________________________</a:t>
            </a:r>
            <a:endParaRPr lang="en-US" sz="2400" dirty="0">
              <a:latin typeface="Bahnschrift SemiBold SemiConden" panose="020B0502040204020203" pitchFamily="34" charset="0"/>
              <a:ea typeface="Cambria" panose="02040503050406030204" pitchFamily="18" charset="0"/>
              <a:cs typeface="Cambria" panose="02040503050406030204" pitchFamily="18" charset="0"/>
            </a:endParaRPr>
          </a:p>
          <a:p>
            <a:pPr algn="just">
              <a:lnSpc>
                <a:spcPct val="200000"/>
              </a:lnSpc>
            </a:pPr>
            <a:r>
              <a:rPr lang="vi-VN" sz="2000" b="1" dirty="0" smtClean="0">
                <a:latin typeface="Bahnschrift SemiBold SemiConden" panose="020B0502040204020203" pitchFamily="34" charset="0"/>
                <a:ea typeface="Calibri" panose="020F0502020204030204" pitchFamily="34" charset="0"/>
              </a:rPr>
              <a:t>10</a:t>
            </a:r>
            <a:r>
              <a:rPr lang="en-US" sz="2000" b="1" dirty="0" smtClean="0">
                <a:latin typeface="Bahnschrift SemiBold SemiConden" panose="020B0502040204020203" pitchFamily="34" charset="0"/>
                <a:ea typeface="Calibri" panose="020F0502020204030204" pitchFamily="34" charset="0"/>
              </a:rPr>
              <a:t>. </a:t>
            </a:r>
            <a:r>
              <a:rPr lang="en-US" sz="2000" dirty="0">
                <a:latin typeface="Bahnschrift SemiBold SemiConden" panose="020B0502040204020203" pitchFamily="34" charset="0"/>
                <a:ea typeface="Calibri" panose="020F0502020204030204" pitchFamily="34" charset="0"/>
              </a:rPr>
              <a:t>_______________________________________________________________________________</a:t>
            </a:r>
            <a:endParaRPr lang="en-US" sz="2000" dirty="0">
              <a:latin typeface="Bahnschrift SemiBold SemiConden" panose="020B0502040204020203" pitchFamily="34" charset="0"/>
            </a:endParaRPr>
          </a:p>
        </p:txBody>
      </p:sp>
      <p:sp>
        <p:nvSpPr>
          <p:cNvPr id="3" name="Rectangle 2"/>
          <p:cNvSpPr/>
          <p:nvPr/>
        </p:nvSpPr>
        <p:spPr>
          <a:xfrm>
            <a:off x="646671" y="1272381"/>
            <a:ext cx="7706497" cy="523220"/>
          </a:xfrm>
          <a:prstGeom prst="rect">
            <a:avLst/>
          </a:prstGeom>
        </p:spPr>
        <p:txBody>
          <a:bodyPr wrap="square">
            <a:spAutoFit/>
          </a:bodyPr>
          <a:lstStyle/>
          <a:p>
            <a:r>
              <a:rPr lang="en-US" sz="2800" b="1" dirty="0">
                <a:solidFill>
                  <a:srgbClr val="C00000"/>
                </a:solidFill>
                <a:latin typeface="Agency FB" panose="020B0503020202020204" pitchFamily="34" charset="0"/>
              </a:rPr>
              <a:t>Did your father decorate the Christmas tree?</a:t>
            </a:r>
          </a:p>
        </p:txBody>
      </p:sp>
      <p:sp>
        <p:nvSpPr>
          <p:cNvPr id="4" name="Rectangle 3"/>
          <p:cNvSpPr/>
          <p:nvPr/>
        </p:nvSpPr>
        <p:spPr>
          <a:xfrm>
            <a:off x="646670" y="1844457"/>
            <a:ext cx="7706497" cy="523220"/>
          </a:xfrm>
          <a:prstGeom prst="rect">
            <a:avLst/>
          </a:prstGeom>
        </p:spPr>
        <p:txBody>
          <a:bodyPr wrap="square">
            <a:spAutoFit/>
          </a:bodyPr>
          <a:lstStyle/>
          <a:p>
            <a:r>
              <a:rPr lang="en-US" sz="2800" b="1" dirty="0">
                <a:solidFill>
                  <a:srgbClr val="C00000"/>
                </a:solidFill>
                <a:latin typeface="Agency FB" panose="020B0503020202020204" pitchFamily="34" charset="0"/>
              </a:rPr>
              <a:t>Did she buy a new dress yesterday? </a:t>
            </a:r>
          </a:p>
        </p:txBody>
      </p:sp>
      <p:sp>
        <p:nvSpPr>
          <p:cNvPr id="6" name="Rectangle 5"/>
          <p:cNvSpPr/>
          <p:nvPr/>
        </p:nvSpPr>
        <p:spPr>
          <a:xfrm>
            <a:off x="646669" y="2454631"/>
            <a:ext cx="7706497" cy="523220"/>
          </a:xfrm>
          <a:prstGeom prst="rect">
            <a:avLst/>
          </a:prstGeom>
        </p:spPr>
        <p:txBody>
          <a:bodyPr wrap="square">
            <a:spAutoFit/>
          </a:bodyPr>
          <a:lstStyle/>
          <a:p>
            <a:r>
              <a:rPr lang="en-US" sz="2800" b="1" dirty="0">
                <a:solidFill>
                  <a:srgbClr val="C00000"/>
                </a:solidFill>
                <a:latin typeface="Agency FB" panose="020B0503020202020204" pitchFamily="34" charset="0"/>
              </a:rPr>
              <a:t>Were they late for school?</a:t>
            </a:r>
          </a:p>
        </p:txBody>
      </p:sp>
      <p:sp>
        <p:nvSpPr>
          <p:cNvPr id="7" name="Rectangle 6"/>
          <p:cNvSpPr/>
          <p:nvPr/>
        </p:nvSpPr>
        <p:spPr>
          <a:xfrm>
            <a:off x="646668" y="3113661"/>
            <a:ext cx="7706497" cy="523220"/>
          </a:xfrm>
          <a:prstGeom prst="rect">
            <a:avLst/>
          </a:prstGeom>
        </p:spPr>
        <p:txBody>
          <a:bodyPr wrap="square">
            <a:spAutoFit/>
          </a:bodyPr>
          <a:lstStyle/>
          <a:p>
            <a:r>
              <a:rPr lang="en-US" sz="2800" b="1" dirty="0">
                <a:solidFill>
                  <a:srgbClr val="C00000"/>
                </a:solidFill>
                <a:latin typeface="Agency FB" panose="020B0503020202020204" pitchFamily="34" charset="0"/>
              </a:rPr>
              <a:t>Did Mr. Tam take his children so the museum last Sunday?</a:t>
            </a:r>
          </a:p>
        </p:txBody>
      </p:sp>
      <p:sp>
        <p:nvSpPr>
          <p:cNvPr id="8" name="Rectangle 7"/>
          <p:cNvSpPr/>
          <p:nvPr/>
        </p:nvSpPr>
        <p:spPr>
          <a:xfrm>
            <a:off x="718751" y="3716018"/>
            <a:ext cx="7706497" cy="523220"/>
          </a:xfrm>
          <a:prstGeom prst="rect">
            <a:avLst/>
          </a:prstGeom>
        </p:spPr>
        <p:txBody>
          <a:bodyPr wrap="square">
            <a:spAutoFit/>
          </a:bodyPr>
          <a:lstStyle/>
          <a:p>
            <a:r>
              <a:rPr lang="en-US" sz="2800" b="1" dirty="0">
                <a:solidFill>
                  <a:srgbClr val="C00000"/>
                </a:solidFill>
                <a:latin typeface="Agency FB" panose="020B0503020202020204" pitchFamily="34" charset="0"/>
              </a:rPr>
              <a:t>Did </a:t>
            </a:r>
            <a:r>
              <a:rPr lang="en-US" sz="2800" b="1" dirty="0" err="1">
                <a:solidFill>
                  <a:srgbClr val="C00000"/>
                </a:solidFill>
                <a:latin typeface="Agency FB" panose="020B0503020202020204" pitchFamily="34" charset="0"/>
              </a:rPr>
              <a:t>Hoa</a:t>
            </a:r>
            <a:r>
              <a:rPr lang="en-US" sz="2800" b="1" dirty="0">
                <a:solidFill>
                  <a:srgbClr val="C00000"/>
                </a:solidFill>
                <a:latin typeface="Agency FB" panose="020B0503020202020204" pitchFamily="34" charset="0"/>
              </a:rPr>
              <a:t> make a cushion for her armchair?</a:t>
            </a:r>
          </a:p>
        </p:txBody>
      </p:sp>
      <p:grpSp>
        <p:nvGrpSpPr>
          <p:cNvPr id="9" name="Google Shape;1833;p49"/>
          <p:cNvGrpSpPr/>
          <p:nvPr/>
        </p:nvGrpSpPr>
        <p:grpSpPr>
          <a:xfrm>
            <a:off x="187628" y="86917"/>
            <a:ext cx="918079" cy="1163946"/>
            <a:chOff x="-5314725" y="-2493125"/>
            <a:chExt cx="4953001" cy="7097576"/>
          </a:xfrm>
        </p:grpSpPr>
        <p:sp>
          <p:nvSpPr>
            <p:cNvPr id="10" name="Google Shape;1834;p49"/>
            <p:cNvSpPr/>
            <p:nvPr/>
          </p:nvSpPr>
          <p:spPr>
            <a:xfrm>
              <a:off x="-4924460" y="-1200624"/>
              <a:ext cx="1630090" cy="1090313"/>
            </a:xfrm>
            <a:custGeom>
              <a:avLst/>
              <a:gdLst/>
              <a:ahLst/>
              <a:cxnLst/>
              <a:rect l="l" t="t" r="r" b="b"/>
              <a:pathLst>
                <a:path w="11666" h="7803" extrusionOk="0">
                  <a:moveTo>
                    <a:pt x="9273" y="0"/>
                  </a:moveTo>
                  <a:cubicBezTo>
                    <a:pt x="9273" y="0"/>
                    <a:pt x="6894" y="3880"/>
                    <a:pt x="5924" y="4837"/>
                  </a:cubicBezTo>
                  <a:cubicBezTo>
                    <a:pt x="5380" y="5367"/>
                    <a:pt x="479" y="5962"/>
                    <a:pt x="479" y="5962"/>
                  </a:cubicBezTo>
                  <a:lnTo>
                    <a:pt x="1" y="7009"/>
                  </a:lnTo>
                  <a:cubicBezTo>
                    <a:pt x="1" y="7009"/>
                    <a:pt x="3581" y="7802"/>
                    <a:pt x="5855" y="7802"/>
                  </a:cubicBezTo>
                  <a:cubicBezTo>
                    <a:pt x="6441" y="7802"/>
                    <a:pt x="6940" y="7750"/>
                    <a:pt x="7269" y="7617"/>
                  </a:cubicBezTo>
                  <a:cubicBezTo>
                    <a:pt x="8730" y="7022"/>
                    <a:pt x="11665" y="2380"/>
                    <a:pt x="11665" y="2380"/>
                  </a:cubicBezTo>
                  <a:cubicBezTo>
                    <a:pt x="11665" y="2380"/>
                    <a:pt x="9493" y="246"/>
                    <a:pt x="9273"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835;p49"/>
            <p:cNvSpPr/>
            <p:nvPr/>
          </p:nvSpPr>
          <p:spPr>
            <a:xfrm>
              <a:off x="-2602431" y="-1137467"/>
              <a:ext cx="1288450" cy="1378856"/>
            </a:xfrm>
            <a:custGeom>
              <a:avLst/>
              <a:gdLst/>
              <a:ahLst/>
              <a:cxnLst/>
              <a:rect l="l" t="t" r="r" b="b"/>
              <a:pathLst>
                <a:path w="9221" h="9868" extrusionOk="0">
                  <a:moveTo>
                    <a:pt x="3104" y="1"/>
                  </a:moveTo>
                  <a:cubicBezTo>
                    <a:pt x="2820" y="156"/>
                    <a:pt x="0" y="1346"/>
                    <a:pt x="0" y="1346"/>
                  </a:cubicBezTo>
                  <a:cubicBezTo>
                    <a:pt x="0" y="1346"/>
                    <a:pt x="1074" y="6738"/>
                    <a:pt x="2212" y="7812"/>
                  </a:cubicBezTo>
                  <a:cubicBezTo>
                    <a:pt x="3479" y="9001"/>
                    <a:pt x="9221" y="9868"/>
                    <a:pt x="9221" y="9868"/>
                  </a:cubicBezTo>
                  <a:lnTo>
                    <a:pt x="9143" y="8730"/>
                  </a:lnTo>
                  <a:cubicBezTo>
                    <a:pt x="9143" y="8730"/>
                    <a:pt x="4785" y="6402"/>
                    <a:pt x="4475" y="5717"/>
                  </a:cubicBezTo>
                  <a:cubicBezTo>
                    <a:pt x="3932" y="4462"/>
                    <a:pt x="3104" y="1"/>
                    <a:pt x="3104" y="1"/>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836;p49"/>
            <p:cNvSpPr/>
            <p:nvPr/>
          </p:nvSpPr>
          <p:spPr>
            <a:xfrm>
              <a:off x="-3884032" y="-1276498"/>
              <a:ext cx="548021" cy="369306"/>
            </a:xfrm>
            <a:custGeom>
              <a:avLst/>
              <a:gdLst/>
              <a:ahLst/>
              <a:cxnLst/>
              <a:rect l="l" t="t" r="r" b="b"/>
              <a:pathLst>
                <a:path w="3922" h="2643" extrusionOk="0">
                  <a:moveTo>
                    <a:pt x="1465" y="0"/>
                  </a:moveTo>
                  <a:cubicBezTo>
                    <a:pt x="1465" y="0"/>
                    <a:pt x="42" y="621"/>
                    <a:pt x="17" y="1048"/>
                  </a:cubicBezTo>
                  <a:cubicBezTo>
                    <a:pt x="0" y="1313"/>
                    <a:pt x="370" y="1363"/>
                    <a:pt x="652" y="1363"/>
                  </a:cubicBezTo>
                  <a:cubicBezTo>
                    <a:pt x="822" y="1363"/>
                    <a:pt x="961" y="1345"/>
                    <a:pt x="961" y="1345"/>
                  </a:cubicBezTo>
                  <a:lnTo>
                    <a:pt x="961" y="1345"/>
                  </a:lnTo>
                  <a:cubicBezTo>
                    <a:pt x="961" y="1345"/>
                    <a:pt x="831" y="2095"/>
                    <a:pt x="1064" y="2134"/>
                  </a:cubicBezTo>
                  <a:cubicBezTo>
                    <a:pt x="1077" y="2136"/>
                    <a:pt x="1091" y="2137"/>
                    <a:pt x="1105" y="2137"/>
                  </a:cubicBezTo>
                  <a:cubicBezTo>
                    <a:pt x="1337" y="2137"/>
                    <a:pt x="1749" y="1862"/>
                    <a:pt x="1749" y="1862"/>
                  </a:cubicBezTo>
                  <a:lnTo>
                    <a:pt x="1749" y="1862"/>
                  </a:lnTo>
                  <a:cubicBezTo>
                    <a:pt x="1749" y="1862"/>
                    <a:pt x="1620" y="2457"/>
                    <a:pt x="1892" y="2457"/>
                  </a:cubicBezTo>
                  <a:cubicBezTo>
                    <a:pt x="2163" y="2444"/>
                    <a:pt x="2487" y="2095"/>
                    <a:pt x="2487" y="2095"/>
                  </a:cubicBezTo>
                  <a:cubicBezTo>
                    <a:pt x="2487" y="2095"/>
                    <a:pt x="2616" y="2574"/>
                    <a:pt x="2887" y="2638"/>
                  </a:cubicBezTo>
                  <a:cubicBezTo>
                    <a:pt x="2897" y="2641"/>
                    <a:pt x="2907" y="2642"/>
                    <a:pt x="2918" y="2642"/>
                  </a:cubicBezTo>
                  <a:cubicBezTo>
                    <a:pt x="3211" y="2642"/>
                    <a:pt x="3922" y="1642"/>
                    <a:pt x="3922" y="1642"/>
                  </a:cubicBezTo>
                  <a:lnTo>
                    <a:pt x="146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837;p49"/>
            <p:cNvSpPr/>
            <p:nvPr/>
          </p:nvSpPr>
          <p:spPr>
            <a:xfrm>
              <a:off x="-2526558" y="-880783"/>
              <a:ext cx="560317" cy="286447"/>
            </a:xfrm>
            <a:custGeom>
              <a:avLst/>
              <a:gdLst/>
              <a:ahLst/>
              <a:cxnLst/>
              <a:rect l="l" t="t" r="r" b="b"/>
              <a:pathLst>
                <a:path w="4010" h="2050" extrusionOk="0">
                  <a:moveTo>
                    <a:pt x="3104" y="0"/>
                  </a:moveTo>
                  <a:lnTo>
                    <a:pt x="156" y="168"/>
                  </a:lnTo>
                  <a:cubicBezTo>
                    <a:pt x="156" y="168"/>
                    <a:pt x="1" y="1410"/>
                    <a:pt x="272" y="1487"/>
                  </a:cubicBezTo>
                  <a:cubicBezTo>
                    <a:pt x="301" y="1494"/>
                    <a:pt x="334" y="1497"/>
                    <a:pt x="369" y="1497"/>
                  </a:cubicBezTo>
                  <a:cubicBezTo>
                    <a:pt x="669" y="1497"/>
                    <a:pt x="1164" y="1280"/>
                    <a:pt x="1164" y="1280"/>
                  </a:cubicBezTo>
                  <a:cubicBezTo>
                    <a:pt x="1164" y="1280"/>
                    <a:pt x="1255" y="1746"/>
                    <a:pt x="1488" y="1888"/>
                  </a:cubicBezTo>
                  <a:cubicBezTo>
                    <a:pt x="1515" y="1904"/>
                    <a:pt x="1542" y="1911"/>
                    <a:pt x="1567" y="1911"/>
                  </a:cubicBezTo>
                  <a:cubicBezTo>
                    <a:pt x="1774" y="1911"/>
                    <a:pt x="1927" y="1461"/>
                    <a:pt x="1927" y="1461"/>
                  </a:cubicBezTo>
                  <a:cubicBezTo>
                    <a:pt x="1927" y="1461"/>
                    <a:pt x="2160" y="1966"/>
                    <a:pt x="2367" y="2043"/>
                  </a:cubicBezTo>
                  <a:cubicBezTo>
                    <a:pt x="2378" y="2047"/>
                    <a:pt x="2390" y="2049"/>
                    <a:pt x="2402" y="2049"/>
                  </a:cubicBezTo>
                  <a:cubicBezTo>
                    <a:pt x="2614" y="2049"/>
                    <a:pt x="2858" y="1410"/>
                    <a:pt x="2858" y="1410"/>
                  </a:cubicBezTo>
                  <a:cubicBezTo>
                    <a:pt x="2858" y="1410"/>
                    <a:pt x="3300" y="1754"/>
                    <a:pt x="3596" y="1754"/>
                  </a:cubicBezTo>
                  <a:cubicBezTo>
                    <a:pt x="3690" y="1754"/>
                    <a:pt x="3769" y="1719"/>
                    <a:pt x="3815" y="1630"/>
                  </a:cubicBezTo>
                  <a:cubicBezTo>
                    <a:pt x="4009" y="1255"/>
                    <a:pt x="3104" y="0"/>
                    <a:pt x="31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838;p49"/>
            <p:cNvSpPr/>
            <p:nvPr/>
          </p:nvSpPr>
          <p:spPr>
            <a:xfrm>
              <a:off x="-3745979" y="-1629036"/>
              <a:ext cx="1767026" cy="1359852"/>
            </a:xfrm>
            <a:custGeom>
              <a:avLst/>
              <a:gdLst/>
              <a:ahLst/>
              <a:cxnLst/>
              <a:rect l="l" t="t" r="r" b="b"/>
              <a:pathLst>
                <a:path w="12646" h="9732" extrusionOk="0">
                  <a:moveTo>
                    <a:pt x="2942" y="1"/>
                  </a:moveTo>
                  <a:cubicBezTo>
                    <a:pt x="1912" y="1"/>
                    <a:pt x="1" y="1886"/>
                    <a:pt x="244" y="2782"/>
                  </a:cubicBezTo>
                  <a:cubicBezTo>
                    <a:pt x="451" y="3596"/>
                    <a:pt x="2430" y="4178"/>
                    <a:pt x="2430" y="4178"/>
                  </a:cubicBezTo>
                  <a:cubicBezTo>
                    <a:pt x="2430" y="4178"/>
                    <a:pt x="994" y="5342"/>
                    <a:pt x="917" y="6170"/>
                  </a:cubicBezTo>
                  <a:cubicBezTo>
                    <a:pt x="865" y="6661"/>
                    <a:pt x="1188" y="7334"/>
                    <a:pt x="1499" y="8032"/>
                  </a:cubicBezTo>
                  <a:cubicBezTo>
                    <a:pt x="1718" y="8511"/>
                    <a:pt x="1822" y="9041"/>
                    <a:pt x="1822" y="9584"/>
                  </a:cubicBezTo>
                  <a:lnTo>
                    <a:pt x="1874" y="9584"/>
                  </a:lnTo>
                  <a:cubicBezTo>
                    <a:pt x="2042" y="9584"/>
                    <a:pt x="2572" y="9610"/>
                    <a:pt x="3283" y="9636"/>
                  </a:cubicBezTo>
                  <a:cubicBezTo>
                    <a:pt x="4072" y="9662"/>
                    <a:pt x="5107" y="9700"/>
                    <a:pt x="6115" y="9713"/>
                  </a:cubicBezTo>
                  <a:cubicBezTo>
                    <a:pt x="6644" y="9725"/>
                    <a:pt x="7168" y="9731"/>
                    <a:pt x="7651" y="9731"/>
                  </a:cubicBezTo>
                  <a:cubicBezTo>
                    <a:pt x="8243" y="9731"/>
                    <a:pt x="8774" y="9722"/>
                    <a:pt x="9180" y="9700"/>
                  </a:cubicBezTo>
                  <a:cubicBezTo>
                    <a:pt x="9038" y="9235"/>
                    <a:pt x="8973" y="8756"/>
                    <a:pt x="8973" y="8278"/>
                  </a:cubicBezTo>
                  <a:cubicBezTo>
                    <a:pt x="8947" y="7476"/>
                    <a:pt x="9064" y="6674"/>
                    <a:pt x="9297" y="5898"/>
                  </a:cubicBezTo>
                  <a:cubicBezTo>
                    <a:pt x="9297" y="5898"/>
                    <a:pt x="9669" y="5928"/>
                    <a:pt x="10148" y="5928"/>
                  </a:cubicBezTo>
                  <a:cubicBezTo>
                    <a:pt x="10850" y="5928"/>
                    <a:pt x="11780" y="5864"/>
                    <a:pt x="12103" y="5549"/>
                  </a:cubicBezTo>
                  <a:cubicBezTo>
                    <a:pt x="12646" y="5019"/>
                    <a:pt x="12129" y="2109"/>
                    <a:pt x="11016" y="1657"/>
                  </a:cubicBezTo>
                  <a:cubicBezTo>
                    <a:pt x="10732" y="1540"/>
                    <a:pt x="9490" y="1424"/>
                    <a:pt x="8831" y="1372"/>
                  </a:cubicBezTo>
                  <a:lnTo>
                    <a:pt x="8404" y="1346"/>
                  </a:lnTo>
                  <a:lnTo>
                    <a:pt x="5986" y="1204"/>
                  </a:lnTo>
                  <a:cubicBezTo>
                    <a:pt x="5986" y="1204"/>
                    <a:pt x="5844" y="1126"/>
                    <a:pt x="5637" y="1010"/>
                  </a:cubicBezTo>
                  <a:cubicBezTo>
                    <a:pt x="5016" y="674"/>
                    <a:pt x="3723" y="40"/>
                    <a:pt x="2973" y="1"/>
                  </a:cubicBezTo>
                  <a:cubicBezTo>
                    <a:pt x="2963" y="1"/>
                    <a:pt x="2952" y="1"/>
                    <a:pt x="29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839;p49"/>
            <p:cNvSpPr/>
            <p:nvPr/>
          </p:nvSpPr>
          <p:spPr>
            <a:xfrm>
              <a:off x="-3090367" y="-1487909"/>
              <a:ext cx="610900" cy="617607"/>
            </a:xfrm>
            <a:custGeom>
              <a:avLst/>
              <a:gdLst/>
              <a:ahLst/>
              <a:cxnLst/>
              <a:rect l="l" t="t" r="r" b="b"/>
              <a:pathLst>
                <a:path w="4372" h="4420" extrusionOk="0">
                  <a:moveTo>
                    <a:pt x="932" y="0"/>
                  </a:moveTo>
                  <a:cubicBezTo>
                    <a:pt x="660" y="828"/>
                    <a:pt x="1" y="3324"/>
                    <a:pt x="14" y="3608"/>
                  </a:cubicBezTo>
                  <a:cubicBezTo>
                    <a:pt x="42" y="3886"/>
                    <a:pt x="1477" y="4419"/>
                    <a:pt x="2381" y="4419"/>
                  </a:cubicBezTo>
                  <a:cubicBezTo>
                    <a:pt x="2697" y="4419"/>
                    <a:pt x="2949" y="4354"/>
                    <a:pt x="3053" y="4190"/>
                  </a:cubicBezTo>
                  <a:cubicBezTo>
                    <a:pt x="3273" y="3841"/>
                    <a:pt x="4165" y="1151"/>
                    <a:pt x="4372" y="388"/>
                  </a:cubicBezTo>
                  <a:lnTo>
                    <a:pt x="3699" y="336"/>
                  </a:lnTo>
                  <a:lnTo>
                    <a:pt x="1423" y="194"/>
                  </a:lnTo>
                  <a:cubicBezTo>
                    <a:pt x="1255" y="142"/>
                    <a:pt x="1087" y="78"/>
                    <a:pt x="9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840;p49"/>
            <p:cNvSpPr/>
            <p:nvPr/>
          </p:nvSpPr>
          <p:spPr>
            <a:xfrm>
              <a:off x="-5226136" y="-364202"/>
              <a:ext cx="251235" cy="221752"/>
            </a:xfrm>
            <a:custGeom>
              <a:avLst/>
              <a:gdLst/>
              <a:ahLst/>
              <a:cxnLst/>
              <a:rect l="l" t="t" r="r" b="b"/>
              <a:pathLst>
                <a:path w="1798" h="1587" extrusionOk="0">
                  <a:moveTo>
                    <a:pt x="1422" y="1"/>
                  </a:moveTo>
                  <a:cubicBezTo>
                    <a:pt x="1058" y="1"/>
                    <a:pt x="246" y="493"/>
                    <a:pt x="246" y="493"/>
                  </a:cubicBezTo>
                  <a:cubicBezTo>
                    <a:pt x="246" y="493"/>
                    <a:pt x="0" y="1424"/>
                    <a:pt x="78" y="1554"/>
                  </a:cubicBezTo>
                  <a:cubicBezTo>
                    <a:pt x="91" y="1576"/>
                    <a:pt x="112" y="1587"/>
                    <a:pt x="139" y="1587"/>
                  </a:cubicBezTo>
                  <a:cubicBezTo>
                    <a:pt x="269" y="1587"/>
                    <a:pt x="533" y="1324"/>
                    <a:pt x="673" y="778"/>
                  </a:cubicBezTo>
                  <a:cubicBezTo>
                    <a:pt x="970" y="674"/>
                    <a:pt x="1293" y="610"/>
                    <a:pt x="1604" y="584"/>
                  </a:cubicBezTo>
                  <a:cubicBezTo>
                    <a:pt x="1604" y="584"/>
                    <a:pt x="1798" y="15"/>
                    <a:pt x="1449" y="2"/>
                  </a:cubicBezTo>
                  <a:cubicBezTo>
                    <a:pt x="1440" y="1"/>
                    <a:pt x="1431" y="1"/>
                    <a:pt x="1422" y="1"/>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841;p49"/>
            <p:cNvSpPr/>
            <p:nvPr/>
          </p:nvSpPr>
          <p:spPr>
            <a:xfrm>
              <a:off x="-5285801" y="-382087"/>
              <a:ext cx="249418" cy="220913"/>
            </a:xfrm>
            <a:custGeom>
              <a:avLst/>
              <a:gdLst/>
              <a:ahLst/>
              <a:cxnLst/>
              <a:rect l="l" t="t" r="r" b="b"/>
              <a:pathLst>
                <a:path w="1785" h="1581" extrusionOk="0">
                  <a:moveTo>
                    <a:pt x="1435" y="0"/>
                  </a:moveTo>
                  <a:cubicBezTo>
                    <a:pt x="1078" y="0"/>
                    <a:pt x="233" y="492"/>
                    <a:pt x="233" y="492"/>
                  </a:cubicBezTo>
                  <a:cubicBezTo>
                    <a:pt x="233" y="492"/>
                    <a:pt x="0" y="1423"/>
                    <a:pt x="65" y="1552"/>
                  </a:cubicBezTo>
                  <a:cubicBezTo>
                    <a:pt x="78" y="1571"/>
                    <a:pt x="98" y="1581"/>
                    <a:pt x="123" y="1581"/>
                  </a:cubicBezTo>
                  <a:cubicBezTo>
                    <a:pt x="252" y="1581"/>
                    <a:pt x="519" y="1328"/>
                    <a:pt x="660" y="776"/>
                  </a:cubicBezTo>
                  <a:cubicBezTo>
                    <a:pt x="970" y="673"/>
                    <a:pt x="1281" y="608"/>
                    <a:pt x="1604" y="582"/>
                  </a:cubicBezTo>
                  <a:cubicBezTo>
                    <a:pt x="1604" y="582"/>
                    <a:pt x="1785" y="13"/>
                    <a:pt x="1449" y="0"/>
                  </a:cubicBezTo>
                  <a:cubicBezTo>
                    <a:pt x="1444" y="0"/>
                    <a:pt x="1440" y="0"/>
                    <a:pt x="1435"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42;p49"/>
            <p:cNvSpPr/>
            <p:nvPr/>
          </p:nvSpPr>
          <p:spPr>
            <a:xfrm>
              <a:off x="-5314725" y="-438678"/>
              <a:ext cx="459153" cy="252911"/>
            </a:xfrm>
            <a:custGeom>
              <a:avLst/>
              <a:gdLst/>
              <a:ahLst/>
              <a:cxnLst/>
              <a:rect l="l" t="t" r="r" b="b"/>
              <a:pathLst>
                <a:path w="3286" h="1810" extrusionOk="0">
                  <a:moveTo>
                    <a:pt x="1705" y="0"/>
                  </a:moveTo>
                  <a:cubicBezTo>
                    <a:pt x="1552" y="0"/>
                    <a:pt x="1406" y="24"/>
                    <a:pt x="1281" y="82"/>
                  </a:cubicBezTo>
                  <a:cubicBezTo>
                    <a:pt x="906" y="263"/>
                    <a:pt x="363" y="729"/>
                    <a:pt x="272" y="910"/>
                  </a:cubicBezTo>
                  <a:cubicBezTo>
                    <a:pt x="182" y="1104"/>
                    <a:pt x="0" y="1414"/>
                    <a:pt x="91" y="1647"/>
                  </a:cubicBezTo>
                  <a:cubicBezTo>
                    <a:pt x="116" y="1699"/>
                    <a:pt x="153" y="1723"/>
                    <a:pt x="197" y="1723"/>
                  </a:cubicBezTo>
                  <a:cubicBezTo>
                    <a:pt x="339" y="1723"/>
                    <a:pt x="555" y="1480"/>
                    <a:pt x="673" y="1155"/>
                  </a:cubicBezTo>
                  <a:cubicBezTo>
                    <a:pt x="804" y="794"/>
                    <a:pt x="1399" y="767"/>
                    <a:pt x="1578" y="767"/>
                  </a:cubicBezTo>
                  <a:cubicBezTo>
                    <a:pt x="1611" y="767"/>
                    <a:pt x="1630" y="767"/>
                    <a:pt x="1630" y="767"/>
                  </a:cubicBezTo>
                  <a:cubicBezTo>
                    <a:pt x="1630" y="767"/>
                    <a:pt x="815" y="1621"/>
                    <a:pt x="1035" y="1776"/>
                  </a:cubicBezTo>
                  <a:cubicBezTo>
                    <a:pt x="1067" y="1799"/>
                    <a:pt x="1104" y="1810"/>
                    <a:pt x="1143" y="1810"/>
                  </a:cubicBezTo>
                  <a:cubicBezTo>
                    <a:pt x="1390" y="1810"/>
                    <a:pt x="1758" y="1408"/>
                    <a:pt x="1992" y="1207"/>
                  </a:cubicBezTo>
                  <a:cubicBezTo>
                    <a:pt x="2102" y="1437"/>
                    <a:pt x="2336" y="1582"/>
                    <a:pt x="2580" y="1582"/>
                  </a:cubicBezTo>
                  <a:cubicBezTo>
                    <a:pt x="2651" y="1582"/>
                    <a:pt x="2723" y="1570"/>
                    <a:pt x="2794" y="1543"/>
                  </a:cubicBezTo>
                  <a:lnTo>
                    <a:pt x="3285" y="496"/>
                  </a:lnTo>
                  <a:cubicBezTo>
                    <a:pt x="3285" y="496"/>
                    <a:pt x="2407" y="0"/>
                    <a:pt x="1705"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843;p49"/>
            <p:cNvSpPr/>
            <p:nvPr/>
          </p:nvSpPr>
          <p:spPr>
            <a:xfrm>
              <a:off x="-4129398" y="597279"/>
              <a:ext cx="1263299" cy="2540711"/>
            </a:xfrm>
            <a:custGeom>
              <a:avLst/>
              <a:gdLst/>
              <a:ahLst/>
              <a:cxnLst/>
              <a:rect l="l" t="t" r="r" b="b"/>
              <a:pathLst>
                <a:path w="9041" h="18183" extrusionOk="0">
                  <a:moveTo>
                    <a:pt x="8872" y="1"/>
                  </a:moveTo>
                  <a:cubicBezTo>
                    <a:pt x="8872" y="1"/>
                    <a:pt x="2367" y="1591"/>
                    <a:pt x="1" y="1733"/>
                  </a:cubicBezTo>
                  <a:cubicBezTo>
                    <a:pt x="1" y="1733"/>
                    <a:pt x="1501" y="7152"/>
                    <a:pt x="2523" y="10605"/>
                  </a:cubicBezTo>
                  <a:cubicBezTo>
                    <a:pt x="3311" y="13269"/>
                    <a:pt x="5898" y="18183"/>
                    <a:pt x="5898" y="18183"/>
                  </a:cubicBezTo>
                  <a:lnTo>
                    <a:pt x="9040" y="17110"/>
                  </a:lnTo>
                  <a:lnTo>
                    <a:pt x="8872" y="1"/>
                  </a:ln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844;p49"/>
            <p:cNvSpPr/>
            <p:nvPr/>
          </p:nvSpPr>
          <p:spPr>
            <a:xfrm>
              <a:off x="-3218639" y="853404"/>
              <a:ext cx="1362647" cy="1856453"/>
            </a:xfrm>
            <a:custGeom>
              <a:avLst/>
              <a:gdLst/>
              <a:ahLst/>
              <a:cxnLst/>
              <a:rect l="l" t="t" r="r" b="b"/>
              <a:pathLst>
                <a:path w="9752" h="13286" extrusionOk="0">
                  <a:moveTo>
                    <a:pt x="9751" y="224"/>
                  </a:moveTo>
                  <a:lnTo>
                    <a:pt x="9751" y="224"/>
                  </a:lnTo>
                  <a:cubicBezTo>
                    <a:pt x="9751" y="224"/>
                    <a:pt x="9751" y="224"/>
                    <a:pt x="9751" y="224"/>
                  </a:cubicBezTo>
                  <a:lnTo>
                    <a:pt x="9751" y="224"/>
                  </a:lnTo>
                  <a:cubicBezTo>
                    <a:pt x="9751" y="224"/>
                    <a:pt x="9751" y="224"/>
                    <a:pt x="9751" y="224"/>
                  </a:cubicBezTo>
                  <a:close/>
                  <a:moveTo>
                    <a:pt x="6662" y="1"/>
                  </a:moveTo>
                  <a:cubicBezTo>
                    <a:pt x="5353" y="1"/>
                    <a:pt x="3875" y="140"/>
                    <a:pt x="2755" y="638"/>
                  </a:cubicBezTo>
                  <a:cubicBezTo>
                    <a:pt x="2755" y="638"/>
                    <a:pt x="1" y="10143"/>
                    <a:pt x="776" y="12289"/>
                  </a:cubicBezTo>
                  <a:cubicBezTo>
                    <a:pt x="1048" y="13041"/>
                    <a:pt x="2200" y="13285"/>
                    <a:pt x="3583" y="13285"/>
                  </a:cubicBezTo>
                  <a:cubicBezTo>
                    <a:pt x="6148" y="13285"/>
                    <a:pt x="9506" y="12444"/>
                    <a:pt x="9506" y="12444"/>
                  </a:cubicBezTo>
                  <a:lnTo>
                    <a:pt x="9260" y="9134"/>
                  </a:lnTo>
                  <a:lnTo>
                    <a:pt x="5820" y="8681"/>
                  </a:lnTo>
                  <a:cubicBezTo>
                    <a:pt x="5820" y="8681"/>
                    <a:pt x="9027" y="2655"/>
                    <a:pt x="9751" y="224"/>
                  </a:cubicBezTo>
                  <a:lnTo>
                    <a:pt x="9751" y="224"/>
                  </a:lnTo>
                  <a:cubicBezTo>
                    <a:pt x="9751" y="224"/>
                    <a:pt x="9751" y="224"/>
                    <a:pt x="9750" y="224"/>
                  </a:cubicBezTo>
                  <a:cubicBezTo>
                    <a:pt x="9707" y="224"/>
                    <a:pt x="8321" y="1"/>
                    <a:pt x="6662" y="1"/>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845;p49"/>
            <p:cNvSpPr/>
            <p:nvPr/>
          </p:nvSpPr>
          <p:spPr>
            <a:xfrm>
              <a:off x="-761073" y="2062765"/>
              <a:ext cx="399348" cy="578203"/>
            </a:xfrm>
            <a:custGeom>
              <a:avLst/>
              <a:gdLst/>
              <a:ahLst/>
              <a:cxnLst/>
              <a:rect l="l" t="t" r="r" b="b"/>
              <a:pathLst>
                <a:path w="2858" h="4138" extrusionOk="0">
                  <a:moveTo>
                    <a:pt x="491" y="0"/>
                  </a:moveTo>
                  <a:cubicBezTo>
                    <a:pt x="491" y="0"/>
                    <a:pt x="13" y="246"/>
                    <a:pt x="0" y="362"/>
                  </a:cubicBezTo>
                  <a:lnTo>
                    <a:pt x="944" y="3531"/>
                  </a:lnTo>
                  <a:cubicBezTo>
                    <a:pt x="1177" y="3712"/>
                    <a:pt x="1423" y="3867"/>
                    <a:pt x="1681" y="4009"/>
                  </a:cubicBezTo>
                  <a:cubicBezTo>
                    <a:pt x="1858" y="4101"/>
                    <a:pt x="2057" y="4137"/>
                    <a:pt x="2236" y="4137"/>
                  </a:cubicBezTo>
                  <a:cubicBezTo>
                    <a:pt x="2438" y="4137"/>
                    <a:pt x="2614" y="4091"/>
                    <a:pt x="2703" y="4022"/>
                  </a:cubicBezTo>
                  <a:cubicBezTo>
                    <a:pt x="2858" y="3893"/>
                    <a:pt x="1707" y="1371"/>
                    <a:pt x="49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846;p49"/>
            <p:cNvSpPr/>
            <p:nvPr/>
          </p:nvSpPr>
          <p:spPr>
            <a:xfrm>
              <a:off x="-1955482" y="2113068"/>
              <a:ext cx="1433630" cy="481090"/>
            </a:xfrm>
            <a:custGeom>
              <a:avLst/>
              <a:gdLst/>
              <a:ahLst/>
              <a:cxnLst/>
              <a:rect l="l" t="t" r="r" b="b"/>
              <a:pathLst>
                <a:path w="10260" h="3443" extrusionOk="0">
                  <a:moveTo>
                    <a:pt x="8498" y="1"/>
                  </a:moveTo>
                  <a:cubicBezTo>
                    <a:pt x="8036" y="1"/>
                    <a:pt x="7423" y="675"/>
                    <a:pt x="7423" y="675"/>
                  </a:cubicBezTo>
                  <a:cubicBezTo>
                    <a:pt x="5522" y="222"/>
                    <a:pt x="2948" y="132"/>
                    <a:pt x="1435" y="119"/>
                  </a:cubicBezTo>
                  <a:lnTo>
                    <a:pt x="1099" y="119"/>
                  </a:lnTo>
                  <a:cubicBezTo>
                    <a:pt x="556" y="119"/>
                    <a:pt x="220" y="132"/>
                    <a:pt x="220" y="132"/>
                  </a:cubicBezTo>
                  <a:cubicBezTo>
                    <a:pt x="0" y="2628"/>
                    <a:pt x="466" y="3442"/>
                    <a:pt x="466" y="3442"/>
                  </a:cubicBezTo>
                  <a:cubicBezTo>
                    <a:pt x="750" y="3429"/>
                    <a:pt x="1099" y="3417"/>
                    <a:pt x="1474" y="3365"/>
                  </a:cubicBezTo>
                  <a:lnTo>
                    <a:pt x="1772" y="3339"/>
                  </a:lnTo>
                  <a:cubicBezTo>
                    <a:pt x="3953" y="3077"/>
                    <a:pt x="7102" y="2419"/>
                    <a:pt x="8138" y="2419"/>
                  </a:cubicBezTo>
                  <a:cubicBezTo>
                    <a:pt x="8226" y="2419"/>
                    <a:pt x="8298" y="2424"/>
                    <a:pt x="8354" y="2434"/>
                  </a:cubicBezTo>
                  <a:cubicBezTo>
                    <a:pt x="8807" y="2511"/>
                    <a:pt x="9492" y="3171"/>
                    <a:pt x="9492" y="3171"/>
                  </a:cubicBezTo>
                  <a:cubicBezTo>
                    <a:pt x="9492" y="3171"/>
                    <a:pt x="9497" y="3171"/>
                    <a:pt x="9505" y="3171"/>
                  </a:cubicBezTo>
                  <a:cubicBezTo>
                    <a:pt x="9605" y="3171"/>
                    <a:pt x="10259" y="3149"/>
                    <a:pt x="9996" y="2563"/>
                  </a:cubicBezTo>
                  <a:cubicBezTo>
                    <a:pt x="9777" y="2097"/>
                    <a:pt x="9001" y="41"/>
                    <a:pt x="8535" y="2"/>
                  </a:cubicBezTo>
                  <a:cubicBezTo>
                    <a:pt x="8523" y="1"/>
                    <a:pt x="8510" y="1"/>
                    <a:pt x="84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847;p49"/>
            <p:cNvSpPr/>
            <p:nvPr/>
          </p:nvSpPr>
          <p:spPr>
            <a:xfrm>
              <a:off x="-1807369" y="2129556"/>
              <a:ext cx="99488" cy="453703"/>
            </a:xfrm>
            <a:custGeom>
              <a:avLst/>
              <a:gdLst/>
              <a:ahLst/>
              <a:cxnLst/>
              <a:rect l="l" t="t" r="r" b="b"/>
              <a:pathLst>
                <a:path w="712" h="3247" extrusionOk="0">
                  <a:moveTo>
                    <a:pt x="39" y="1"/>
                  </a:moveTo>
                  <a:cubicBezTo>
                    <a:pt x="0" y="1100"/>
                    <a:pt x="130" y="2186"/>
                    <a:pt x="427" y="3247"/>
                  </a:cubicBezTo>
                  <a:lnTo>
                    <a:pt x="712" y="3221"/>
                  </a:lnTo>
                  <a:cubicBezTo>
                    <a:pt x="479" y="2160"/>
                    <a:pt x="363" y="1087"/>
                    <a:pt x="3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848;p49"/>
            <p:cNvSpPr/>
            <p:nvPr/>
          </p:nvSpPr>
          <p:spPr>
            <a:xfrm>
              <a:off x="-3005412" y="4110086"/>
              <a:ext cx="515185" cy="494365"/>
            </a:xfrm>
            <a:custGeom>
              <a:avLst/>
              <a:gdLst/>
              <a:ahLst/>
              <a:cxnLst/>
              <a:rect l="l" t="t" r="r" b="b"/>
              <a:pathLst>
                <a:path w="3687" h="3538" extrusionOk="0">
                  <a:moveTo>
                    <a:pt x="3201" y="0"/>
                  </a:moveTo>
                  <a:cubicBezTo>
                    <a:pt x="3199" y="0"/>
                    <a:pt x="3197" y="0"/>
                    <a:pt x="3195" y="0"/>
                  </a:cubicBezTo>
                  <a:lnTo>
                    <a:pt x="376" y="1720"/>
                  </a:lnTo>
                  <a:cubicBezTo>
                    <a:pt x="272" y="1979"/>
                    <a:pt x="169" y="2263"/>
                    <a:pt x="104" y="2548"/>
                  </a:cubicBezTo>
                  <a:cubicBezTo>
                    <a:pt x="1" y="2962"/>
                    <a:pt x="182" y="3414"/>
                    <a:pt x="350" y="3531"/>
                  </a:cubicBezTo>
                  <a:cubicBezTo>
                    <a:pt x="356" y="3535"/>
                    <a:pt x="364" y="3537"/>
                    <a:pt x="374" y="3537"/>
                  </a:cubicBezTo>
                  <a:cubicBezTo>
                    <a:pt x="666" y="3537"/>
                    <a:pt x="2700" y="1848"/>
                    <a:pt x="3686" y="388"/>
                  </a:cubicBezTo>
                  <a:cubicBezTo>
                    <a:pt x="3686" y="388"/>
                    <a:pt x="3335" y="0"/>
                    <a:pt x="32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849;p49"/>
            <p:cNvSpPr/>
            <p:nvPr/>
          </p:nvSpPr>
          <p:spPr>
            <a:xfrm>
              <a:off x="-3307228" y="2987916"/>
              <a:ext cx="760970" cy="1426923"/>
            </a:xfrm>
            <a:custGeom>
              <a:avLst/>
              <a:gdLst/>
              <a:ahLst/>
              <a:cxnLst/>
              <a:rect l="l" t="t" r="r" b="b"/>
              <a:pathLst>
                <a:path w="5446" h="10212" extrusionOk="0">
                  <a:moveTo>
                    <a:pt x="3143" y="1"/>
                  </a:moveTo>
                  <a:cubicBezTo>
                    <a:pt x="673" y="414"/>
                    <a:pt x="1" y="1074"/>
                    <a:pt x="1" y="1074"/>
                  </a:cubicBezTo>
                  <a:cubicBezTo>
                    <a:pt x="78" y="1358"/>
                    <a:pt x="195" y="1682"/>
                    <a:pt x="324" y="2044"/>
                  </a:cubicBezTo>
                  <a:cubicBezTo>
                    <a:pt x="363" y="2121"/>
                    <a:pt x="402" y="2212"/>
                    <a:pt x="428" y="2315"/>
                  </a:cubicBezTo>
                  <a:cubicBezTo>
                    <a:pt x="1307" y="4540"/>
                    <a:pt x="2911" y="7734"/>
                    <a:pt x="2962" y="8458"/>
                  </a:cubicBezTo>
                  <a:cubicBezTo>
                    <a:pt x="3001" y="8911"/>
                    <a:pt x="2536" y="9751"/>
                    <a:pt x="2536" y="9751"/>
                  </a:cubicBezTo>
                  <a:cubicBezTo>
                    <a:pt x="2536" y="9751"/>
                    <a:pt x="2637" y="10211"/>
                    <a:pt x="2942" y="10211"/>
                  </a:cubicBezTo>
                  <a:cubicBezTo>
                    <a:pt x="3030" y="10211"/>
                    <a:pt x="3135" y="10173"/>
                    <a:pt x="3260" y="10075"/>
                  </a:cubicBezTo>
                  <a:cubicBezTo>
                    <a:pt x="3648" y="9751"/>
                    <a:pt x="5445" y="8497"/>
                    <a:pt x="5368" y="8031"/>
                  </a:cubicBezTo>
                  <a:cubicBezTo>
                    <a:pt x="5290" y="7566"/>
                    <a:pt x="4437" y="7113"/>
                    <a:pt x="4437" y="7113"/>
                  </a:cubicBezTo>
                  <a:cubicBezTo>
                    <a:pt x="4398" y="5160"/>
                    <a:pt x="3829" y="2639"/>
                    <a:pt x="3467" y="1190"/>
                  </a:cubicBezTo>
                  <a:cubicBezTo>
                    <a:pt x="3441" y="1061"/>
                    <a:pt x="3402" y="958"/>
                    <a:pt x="3376" y="854"/>
                  </a:cubicBezTo>
                  <a:cubicBezTo>
                    <a:pt x="3247" y="324"/>
                    <a:pt x="3143" y="1"/>
                    <a:pt x="31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850;p49"/>
            <p:cNvSpPr/>
            <p:nvPr/>
          </p:nvSpPr>
          <p:spPr>
            <a:xfrm>
              <a:off x="-3261955" y="3107245"/>
              <a:ext cx="439171" cy="204285"/>
            </a:xfrm>
            <a:custGeom>
              <a:avLst/>
              <a:gdLst/>
              <a:ahLst/>
              <a:cxnLst/>
              <a:rect l="l" t="t" r="r" b="b"/>
              <a:pathLst>
                <a:path w="3143" h="1462" extrusionOk="0">
                  <a:moveTo>
                    <a:pt x="3052" y="0"/>
                  </a:moveTo>
                  <a:cubicBezTo>
                    <a:pt x="1979" y="233"/>
                    <a:pt x="957" y="634"/>
                    <a:pt x="0" y="1190"/>
                  </a:cubicBezTo>
                  <a:cubicBezTo>
                    <a:pt x="39" y="1267"/>
                    <a:pt x="78" y="1358"/>
                    <a:pt x="104" y="1461"/>
                  </a:cubicBezTo>
                  <a:cubicBezTo>
                    <a:pt x="1074" y="957"/>
                    <a:pt x="2095" y="582"/>
                    <a:pt x="3143" y="336"/>
                  </a:cubicBezTo>
                  <a:cubicBezTo>
                    <a:pt x="3117" y="207"/>
                    <a:pt x="3078" y="104"/>
                    <a:pt x="30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851;p49"/>
            <p:cNvSpPr/>
            <p:nvPr/>
          </p:nvSpPr>
          <p:spPr>
            <a:xfrm>
              <a:off x="-1221901" y="143437"/>
              <a:ext cx="184444" cy="275268"/>
            </a:xfrm>
            <a:custGeom>
              <a:avLst/>
              <a:gdLst/>
              <a:ahLst/>
              <a:cxnLst/>
              <a:rect l="l" t="t" r="r" b="b"/>
              <a:pathLst>
                <a:path w="1320" h="1970" extrusionOk="0">
                  <a:moveTo>
                    <a:pt x="280" y="0"/>
                  </a:moveTo>
                  <a:cubicBezTo>
                    <a:pt x="22" y="0"/>
                    <a:pt x="0" y="494"/>
                    <a:pt x="0" y="494"/>
                  </a:cubicBezTo>
                  <a:cubicBezTo>
                    <a:pt x="298" y="636"/>
                    <a:pt x="569" y="817"/>
                    <a:pt x="815" y="1024"/>
                  </a:cubicBezTo>
                  <a:cubicBezTo>
                    <a:pt x="746" y="1626"/>
                    <a:pt x="915" y="1969"/>
                    <a:pt x="1044" y="1969"/>
                  </a:cubicBezTo>
                  <a:cubicBezTo>
                    <a:pt x="1059" y="1969"/>
                    <a:pt x="1073" y="1965"/>
                    <a:pt x="1087" y="1955"/>
                  </a:cubicBezTo>
                  <a:cubicBezTo>
                    <a:pt x="1216" y="1865"/>
                    <a:pt x="1319" y="908"/>
                    <a:pt x="1319" y="908"/>
                  </a:cubicBezTo>
                  <a:cubicBezTo>
                    <a:pt x="1319" y="908"/>
                    <a:pt x="686" y="119"/>
                    <a:pt x="362" y="16"/>
                  </a:cubicBezTo>
                  <a:cubicBezTo>
                    <a:pt x="333" y="5"/>
                    <a:pt x="305" y="0"/>
                    <a:pt x="280"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52;p49"/>
            <p:cNvSpPr/>
            <p:nvPr/>
          </p:nvSpPr>
          <p:spPr>
            <a:xfrm>
              <a:off x="-1158604" y="148886"/>
              <a:ext cx="184444" cy="275268"/>
            </a:xfrm>
            <a:custGeom>
              <a:avLst/>
              <a:gdLst/>
              <a:ahLst/>
              <a:cxnLst/>
              <a:rect l="l" t="t" r="r" b="b"/>
              <a:pathLst>
                <a:path w="1320" h="1970" extrusionOk="0">
                  <a:moveTo>
                    <a:pt x="270" y="0"/>
                  </a:moveTo>
                  <a:cubicBezTo>
                    <a:pt x="21" y="0"/>
                    <a:pt x="0" y="494"/>
                    <a:pt x="0" y="494"/>
                  </a:cubicBezTo>
                  <a:cubicBezTo>
                    <a:pt x="285" y="636"/>
                    <a:pt x="556" y="817"/>
                    <a:pt x="815" y="1024"/>
                  </a:cubicBezTo>
                  <a:cubicBezTo>
                    <a:pt x="745" y="1626"/>
                    <a:pt x="914" y="1969"/>
                    <a:pt x="1043" y="1969"/>
                  </a:cubicBezTo>
                  <a:cubicBezTo>
                    <a:pt x="1058" y="1969"/>
                    <a:pt x="1073" y="1965"/>
                    <a:pt x="1086" y="1955"/>
                  </a:cubicBezTo>
                  <a:cubicBezTo>
                    <a:pt x="1203" y="1865"/>
                    <a:pt x="1319" y="908"/>
                    <a:pt x="1319" y="908"/>
                  </a:cubicBezTo>
                  <a:cubicBezTo>
                    <a:pt x="1319" y="908"/>
                    <a:pt x="685" y="119"/>
                    <a:pt x="349" y="15"/>
                  </a:cubicBezTo>
                  <a:cubicBezTo>
                    <a:pt x="320" y="5"/>
                    <a:pt x="294" y="0"/>
                    <a:pt x="270"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853;p49"/>
            <p:cNvSpPr/>
            <p:nvPr/>
          </p:nvSpPr>
          <p:spPr>
            <a:xfrm>
              <a:off x="-3045933" y="-1842124"/>
              <a:ext cx="564649" cy="907127"/>
            </a:xfrm>
            <a:custGeom>
              <a:avLst/>
              <a:gdLst/>
              <a:ahLst/>
              <a:cxnLst/>
              <a:rect l="l" t="t" r="r" b="b"/>
              <a:pathLst>
                <a:path w="4041" h="6492" extrusionOk="0">
                  <a:moveTo>
                    <a:pt x="4041" y="0"/>
                  </a:moveTo>
                  <a:lnTo>
                    <a:pt x="2334" y="220"/>
                  </a:lnTo>
                  <a:lnTo>
                    <a:pt x="2153" y="660"/>
                  </a:lnTo>
                  <a:lnTo>
                    <a:pt x="1907" y="1294"/>
                  </a:lnTo>
                  <a:lnTo>
                    <a:pt x="937" y="3001"/>
                  </a:lnTo>
                  <a:cubicBezTo>
                    <a:pt x="549" y="3945"/>
                    <a:pt x="239" y="4927"/>
                    <a:pt x="19" y="5936"/>
                  </a:cubicBezTo>
                  <a:cubicBezTo>
                    <a:pt x="0" y="6084"/>
                    <a:pt x="1038" y="6492"/>
                    <a:pt x="1832" y="6492"/>
                  </a:cubicBezTo>
                  <a:cubicBezTo>
                    <a:pt x="2146" y="6492"/>
                    <a:pt x="2422" y="6428"/>
                    <a:pt x="2579" y="6259"/>
                  </a:cubicBezTo>
                  <a:cubicBezTo>
                    <a:pt x="2967" y="5859"/>
                    <a:pt x="3575" y="2897"/>
                    <a:pt x="3575" y="2897"/>
                  </a:cubicBezTo>
                  <a:cubicBezTo>
                    <a:pt x="3536" y="2225"/>
                    <a:pt x="3834" y="841"/>
                    <a:pt x="4041"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854;p49"/>
            <p:cNvSpPr/>
            <p:nvPr/>
          </p:nvSpPr>
          <p:spPr>
            <a:xfrm>
              <a:off x="-2824741" y="-1782459"/>
              <a:ext cx="271216" cy="216582"/>
            </a:xfrm>
            <a:custGeom>
              <a:avLst/>
              <a:gdLst/>
              <a:ahLst/>
              <a:cxnLst/>
              <a:rect l="l" t="t" r="r" b="b"/>
              <a:pathLst>
                <a:path w="1941" h="1550" extrusionOk="0">
                  <a:moveTo>
                    <a:pt x="1941" y="0"/>
                  </a:moveTo>
                  <a:lnTo>
                    <a:pt x="570" y="233"/>
                  </a:lnTo>
                  <a:lnTo>
                    <a:pt x="1" y="1436"/>
                  </a:lnTo>
                  <a:cubicBezTo>
                    <a:pt x="124" y="1513"/>
                    <a:pt x="271" y="1549"/>
                    <a:pt x="427" y="1549"/>
                  </a:cubicBezTo>
                  <a:cubicBezTo>
                    <a:pt x="1057" y="1549"/>
                    <a:pt x="1847" y="953"/>
                    <a:pt x="1941"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855;p49"/>
            <p:cNvSpPr/>
            <p:nvPr/>
          </p:nvSpPr>
          <p:spPr>
            <a:xfrm>
              <a:off x="-2913190" y="-2168113"/>
              <a:ext cx="524826" cy="538100"/>
            </a:xfrm>
            <a:custGeom>
              <a:avLst/>
              <a:gdLst/>
              <a:ahLst/>
              <a:cxnLst/>
              <a:rect l="l" t="t" r="r" b="b"/>
              <a:pathLst>
                <a:path w="3756" h="3851" extrusionOk="0">
                  <a:moveTo>
                    <a:pt x="2015" y="0"/>
                  </a:moveTo>
                  <a:cubicBezTo>
                    <a:pt x="1351" y="0"/>
                    <a:pt x="750" y="290"/>
                    <a:pt x="750" y="290"/>
                  </a:cubicBezTo>
                  <a:cubicBezTo>
                    <a:pt x="479" y="562"/>
                    <a:pt x="582" y="846"/>
                    <a:pt x="349" y="1622"/>
                  </a:cubicBezTo>
                  <a:cubicBezTo>
                    <a:pt x="349" y="1635"/>
                    <a:pt x="349" y="1648"/>
                    <a:pt x="349" y="1661"/>
                  </a:cubicBezTo>
                  <a:cubicBezTo>
                    <a:pt x="323" y="1726"/>
                    <a:pt x="298" y="1803"/>
                    <a:pt x="285" y="1881"/>
                  </a:cubicBezTo>
                  <a:cubicBezTo>
                    <a:pt x="272" y="1920"/>
                    <a:pt x="259" y="1958"/>
                    <a:pt x="259" y="1997"/>
                  </a:cubicBezTo>
                  <a:cubicBezTo>
                    <a:pt x="220" y="2139"/>
                    <a:pt x="194" y="2269"/>
                    <a:pt x="168" y="2398"/>
                  </a:cubicBezTo>
                  <a:cubicBezTo>
                    <a:pt x="0" y="3277"/>
                    <a:pt x="310" y="3639"/>
                    <a:pt x="673" y="3769"/>
                  </a:cubicBezTo>
                  <a:cubicBezTo>
                    <a:pt x="816" y="3825"/>
                    <a:pt x="963" y="3850"/>
                    <a:pt x="1110" y="3850"/>
                  </a:cubicBezTo>
                  <a:cubicBezTo>
                    <a:pt x="2391" y="3850"/>
                    <a:pt x="3755" y="1943"/>
                    <a:pt x="3686" y="1583"/>
                  </a:cubicBezTo>
                  <a:cubicBezTo>
                    <a:pt x="3462" y="312"/>
                    <a:pt x="2705" y="0"/>
                    <a:pt x="2015"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856;p49"/>
            <p:cNvSpPr/>
            <p:nvPr/>
          </p:nvSpPr>
          <p:spPr>
            <a:xfrm>
              <a:off x="-2925905" y="-2268579"/>
              <a:ext cx="591058" cy="439171"/>
            </a:xfrm>
            <a:custGeom>
              <a:avLst/>
              <a:gdLst/>
              <a:ahLst/>
              <a:cxnLst/>
              <a:rect l="l" t="t" r="r" b="b"/>
              <a:pathLst>
                <a:path w="4230" h="3143" extrusionOk="0">
                  <a:moveTo>
                    <a:pt x="2070" y="0"/>
                  </a:moveTo>
                  <a:cubicBezTo>
                    <a:pt x="1462" y="13"/>
                    <a:pt x="854" y="143"/>
                    <a:pt x="285" y="388"/>
                  </a:cubicBezTo>
                  <a:cubicBezTo>
                    <a:pt x="233" y="401"/>
                    <a:pt x="169" y="440"/>
                    <a:pt x="130" y="492"/>
                  </a:cubicBezTo>
                  <a:cubicBezTo>
                    <a:pt x="91" y="544"/>
                    <a:pt x="78" y="608"/>
                    <a:pt x="65" y="673"/>
                  </a:cubicBezTo>
                  <a:cubicBezTo>
                    <a:pt x="13" y="944"/>
                    <a:pt x="1" y="1229"/>
                    <a:pt x="26" y="1500"/>
                  </a:cubicBezTo>
                  <a:cubicBezTo>
                    <a:pt x="65" y="1785"/>
                    <a:pt x="272" y="1953"/>
                    <a:pt x="518" y="2082"/>
                  </a:cubicBezTo>
                  <a:cubicBezTo>
                    <a:pt x="595" y="1694"/>
                    <a:pt x="608" y="1319"/>
                    <a:pt x="802" y="1125"/>
                  </a:cubicBezTo>
                  <a:cubicBezTo>
                    <a:pt x="1087" y="1203"/>
                    <a:pt x="1397" y="1281"/>
                    <a:pt x="1682" y="1332"/>
                  </a:cubicBezTo>
                  <a:cubicBezTo>
                    <a:pt x="1779" y="1357"/>
                    <a:pt x="1877" y="1370"/>
                    <a:pt x="1973" y="1370"/>
                  </a:cubicBezTo>
                  <a:cubicBezTo>
                    <a:pt x="2081" y="1370"/>
                    <a:pt x="2187" y="1354"/>
                    <a:pt x="2289" y="1319"/>
                  </a:cubicBezTo>
                  <a:lnTo>
                    <a:pt x="2289" y="1319"/>
                  </a:lnTo>
                  <a:cubicBezTo>
                    <a:pt x="2238" y="1410"/>
                    <a:pt x="2238" y="1526"/>
                    <a:pt x="2315" y="1604"/>
                  </a:cubicBezTo>
                  <a:cubicBezTo>
                    <a:pt x="2380" y="1682"/>
                    <a:pt x="2471" y="1720"/>
                    <a:pt x="2561" y="1733"/>
                  </a:cubicBezTo>
                  <a:cubicBezTo>
                    <a:pt x="2603" y="1737"/>
                    <a:pt x="2645" y="1738"/>
                    <a:pt x="2687" y="1738"/>
                  </a:cubicBezTo>
                  <a:cubicBezTo>
                    <a:pt x="2813" y="1738"/>
                    <a:pt x="2939" y="1724"/>
                    <a:pt x="3065" y="1694"/>
                  </a:cubicBezTo>
                  <a:lnTo>
                    <a:pt x="3065" y="1694"/>
                  </a:lnTo>
                  <a:cubicBezTo>
                    <a:pt x="3001" y="1966"/>
                    <a:pt x="2768" y="2238"/>
                    <a:pt x="2794" y="2522"/>
                  </a:cubicBezTo>
                  <a:cubicBezTo>
                    <a:pt x="2820" y="2690"/>
                    <a:pt x="2910" y="2845"/>
                    <a:pt x="3065" y="2936"/>
                  </a:cubicBezTo>
                  <a:cubicBezTo>
                    <a:pt x="3195" y="3026"/>
                    <a:pt x="3350" y="3091"/>
                    <a:pt x="3518" y="3143"/>
                  </a:cubicBezTo>
                  <a:cubicBezTo>
                    <a:pt x="3906" y="2845"/>
                    <a:pt x="4152" y="2406"/>
                    <a:pt x="4190" y="1914"/>
                  </a:cubicBezTo>
                  <a:cubicBezTo>
                    <a:pt x="4229" y="1449"/>
                    <a:pt x="4061" y="983"/>
                    <a:pt x="3725" y="647"/>
                  </a:cubicBezTo>
                  <a:cubicBezTo>
                    <a:pt x="3272" y="233"/>
                    <a:pt x="2677" y="0"/>
                    <a:pt x="20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857;p49"/>
            <p:cNvSpPr/>
            <p:nvPr/>
          </p:nvSpPr>
          <p:spPr>
            <a:xfrm>
              <a:off x="-2797634" y="-1979478"/>
              <a:ext cx="52538" cy="90545"/>
            </a:xfrm>
            <a:custGeom>
              <a:avLst/>
              <a:gdLst/>
              <a:ahLst/>
              <a:cxnLst/>
              <a:rect l="l" t="t" r="r" b="b"/>
              <a:pathLst>
                <a:path w="376" h="648" fill="none" extrusionOk="0">
                  <a:moveTo>
                    <a:pt x="376" y="1"/>
                  </a:moveTo>
                  <a:lnTo>
                    <a:pt x="376" y="1"/>
                  </a:lnTo>
                  <a:cubicBezTo>
                    <a:pt x="363" y="117"/>
                    <a:pt x="324" y="246"/>
                    <a:pt x="259" y="350"/>
                  </a:cubicBezTo>
                  <a:cubicBezTo>
                    <a:pt x="195" y="427"/>
                    <a:pt x="104" y="492"/>
                    <a:pt x="1" y="518"/>
                  </a:cubicBezTo>
                  <a:cubicBezTo>
                    <a:pt x="65" y="595"/>
                    <a:pt x="169" y="647"/>
                    <a:pt x="285" y="647"/>
                  </a:cubicBezTo>
                </a:path>
              </a:pathLst>
            </a:custGeom>
            <a:noFill/>
            <a:ln w="4200" cap="rnd" cmpd="sng">
              <a:solidFill>
                <a:srgbClr val="62320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858;p49"/>
            <p:cNvSpPr/>
            <p:nvPr/>
          </p:nvSpPr>
          <p:spPr>
            <a:xfrm>
              <a:off x="-2698286" y="-1967042"/>
              <a:ext cx="30880" cy="35072"/>
            </a:xfrm>
            <a:custGeom>
              <a:avLst/>
              <a:gdLst/>
              <a:ahLst/>
              <a:cxnLst/>
              <a:rect l="l" t="t" r="r" b="b"/>
              <a:pathLst>
                <a:path w="221" h="251" extrusionOk="0">
                  <a:moveTo>
                    <a:pt x="127" y="0"/>
                  </a:moveTo>
                  <a:cubicBezTo>
                    <a:pt x="81" y="0"/>
                    <a:pt x="37" y="48"/>
                    <a:pt x="14" y="105"/>
                  </a:cubicBezTo>
                  <a:cubicBezTo>
                    <a:pt x="1" y="157"/>
                    <a:pt x="27" y="222"/>
                    <a:pt x="79" y="248"/>
                  </a:cubicBezTo>
                  <a:cubicBezTo>
                    <a:pt x="85" y="249"/>
                    <a:pt x="92" y="250"/>
                    <a:pt x="98" y="250"/>
                  </a:cubicBezTo>
                  <a:cubicBezTo>
                    <a:pt x="143" y="250"/>
                    <a:pt x="185" y="212"/>
                    <a:pt x="208" y="144"/>
                  </a:cubicBezTo>
                  <a:cubicBezTo>
                    <a:pt x="221" y="93"/>
                    <a:pt x="195" y="28"/>
                    <a:pt x="143" y="2"/>
                  </a:cubicBezTo>
                  <a:cubicBezTo>
                    <a:pt x="138" y="1"/>
                    <a:pt x="132" y="0"/>
                    <a:pt x="127" y="0"/>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859;p49"/>
            <p:cNvSpPr/>
            <p:nvPr/>
          </p:nvSpPr>
          <p:spPr>
            <a:xfrm>
              <a:off x="-2819292" y="-1992473"/>
              <a:ext cx="32697" cy="35072"/>
            </a:xfrm>
            <a:custGeom>
              <a:avLst/>
              <a:gdLst/>
              <a:ahLst/>
              <a:cxnLst/>
              <a:rect l="l" t="t" r="r" b="b"/>
              <a:pathLst>
                <a:path w="234" h="251" extrusionOk="0">
                  <a:moveTo>
                    <a:pt x="123" y="1"/>
                  </a:moveTo>
                  <a:cubicBezTo>
                    <a:pt x="79" y="1"/>
                    <a:pt x="38" y="39"/>
                    <a:pt x="26" y="106"/>
                  </a:cubicBezTo>
                  <a:cubicBezTo>
                    <a:pt x="1" y="158"/>
                    <a:pt x="26" y="223"/>
                    <a:pt x="91" y="249"/>
                  </a:cubicBezTo>
                  <a:cubicBezTo>
                    <a:pt x="96" y="250"/>
                    <a:pt x="102" y="251"/>
                    <a:pt x="107" y="251"/>
                  </a:cubicBezTo>
                  <a:cubicBezTo>
                    <a:pt x="153" y="251"/>
                    <a:pt x="196" y="203"/>
                    <a:pt x="207" y="145"/>
                  </a:cubicBezTo>
                  <a:cubicBezTo>
                    <a:pt x="233" y="81"/>
                    <a:pt x="207" y="16"/>
                    <a:pt x="143" y="3"/>
                  </a:cubicBezTo>
                  <a:cubicBezTo>
                    <a:pt x="136" y="1"/>
                    <a:pt x="130" y="1"/>
                    <a:pt x="123" y="1"/>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860;p49"/>
            <p:cNvSpPr/>
            <p:nvPr/>
          </p:nvSpPr>
          <p:spPr>
            <a:xfrm>
              <a:off x="-2839133" y="-1854839"/>
              <a:ext cx="139311" cy="93899"/>
            </a:xfrm>
            <a:custGeom>
              <a:avLst/>
              <a:gdLst/>
              <a:ahLst/>
              <a:cxnLst/>
              <a:rect l="l" t="t" r="r" b="b"/>
              <a:pathLst>
                <a:path w="997" h="672" extrusionOk="0">
                  <a:moveTo>
                    <a:pt x="65" y="1"/>
                  </a:moveTo>
                  <a:cubicBezTo>
                    <a:pt x="65" y="1"/>
                    <a:pt x="0" y="570"/>
                    <a:pt x="362" y="660"/>
                  </a:cubicBezTo>
                  <a:cubicBezTo>
                    <a:pt x="395" y="668"/>
                    <a:pt x="426" y="672"/>
                    <a:pt x="456" y="672"/>
                  </a:cubicBezTo>
                  <a:cubicBezTo>
                    <a:pt x="830" y="672"/>
                    <a:pt x="996" y="117"/>
                    <a:pt x="996" y="117"/>
                  </a:cubicBezTo>
                  <a:cubicBezTo>
                    <a:pt x="388" y="40"/>
                    <a:pt x="65" y="1"/>
                    <a:pt x="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861;p49"/>
            <p:cNvSpPr/>
            <p:nvPr/>
          </p:nvSpPr>
          <p:spPr>
            <a:xfrm>
              <a:off x="-2671178" y="-2060801"/>
              <a:ext cx="56171" cy="65254"/>
            </a:xfrm>
            <a:custGeom>
              <a:avLst/>
              <a:gdLst/>
              <a:ahLst/>
              <a:cxnLst/>
              <a:rect l="l" t="t" r="r" b="b"/>
              <a:pathLst>
                <a:path w="402" h="467" fill="none" extrusionOk="0">
                  <a:moveTo>
                    <a:pt x="1" y="246"/>
                  </a:moveTo>
                  <a:cubicBezTo>
                    <a:pt x="298" y="1"/>
                    <a:pt x="402" y="466"/>
                    <a:pt x="363" y="376"/>
                  </a:cubicBezTo>
                </a:path>
              </a:pathLst>
            </a:custGeom>
            <a:noFill/>
            <a:ln w="42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862;p49"/>
            <p:cNvSpPr/>
            <p:nvPr/>
          </p:nvSpPr>
          <p:spPr>
            <a:xfrm>
              <a:off x="-2799450" y="-2102301"/>
              <a:ext cx="56171" cy="63298"/>
            </a:xfrm>
            <a:custGeom>
              <a:avLst/>
              <a:gdLst/>
              <a:ahLst/>
              <a:cxnLst/>
              <a:rect l="l" t="t" r="r" b="b"/>
              <a:pathLst>
                <a:path w="402" h="453" fill="none" extrusionOk="0">
                  <a:moveTo>
                    <a:pt x="1" y="233"/>
                  </a:moveTo>
                  <a:cubicBezTo>
                    <a:pt x="298" y="0"/>
                    <a:pt x="402" y="453"/>
                    <a:pt x="376" y="362"/>
                  </a:cubicBezTo>
                </a:path>
              </a:pathLst>
            </a:custGeom>
            <a:noFill/>
            <a:ln w="42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863;p49"/>
            <p:cNvSpPr/>
            <p:nvPr/>
          </p:nvSpPr>
          <p:spPr>
            <a:xfrm>
              <a:off x="-2509511" y="-1882925"/>
              <a:ext cx="171030" cy="144900"/>
            </a:xfrm>
            <a:custGeom>
              <a:avLst/>
              <a:gdLst/>
              <a:ahLst/>
              <a:cxnLst/>
              <a:rect l="l" t="t" r="r" b="b"/>
              <a:pathLst>
                <a:path w="1224" h="1037" extrusionOk="0">
                  <a:moveTo>
                    <a:pt x="654" y="0"/>
                  </a:moveTo>
                  <a:cubicBezTo>
                    <a:pt x="242" y="0"/>
                    <a:pt x="0" y="485"/>
                    <a:pt x="254" y="823"/>
                  </a:cubicBezTo>
                  <a:cubicBezTo>
                    <a:pt x="365" y="969"/>
                    <a:pt x="522" y="1037"/>
                    <a:pt x="675" y="1037"/>
                  </a:cubicBezTo>
                  <a:cubicBezTo>
                    <a:pt x="914" y="1037"/>
                    <a:pt x="1145" y="873"/>
                    <a:pt x="1185" y="590"/>
                  </a:cubicBezTo>
                  <a:cubicBezTo>
                    <a:pt x="1223" y="305"/>
                    <a:pt x="1029" y="47"/>
                    <a:pt x="745" y="8"/>
                  </a:cubicBezTo>
                  <a:cubicBezTo>
                    <a:pt x="714" y="3"/>
                    <a:pt x="684" y="0"/>
                    <a:pt x="654"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864;p49"/>
            <p:cNvSpPr/>
            <p:nvPr/>
          </p:nvSpPr>
          <p:spPr>
            <a:xfrm>
              <a:off x="-2452501" y="-1851206"/>
              <a:ext cx="79646" cy="72380"/>
            </a:xfrm>
            <a:custGeom>
              <a:avLst/>
              <a:gdLst/>
              <a:ahLst/>
              <a:cxnLst/>
              <a:rect l="l" t="t" r="r" b="b"/>
              <a:pathLst>
                <a:path w="570" h="518" fill="none" extrusionOk="0">
                  <a:moveTo>
                    <a:pt x="544" y="311"/>
                  </a:moveTo>
                  <a:cubicBezTo>
                    <a:pt x="570" y="221"/>
                    <a:pt x="531" y="130"/>
                    <a:pt x="453" y="78"/>
                  </a:cubicBezTo>
                  <a:cubicBezTo>
                    <a:pt x="311" y="1"/>
                    <a:pt x="1" y="156"/>
                    <a:pt x="78" y="518"/>
                  </a:cubicBezTo>
                </a:path>
              </a:pathLst>
            </a:custGeom>
            <a:noFill/>
            <a:ln w="4200" cap="rnd" cmpd="sng">
              <a:solidFill>
                <a:srgbClr val="62320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865;p49"/>
            <p:cNvSpPr/>
            <p:nvPr/>
          </p:nvSpPr>
          <p:spPr>
            <a:xfrm>
              <a:off x="-2692836" y="-1894523"/>
              <a:ext cx="97811" cy="57150"/>
            </a:xfrm>
            <a:custGeom>
              <a:avLst/>
              <a:gdLst/>
              <a:ahLst/>
              <a:cxnLst/>
              <a:rect l="l" t="t" r="r" b="b"/>
              <a:pathLst>
                <a:path w="700" h="409" extrusionOk="0">
                  <a:moveTo>
                    <a:pt x="283" y="0"/>
                  </a:moveTo>
                  <a:cubicBezTo>
                    <a:pt x="152" y="0"/>
                    <a:pt x="47" y="49"/>
                    <a:pt x="27" y="130"/>
                  </a:cubicBezTo>
                  <a:cubicBezTo>
                    <a:pt x="1" y="233"/>
                    <a:pt x="130" y="349"/>
                    <a:pt x="298" y="388"/>
                  </a:cubicBezTo>
                  <a:cubicBezTo>
                    <a:pt x="347" y="402"/>
                    <a:pt x="394" y="409"/>
                    <a:pt x="438" y="409"/>
                  </a:cubicBezTo>
                  <a:cubicBezTo>
                    <a:pt x="559" y="409"/>
                    <a:pt x="654" y="361"/>
                    <a:pt x="673" y="285"/>
                  </a:cubicBezTo>
                  <a:cubicBezTo>
                    <a:pt x="699" y="181"/>
                    <a:pt x="570" y="65"/>
                    <a:pt x="402" y="13"/>
                  </a:cubicBezTo>
                  <a:cubicBezTo>
                    <a:pt x="361" y="5"/>
                    <a:pt x="321" y="0"/>
                    <a:pt x="283" y="0"/>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866;p49"/>
            <p:cNvSpPr/>
            <p:nvPr/>
          </p:nvSpPr>
          <p:spPr>
            <a:xfrm>
              <a:off x="-2877140" y="-1941472"/>
              <a:ext cx="59804" cy="56171"/>
            </a:xfrm>
            <a:custGeom>
              <a:avLst/>
              <a:gdLst/>
              <a:ahLst/>
              <a:cxnLst/>
              <a:rect l="l" t="t" r="r" b="b"/>
              <a:pathLst>
                <a:path w="428" h="402" extrusionOk="0">
                  <a:moveTo>
                    <a:pt x="91" y="0"/>
                  </a:moveTo>
                  <a:cubicBezTo>
                    <a:pt x="91" y="13"/>
                    <a:pt x="91" y="26"/>
                    <a:pt x="91" y="26"/>
                  </a:cubicBezTo>
                  <a:cubicBezTo>
                    <a:pt x="65" y="104"/>
                    <a:pt x="40" y="181"/>
                    <a:pt x="27" y="259"/>
                  </a:cubicBezTo>
                  <a:cubicBezTo>
                    <a:pt x="14" y="298"/>
                    <a:pt x="1" y="336"/>
                    <a:pt x="1" y="375"/>
                  </a:cubicBezTo>
                  <a:lnTo>
                    <a:pt x="40" y="388"/>
                  </a:lnTo>
                  <a:cubicBezTo>
                    <a:pt x="78" y="397"/>
                    <a:pt x="117" y="401"/>
                    <a:pt x="153" y="401"/>
                  </a:cubicBezTo>
                  <a:cubicBezTo>
                    <a:pt x="277" y="401"/>
                    <a:pt x="382" y="354"/>
                    <a:pt x="402" y="285"/>
                  </a:cubicBezTo>
                  <a:cubicBezTo>
                    <a:pt x="427" y="168"/>
                    <a:pt x="298" y="52"/>
                    <a:pt x="130" y="0"/>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867;p49"/>
            <p:cNvSpPr/>
            <p:nvPr/>
          </p:nvSpPr>
          <p:spPr>
            <a:xfrm>
              <a:off x="-2477792" y="-2493125"/>
              <a:ext cx="1066280" cy="1215791"/>
            </a:xfrm>
            <a:custGeom>
              <a:avLst/>
              <a:gdLst/>
              <a:ahLst/>
              <a:cxnLst/>
              <a:rect l="l" t="t" r="r" b="b"/>
              <a:pathLst>
                <a:path w="7631" h="8701" extrusionOk="0">
                  <a:moveTo>
                    <a:pt x="4038" y="0"/>
                  </a:moveTo>
                  <a:cubicBezTo>
                    <a:pt x="3665" y="0"/>
                    <a:pt x="3307" y="116"/>
                    <a:pt x="3014" y="327"/>
                  </a:cubicBezTo>
                  <a:cubicBezTo>
                    <a:pt x="2864" y="431"/>
                    <a:pt x="2693" y="566"/>
                    <a:pt x="2511" y="566"/>
                  </a:cubicBezTo>
                  <a:cubicBezTo>
                    <a:pt x="2489" y="566"/>
                    <a:pt x="2467" y="564"/>
                    <a:pt x="2445" y="560"/>
                  </a:cubicBezTo>
                  <a:cubicBezTo>
                    <a:pt x="2315" y="508"/>
                    <a:pt x="2186" y="444"/>
                    <a:pt x="2083" y="353"/>
                  </a:cubicBezTo>
                  <a:cubicBezTo>
                    <a:pt x="1858" y="200"/>
                    <a:pt x="1612" y="130"/>
                    <a:pt x="1372" y="130"/>
                  </a:cubicBezTo>
                  <a:cubicBezTo>
                    <a:pt x="741" y="130"/>
                    <a:pt x="155" y="611"/>
                    <a:pt x="117" y="1323"/>
                  </a:cubicBezTo>
                  <a:cubicBezTo>
                    <a:pt x="91" y="1788"/>
                    <a:pt x="1" y="2021"/>
                    <a:pt x="208" y="2435"/>
                  </a:cubicBezTo>
                  <a:cubicBezTo>
                    <a:pt x="393" y="2855"/>
                    <a:pt x="813" y="3109"/>
                    <a:pt x="1267" y="3109"/>
                  </a:cubicBezTo>
                  <a:cubicBezTo>
                    <a:pt x="1289" y="3109"/>
                    <a:pt x="1311" y="3109"/>
                    <a:pt x="1333" y="3107"/>
                  </a:cubicBezTo>
                  <a:cubicBezTo>
                    <a:pt x="1565" y="3056"/>
                    <a:pt x="1785" y="2991"/>
                    <a:pt x="2005" y="2901"/>
                  </a:cubicBezTo>
                  <a:cubicBezTo>
                    <a:pt x="2083" y="2875"/>
                    <a:pt x="2162" y="2862"/>
                    <a:pt x="2239" y="2862"/>
                  </a:cubicBezTo>
                  <a:cubicBezTo>
                    <a:pt x="2395" y="2862"/>
                    <a:pt x="2544" y="2914"/>
                    <a:pt x="2665" y="3017"/>
                  </a:cubicBezTo>
                  <a:cubicBezTo>
                    <a:pt x="2859" y="3211"/>
                    <a:pt x="2833" y="3534"/>
                    <a:pt x="2755" y="3806"/>
                  </a:cubicBezTo>
                  <a:cubicBezTo>
                    <a:pt x="2691" y="4064"/>
                    <a:pt x="2600" y="4362"/>
                    <a:pt x="2729" y="4608"/>
                  </a:cubicBezTo>
                  <a:cubicBezTo>
                    <a:pt x="2988" y="5125"/>
                    <a:pt x="3932" y="5008"/>
                    <a:pt x="4087" y="5552"/>
                  </a:cubicBezTo>
                  <a:cubicBezTo>
                    <a:pt x="4165" y="5797"/>
                    <a:pt x="4023" y="6056"/>
                    <a:pt x="3893" y="6289"/>
                  </a:cubicBezTo>
                  <a:cubicBezTo>
                    <a:pt x="3583" y="6819"/>
                    <a:pt x="3337" y="7504"/>
                    <a:pt x="3660" y="8035"/>
                  </a:cubicBezTo>
                  <a:cubicBezTo>
                    <a:pt x="3945" y="8487"/>
                    <a:pt x="4527" y="8629"/>
                    <a:pt x="5057" y="8681"/>
                  </a:cubicBezTo>
                  <a:cubicBezTo>
                    <a:pt x="5168" y="8694"/>
                    <a:pt x="5282" y="8701"/>
                    <a:pt x="5397" y="8701"/>
                  </a:cubicBezTo>
                  <a:cubicBezTo>
                    <a:pt x="5983" y="8701"/>
                    <a:pt x="6597" y="8525"/>
                    <a:pt x="6932" y="8060"/>
                  </a:cubicBezTo>
                  <a:cubicBezTo>
                    <a:pt x="6363" y="7750"/>
                    <a:pt x="6105" y="7052"/>
                    <a:pt x="6337" y="6444"/>
                  </a:cubicBezTo>
                  <a:cubicBezTo>
                    <a:pt x="6505" y="6030"/>
                    <a:pt x="6880" y="5733"/>
                    <a:pt x="7165" y="5384"/>
                  </a:cubicBezTo>
                  <a:cubicBezTo>
                    <a:pt x="7449" y="5034"/>
                    <a:pt x="7631" y="4517"/>
                    <a:pt x="7372" y="4142"/>
                  </a:cubicBezTo>
                  <a:cubicBezTo>
                    <a:pt x="7281" y="4026"/>
                    <a:pt x="7165" y="3909"/>
                    <a:pt x="7049" y="3806"/>
                  </a:cubicBezTo>
                  <a:cubicBezTo>
                    <a:pt x="6932" y="3689"/>
                    <a:pt x="6893" y="3521"/>
                    <a:pt x="6945" y="3366"/>
                  </a:cubicBezTo>
                  <a:cubicBezTo>
                    <a:pt x="6984" y="3301"/>
                    <a:pt x="7036" y="3237"/>
                    <a:pt x="7087" y="3185"/>
                  </a:cubicBezTo>
                  <a:cubicBezTo>
                    <a:pt x="7385" y="2810"/>
                    <a:pt x="7139" y="2215"/>
                    <a:pt x="6738" y="1957"/>
                  </a:cubicBezTo>
                  <a:cubicBezTo>
                    <a:pt x="6337" y="1685"/>
                    <a:pt x="5833" y="1620"/>
                    <a:pt x="5393" y="1452"/>
                  </a:cubicBezTo>
                  <a:cubicBezTo>
                    <a:pt x="5303" y="1426"/>
                    <a:pt x="5225" y="1388"/>
                    <a:pt x="5173" y="1323"/>
                  </a:cubicBezTo>
                  <a:cubicBezTo>
                    <a:pt x="5018" y="1181"/>
                    <a:pt x="5044" y="948"/>
                    <a:pt x="5005" y="741"/>
                  </a:cubicBezTo>
                  <a:cubicBezTo>
                    <a:pt x="4902" y="340"/>
                    <a:pt x="4553" y="56"/>
                    <a:pt x="4152" y="4"/>
                  </a:cubicBezTo>
                  <a:cubicBezTo>
                    <a:pt x="4114" y="1"/>
                    <a:pt x="4076" y="0"/>
                    <a:pt x="40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868;p49"/>
            <p:cNvSpPr/>
            <p:nvPr/>
          </p:nvSpPr>
          <p:spPr>
            <a:xfrm>
              <a:off x="-4846770" y="-291822"/>
              <a:ext cx="3829161" cy="1913043"/>
            </a:xfrm>
            <a:custGeom>
              <a:avLst/>
              <a:gdLst/>
              <a:ahLst/>
              <a:cxnLst/>
              <a:rect l="l" t="t" r="r" b="b"/>
              <a:pathLst>
                <a:path w="27404" h="13691" extrusionOk="0">
                  <a:moveTo>
                    <a:pt x="9700" y="1"/>
                  </a:moveTo>
                  <a:cubicBezTo>
                    <a:pt x="9480" y="790"/>
                    <a:pt x="9027" y="1579"/>
                    <a:pt x="8420" y="2368"/>
                  </a:cubicBezTo>
                  <a:cubicBezTo>
                    <a:pt x="6286" y="5135"/>
                    <a:pt x="2316" y="7734"/>
                    <a:pt x="712" y="8730"/>
                  </a:cubicBezTo>
                  <a:lnTo>
                    <a:pt x="492" y="8872"/>
                  </a:lnTo>
                  <a:cubicBezTo>
                    <a:pt x="182" y="9053"/>
                    <a:pt x="1" y="9157"/>
                    <a:pt x="1" y="9157"/>
                  </a:cubicBezTo>
                  <a:cubicBezTo>
                    <a:pt x="1864" y="10793"/>
                    <a:pt x="7204" y="13690"/>
                    <a:pt x="10781" y="13690"/>
                  </a:cubicBezTo>
                  <a:cubicBezTo>
                    <a:pt x="11473" y="13690"/>
                    <a:pt x="12100" y="13581"/>
                    <a:pt x="12622" y="13334"/>
                  </a:cubicBezTo>
                  <a:cubicBezTo>
                    <a:pt x="13869" y="12750"/>
                    <a:pt x="14901" y="12650"/>
                    <a:pt x="15967" y="12650"/>
                  </a:cubicBezTo>
                  <a:cubicBezTo>
                    <a:pt x="16530" y="12650"/>
                    <a:pt x="17103" y="12678"/>
                    <a:pt x="17722" y="12678"/>
                  </a:cubicBezTo>
                  <a:cubicBezTo>
                    <a:pt x="18973" y="12678"/>
                    <a:pt x="20413" y="12563"/>
                    <a:pt x="22347" y="11873"/>
                  </a:cubicBezTo>
                  <a:cubicBezTo>
                    <a:pt x="27042" y="10191"/>
                    <a:pt x="27404" y="4036"/>
                    <a:pt x="27404" y="4036"/>
                  </a:cubicBezTo>
                  <a:lnTo>
                    <a:pt x="27404" y="4036"/>
                  </a:lnTo>
                  <a:cubicBezTo>
                    <a:pt x="27404" y="4036"/>
                    <a:pt x="27003" y="4113"/>
                    <a:pt x="26395" y="4230"/>
                  </a:cubicBezTo>
                  <a:lnTo>
                    <a:pt x="26136" y="4269"/>
                  </a:lnTo>
                  <a:cubicBezTo>
                    <a:pt x="24710" y="4528"/>
                    <a:pt x="22399" y="4895"/>
                    <a:pt x="20924" y="4895"/>
                  </a:cubicBezTo>
                  <a:cubicBezTo>
                    <a:pt x="20486" y="4895"/>
                    <a:pt x="20123" y="4863"/>
                    <a:pt x="19877" y="4786"/>
                  </a:cubicBezTo>
                  <a:cubicBezTo>
                    <a:pt x="19373" y="4631"/>
                    <a:pt x="18882" y="4062"/>
                    <a:pt x="18468" y="3376"/>
                  </a:cubicBezTo>
                  <a:cubicBezTo>
                    <a:pt x="17640" y="1993"/>
                    <a:pt x="17071" y="117"/>
                    <a:pt x="17071" y="117"/>
                  </a:cubicBezTo>
                  <a:lnTo>
                    <a:pt x="13993" y="79"/>
                  </a:lnTo>
                  <a:lnTo>
                    <a:pt x="11161" y="27"/>
                  </a:lnTo>
                  <a:lnTo>
                    <a:pt x="975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869;p49"/>
            <p:cNvSpPr/>
            <p:nvPr/>
          </p:nvSpPr>
          <p:spPr>
            <a:xfrm>
              <a:off x="-2909697" y="-472492"/>
              <a:ext cx="643457" cy="689009"/>
            </a:xfrm>
            <a:custGeom>
              <a:avLst/>
              <a:gdLst/>
              <a:ahLst/>
              <a:cxnLst/>
              <a:rect l="l" t="t" r="r" b="b"/>
              <a:pathLst>
                <a:path w="4605" h="4931" extrusionOk="0">
                  <a:moveTo>
                    <a:pt x="2975" y="1"/>
                  </a:moveTo>
                  <a:cubicBezTo>
                    <a:pt x="2109" y="130"/>
                    <a:pt x="673" y="350"/>
                    <a:pt x="492" y="376"/>
                  </a:cubicBezTo>
                  <a:cubicBezTo>
                    <a:pt x="298" y="402"/>
                    <a:pt x="182" y="815"/>
                    <a:pt x="117" y="1372"/>
                  </a:cubicBezTo>
                  <a:lnTo>
                    <a:pt x="117" y="1436"/>
                  </a:lnTo>
                  <a:cubicBezTo>
                    <a:pt x="1" y="2548"/>
                    <a:pt x="91" y="4191"/>
                    <a:pt x="104" y="4605"/>
                  </a:cubicBezTo>
                  <a:cubicBezTo>
                    <a:pt x="115" y="4850"/>
                    <a:pt x="662" y="4931"/>
                    <a:pt x="1388" y="4931"/>
                  </a:cubicBezTo>
                  <a:cubicBezTo>
                    <a:pt x="2459" y="4931"/>
                    <a:pt x="3918" y="4754"/>
                    <a:pt x="4605" y="4669"/>
                  </a:cubicBezTo>
                  <a:cubicBezTo>
                    <a:pt x="3777" y="3286"/>
                    <a:pt x="3195" y="1423"/>
                    <a:pt x="3195" y="1423"/>
                  </a:cubicBezTo>
                  <a:cubicBezTo>
                    <a:pt x="3053" y="958"/>
                    <a:pt x="2975" y="479"/>
                    <a:pt x="29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870;p49"/>
            <p:cNvSpPr/>
            <p:nvPr/>
          </p:nvSpPr>
          <p:spPr>
            <a:xfrm>
              <a:off x="-3670385" y="-506726"/>
              <a:ext cx="399488" cy="620261"/>
            </a:xfrm>
            <a:custGeom>
              <a:avLst/>
              <a:gdLst/>
              <a:ahLst/>
              <a:cxnLst/>
              <a:rect l="l" t="t" r="r" b="b"/>
              <a:pathLst>
                <a:path w="2859" h="4439" extrusionOk="0">
                  <a:moveTo>
                    <a:pt x="945" y="0"/>
                  </a:moveTo>
                  <a:lnTo>
                    <a:pt x="945" y="0"/>
                  </a:lnTo>
                  <a:cubicBezTo>
                    <a:pt x="1177" y="479"/>
                    <a:pt x="1294" y="1009"/>
                    <a:pt x="1268" y="1539"/>
                  </a:cubicBezTo>
                  <a:cubicBezTo>
                    <a:pt x="1061" y="2328"/>
                    <a:pt x="608" y="3117"/>
                    <a:pt x="1" y="3906"/>
                  </a:cubicBezTo>
                  <a:cubicBezTo>
                    <a:pt x="667" y="4155"/>
                    <a:pt x="1492" y="4439"/>
                    <a:pt x="1910" y="4439"/>
                  </a:cubicBezTo>
                  <a:cubicBezTo>
                    <a:pt x="2011" y="4439"/>
                    <a:pt x="2089" y="4422"/>
                    <a:pt x="2134" y="4384"/>
                  </a:cubicBezTo>
                  <a:cubicBezTo>
                    <a:pt x="2393" y="4164"/>
                    <a:pt x="2613" y="2651"/>
                    <a:pt x="2742" y="1604"/>
                  </a:cubicBezTo>
                  <a:cubicBezTo>
                    <a:pt x="2742" y="1591"/>
                    <a:pt x="2742" y="1578"/>
                    <a:pt x="2742" y="1565"/>
                  </a:cubicBezTo>
                  <a:cubicBezTo>
                    <a:pt x="2820" y="1009"/>
                    <a:pt x="2859" y="582"/>
                    <a:pt x="2859" y="582"/>
                  </a:cubicBezTo>
                  <a:cubicBezTo>
                    <a:pt x="2212" y="427"/>
                    <a:pt x="1565" y="233"/>
                    <a:pt x="9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871;p49"/>
            <p:cNvSpPr/>
            <p:nvPr/>
          </p:nvSpPr>
          <p:spPr>
            <a:xfrm>
              <a:off x="-3491671" y="-418138"/>
              <a:ext cx="813508" cy="505962"/>
            </a:xfrm>
            <a:custGeom>
              <a:avLst/>
              <a:gdLst/>
              <a:ahLst/>
              <a:cxnLst/>
              <a:rect l="l" t="t" r="r" b="b"/>
              <a:pathLst>
                <a:path w="5822" h="3621" extrusionOk="0">
                  <a:moveTo>
                    <a:pt x="2627" y="1345"/>
                  </a:moveTo>
                  <a:cubicBezTo>
                    <a:pt x="3364" y="1746"/>
                    <a:pt x="4127" y="2095"/>
                    <a:pt x="4890" y="2470"/>
                  </a:cubicBezTo>
                  <a:cubicBezTo>
                    <a:pt x="4347" y="2703"/>
                    <a:pt x="3726" y="2767"/>
                    <a:pt x="3131" y="2832"/>
                  </a:cubicBezTo>
                  <a:cubicBezTo>
                    <a:pt x="2278" y="2625"/>
                    <a:pt x="1463" y="2328"/>
                    <a:pt x="674" y="1952"/>
                  </a:cubicBezTo>
                  <a:cubicBezTo>
                    <a:pt x="1321" y="1771"/>
                    <a:pt x="1980" y="1565"/>
                    <a:pt x="2627" y="1345"/>
                  </a:cubicBezTo>
                  <a:close/>
                  <a:moveTo>
                    <a:pt x="870" y="1"/>
                  </a:moveTo>
                  <a:cubicBezTo>
                    <a:pt x="763" y="1"/>
                    <a:pt x="673" y="133"/>
                    <a:pt x="778" y="207"/>
                  </a:cubicBezTo>
                  <a:cubicBezTo>
                    <a:pt x="1282" y="569"/>
                    <a:pt x="1799" y="892"/>
                    <a:pt x="2343" y="1177"/>
                  </a:cubicBezTo>
                  <a:cubicBezTo>
                    <a:pt x="1618" y="1422"/>
                    <a:pt x="881" y="1642"/>
                    <a:pt x="144" y="1823"/>
                  </a:cubicBezTo>
                  <a:cubicBezTo>
                    <a:pt x="1" y="1859"/>
                    <a:pt x="67" y="2060"/>
                    <a:pt x="200" y="2060"/>
                  </a:cubicBezTo>
                  <a:cubicBezTo>
                    <a:pt x="211" y="2060"/>
                    <a:pt x="223" y="2059"/>
                    <a:pt x="235" y="2056"/>
                  </a:cubicBezTo>
                  <a:lnTo>
                    <a:pt x="325" y="2030"/>
                  </a:lnTo>
                  <a:cubicBezTo>
                    <a:pt x="338" y="2043"/>
                    <a:pt x="338" y="2043"/>
                    <a:pt x="351" y="2056"/>
                  </a:cubicBezTo>
                  <a:cubicBezTo>
                    <a:pt x="1036" y="2405"/>
                    <a:pt x="1761" y="2690"/>
                    <a:pt x="2498" y="2897"/>
                  </a:cubicBezTo>
                  <a:cubicBezTo>
                    <a:pt x="1735" y="3000"/>
                    <a:pt x="972" y="3103"/>
                    <a:pt x="209" y="3168"/>
                  </a:cubicBezTo>
                  <a:cubicBezTo>
                    <a:pt x="54" y="3194"/>
                    <a:pt x="79" y="3414"/>
                    <a:pt x="222" y="3414"/>
                  </a:cubicBezTo>
                  <a:cubicBezTo>
                    <a:pt x="1192" y="3323"/>
                    <a:pt x="2149" y="3207"/>
                    <a:pt x="3093" y="3065"/>
                  </a:cubicBezTo>
                  <a:cubicBezTo>
                    <a:pt x="3946" y="3284"/>
                    <a:pt x="4813" y="3453"/>
                    <a:pt x="5679" y="3621"/>
                  </a:cubicBezTo>
                  <a:cubicBezTo>
                    <a:pt x="5808" y="3595"/>
                    <a:pt x="5821" y="3427"/>
                    <a:pt x="5718" y="3375"/>
                  </a:cubicBezTo>
                  <a:cubicBezTo>
                    <a:pt x="5071" y="3259"/>
                    <a:pt x="4412" y="3129"/>
                    <a:pt x="3752" y="2987"/>
                  </a:cubicBezTo>
                  <a:cubicBezTo>
                    <a:pt x="4244" y="2935"/>
                    <a:pt x="4722" y="2806"/>
                    <a:pt x="5162" y="2599"/>
                  </a:cubicBezTo>
                  <a:lnTo>
                    <a:pt x="5175" y="2599"/>
                  </a:lnTo>
                  <a:cubicBezTo>
                    <a:pt x="5195" y="2608"/>
                    <a:pt x="5215" y="2611"/>
                    <a:pt x="5233" y="2611"/>
                  </a:cubicBezTo>
                  <a:cubicBezTo>
                    <a:pt x="5353" y="2611"/>
                    <a:pt x="5415" y="2447"/>
                    <a:pt x="5291" y="2379"/>
                  </a:cubicBezTo>
                  <a:cubicBezTo>
                    <a:pt x="5265" y="2353"/>
                    <a:pt x="5226" y="2328"/>
                    <a:pt x="5188" y="2328"/>
                  </a:cubicBezTo>
                  <a:cubicBezTo>
                    <a:pt x="4438" y="1965"/>
                    <a:pt x="3687" y="1616"/>
                    <a:pt x="2950" y="1228"/>
                  </a:cubicBezTo>
                  <a:cubicBezTo>
                    <a:pt x="3752" y="944"/>
                    <a:pt x="4541" y="620"/>
                    <a:pt x="5330" y="284"/>
                  </a:cubicBezTo>
                  <a:cubicBezTo>
                    <a:pt x="5456" y="227"/>
                    <a:pt x="5409" y="28"/>
                    <a:pt x="5289" y="28"/>
                  </a:cubicBezTo>
                  <a:cubicBezTo>
                    <a:pt x="5274" y="28"/>
                    <a:pt x="5257" y="31"/>
                    <a:pt x="5239" y="39"/>
                  </a:cubicBezTo>
                  <a:cubicBezTo>
                    <a:pt x="4399" y="426"/>
                    <a:pt x="3532" y="763"/>
                    <a:pt x="2653" y="1073"/>
                  </a:cubicBezTo>
                  <a:cubicBezTo>
                    <a:pt x="2071" y="750"/>
                    <a:pt x="1489" y="401"/>
                    <a:pt x="946" y="26"/>
                  </a:cubicBezTo>
                  <a:cubicBezTo>
                    <a:pt x="921" y="8"/>
                    <a:pt x="895" y="1"/>
                    <a:pt x="870" y="1"/>
                  </a:cubicBezTo>
                  <a:close/>
                </a:path>
              </a:pathLst>
            </a:custGeom>
            <a:solidFill>
              <a:srgbClr val="1B1B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 name="Google Shape;1872;p49"/>
            <p:cNvGrpSpPr/>
            <p:nvPr/>
          </p:nvGrpSpPr>
          <p:grpSpPr>
            <a:xfrm>
              <a:off x="-3611978" y="-1560568"/>
              <a:ext cx="1502933" cy="1026874"/>
              <a:chOff x="-3611978" y="-1560568"/>
              <a:chExt cx="1502933" cy="1026874"/>
            </a:xfrm>
          </p:grpSpPr>
          <p:sp>
            <p:nvSpPr>
              <p:cNvPr id="78" name="Google Shape;1873;p49"/>
              <p:cNvSpPr/>
              <p:nvPr/>
            </p:nvSpPr>
            <p:spPr>
              <a:xfrm>
                <a:off x="-2689902" y="-902860"/>
                <a:ext cx="44993" cy="33256"/>
              </a:xfrm>
              <a:custGeom>
                <a:avLst/>
                <a:gdLst/>
                <a:ahLst/>
                <a:cxnLst/>
                <a:rect l="l" t="t" r="r" b="b"/>
                <a:pathLst>
                  <a:path w="322" h="238" extrusionOk="0">
                    <a:moveTo>
                      <a:pt x="162" y="1"/>
                    </a:moveTo>
                    <a:cubicBezTo>
                      <a:pt x="28" y="1"/>
                      <a:pt x="1" y="199"/>
                      <a:pt x="135" y="236"/>
                    </a:cubicBezTo>
                    <a:cubicBezTo>
                      <a:pt x="144" y="237"/>
                      <a:pt x="152" y="238"/>
                      <a:pt x="160" y="238"/>
                    </a:cubicBezTo>
                    <a:cubicBezTo>
                      <a:pt x="294" y="238"/>
                      <a:pt x="321" y="40"/>
                      <a:pt x="187" y="3"/>
                    </a:cubicBezTo>
                    <a:cubicBezTo>
                      <a:pt x="178" y="2"/>
                      <a:pt x="170" y="1"/>
                      <a:pt x="1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874;p49"/>
              <p:cNvSpPr/>
              <p:nvPr/>
            </p:nvSpPr>
            <p:spPr>
              <a:xfrm>
                <a:off x="-2884545" y="-740354"/>
                <a:ext cx="37587" cy="36470"/>
              </a:xfrm>
              <a:custGeom>
                <a:avLst/>
                <a:gdLst/>
                <a:ahLst/>
                <a:cxnLst/>
                <a:rect l="l" t="t" r="r" b="b"/>
                <a:pathLst>
                  <a:path w="269" h="261" extrusionOk="0">
                    <a:moveTo>
                      <a:pt x="129" y="1"/>
                    </a:moveTo>
                    <a:cubicBezTo>
                      <a:pt x="79" y="1"/>
                      <a:pt x="31" y="29"/>
                      <a:pt x="15" y="94"/>
                    </a:cubicBezTo>
                    <a:lnTo>
                      <a:pt x="15" y="120"/>
                    </a:lnTo>
                    <a:cubicBezTo>
                      <a:pt x="0" y="209"/>
                      <a:pt x="66" y="260"/>
                      <a:pt x="135" y="260"/>
                    </a:cubicBezTo>
                    <a:cubicBezTo>
                      <a:pt x="186" y="260"/>
                      <a:pt x="239" y="232"/>
                      <a:pt x="261" y="172"/>
                    </a:cubicBezTo>
                    <a:lnTo>
                      <a:pt x="261" y="146"/>
                    </a:lnTo>
                    <a:cubicBezTo>
                      <a:pt x="268" y="56"/>
                      <a:pt x="197" y="1"/>
                      <a:pt x="1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875;p49"/>
              <p:cNvSpPr/>
              <p:nvPr/>
            </p:nvSpPr>
            <p:spPr>
              <a:xfrm>
                <a:off x="-3139832" y="-568487"/>
                <a:ext cx="50862" cy="34793"/>
              </a:xfrm>
              <a:custGeom>
                <a:avLst/>
                <a:gdLst/>
                <a:ahLst/>
                <a:cxnLst/>
                <a:rect l="l" t="t" r="r" b="b"/>
                <a:pathLst>
                  <a:path w="364" h="249" extrusionOk="0">
                    <a:moveTo>
                      <a:pt x="163" y="0"/>
                    </a:moveTo>
                    <a:cubicBezTo>
                      <a:pt x="28" y="0"/>
                      <a:pt x="1" y="211"/>
                      <a:pt x="148" y="248"/>
                    </a:cubicBezTo>
                    <a:lnTo>
                      <a:pt x="174" y="248"/>
                    </a:lnTo>
                    <a:cubicBezTo>
                      <a:pt x="178" y="248"/>
                      <a:pt x="182" y="249"/>
                      <a:pt x="187" y="249"/>
                    </a:cubicBezTo>
                    <a:cubicBezTo>
                      <a:pt x="331" y="249"/>
                      <a:pt x="363" y="40"/>
                      <a:pt x="212" y="2"/>
                    </a:cubicBezTo>
                    <a:lnTo>
                      <a:pt x="187" y="2"/>
                    </a:lnTo>
                    <a:cubicBezTo>
                      <a:pt x="178" y="1"/>
                      <a:pt x="171" y="0"/>
                      <a:pt x="1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876;p49"/>
              <p:cNvSpPr/>
              <p:nvPr/>
            </p:nvSpPr>
            <p:spPr>
              <a:xfrm>
                <a:off x="-3394140" y="-759078"/>
                <a:ext cx="36749" cy="36749"/>
              </a:xfrm>
              <a:custGeom>
                <a:avLst/>
                <a:gdLst/>
                <a:ahLst/>
                <a:cxnLst/>
                <a:rect l="l" t="t" r="r" b="b"/>
                <a:pathLst>
                  <a:path w="263" h="263" extrusionOk="0">
                    <a:moveTo>
                      <a:pt x="135" y="0"/>
                    </a:moveTo>
                    <a:cubicBezTo>
                      <a:pt x="84" y="0"/>
                      <a:pt x="32" y="31"/>
                      <a:pt x="15" y="99"/>
                    </a:cubicBezTo>
                    <a:lnTo>
                      <a:pt x="15" y="125"/>
                    </a:lnTo>
                    <a:cubicBezTo>
                      <a:pt x="1" y="212"/>
                      <a:pt x="64" y="263"/>
                      <a:pt x="128" y="263"/>
                    </a:cubicBezTo>
                    <a:cubicBezTo>
                      <a:pt x="179" y="263"/>
                      <a:pt x="231" y="232"/>
                      <a:pt x="248" y="164"/>
                    </a:cubicBezTo>
                    <a:lnTo>
                      <a:pt x="248" y="138"/>
                    </a:lnTo>
                    <a:cubicBezTo>
                      <a:pt x="262" y="51"/>
                      <a:pt x="199" y="0"/>
                      <a:pt x="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877;p49"/>
              <p:cNvSpPr/>
              <p:nvPr/>
            </p:nvSpPr>
            <p:spPr>
              <a:xfrm>
                <a:off x="-3176301" y="-966856"/>
                <a:ext cx="38286" cy="39823"/>
              </a:xfrm>
              <a:custGeom>
                <a:avLst/>
                <a:gdLst/>
                <a:ahLst/>
                <a:cxnLst/>
                <a:rect l="l" t="t" r="r" b="b"/>
                <a:pathLst>
                  <a:path w="274" h="285" extrusionOk="0">
                    <a:moveTo>
                      <a:pt x="141" y="0"/>
                    </a:moveTo>
                    <a:cubicBezTo>
                      <a:pt x="90" y="0"/>
                      <a:pt x="38" y="31"/>
                      <a:pt x="21" y="99"/>
                    </a:cubicBezTo>
                    <a:lnTo>
                      <a:pt x="8" y="151"/>
                    </a:lnTo>
                    <a:cubicBezTo>
                      <a:pt x="1" y="232"/>
                      <a:pt x="70" y="284"/>
                      <a:pt x="137" y="284"/>
                    </a:cubicBezTo>
                    <a:cubicBezTo>
                      <a:pt x="188" y="284"/>
                      <a:pt x="237" y="256"/>
                      <a:pt x="254" y="189"/>
                    </a:cubicBezTo>
                    <a:lnTo>
                      <a:pt x="267" y="138"/>
                    </a:lnTo>
                    <a:cubicBezTo>
                      <a:pt x="274" y="51"/>
                      <a:pt x="208" y="0"/>
                      <a:pt x="1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878;p49"/>
              <p:cNvSpPr/>
              <p:nvPr/>
            </p:nvSpPr>
            <p:spPr>
              <a:xfrm>
                <a:off x="-3188597" y="-1202720"/>
                <a:ext cx="56311" cy="36609"/>
              </a:xfrm>
              <a:custGeom>
                <a:avLst/>
                <a:gdLst/>
                <a:ahLst/>
                <a:cxnLst/>
                <a:rect l="l" t="t" r="r" b="b"/>
                <a:pathLst>
                  <a:path w="403" h="262" extrusionOk="0">
                    <a:moveTo>
                      <a:pt x="162" y="0"/>
                    </a:moveTo>
                    <a:cubicBezTo>
                      <a:pt x="28" y="0"/>
                      <a:pt x="0" y="199"/>
                      <a:pt x="135" y="248"/>
                    </a:cubicBezTo>
                    <a:lnTo>
                      <a:pt x="212" y="261"/>
                    </a:lnTo>
                    <a:cubicBezTo>
                      <a:pt x="217" y="261"/>
                      <a:pt x="221" y="261"/>
                      <a:pt x="225" y="261"/>
                    </a:cubicBezTo>
                    <a:cubicBezTo>
                      <a:pt x="370" y="261"/>
                      <a:pt x="402" y="53"/>
                      <a:pt x="264" y="15"/>
                    </a:cubicBezTo>
                    <a:lnTo>
                      <a:pt x="186" y="2"/>
                    </a:lnTo>
                    <a:cubicBezTo>
                      <a:pt x="178" y="1"/>
                      <a:pt x="170" y="0"/>
                      <a:pt x="1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879;p49"/>
              <p:cNvSpPr/>
              <p:nvPr/>
            </p:nvSpPr>
            <p:spPr>
              <a:xfrm>
                <a:off x="-3400567" y="-1327499"/>
                <a:ext cx="50163" cy="43735"/>
              </a:xfrm>
              <a:custGeom>
                <a:avLst/>
                <a:gdLst/>
                <a:ahLst/>
                <a:cxnLst/>
                <a:rect l="l" t="t" r="r" b="b"/>
                <a:pathLst>
                  <a:path w="359" h="313" extrusionOk="0">
                    <a:moveTo>
                      <a:pt x="140" y="0"/>
                    </a:moveTo>
                    <a:cubicBezTo>
                      <a:pt x="84" y="0"/>
                      <a:pt x="34" y="39"/>
                      <a:pt x="22" y="106"/>
                    </a:cubicBezTo>
                    <a:cubicBezTo>
                      <a:pt x="1" y="214"/>
                      <a:pt x="87" y="313"/>
                      <a:pt x="191" y="313"/>
                    </a:cubicBezTo>
                    <a:cubicBezTo>
                      <a:pt x="212" y="313"/>
                      <a:pt x="234" y="309"/>
                      <a:pt x="255" y="300"/>
                    </a:cubicBezTo>
                    <a:cubicBezTo>
                      <a:pt x="359" y="262"/>
                      <a:pt x="359" y="119"/>
                      <a:pt x="255" y="68"/>
                    </a:cubicBezTo>
                    <a:cubicBezTo>
                      <a:pt x="242" y="42"/>
                      <a:pt x="203" y="16"/>
                      <a:pt x="165" y="3"/>
                    </a:cubicBezTo>
                    <a:cubicBezTo>
                      <a:pt x="156" y="1"/>
                      <a:pt x="148" y="0"/>
                      <a:pt x="1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880;p49"/>
              <p:cNvSpPr/>
              <p:nvPr/>
            </p:nvSpPr>
            <p:spPr>
              <a:xfrm>
                <a:off x="-3217382" y="-1502720"/>
                <a:ext cx="46530" cy="33256"/>
              </a:xfrm>
              <a:custGeom>
                <a:avLst/>
                <a:gdLst/>
                <a:ahLst/>
                <a:cxnLst/>
                <a:rect l="l" t="t" r="r" b="b"/>
                <a:pathLst>
                  <a:path w="333" h="238" extrusionOk="0">
                    <a:moveTo>
                      <a:pt x="161" y="0"/>
                    </a:moveTo>
                    <a:cubicBezTo>
                      <a:pt x="27" y="0"/>
                      <a:pt x="0" y="199"/>
                      <a:pt x="147" y="235"/>
                    </a:cubicBezTo>
                    <a:cubicBezTo>
                      <a:pt x="155" y="237"/>
                      <a:pt x="162" y="237"/>
                      <a:pt x="169" y="237"/>
                    </a:cubicBezTo>
                    <a:cubicBezTo>
                      <a:pt x="294" y="237"/>
                      <a:pt x="332" y="39"/>
                      <a:pt x="186" y="3"/>
                    </a:cubicBezTo>
                    <a:cubicBezTo>
                      <a:pt x="177" y="1"/>
                      <a:pt x="169" y="0"/>
                      <a:pt x="1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881;p49"/>
              <p:cNvSpPr/>
              <p:nvPr/>
            </p:nvSpPr>
            <p:spPr>
              <a:xfrm>
                <a:off x="-3611978" y="-1404909"/>
                <a:ext cx="47788" cy="34653"/>
              </a:xfrm>
              <a:custGeom>
                <a:avLst/>
                <a:gdLst/>
                <a:ahLst/>
                <a:cxnLst/>
                <a:rect l="l" t="t" r="r" b="b"/>
                <a:pathLst>
                  <a:path w="342" h="248" extrusionOk="0">
                    <a:moveTo>
                      <a:pt x="177" y="0"/>
                    </a:moveTo>
                    <a:cubicBezTo>
                      <a:pt x="33" y="0"/>
                      <a:pt x="1" y="209"/>
                      <a:pt x="152" y="247"/>
                    </a:cubicBezTo>
                    <a:cubicBezTo>
                      <a:pt x="156" y="247"/>
                      <a:pt x="160" y="247"/>
                      <a:pt x="164" y="247"/>
                    </a:cubicBezTo>
                    <a:cubicBezTo>
                      <a:pt x="297" y="247"/>
                      <a:pt x="341" y="39"/>
                      <a:pt x="190" y="1"/>
                    </a:cubicBezTo>
                    <a:cubicBezTo>
                      <a:pt x="186" y="1"/>
                      <a:pt x="182" y="0"/>
                      <a:pt x="1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882;p49"/>
              <p:cNvSpPr/>
              <p:nvPr/>
            </p:nvSpPr>
            <p:spPr>
              <a:xfrm>
                <a:off x="-3367451" y="-1560568"/>
                <a:ext cx="50163" cy="33256"/>
              </a:xfrm>
              <a:custGeom>
                <a:avLst/>
                <a:gdLst/>
                <a:ahLst/>
                <a:cxnLst/>
                <a:rect l="l" t="t" r="r" b="b"/>
                <a:pathLst>
                  <a:path w="359" h="238" extrusionOk="0">
                    <a:moveTo>
                      <a:pt x="162" y="1"/>
                    </a:moveTo>
                    <a:cubicBezTo>
                      <a:pt x="27" y="1"/>
                      <a:pt x="1" y="199"/>
                      <a:pt x="147" y="235"/>
                    </a:cubicBezTo>
                    <a:lnTo>
                      <a:pt x="173" y="235"/>
                    </a:lnTo>
                    <a:cubicBezTo>
                      <a:pt x="181" y="237"/>
                      <a:pt x="189" y="238"/>
                      <a:pt x="196" y="238"/>
                    </a:cubicBezTo>
                    <a:cubicBezTo>
                      <a:pt x="321" y="238"/>
                      <a:pt x="359" y="39"/>
                      <a:pt x="212" y="3"/>
                    </a:cubicBezTo>
                    <a:lnTo>
                      <a:pt x="186" y="3"/>
                    </a:lnTo>
                    <a:cubicBezTo>
                      <a:pt x="178" y="1"/>
                      <a:pt x="169" y="1"/>
                      <a:pt x="1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883;p49"/>
              <p:cNvSpPr/>
              <p:nvPr/>
            </p:nvSpPr>
            <p:spPr>
              <a:xfrm>
                <a:off x="-2519571" y="-1280690"/>
                <a:ext cx="37587" cy="36190"/>
              </a:xfrm>
              <a:custGeom>
                <a:avLst/>
                <a:gdLst/>
                <a:ahLst/>
                <a:cxnLst/>
                <a:rect l="l" t="t" r="r" b="b"/>
                <a:pathLst>
                  <a:path w="269" h="259" extrusionOk="0">
                    <a:moveTo>
                      <a:pt x="131" y="0"/>
                    </a:moveTo>
                    <a:cubicBezTo>
                      <a:pt x="81" y="0"/>
                      <a:pt x="32" y="29"/>
                      <a:pt x="15" y="95"/>
                    </a:cubicBezTo>
                    <a:lnTo>
                      <a:pt x="15" y="121"/>
                    </a:lnTo>
                    <a:cubicBezTo>
                      <a:pt x="1" y="208"/>
                      <a:pt x="68" y="258"/>
                      <a:pt x="136" y="258"/>
                    </a:cubicBezTo>
                    <a:cubicBezTo>
                      <a:pt x="190" y="258"/>
                      <a:pt x="244" y="227"/>
                      <a:pt x="261" y="159"/>
                    </a:cubicBezTo>
                    <a:lnTo>
                      <a:pt x="261" y="134"/>
                    </a:lnTo>
                    <a:cubicBezTo>
                      <a:pt x="268" y="52"/>
                      <a:pt x="199" y="0"/>
                      <a:pt x="1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884;p49"/>
              <p:cNvSpPr/>
              <p:nvPr/>
            </p:nvSpPr>
            <p:spPr>
              <a:xfrm>
                <a:off x="-2300056" y="-1316460"/>
                <a:ext cx="50722" cy="34933"/>
              </a:xfrm>
              <a:custGeom>
                <a:avLst/>
                <a:gdLst/>
                <a:ahLst/>
                <a:cxnLst/>
                <a:rect l="l" t="t" r="r" b="b"/>
                <a:pathLst>
                  <a:path w="363" h="250" extrusionOk="0">
                    <a:moveTo>
                      <a:pt x="177" y="1"/>
                    </a:moveTo>
                    <a:cubicBezTo>
                      <a:pt x="33" y="1"/>
                      <a:pt x="0" y="210"/>
                      <a:pt x="151" y="247"/>
                    </a:cubicBezTo>
                    <a:lnTo>
                      <a:pt x="177" y="247"/>
                    </a:lnTo>
                    <a:cubicBezTo>
                      <a:pt x="185" y="249"/>
                      <a:pt x="193" y="249"/>
                      <a:pt x="200" y="249"/>
                    </a:cubicBezTo>
                    <a:cubicBezTo>
                      <a:pt x="336" y="249"/>
                      <a:pt x="363" y="38"/>
                      <a:pt x="216" y="2"/>
                    </a:cubicBezTo>
                    <a:lnTo>
                      <a:pt x="190" y="2"/>
                    </a:lnTo>
                    <a:cubicBezTo>
                      <a:pt x="186" y="1"/>
                      <a:pt x="181" y="1"/>
                      <a:pt x="1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885;p49"/>
              <p:cNvSpPr/>
              <p:nvPr/>
            </p:nvSpPr>
            <p:spPr>
              <a:xfrm>
                <a:off x="-2150685" y="-1044406"/>
                <a:ext cx="41640" cy="42059"/>
              </a:xfrm>
              <a:custGeom>
                <a:avLst/>
                <a:gdLst/>
                <a:ahLst/>
                <a:cxnLst/>
                <a:rect l="l" t="t" r="r" b="b"/>
                <a:pathLst>
                  <a:path w="298" h="301" extrusionOk="0">
                    <a:moveTo>
                      <a:pt x="142" y="0"/>
                    </a:moveTo>
                    <a:cubicBezTo>
                      <a:pt x="105" y="0"/>
                      <a:pt x="68" y="17"/>
                      <a:pt x="39" y="46"/>
                    </a:cubicBezTo>
                    <a:cubicBezTo>
                      <a:pt x="13" y="85"/>
                      <a:pt x="0" y="137"/>
                      <a:pt x="26" y="188"/>
                    </a:cubicBezTo>
                    <a:cubicBezTo>
                      <a:pt x="34" y="258"/>
                      <a:pt x="98" y="300"/>
                      <a:pt x="158" y="300"/>
                    </a:cubicBezTo>
                    <a:cubicBezTo>
                      <a:pt x="199" y="300"/>
                      <a:pt x="238" y="281"/>
                      <a:pt x="259" y="240"/>
                    </a:cubicBezTo>
                    <a:cubicBezTo>
                      <a:pt x="298" y="162"/>
                      <a:pt x="285" y="72"/>
                      <a:pt x="220" y="33"/>
                    </a:cubicBezTo>
                    <a:cubicBezTo>
                      <a:pt x="198" y="10"/>
                      <a:pt x="170" y="0"/>
                      <a:pt x="1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886;p49"/>
              <p:cNvSpPr/>
              <p:nvPr/>
            </p:nvSpPr>
            <p:spPr>
              <a:xfrm>
                <a:off x="-2370480" y="-976638"/>
                <a:ext cx="51281" cy="34513"/>
              </a:xfrm>
              <a:custGeom>
                <a:avLst/>
                <a:gdLst/>
                <a:ahLst/>
                <a:cxnLst/>
                <a:rect l="l" t="t" r="r" b="b"/>
                <a:pathLst>
                  <a:path w="367" h="247" extrusionOk="0">
                    <a:moveTo>
                      <a:pt x="177" y="0"/>
                    </a:moveTo>
                    <a:cubicBezTo>
                      <a:pt x="32" y="0"/>
                      <a:pt x="0" y="209"/>
                      <a:pt x="151" y="246"/>
                    </a:cubicBezTo>
                    <a:lnTo>
                      <a:pt x="177" y="246"/>
                    </a:lnTo>
                    <a:cubicBezTo>
                      <a:pt x="181" y="247"/>
                      <a:pt x="185" y="247"/>
                      <a:pt x="190" y="247"/>
                    </a:cubicBezTo>
                    <a:cubicBezTo>
                      <a:pt x="334" y="247"/>
                      <a:pt x="366" y="38"/>
                      <a:pt x="215" y="1"/>
                    </a:cubicBezTo>
                    <a:lnTo>
                      <a:pt x="190" y="1"/>
                    </a:lnTo>
                    <a:cubicBezTo>
                      <a:pt x="185" y="0"/>
                      <a:pt x="181" y="0"/>
                      <a:pt x="1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887;p49"/>
              <p:cNvSpPr/>
              <p:nvPr/>
            </p:nvSpPr>
            <p:spPr>
              <a:xfrm>
                <a:off x="-2630377" y="-669651"/>
                <a:ext cx="45552" cy="34793"/>
              </a:xfrm>
              <a:custGeom>
                <a:avLst/>
                <a:gdLst/>
                <a:ahLst/>
                <a:cxnLst/>
                <a:rect l="l" t="t" r="r" b="b"/>
                <a:pathLst>
                  <a:path w="326" h="249" extrusionOk="0">
                    <a:moveTo>
                      <a:pt x="164" y="0"/>
                    </a:moveTo>
                    <a:cubicBezTo>
                      <a:pt x="29" y="0"/>
                      <a:pt x="1" y="211"/>
                      <a:pt x="136" y="248"/>
                    </a:cubicBezTo>
                    <a:cubicBezTo>
                      <a:pt x="140" y="248"/>
                      <a:pt x="144" y="248"/>
                      <a:pt x="149" y="248"/>
                    </a:cubicBezTo>
                    <a:cubicBezTo>
                      <a:pt x="293" y="248"/>
                      <a:pt x="326" y="40"/>
                      <a:pt x="187" y="2"/>
                    </a:cubicBezTo>
                    <a:cubicBezTo>
                      <a:pt x="179" y="1"/>
                      <a:pt x="171" y="0"/>
                      <a:pt x="1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888;p49"/>
              <p:cNvSpPr/>
              <p:nvPr/>
            </p:nvSpPr>
            <p:spPr>
              <a:xfrm>
                <a:off x="-2792883" y="-577569"/>
                <a:ext cx="45412" cy="34793"/>
              </a:xfrm>
              <a:custGeom>
                <a:avLst/>
                <a:gdLst/>
                <a:ahLst/>
                <a:cxnLst/>
                <a:rect l="l" t="t" r="r" b="b"/>
                <a:pathLst>
                  <a:path w="325" h="249" extrusionOk="0">
                    <a:moveTo>
                      <a:pt x="163" y="1"/>
                    </a:moveTo>
                    <a:cubicBezTo>
                      <a:pt x="28" y="1"/>
                      <a:pt x="0" y="212"/>
                      <a:pt x="135" y="248"/>
                    </a:cubicBezTo>
                    <a:cubicBezTo>
                      <a:pt x="139" y="249"/>
                      <a:pt x="144" y="249"/>
                      <a:pt x="148" y="249"/>
                    </a:cubicBezTo>
                    <a:cubicBezTo>
                      <a:pt x="292" y="249"/>
                      <a:pt x="325" y="40"/>
                      <a:pt x="187" y="3"/>
                    </a:cubicBezTo>
                    <a:cubicBezTo>
                      <a:pt x="178" y="1"/>
                      <a:pt x="171"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 name="Google Shape;1889;p49"/>
            <p:cNvGrpSpPr/>
            <p:nvPr/>
          </p:nvGrpSpPr>
          <p:grpSpPr>
            <a:xfrm>
              <a:off x="-4469779" y="250050"/>
              <a:ext cx="3127571" cy="1129995"/>
              <a:chOff x="-4469779" y="250050"/>
              <a:chExt cx="3127571" cy="1129995"/>
            </a:xfrm>
          </p:grpSpPr>
          <p:sp>
            <p:nvSpPr>
              <p:cNvPr id="53" name="Google Shape;1890;p49"/>
              <p:cNvSpPr/>
              <p:nvPr/>
            </p:nvSpPr>
            <p:spPr>
              <a:xfrm>
                <a:off x="-3799496" y="524759"/>
                <a:ext cx="58128" cy="36609"/>
              </a:xfrm>
              <a:custGeom>
                <a:avLst/>
                <a:gdLst/>
                <a:ahLst/>
                <a:cxnLst/>
                <a:rect l="l" t="t" r="r" b="b"/>
                <a:pathLst>
                  <a:path w="416" h="262" extrusionOk="0">
                    <a:moveTo>
                      <a:pt x="164" y="0"/>
                    </a:moveTo>
                    <a:cubicBezTo>
                      <a:pt x="29" y="0"/>
                      <a:pt x="1" y="211"/>
                      <a:pt x="136" y="248"/>
                    </a:cubicBezTo>
                    <a:lnTo>
                      <a:pt x="226" y="261"/>
                    </a:lnTo>
                    <a:cubicBezTo>
                      <a:pt x="230" y="261"/>
                      <a:pt x="234" y="261"/>
                      <a:pt x="238" y="261"/>
                    </a:cubicBezTo>
                    <a:cubicBezTo>
                      <a:pt x="371" y="261"/>
                      <a:pt x="416" y="53"/>
                      <a:pt x="265" y="15"/>
                    </a:cubicBezTo>
                    <a:lnTo>
                      <a:pt x="187" y="2"/>
                    </a:lnTo>
                    <a:cubicBezTo>
                      <a:pt x="179" y="1"/>
                      <a:pt x="172" y="0"/>
                      <a:pt x="1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891;p49"/>
              <p:cNvSpPr/>
              <p:nvPr/>
            </p:nvSpPr>
            <p:spPr>
              <a:xfrm>
                <a:off x="-3449193" y="314186"/>
                <a:ext cx="36609" cy="36889"/>
              </a:xfrm>
              <a:custGeom>
                <a:avLst/>
                <a:gdLst/>
                <a:ahLst/>
                <a:cxnLst/>
                <a:rect l="l" t="t" r="r" b="b"/>
                <a:pathLst>
                  <a:path w="262" h="264" extrusionOk="0">
                    <a:moveTo>
                      <a:pt x="129" y="1"/>
                    </a:moveTo>
                    <a:cubicBezTo>
                      <a:pt x="77" y="1"/>
                      <a:pt x="25" y="32"/>
                      <a:pt x="8" y="100"/>
                    </a:cubicBezTo>
                    <a:lnTo>
                      <a:pt x="8" y="126"/>
                    </a:lnTo>
                    <a:cubicBezTo>
                      <a:pt x="1" y="213"/>
                      <a:pt x="67" y="263"/>
                      <a:pt x="133" y="263"/>
                    </a:cubicBezTo>
                    <a:cubicBezTo>
                      <a:pt x="185" y="263"/>
                      <a:pt x="237" y="232"/>
                      <a:pt x="254" y="164"/>
                    </a:cubicBezTo>
                    <a:lnTo>
                      <a:pt x="254" y="138"/>
                    </a:lnTo>
                    <a:cubicBezTo>
                      <a:pt x="261" y="51"/>
                      <a:pt x="195" y="1"/>
                      <a:pt x="1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892;p49"/>
              <p:cNvSpPr/>
              <p:nvPr/>
            </p:nvSpPr>
            <p:spPr>
              <a:xfrm>
                <a:off x="-3290181" y="639477"/>
                <a:ext cx="46390" cy="37727"/>
              </a:xfrm>
              <a:custGeom>
                <a:avLst/>
                <a:gdLst/>
                <a:ahLst/>
                <a:cxnLst/>
                <a:rect l="l" t="t" r="r" b="b"/>
                <a:pathLst>
                  <a:path w="332" h="270" extrusionOk="0">
                    <a:moveTo>
                      <a:pt x="156" y="0"/>
                    </a:moveTo>
                    <a:cubicBezTo>
                      <a:pt x="73" y="0"/>
                      <a:pt x="1" y="88"/>
                      <a:pt x="47" y="190"/>
                    </a:cubicBezTo>
                    <a:lnTo>
                      <a:pt x="73" y="216"/>
                    </a:lnTo>
                    <a:cubicBezTo>
                      <a:pt x="99" y="253"/>
                      <a:pt x="134" y="269"/>
                      <a:pt x="168" y="269"/>
                    </a:cubicBezTo>
                    <a:cubicBezTo>
                      <a:pt x="252" y="269"/>
                      <a:pt x="331" y="175"/>
                      <a:pt x="267" y="74"/>
                    </a:cubicBezTo>
                    <a:lnTo>
                      <a:pt x="254" y="48"/>
                    </a:lnTo>
                    <a:cubicBezTo>
                      <a:pt x="224" y="14"/>
                      <a:pt x="189" y="0"/>
                      <a:pt x="1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893;p49"/>
              <p:cNvSpPr/>
              <p:nvPr/>
            </p:nvSpPr>
            <p:spPr>
              <a:xfrm>
                <a:off x="-3623716" y="921033"/>
                <a:ext cx="37587" cy="36470"/>
              </a:xfrm>
              <a:custGeom>
                <a:avLst/>
                <a:gdLst/>
                <a:ahLst/>
                <a:cxnLst/>
                <a:rect l="l" t="t" r="r" b="b"/>
                <a:pathLst>
                  <a:path w="269" h="261" extrusionOk="0">
                    <a:moveTo>
                      <a:pt x="132" y="1"/>
                    </a:moveTo>
                    <a:cubicBezTo>
                      <a:pt x="81" y="1"/>
                      <a:pt x="32" y="28"/>
                      <a:pt x="16" y="89"/>
                    </a:cubicBezTo>
                    <a:lnTo>
                      <a:pt x="16" y="115"/>
                    </a:lnTo>
                    <a:cubicBezTo>
                      <a:pt x="1" y="205"/>
                      <a:pt x="69" y="260"/>
                      <a:pt x="138" y="260"/>
                    </a:cubicBezTo>
                    <a:cubicBezTo>
                      <a:pt x="189" y="260"/>
                      <a:pt x="240" y="231"/>
                      <a:pt x="261" y="166"/>
                    </a:cubicBezTo>
                    <a:lnTo>
                      <a:pt x="261" y="141"/>
                    </a:lnTo>
                    <a:cubicBezTo>
                      <a:pt x="269" y="51"/>
                      <a:pt x="199" y="1"/>
                      <a:pt x="1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894;p49"/>
              <p:cNvSpPr/>
              <p:nvPr/>
            </p:nvSpPr>
            <p:spPr>
              <a:xfrm>
                <a:off x="-4107879" y="819030"/>
                <a:ext cx="38565" cy="40103"/>
              </a:xfrm>
              <a:custGeom>
                <a:avLst/>
                <a:gdLst/>
                <a:ahLst/>
                <a:cxnLst/>
                <a:rect l="l" t="t" r="r" b="b"/>
                <a:pathLst>
                  <a:path w="276" h="287" extrusionOk="0">
                    <a:moveTo>
                      <a:pt x="133" y="1"/>
                    </a:moveTo>
                    <a:cubicBezTo>
                      <a:pt x="81" y="1"/>
                      <a:pt x="31" y="30"/>
                      <a:pt x="15" y="95"/>
                    </a:cubicBezTo>
                    <a:lnTo>
                      <a:pt x="15" y="146"/>
                    </a:lnTo>
                    <a:cubicBezTo>
                      <a:pt x="0" y="236"/>
                      <a:pt x="66" y="286"/>
                      <a:pt x="135" y="286"/>
                    </a:cubicBezTo>
                    <a:cubicBezTo>
                      <a:pt x="186" y="286"/>
                      <a:pt x="239" y="259"/>
                      <a:pt x="261" y="198"/>
                    </a:cubicBezTo>
                    <a:lnTo>
                      <a:pt x="261" y="146"/>
                    </a:lnTo>
                    <a:cubicBezTo>
                      <a:pt x="276" y="56"/>
                      <a:pt x="203" y="1"/>
                      <a:pt x="1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895;p49"/>
              <p:cNvSpPr/>
              <p:nvPr/>
            </p:nvSpPr>
            <p:spPr>
              <a:xfrm>
                <a:off x="-3188038" y="1114279"/>
                <a:ext cx="58128" cy="38426"/>
              </a:xfrm>
              <a:custGeom>
                <a:avLst/>
                <a:gdLst/>
                <a:ahLst/>
                <a:cxnLst/>
                <a:rect l="l" t="t" r="r" b="b"/>
                <a:pathLst>
                  <a:path w="416" h="275" extrusionOk="0">
                    <a:moveTo>
                      <a:pt x="186" y="0"/>
                    </a:moveTo>
                    <a:cubicBezTo>
                      <a:pt x="82" y="0"/>
                      <a:pt x="0" y="135"/>
                      <a:pt x="105" y="219"/>
                    </a:cubicBezTo>
                    <a:lnTo>
                      <a:pt x="144" y="245"/>
                    </a:lnTo>
                    <a:cubicBezTo>
                      <a:pt x="170" y="266"/>
                      <a:pt x="197" y="274"/>
                      <a:pt x="224" y="274"/>
                    </a:cubicBezTo>
                    <a:cubicBezTo>
                      <a:pt x="329" y="274"/>
                      <a:pt x="415" y="136"/>
                      <a:pt x="312" y="64"/>
                    </a:cubicBezTo>
                    <a:lnTo>
                      <a:pt x="260" y="25"/>
                    </a:lnTo>
                    <a:cubicBezTo>
                      <a:pt x="235" y="8"/>
                      <a:pt x="210" y="0"/>
                      <a:pt x="1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896;p49"/>
              <p:cNvSpPr/>
              <p:nvPr/>
            </p:nvSpPr>
            <p:spPr>
              <a:xfrm>
                <a:off x="-2421202" y="1133841"/>
                <a:ext cx="47229" cy="34933"/>
              </a:xfrm>
              <a:custGeom>
                <a:avLst/>
                <a:gdLst/>
                <a:ahLst/>
                <a:cxnLst/>
                <a:rect l="l" t="t" r="r" b="b"/>
                <a:pathLst>
                  <a:path w="338" h="250" extrusionOk="0">
                    <a:moveTo>
                      <a:pt x="178" y="1"/>
                    </a:moveTo>
                    <a:cubicBezTo>
                      <a:pt x="33" y="1"/>
                      <a:pt x="1" y="209"/>
                      <a:pt x="152" y="247"/>
                    </a:cubicBezTo>
                    <a:cubicBezTo>
                      <a:pt x="160" y="248"/>
                      <a:pt x="168" y="249"/>
                      <a:pt x="175" y="249"/>
                    </a:cubicBezTo>
                    <a:cubicBezTo>
                      <a:pt x="310" y="249"/>
                      <a:pt x="338" y="38"/>
                      <a:pt x="191" y="1"/>
                    </a:cubicBezTo>
                    <a:cubicBezTo>
                      <a:pt x="186" y="1"/>
                      <a:pt x="182" y="1"/>
                      <a:pt x="1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897;p49"/>
              <p:cNvSpPr/>
              <p:nvPr/>
            </p:nvSpPr>
            <p:spPr>
              <a:xfrm>
                <a:off x="-2489809" y="739105"/>
                <a:ext cx="46949" cy="37448"/>
              </a:xfrm>
              <a:custGeom>
                <a:avLst/>
                <a:gdLst/>
                <a:ahLst/>
                <a:cxnLst/>
                <a:rect l="l" t="t" r="r" b="b"/>
                <a:pathLst>
                  <a:path w="336" h="268" extrusionOk="0">
                    <a:moveTo>
                      <a:pt x="161" y="1"/>
                    </a:moveTo>
                    <a:cubicBezTo>
                      <a:pt x="77" y="1"/>
                      <a:pt x="1" y="94"/>
                      <a:pt x="48" y="188"/>
                    </a:cubicBezTo>
                    <a:lnTo>
                      <a:pt x="74" y="214"/>
                    </a:lnTo>
                    <a:cubicBezTo>
                      <a:pt x="100" y="252"/>
                      <a:pt x="136" y="268"/>
                      <a:pt x="170" y="268"/>
                    </a:cubicBezTo>
                    <a:cubicBezTo>
                      <a:pt x="255" y="268"/>
                      <a:pt x="336" y="176"/>
                      <a:pt x="281" y="85"/>
                    </a:cubicBezTo>
                    <a:lnTo>
                      <a:pt x="255" y="46"/>
                    </a:lnTo>
                    <a:cubicBezTo>
                      <a:pt x="226" y="14"/>
                      <a:pt x="193" y="1"/>
                      <a:pt x="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898;p49"/>
              <p:cNvSpPr/>
              <p:nvPr/>
            </p:nvSpPr>
            <p:spPr>
              <a:xfrm>
                <a:off x="-2761164" y="441340"/>
                <a:ext cx="59665" cy="36050"/>
              </a:xfrm>
              <a:custGeom>
                <a:avLst/>
                <a:gdLst/>
                <a:ahLst/>
                <a:cxnLst/>
                <a:rect l="l" t="t" r="r" b="b"/>
                <a:pathLst>
                  <a:path w="427" h="258" extrusionOk="0">
                    <a:moveTo>
                      <a:pt x="239" y="0"/>
                    </a:moveTo>
                    <a:cubicBezTo>
                      <a:pt x="229" y="0"/>
                      <a:pt x="217" y="1"/>
                      <a:pt x="205" y="4"/>
                    </a:cubicBezTo>
                    <a:lnTo>
                      <a:pt x="141" y="17"/>
                    </a:lnTo>
                    <a:cubicBezTo>
                      <a:pt x="1" y="64"/>
                      <a:pt x="60" y="258"/>
                      <a:pt x="187" y="258"/>
                    </a:cubicBezTo>
                    <a:cubicBezTo>
                      <a:pt x="201" y="258"/>
                      <a:pt x="216" y="255"/>
                      <a:pt x="231" y="250"/>
                    </a:cubicBezTo>
                    <a:lnTo>
                      <a:pt x="283" y="237"/>
                    </a:lnTo>
                    <a:cubicBezTo>
                      <a:pt x="426" y="201"/>
                      <a:pt x="371" y="0"/>
                      <a:pt x="2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899;p49"/>
              <p:cNvSpPr/>
              <p:nvPr/>
            </p:nvSpPr>
            <p:spPr>
              <a:xfrm>
                <a:off x="-2383195" y="372314"/>
                <a:ext cx="48207" cy="37448"/>
              </a:xfrm>
              <a:custGeom>
                <a:avLst/>
                <a:gdLst/>
                <a:ahLst/>
                <a:cxnLst/>
                <a:rect l="l" t="t" r="r" b="b"/>
                <a:pathLst>
                  <a:path w="345" h="268" extrusionOk="0">
                    <a:moveTo>
                      <a:pt x="161" y="0"/>
                    </a:moveTo>
                    <a:cubicBezTo>
                      <a:pt x="77" y="0"/>
                      <a:pt x="1" y="94"/>
                      <a:pt x="48" y="188"/>
                    </a:cubicBezTo>
                    <a:lnTo>
                      <a:pt x="74" y="214"/>
                    </a:lnTo>
                    <a:cubicBezTo>
                      <a:pt x="100" y="252"/>
                      <a:pt x="137" y="267"/>
                      <a:pt x="173" y="267"/>
                    </a:cubicBezTo>
                    <a:cubicBezTo>
                      <a:pt x="260" y="267"/>
                      <a:pt x="345" y="176"/>
                      <a:pt x="281" y="85"/>
                    </a:cubicBezTo>
                    <a:lnTo>
                      <a:pt x="255" y="46"/>
                    </a:lnTo>
                    <a:cubicBezTo>
                      <a:pt x="226" y="14"/>
                      <a:pt x="193" y="0"/>
                      <a:pt x="1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900;p49"/>
              <p:cNvSpPr/>
              <p:nvPr/>
            </p:nvSpPr>
            <p:spPr>
              <a:xfrm>
                <a:off x="-3052361" y="338639"/>
                <a:ext cx="47648" cy="37727"/>
              </a:xfrm>
              <a:custGeom>
                <a:avLst/>
                <a:gdLst/>
                <a:ahLst/>
                <a:cxnLst/>
                <a:rect l="l" t="t" r="r" b="b"/>
                <a:pathLst>
                  <a:path w="341" h="270" extrusionOk="0">
                    <a:moveTo>
                      <a:pt x="168" y="1"/>
                    </a:moveTo>
                    <a:cubicBezTo>
                      <a:pt x="80" y="1"/>
                      <a:pt x="1" y="95"/>
                      <a:pt x="65" y="196"/>
                    </a:cubicBezTo>
                    <a:lnTo>
                      <a:pt x="78" y="222"/>
                    </a:lnTo>
                    <a:cubicBezTo>
                      <a:pt x="108" y="255"/>
                      <a:pt x="144" y="270"/>
                      <a:pt x="178" y="270"/>
                    </a:cubicBezTo>
                    <a:cubicBezTo>
                      <a:pt x="264" y="270"/>
                      <a:pt x="340" y="181"/>
                      <a:pt x="285" y="80"/>
                    </a:cubicBezTo>
                    <a:lnTo>
                      <a:pt x="272" y="54"/>
                    </a:lnTo>
                    <a:cubicBezTo>
                      <a:pt x="242" y="16"/>
                      <a:pt x="204" y="1"/>
                      <a:pt x="1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901;p49"/>
              <p:cNvSpPr/>
              <p:nvPr/>
            </p:nvSpPr>
            <p:spPr>
              <a:xfrm>
                <a:off x="-1911328" y="888895"/>
                <a:ext cx="38286" cy="40382"/>
              </a:xfrm>
              <a:custGeom>
                <a:avLst/>
                <a:gdLst/>
                <a:ahLst/>
                <a:cxnLst/>
                <a:rect l="l" t="t" r="r" b="b"/>
                <a:pathLst>
                  <a:path w="274" h="289" extrusionOk="0">
                    <a:moveTo>
                      <a:pt x="141" y="0"/>
                    </a:moveTo>
                    <a:cubicBezTo>
                      <a:pt x="89" y="0"/>
                      <a:pt x="37" y="31"/>
                      <a:pt x="20" y="99"/>
                    </a:cubicBezTo>
                    <a:lnTo>
                      <a:pt x="7" y="151"/>
                    </a:lnTo>
                    <a:cubicBezTo>
                      <a:pt x="0" y="238"/>
                      <a:pt x="66" y="288"/>
                      <a:pt x="132" y="288"/>
                    </a:cubicBezTo>
                    <a:cubicBezTo>
                      <a:pt x="184" y="288"/>
                      <a:pt x="236" y="258"/>
                      <a:pt x="253" y="190"/>
                    </a:cubicBezTo>
                    <a:lnTo>
                      <a:pt x="266" y="138"/>
                    </a:lnTo>
                    <a:cubicBezTo>
                      <a:pt x="273" y="51"/>
                      <a:pt x="207" y="0"/>
                      <a:pt x="1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902;p49"/>
              <p:cNvSpPr/>
              <p:nvPr/>
            </p:nvSpPr>
            <p:spPr>
              <a:xfrm>
                <a:off x="-1604342" y="658620"/>
                <a:ext cx="47648" cy="34653"/>
              </a:xfrm>
              <a:custGeom>
                <a:avLst/>
                <a:gdLst/>
                <a:ahLst/>
                <a:cxnLst/>
                <a:rect l="l" t="t" r="r" b="b"/>
                <a:pathLst>
                  <a:path w="341" h="248" extrusionOk="0">
                    <a:moveTo>
                      <a:pt x="177" y="1"/>
                    </a:moveTo>
                    <a:cubicBezTo>
                      <a:pt x="33" y="1"/>
                      <a:pt x="0" y="209"/>
                      <a:pt x="151" y="247"/>
                    </a:cubicBezTo>
                    <a:cubicBezTo>
                      <a:pt x="155" y="247"/>
                      <a:pt x="159" y="247"/>
                      <a:pt x="163" y="247"/>
                    </a:cubicBezTo>
                    <a:cubicBezTo>
                      <a:pt x="296" y="247"/>
                      <a:pt x="341" y="39"/>
                      <a:pt x="190" y="1"/>
                    </a:cubicBezTo>
                    <a:cubicBezTo>
                      <a:pt x="185" y="1"/>
                      <a:pt x="181" y="1"/>
                      <a:pt x="1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903;p49"/>
              <p:cNvSpPr/>
              <p:nvPr/>
            </p:nvSpPr>
            <p:spPr>
              <a:xfrm>
                <a:off x="-1391813" y="1016608"/>
                <a:ext cx="49604" cy="39683"/>
              </a:xfrm>
              <a:custGeom>
                <a:avLst/>
                <a:gdLst/>
                <a:ahLst/>
                <a:cxnLst/>
                <a:rect l="l" t="t" r="r" b="b"/>
                <a:pathLst>
                  <a:path w="355" h="284" extrusionOk="0">
                    <a:moveTo>
                      <a:pt x="178" y="0"/>
                    </a:moveTo>
                    <a:cubicBezTo>
                      <a:pt x="90" y="0"/>
                      <a:pt x="0" y="100"/>
                      <a:pt x="65" y="194"/>
                    </a:cubicBezTo>
                    <a:lnTo>
                      <a:pt x="91" y="233"/>
                    </a:lnTo>
                    <a:cubicBezTo>
                      <a:pt x="117" y="269"/>
                      <a:pt x="150" y="284"/>
                      <a:pt x="183" y="284"/>
                    </a:cubicBezTo>
                    <a:cubicBezTo>
                      <a:pt x="269" y="284"/>
                      <a:pt x="354" y="184"/>
                      <a:pt x="298" y="90"/>
                    </a:cubicBezTo>
                    <a:lnTo>
                      <a:pt x="272" y="51"/>
                    </a:lnTo>
                    <a:cubicBezTo>
                      <a:pt x="247" y="15"/>
                      <a:pt x="213" y="0"/>
                      <a:pt x="1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904;p49"/>
              <p:cNvSpPr/>
              <p:nvPr/>
            </p:nvSpPr>
            <p:spPr>
              <a:xfrm>
                <a:off x="-1840625" y="512044"/>
                <a:ext cx="45412" cy="34793"/>
              </a:xfrm>
              <a:custGeom>
                <a:avLst/>
                <a:gdLst/>
                <a:ahLst/>
                <a:cxnLst/>
                <a:rect l="l" t="t" r="r" b="b"/>
                <a:pathLst>
                  <a:path w="325" h="249" extrusionOk="0">
                    <a:moveTo>
                      <a:pt x="162" y="1"/>
                    </a:moveTo>
                    <a:cubicBezTo>
                      <a:pt x="28" y="1"/>
                      <a:pt x="1" y="200"/>
                      <a:pt x="135" y="248"/>
                    </a:cubicBezTo>
                    <a:cubicBezTo>
                      <a:pt x="139" y="249"/>
                      <a:pt x="144" y="249"/>
                      <a:pt x="148" y="249"/>
                    </a:cubicBezTo>
                    <a:cubicBezTo>
                      <a:pt x="292" y="249"/>
                      <a:pt x="325" y="40"/>
                      <a:pt x="187" y="3"/>
                    </a:cubicBezTo>
                    <a:cubicBezTo>
                      <a:pt x="178" y="1"/>
                      <a:pt x="170" y="1"/>
                      <a:pt x="1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905;p49"/>
              <p:cNvSpPr/>
              <p:nvPr/>
            </p:nvSpPr>
            <p:spPr>
              <a:xfrm>
                <a:off x="-2202525" y="727367"/>
                <a:ext cx="45971" cy="34513"/>
              </a:xfrm>
              <a:custGeom>
                <a:avLst/>
                <a:gdLst/>
                <a:ahLst/>
                <a:cxnLst/>
                <a:rect l="l" t="t" r="r" b="b"/>
                <a:pathLst>
                  <a:path w="329" h="247" extrusionOk="0">
                    <a:moveTo>
                      <a:pt x="177" y="0"/>
                    </a:moveTo>
                    <a:cubicBezTo>
                      <a:pt x="33" y="0"/>
                      <a:pt x="0" y="209"/>
                      <a:pt x="139" y="246"/>
                    </a:cubicBezTo>
                    <a:cubicBezTo>
                      <a:pt x="143" y="247"/>
                      <a:pt x="147" y="247"/>
                      <a:pt x="152" y="247"/>
                    </a:cubicBezTo>
                    <a:cubicBezTo>
                      <a:pt x="296" y="247"/>
                      <a:pt x="329" y="38"/>
                      <a:pt x="190" y="1"/>
                    </a:cubicBezTo>
                    <a:cubicBezTo>
                      <a:pt x="186" y="0"/>
                      <a:pt x="182" y="0"/>
                      <a:pt x="1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906;p49"/>
              <p:cNvSpPr/>
              <p:nvPr/>
            </p:nvSpPr>
            <p:spPr>
              <a:xfrm>
                <a:off x="-1983289" y="1213208"/>
                <a:ext cx="46530" cy="33256"/>
              </a:xfrm>
              <a:custGeom>
                <a:avLst/>
                <a:gdLst/>
                <a:ahLst/>
                <a:cxnLst/>
                <a:rect l="l" t="t" r="r" b="b"/>
                <a:pathLst>
                  <a:path w="333" h="238" extrusionOk="0">
                    <a:moveTo>
                      <a:pt x="161" y="0"/>
                    </a:moveTo>
                    <a:cubicBezTo>
                      <a:pt x="27" y="0"/>
                      <a:pt x="1" y="198"/>
                      <a:pt x="147" y="235"/>
                    </a:cubicBezTo>
                    <a:cubicBezTo>
                      <a:pt x="156" y="237"/>
                      <a:pt x="164" y="237"/>
                      <a:pt x="172" y="237"/>
                    </a:cubicBezTo>
                    <a:cubicBezTo>
                      <a:pt x="306" y="237"/>
                      <a:pt x="333" y="39"/>
                      <a:pt x="186" y="2"/>
                    </a:cubicBezTo>
                    <a:cubicBezTo>
                      <a:pt x="177" y="1"/>
                      <a:pt x="169" y="0"/>
                      <a:pt x="1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907;p49"/>
              <p:cNvSpPr/>
              <p:nvPr/>
            </p:nvSpPr>
            <p:spPr>
              <a:xfrm>
                <a:off x="-2599916" y="1334912"/>
                <a:ext cx="38426" cy="39963"/>
              </a:xfrm>
              <a:custGeom>
                <a:avLst/>
                <a:gdLst/>
                <a:ahLst/>
                <a:cxnLst/>
                <a:rect l="l" t="t" r="r" b="b"/>
                <a:pathLst>
                  <a:path w="275" h="286" extrusionOk="0">
                    <a:moveTo>
                      <a:pt x="137" y="0"/>
                    </a:moveTo>
                    <a:cubicBezTo>
                      <a:pt x="87" y="0"/>
                      <a:pt x="38" y="28"/>
                      <a:pt x="21" y="88"/>
                    </a:cubicBezTo>
                    <a:lnTo>
                      <a:pt x="8" y="140"/>
                    </a:lnTo>
                    <a:cubicBezTo>
                      <a:pt x="1" y="230"/>
                      <a:pt x="72" y="285"/>
                      <a:pt x="140" y="285"/>
                    </a:cubicBezTo>
                    <a:cubicBezTo>
                      <a:pt x="190" y="285"/>
                      <a:pt x="238" y="257"/>
                      <a:pt x="254" y="192"/>
                    </a:cubicBezTo>
                    <a:lnTo>
                      <a:pt x="267" y="140"/>
                    </a:lnTo>
                    <a:cubicBezTo>
                      <a:pt x="274" y="51"/>
                      <a:pt x="205" y="0"/>
                      <a:pt x="1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908;p49"/>
              <p:cNvSpPr/>
              <p:nvPr/>
            </p:nvSpPr>
            <p:spPr>
              <a:xfrm>
                <a:off x="-2939599" y="742458"/>
                <a:ext cx="37587" cy="36749"/>
              </a:xfrm>
              <a:custGeom>
                <a:avLst/>
                <a:gdLst/>
                <a:ahLst/>
                <a:cxnLst/>
                <a:rect l="l" t="t" r="r" b="b"/>
                <a:pathLst>
                  <a:path w="269" h="263" extrusionOk="0">
                    <a:moveTo>
                      <a:pt x="133" y="1"/>
                    </a:moveTo>
                    <a:cubicBezTo>
                      <a:pt x="79" y="1"/>
                      <a:pt x="25" y="31"/>
                      <a:pt x="8" y="100"/>
                    </a:cubicBezTo>
                    <a:lnTo>
                      <a:pt x="8" y="125"/>
                    </a:lnTo>
                    <a:cubicBezTo>
                      <a:pt x="1" y="213"/>
                      <a:pt x="67" y="263"/>
                      <a:pt x="133" y="263"/>
                    </a:cubicBezTo>
                    <a:cubicBezTo>
                      <a:pt x="185" y="263"/>
                      <a:pt x="237" y="232"/>
                      <a:pt x="254" y="164"/>
                    </a:cubicBezTo>
                    <a:lnTo>
                      <a:pt x="254" y="138"/>
                    </a:lnTo>
                    <a:cubicBezTo>
                      <a:pt x="268" y="51"/>
                      <a:pt x="201" y="1"/>
                      <a:pt x="1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909;p49"/>
              <p:cNvSpPr/>
              <p:nvPr/>
            </p:nvSpPr>
            <p:spPr>
              <a:xfrm>
                <a:off x="-3403362" y="1342318"/>
                <a:ext cx="47508" cy="37727"/>
              </a:xfrm>
              <a:custGeom>
                <a:avLst/>
                <a:gdLst/>
                <a:ahLst/>
                <a:cxnLst/>
                <a:rect l="l" t="t" r="r" b="b"/>
                <a:pathLst>
                  <a:path w="340" h="270" extrusionOk="0">
                    <a:moveTo>
                      <a:pt x="161" y="0"/>
                    </a:moveTo>
                    <a:cubicBezTo>
                      <a:pt x="76" y="0"/>
                      <a:pt x="0" y="86"/>
                      <a:pt x="55" y="178"/>
                    </a:cubicBezTo>
                    <a:lnTo>
                      <a:pt x="68" y="216"/>
                    </a:lnTo>
                    <a:cubicBezTo>
                      <a:pt x="98" y="254"/>
                      <a:pt x="136" y="270"/>
                      <a:pt x="172" y="270"/>
                    </a:cubicBezTo>
                    <a:cubicBezTo>
                      <a:pt x="260" y="270"/>
                      <a:pt x="339" y="175"/>
                      <a:pt x="275" y="74"/>
                    </a:cubicBezTo>
                    <a:lnTo>
                      <a:pt x="262" y="48"/>
                    </a:lnTo>
                    <a:cubicBezTo>
                      <a:pt x="232" y="15"/>
                      <a:pt x="196" y="0"/>
                      <a:pt x="1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910;p49"/>
              <p:cNvSpPr/>
              <p:nvPr/>
            </p:nvSpPr>
            <p:spPr>
              <a:xfrm>
                <a:off x="-3537782" y="1086892"/>
                <a:ext cx="47648" cy="34653"/>
              </a:xfrm>
              <a:custGeom>
                <a:avLst/>
                <a:gdLst/>
                <a:ahLst/>
                <a:cxnLst/>
                <a:rect l="l" t="t" r="r" b="b"/>
                <a:pathLst>
                  <a:path w="341" h="248" extrusionOk="0">
                    <a:moveTo>
                      <a:pt x="177" y="1"/>
                    </a:moveTo>
                    <a:cubicBezTo>
                      <a:pt x="32" y="1"/>
                      <a:pt x="0" y="209"/>
                      <a:pt x="151" y="247"/>
                    </a:cubicBezTo>
                    <a:cubicBezTo>
                      <a:pt x="155" y="247"/>
                      <a:pt x="160" y="247"/>
                      <a:pt x="164" y="247"/>
                    </a:cubicBezTo>
                    <a:cubicBezTo>
                      <a:pt x="308" y="247"/>
                      <a:pt x="340" y="39"/>
                      <a:pt x="190" y="1"/>
                    </a:cubicBezTo>
                    <a:cubicBezTo>
                      <a:pt x="185" y="1"/>
                      <a:pt x="181" y="1"/>
                      <a:pt x="1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911;p49"/>
              <p:cNvSpPr/>
              <p:nvPr/>
            </p:nvSpPr>
            <p:spPr>
              <a:xfrm>
                <a:off x="-4032285" y="1135518"/>
                <a:ext cx="49325" cy="39404"/>
              </a:xfrm>
              <a:custGeom>
                <a:avLst/>
                <a:gdLst/>
                <a:ahLst/>
                <a:cxnLst/>
                <a:rect l="l" t="t" r="r" b="b"/>
                <a:pathLst>
                  <a:path w="353" h="282" extrusionOk="0">
                    <a:moveTo>
                      <a:pt x="167" y="1"/>
                    </a:moveTo>
                    <a:cubicBezTo>
                      <a:pt x="83" y="1"/>
                      <a:pt x="1" y="95"/>
                      <a:pt x="56" y="196"/>
                    </a:cubicBezTo>
                    <a:lnTo>
                      <a:pt x="82" y="222"/>
                    </a:lnTo>
                    <a:cubicBezTo>
                      <a:pt x="109" y="264"/>
                      <a:pt x="145" y="281"/>
                      <a:pt x="182" y="281"/>
                    </a:cubicBezTo>
                    <a:cubicBezTo>
                      <a:pt x="269" y="281"/>
                      <a:pt x="352" y="184"/>
                      <a:pt x="289" y="93"/>
                    </a:cubicBezTo>
                    <a:lnTo>
                      <a:pt x="263" y="54"/>
                    </a:lnTo>
                    <a:cubicBezTo>
                      <a:pt x="237" y="16"/>
                      <a:pt x="202" y="1"/>
                      <a:pt x="1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912;p49"/>
              <p:cNvSpPr/>
              <p:nvPr/>
            </p:nvSpPr>
            <p:spPr>
              <a:xfrm>
                <a:off x="-4469779" y="954847"/>
                <a:ext cx="47229" cy="34793"/>
              </a:xfrm>
              <a:custGeom>
                <a:avLst/>
                <a:gdLst/>
                <a:ahLst/>
                <a:cxnLst/>
                <a:rect l="l" t="t" r="r" b="b"/>
                <a:pathLst>
                  <a:path w="338" h="249" extrusionOk="0">
                    <a:moveTo>
                      <a:pt x="163" y="0"/>
                    </a:moveTo>
                    <a:cubicBezTo>
                      <a:pt x="28" y="0"/>
                      <a:pt x="1" y="211"/>
                      <a:pt x="148" y="248"/>
                    </a:cubicBezTo>
                    <a:cubicBezTo>
                      <a:pt x="152" y="248"/>
                      <a:pt x="157" y="248"/>
                      <a:pt x="161" y="248"/>
                    </a:cubicBezTo>
                    <a:cubicBezTo>
                      <a:pt x="305" y="248"/>
                      <a:pt x="337" y="40"/>
                      <a:pt x="187" y="2"/>
                    </a:cubicBezTo>
                    <a:cubicBezTo>
                      <a:pt x="179" y="1"/>
                      <a:pt x="171" y="0"/>
                      <a:pt x="1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913;p49"/>
              <p:cNvSpPr/>
              <p:nvPr/>
            </p:nvSpPr>
            <p:spPr>
              <a:xfrm>
                <a:off x="-4072667" y="566538"/>
                <a:ext cx="50862" cy="34793"/>
              </a:xfrm>
              <a:custGeom>
                <a:avLst/>
                <a:gdLst/>
                <a:ahLst/>
                <a:cxnLst/>
                <a:rect l="l" t="t" r="r" b="b"/>
                <a:pathLst>
                  <a:path w="364" h="249" extrusionOk="0">
                    <a:moveTo>
                      <a:pt x="190" y="0"/>
                    </a:moveTo>
                    <a:cubicBezTo>
                      <a:pt x="45" y="0"/>
                      <a:pt x="0" y="209"/>
                      <a:pt x="151" y="246"/>
                    </a:cubicBezTo>
                    <a:lnTo>
                      <a:pt x="177" y="246"/>
                    </a:lnTo>
                    <a:cubicBezTo>
                      <a:pt x="185" y="248"/>
                      <a:pt x="193" y="248"/>
                      <a:pt x="200" y="248"/>
                    </a:cubicBezTo>
                    <a:cubicBezTo>
                      <a:pt x="336" y="248"/>
                      <a:pt x="363" y="37"/>
                      <a:pt x="229" y="1"/>
                    </a:cubicBezTo>
                    <a:lnTo>
                      <a:pt x="203" y="1"/>
                    </a:lnTo>
                    <a:cubicBezTo>
                      <a:pt x="198" y="0"/>
                      <a:pt x="194" y="0"/>
                      <a:pt x="1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914;p49"/>
              <p:cNvSpPr/>
              <p:nvPr/>
            </p:nvSpPr>
            <p:spPr>
              <a:xfrm>
                <a:off x="-3698192" y="250050"/>
                <a:ext cx="53936" cy="35072"/>
              </a:xfrm>
              <a:custGeom>
                <a:avLst/>
                <a:gdLst/>
                <a:ahLst/>
                <a:cxnLst/>
                <a:rect l="l" t="t" r="r" b="b"/>
                <a:pathLst>
                  <a:path w="386" h="251" extrusionOk="0">
                    <a:moveTo>
                      <a:pt x="163" y="1"/>
                    </a:moveTo>
                    <a:cubicBezTo>
                      <a:pt x="28" y="1"/>
                      <a:pt x="1" y="212"/>
                      <a:pt x="148" y="248"/>
                    </a:cubicBezTo>
                    <a:lnTo>
                      <a:pt x="200" y="248"/>
                    </a:lnTo>
                    <a:cubicBezTo>
                      <a:pt x="207" y="250"/>
                      <a:pt x="214" y="250"/>
                      <a:pt x="221" y="250"/>
                    </a:cubicBezTo>
                    <a:cubicBezTo>
                      <a:pt x="347" y="250"/>
                      <a:pt x="385" y="39"/>
                      <a:pt x="238" y="3"/>
                    </a:cubicBezTo>
                    <a:lnTo>
                      <a:pt x="187" y="3"/>
                    </a:lnTo>
                    <a:cubicBezTo>
                      <a:pt x="179" y="1"/>
                      <a:pt x="171"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 name="Google Shape;1915;p49"/>
            <p:cNvSpPr/>
            <p:nvPr/>
          </p:nvSpPr>
          <p:spPr>
            <a:xfrm>
              <a:off x="-3617987" y="-1370536"/>
              <a:ext cx="419330" cy="325990"/>
            </a:xfrm>
            <a:custGeom>
              <a:avLst/>
              <a:gdLst/>
              <a:ahLst/>
              <a:cxnLst/>
              <a:rect l="l" t="t" r="r" b="b"/>
              <a:pathLst>
                <a:path w="3001" h="2333" extrusionOk="0">
                  <a:moveTo>
                    <a:pt x="3001" y="1"/>
                  </a:moveTo>
                  <a:cubicBezTo>
                    <a:pt x="3001" y="1"/>
                    <a:pt x="414" y="971"/>
                    <a:pt x="1" y="1669"/>
                  </a:cubicBezTo>
                  <a:cubicBezTo>
                    <a:pt x="1" y="1669"/>
                    <a:pt x="984" y="2332"/>
                    <a:pt x="1443" y="2332"/>
                  </a:cubicBezTo>
                  <a:cubicBezTo>
                    <a:pt x="1463" y="2332"/>
                    <a:pt x="1482" y="2331"/>
                    <a:pt x="1501" y="2328"/>
                  </a:cubicBezTo>
                  <a:cubicBezTo>
                    <a:pt x="1501" y="2328"/>
                    <a:pt x="2354" y="906"/>
                    <a:pt x="3001" y="1"/>
                  </a:cubicBezTo>
                  <a:close/>
                </a:path>
              </a:pathLst>
            </a:custGeom>
            <a:solidFill>
              <a:srgbClr val="4056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916;p49"/>
            <p:cNvSpPr/>
            <p:nvPr/>
          </p:nvSpPr>
          <p:spPr>
            <a:xfrm>
              <a:off x="-4778023" y="299096"/>
              <a:ext cx="3617749" cy="1211040"/>
            </a:xfrm>
            <a:custGeom>
              <a:avLst/>
              <a:gdLst/>
              <a:ahLst/>
              <a:cxnLst/>
              <a:rect l="l" t="t" r="r" b="b"/>
              <a:pathLst>
                <a:path w="25891" h="8667" extrusionOk="0">
                  <a:moveTo>
                    <a:pt x="25890" y="1"/>
                  </a:moveTo>
                  <a:lnTo>
                    <a:pt x="25631" y="40"/>
                  </a:lnTo>
                  <a:cubicBezTo>
                    <a:pt x="25399" y="1785"/>
                    <a:pt x="25037" y="3622"/>
                    <a:pt x="23989" y="5018"/>
                  </a:cubicBezTo>
                  <a:cubicBezTo>
                    <a:pt x="22605" y="6893"/>
                    <a:pt x="20278" y="7062"/>
                    <a:pt x="18131" y="7062"/>
                  </a:cubicBezTo>
                  <a:cubicBezTo>
                    <a:pt x="17058" y="7062"/>
                    <a:pt x="15984" y="7062"/>
                    <a:pt x="14924" y="7269"/>
                  </a:cubicBezTo>
                  <a:cubicBezTo>
                    <a:pt x="14019" y="7463"/>
                    <a:pt x="13139" y="7773"/>
                    <a:pt x="12247" y="8032"/>
                  </a:cubicBezTo>
                  <a:cubicBezTo>
                    <a:pt x="11442" y="8275"/>
                    <a:pt x="10623" y="8450"/>
                    <a:pt x="9791" y="8450"/>
                  </a:cubicBezTo>
                  <a:cubicBezTo>
                    <a:pt x="9474" y="8450"/>
                    <a:pt x="9154" y="8425"/>
                    <a:pt x="8833" y="8368"/>
                  </a:cubicBezTo>
                  <a:cubicBezTo>
                    <a:pt x="7721" y="8161"/>
                    <a:pt x="6621" y="7734"/>
                    <a:pt x="5561" y="7346"/>
                  </a:cubicBezTo>
                  <a:cubicBezTo>
                    <a:pt x="3660" y="6635"/>
                    <a:pt x="1798" y="5781"/>
                    <a:pt x="220" y="4501"/>
                  </a:cubicBezTo>
                  <a:lnTo>
                    <a:pt x="0" y="4643"/>
                  </a:lnTo>
                  <a:cubicBezTo>
                    <a:pt x="1436" y="5820"/>
                    <a:pt x="3117" y="6661"/>
                    <a:pt x="4863" y="7346"/>
                  </a:cubicBezTo>
                  <a:cubicBezTo>
                    <a:pt x="6523" y="7986"/>
                    <a:pt x="8209" y="8666"/>
                    <a:pt x="9971" y="8666"/>
                  </a:cubicBezTo>
                  <a:cubicBezTo>
                    <a:pt x="10418" y="8666"/>
                    <a:pt x="10871" y="8622"/>
                    <a:pt x="11329" y="8523"/>
                  </a:cubicBezTo>
                  <a:cubicBezTo>
                    <a:pt x="12363" y="8303"/>
                    <a:pt x="13359" y="7915"/>
                    <a:pt x="14394" y="7656"/>
                  </a:cubicBezTo>
                  <a:cubicBezTo>
                    <a:pt x="15596" y="7346"/>
                    <a:pt x="16812" y="7307"/>
                    <a:pt x="18040" y="7307"/>
                  </a:cubicBezTo>
                  <a:cubicBezTo>
                    <a:pt x="20045" y="7307"/>
                    <a:pt x="22269" y="7217"/>
                    <a:pt x="23756" y="5691"/>
                  </a:cubicBezTo>
                  <a:cubicBezTo>
                    <a:pt x="25192" y="4217"/>
                    <a:pt x="25631" y="2018"/>
                    <a:pt x="25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917;p49"/>
            <p:cNvSpPr/>
            <p:nvPr/>
          </p:nvSpPr>
          <p:spPr>
            <a:xfrm>
              <a:off x="-1324882" y="76087"/>
              <a:ext cx="381323" cy="319842"/>
            </a:xfrm>
            <a:custGeom>
              <a:avLst/>
              <a:gdLst/>
              <a:ahLst/>
              <a:cxnLst/>
              <a:rect l="l" t="t" r="r" b="b"/>
              <a:pathLst>
                <a:path w="2729" h="2289" extrusionOk="0">
                  <a:moveTo>
                    <a:pt x="674" y="1"/>
                  </a:moveTo>
                  <a:cubicBezTo>
                    <a:pt x="298" y="1"/>
                    <a:pt x="0" y="45"/>
                    <a:pt x="0" y="45"/>
                  </a:cubicBezTo>
                  <a:lnTo>
                    <a:pt x="78" y="1196"/>
                  </a:lnTo>
                  <a:cubicBezTo>
                    <a:pt x="203" y="1296"/>
                    <a:pt x="356" y="1348"/>
                    <a:pt x="507" y="1348"/>
                  </a:cubicBezTo>
                  <a:cubicBezTo>
                    <a:pt x="667" y="1348"/>
                    <a:pt x="824" y="1290"/>
                    <a:pt x="944" y="1170"/>
                  </a:cubicBezTo>
                  <a:cubicBezTo>
                    <a:pt x="1117" y="1465"/>
                    <a:pt x="1336" y="2054"/>
                    <a:pt x="1591" y="2054"/>
                  </a:cubicBezTo>
                  <a:cubicBezTo>
                    <a:pt x="1604" y="2054"/>
                    <a:pt x="1617" y="2052"/>
                    <a:pt x="1630" y="2049"/>
                  </a:cubicBezTo>
                  <a:cubicBezTo>
                    <a:pt x="1901" y="1985"/>
                    <a:pt x="1449" y="886"/>
                    <a:pt x="1449" y="885"/>
                  </a:cubicBezTo>
                  <a:lnTo>
                    <a:pt x="1449" y="885"/>
                  </a:lnTo>
                  <a:cubicBezTo>
                    <a:pt x="1449" y="886"/>
                    <a:pt x="2199" y="1157"/>
                    <a:pt x="2199" y="1597"/>
                  </a:cubicBezTo>
                  <a:cubicBezTo>
                    <a:pt x="2199" y="1961"/>
                    <a:pt x="2331" y="2289"/>
                    <a:pt x="2473" y="2289"/>
                  </a:cubicBezTo>
                  <a:cubicBezTo>
                    <a:pt x="2502" y="2289"/>
                    <a:pt x="2532" y="2275"/>
                    <a:pt x="2561" y="2243"/>
                  </a:cubicBezTo>
                  <a:cubicBezTo>
                    <a:pt x="2729" y="2075"/>
                    <a:pt x="2677" y="1713"/>
                    <a:pt x="2664" y="1506"/>
                  </a:cubicBezTo>
                  <a:cubicBezTo>
                    <a:pt x="2638" y="1299"/>
                    <a:pt x="2302" y="666"/>
                    <a:pt x="2018" y="368"/>
                  </a:cubicBezTo>
                  <a:cubicBezTo>
                    <a:pt x="1725" y="68"/>
                    <a:pt x="1139" y="1"/>
                    <a:pt x="674" y="1"/>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 name="Google Shape;1918;p49"/>
          <p:cNvGrpSpPr/>
          <p:nvPr/>
        </p:nvGrpSpPr>
        <p:grpSpPr>
          <a:xfrm>
            <a:off x="7945857" y="3646898"/>
            <a:ext cx="1181809" cy="1459762"/>
            <a:chOff x="-1702255" y="-2282775"/>
            <a:chExt cx="5472879" cy="7640812"/>
          </a:xfrm>
        </p:grpSpPr>
        <p:sp>
          <p:nvSpPr>
            <p:cNvPr id="95" name="Google Shape;1919;p49"/>
            <p:cNvSpPr/>
            <p:nvPr/>
          </p:nvSpPr>
          <p:spPr>
            <a:xfrm>
              <a:off x="-1194064" y="771476"/>
              <a:ext cx="787699" cy="1277555"/>
            </a:xfrm>
            <a:custGeom>
              <a:avLst/>
              <a:gdLst/>
              <a:ahLst/>
              <a:cxnLst/>
              <a:rect l="l" t="t" r="r" b="b"/>
              <a:pathLst>
                <a:path w="6014" h="9754" extrusionOk="0">
                  <a:moveTo>
                    <a:pt x="2636" y="1"/>
                  </a:moveTo>
                  <a:cubicBezTo>
                    <a:pt x="2225" y="1"/>
                    <a:pt x="2079" y="1107"/>
                    <a:pt x="2108" y="1485"/>
                  </a:cubicBezTo>
                  <a:lnTo>
                    <a:pt x="2406" y="5533"/>
                  </a:lnTo>
                  <a:cubicBezTo>
                    <a:pt x="2359" y="5540"/>
                    <a:pt x="2312" y="5543"/>
                    <a:pt x="2267" y="5543"/>
                  </a:cubicBezTo>
                  <a:cubicBezTo>
                    <a:pt x="1709" y="5543"/>
                    <a:pt x="1253" y="5051"/>
                    <a:pt x="1074" y="4537"/>
                  </a:cubicBezTo>
                  <a:cubicBezTo>
                    <a:pt x="991" y="4310"/>
                    <a:pt x="745" y="2851"/>
                    <a:pt x="438" y="2851"/>
                  </a:cubicBezTo>
                  <a:cubicBezTo>
                    <a:pt x="360" y="2851"/>
                    <a:pt x="278" y="2946"/>
                    <a:pt x="194" y="3179"/>
                  </a:cubicBezTo>
                  <a:cubicBezTo>
                    <a:pt x="0" y="3722"/>
                    <a:pt x="401" y="4860"/>
                    <a:pt x="712" y="5339"/>
                  </a:cubicBezTo>
                  <a:cubicBezTo>
                    <a:pt x="1384" y="6399"/>
                    <a:pt x="2677" y="6968"/>
                    <a:pt x="2716" y="8339"/>
                  </a:cubicBezTo>
                  <a:cubicBezTo>
                    <a:pt x="2729" y="8727"/>
                    <a:pt x="2483" y="9167"/>
                    <a:pt x="2768" y="9503"/>
                  </a:cubicBezTo>
                  <a:cubicBezTo>
                    <a:pt x="2908" y="9677"/>
                    <a:pt x="3077" y="9753"/>
                    <a:pt x="3239" y="9753"/>
                  </a:cubicBezTo>
                  <a:cubicBezTo>
                    <a:pt x="3513" y="9753"/>
                    <a:pt x="3768" y="9538"/>
                    <a:pt x="3841" y="9206"/>
                  </a:cubicBezTo>
                  <a:cubicBezTo>
                    <a:pt x="3893" y="8947"/>
                    <a:pt x="3867" y="8662"/>
                    <a:pt x="3932" y="8404"/>
                  </a:cubicBezTo>
                  <a:cubicBezTo>
                    <a:pt x="4048" y="7990"/>
                    <a:pt x="4410" y="7680"/>
                    <a:pt x="4772" y="7408"/>
                  </a:cubicBezTo>
                  <a:cubicBezTo>
                    <a:pt x="5134" y="7149"/>
                    <a:pt x="5522" y="6891"/>
                    <a:pt x="5755" y="6529"/>
                  </a:cubicBezTo>
                  <a:cubicBezTo>
                    <a:pt x="6001" y="6167"/>
                    <a:pt x="6014" y="5636"/>
                    <a:pt x="5678" y="5352"/>
                  </a:cubicBezTo>
                  <a:cubicBezTo>
                    <a:pt x="5613" y="5300"/>
                    <a:pt x="5548" y="5274"/>
                    <a:pt x="5471" y="5261"/>
                  </a:cubicBezTo>
                  <a:cubicBezTo>
                    <a:pt x="5341" y="5261"/>
                    <a:pt x="5212" y="5326"/>
                    <a:pt x="5134" y="5442"/>
                  </a:cubicBezTo>
                  <a:cubicBezTo>
                    <a:pt x="4928" y="5688"/>
                    <a:pt x="4863" y="6024"/>
                    <a:pt x="4695" y="6309"/>
                  </a:cubicBezTo>
                  <a:cubicBezTo>
                    <a:pt x="4570" y="6538"/>
                    <a:pt x="4302" y="6733"/>
                    <a:pt x="4041" y="6733"/>
                  </a:cubicBezTo>
                  <a:cubicBezTo>
                    <a:pt x="3978" y="6733"/>
                    <a:pt x="3915" y="6722"/>
                    <a:pt x="3854" y="6697"/>
                  </a:cubicBezTo>
                  <a:cubicBezTo>
                    <a:pt x="3686" y="6593"/>
                    <a:pt x="3557" y="6438"/>
                    <a:pt x="3505" y="6257"/>
                  </a:cubicBezTo>
                  <a:cubicBezTo>
                    <a:pt x="3065" y="5261"/>
                    <a:pt x="2871" y="4175"/>
                    <a:pt x="2923" y="3089"/>
                  </a:cubicBezTo>
                  <a:cubicBezTo>
                    <a:pt x="2962" y="2352"/>
                    <a:pt x="3531" y="1033"/>
                    <a:pt x="3078" y="347"/>
                  </a:cubicBezTo>
                  <a:cubicBezTo>
                    <a:pt x="2906" y="100"/>
                    <a:pt x="2759" y="1"/>
                    <a:pt x="26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920;p49"/>
            <p:cNvSpPr/>
            <p:nvPr/>
          </p:nvSpPr>
          <p:spPr>
            <a:xfrm>
              <a:off x="-955031" y="918694"/>
              <a:ext cx="61166" cy="44008"/>
            </a:xfrm>
            <a:custGeom>
              <a:avLst/>
              <a:gdLst/>
              <a:ahLst/>
              <a:cxnLst/>
              <a:rect l="l" t="t" r="r" b="b"/>
              <a:pathLst>
                <a:path w="467" h="336" extrusionOk="0">
                  <a:moveTo>
                    <a:pt x="145" y="0"/>
                  </a:moveTo>
                  <a:cubicBezTo>
                    <a:pt x="62" y="0"/>
                    <a:pt x="0" y="104"/>
                    <a:pt x="76" y="180"/>
                  </a:cubicBezTo>
                  <a:cubicBezTo>
                    <a:pt x="115" y="232"/>
                    <a:pt x="167" y="271"/>
                    <a:pt x="232" y="309"/>
                  </a:cubicBezTo>
                  <a:cubicBezTo>
                    <a:pt x="255" y="328"/>
                    <a:pt x="280" y="335"/>
                    <a:pt x="303" y="335"/>
                  </a:cubicBezTo>
                  <a:cubicBezTo>
                    <a:pt x="395" y="335"/>
                    <a:pt x="467" y="214"/>
                    <a:pt x="374" y="141"/>
                  </a:cubicBezTo>
                  <a:cubicBezTo>
                    <a:pt x="322" y="90"/>
                    <a:pt x="258" y="51"/>
                    <a:pt x="193" y="12"/>
                  </a:cubicBezTo>
                  <a:cubicBezTo>
                    <a:pt x="176" y="4"/>
                    <a:pt x="160" y="0"/>
                    <a:pt x="1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921;p49"/>
            <p:cNvSpPr/>
            <p:nvPr/>
          </p:nvSpPr>
          <p:spPr>
            <a:xfrm>
              <a:off x="-819732" y="890665"/>
              <a:ext cx="57761" cy="42175"/>
            </a:xfrm>
            <a:custGeom>
              <a:avLst/>
              <a:gdLst/>
              <a:ahLst/>
              <a:cxnLst/>
              <a:rect l="l" t="t" r="r" b="b"/>
              <a:pathLst>
                <a:path w="441" h="322" extrusionOk="0">
                  <a:moveTo>
                    <a:pt x="333" y="0"/>
                  </a:moveTo>
                  <a:cubicBezTo>
                    <a:pt x="285" y="0"/>
                    <a:pt x="251" y="49"/>
                    <a:pt x="207" y="71"/>
                  </a:cubicBezTo>
                  <a:cubicBezTo>
                    <a:pt x="156" y="110"/>
                    <a:pt x="117" y="123"/>
                    <a:pt x="65" y="148"/>
                  </a:cubicBezTo>
                  <a:cubicBezTo>
                    <a:pt x="0" y="200"/>
                    <a:pt x="13" y="291"/>
                    <a:pt x="78" y="317"/>
                  </a:cubicBezTo>
                  <a:cubicBezTo>
                    <a:pt x="101" y="320"/>
                    <a:pt x="122" y="321"/>
                    <a:pt x="144" y="321"/>
                  </a:cubicBezTo>
                  <a:cubicBezTo>
                    <a:pt x="207" y="321"/>
                    <a:pt x="266" y="307"/>
                    <a:pt x="324" y="278"/>
                  </a:cubicBezTo>
                  <a:cubicBezTo>
                    <a:pt x="350" y="252"/>
                    <a:pt x="375" y="226"/>
                    <a:pt x="401" y="200"/>
                  </a:cubicBezTo>
                  <a:cubicBezTo>
                    <a:pt x="414" y="174"/>
                    <a:pt x="427" y="161"/>
                    <a:pt x="440" y="135"/>
                  </a:cubicBezTo>
                  <a:cubicBezTo>
                    <a:pt x="440" y="110"/>
                    <a:pt x="440" y="97"/>
                    <a:pt x="440" y="84"/>
                  </a:cubicBezTo>
                  <a:cubicBezTo>
                    <a:pt x="431" y="65"/>
                    <a:pt x="428" y="53"/>
                    <a:pt x="433" y="53"/>
                  </a:cubicBezTo>
                  <a:cubicBezTo>
                    <a:pt x="434" y="53"/>
                    <a:pt x="437" y="54"/>
                    <a:pt x="440" y="58"/>
                  </a:cubicBezTo>
                  <a:cubicBezTo>
                    <a:pt x="427" y="32"/>
                    <a:pt x="401" y="6"/>
                    <a:pt x="363" y="6"/>
                  </a:cubicBezTo>
                  <a:cubicBezTo>
                    <a:pt x="352" y="2"/>
                    <a:pt x="342" y="0"/>
                    <a:pt x="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922;p49"/>
            <p:cNvSpPr/>
            <p:nvPr/>
          </p:nvSpPr>
          <p:spPr>
            <a:xfrm>
              <a:off x="-856406" y="763617"/>
              <a:ext cx="50295" cy="62607"/>
            </a:xfrm>
            <a:custGeom>
              <a:avLst/>
              <a:gdLst/>
              <a:ahLst/>
              <a:cxnLst/>
              <a:rect l="l" t="t" r="r" b="b"/>
              <a:pathLst>
                <a:path w="384" h="478" extrusionOk="0">
                  <a:moveTo>
                    <a:pt x="261" y="0"/>
                  </a:moveTo>
                  <a:cubicBezTo>
                    <a:pt x="223" y="0"/>
                    <a:pt x="199" y="46"/>
                    <a:pt x="190" y="84"/>
                  </a:cubicBezTo>
                  <a:cubicBezTo>
                    <a:pt x="190" y="161"/>
                    <a:pt x="151" y="239"/>
                    <a:pt x="86" y="291"/>
                  </a:cubicBezTo>
                  <a:cubicBezTo>
                    <a:pt x="1" y="344"/>
                    <a:pt x="57" y="478"/>
                    <a:pt x="138" y="478"/>
                  </a:cubicBezTo>
                  <a:cubicBezTo>
                    <a:pt x="154" y="478"/>
                    <a:pt x="172" y="472"/>
                    <a:pt x="190" y="459"/>
                  </a:cubicBezTo>
                  <a:cubicBezTo>
                    <a:pt x="267" y="407"/>
                    <a:pt x="319" y="330"/>
                    <a:pt x="345" y="252"/>
                  </a:cubicBezTo>
                  <a:cubicBezTo>
                    <a:pt x="371" y="174"/>
                    <a:pt x="384" y="58"/>
                    <a:pt x="306" y="19"/>
                  </a:cubicBezTo>
                  <a:cubicBezTo>
                    <a:pt x="289" y="6"/>
                    <a:pt x="274" y="0"/>
                    <a:pt x="26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923;p49"/>
            <p:cNvSpPr/>
            <p:nvPr/>
          </p:nvSpPr>
          <p:spPr>
            <a:xfrm>
              <a:off x="-821435" y="1067352"/>
              <a:ext cx="52653" cy="32482"/>
            </a:xfrm>
            <a:custGeom>
              <a:avLst/>
              <a:gdLst/>
              <a:ahLst/>
              <a:cxnLst/>
              <a:rect l="l" t="t" r="r" b="b"/>
              <a:pathLst>
                <a:path w="402" h="248" extrusionOk="0">
                  <a:moveTo>
                    <a:pt x="219" y="0"/>
                  </a:moveTo>
                  <a:cubicBezTo>
                    <a:pt x="169" y="0"/>
                    <a:pt x="120" y="13"/>
                    <a:pt x="78" y="41"/>
                  </a:cubicBezTo>
                  <a:cubicBezTo>
                    <a:pt x="26" y="54"/>
                    <a:pt x="0" y="106"/>
                    <a:pt x="0" y="157"/>
                  </a:cubicBezTo>
                  <a:cubicBezTo>
                    <a:pt x="13" y="209"/>
                    <a:pt x="52" y="248"/>
                    <a:pt x="104" y="248"/>
                  </a:cubicBezTo>
                  <a:cubicBezTo>
                    <a:pt x="194" y="248"/>
                    <a:pt x="298" y="222"/>
                    <a:pt x="363" y="157"/>
                  </a:cubicBezTo>
                  <a:cubicBezTo>
                    <a:pt x="401" y="118"/>
                    <a:pt x="388" y="54"/>
                    <a:pt x="350" y="28"/>
                  </a:cubicBezTo>
                  <a:cubicBezTo>
                    <a:pt x="308" y="10"/>
                    <a:pt x="263" y="0"/>
                    <a:pt x="21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924;p49"/>
            <p:cNvSpPr/>
            <p:nvPr/>
          </p:nvSpPr>
          <p:spPr>
            <a:xfrm>
              <a:off x="-919667" y="1207498"/>
              <a:ext cx="35757" cy="33661"/>
            </a:xfrm>
            <a:custGeom>
              <a:avLst/>
              <a:gdLst/>
              <a:ahLst/>
              <a:cxnLst/>
              <a:rect l="l" t="t" r="r" b="b"/>
              <a:pathLst>
                <a:path w="273" h="257" extrusionOk="0">
                  <a:moveTo>
                    <a:pt x="83" y="0"/>
                  </a:moveTo>
                  <a:cubicBezTo>
                    <a:pt x="73" y="0"/>
                    <a:pt x="63" y="2"/>
                    <a:pt x="52" y="5"/>
                  </a:cubicBezTo>
                  <a:cubicBezTo>
                    <a:pt x="13" y="18"/>
                    <a:pt x="0" y="57"/>
                    <a:pt x="0" y="96"/>
                  </a:cubicBezTo>
                  <a:cubicBezTo>
                    <a:pt x="0" y="174"/>
                    <a:pt x="52" y="238"/>
                    <a:pt x="130" y="251"/>
                  </a:cubicBezTo>
                  <a:cubicBezTo>
                    <a:pt x="140" y="255"/>
                    <a:pt x="151" y="256"/>
                    <a:pt x="161" y="256"/>
                  </a:cubicBezTo>
                  <a:cubicBezTo>
                    <a:pt x="188" y="256"/>
                    <a:pt x="214" y="244"/>
                    <a:pt x="233" y="225"/>
                  </a:cubicBezTo>
                  <a:lnTo>
                    <a:pt x="233" y="225"/>
                  </a:lnTo>
                  <a:cubicBezTo>
                    <a:pt x="231" y="228"/>
                    <a:pt x="230" y="229"/>
                    <a:pt x="230" y="229"/>
                  </a:cubicBezTo>
                  <a:cubicBezTo>
                    <a:pt x="230" y="229"/>
                    <a:pt x="249" y="212"/>
                    <a:pt x="259" y="212"/>
                  </a:cubicBezTo>
                  <a:cubicBezTo>
                    <a:pt x="272" y="186"/>
                    <a:pt x="272" y="161"/>
                    <a:pt x="259" y="148"/>
                  </a:cubicBezTo>
                  <a:cubicBezTo>
                    <a:pt x="246" y="96"/>
                    <a:pt x="194" y="57"/>
                    <a:pt x="156" y="31"/>
                  </a:cubicBezTo>
                  <a:cubicBezTo>
                    <a:pt x="137" y="12"/>
                    <a:pt x="111" y="0"/>
                    <a:pt x="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925;p49"/>
            <p:cNvSpPr/>
            <p:nvPr/>
          </p:nvSpPr>
          <p:spPr>
            <a:xfrm>
              <a:off x="-835187" y="1291716"/>
              <a:ext cx="57106" cy="49771"/>
            </a:xfrm>
            <a:custGeom>
              <a:avLst/>
              <a:gdLst/>
              <a:ahLst/>
              <a:cxnLst/>
              <a:rect l="l" t="t" r="r" b="b"/>
              <a:pathLst>
                <a:path w="436" h="380" extrusionOk="0">
                  <a:moveTo>
                    <a:pt x="293" y="1"/>
                  </a:moveTo>
                  <a:cubicBezTo>
                    <a:pt x="278" y="1"/>
                    <a:pt x="263" y="3"/>
                    <a:pt x="248" y="9"/>
                  </a:cubicBezTo>
                  <a:cubicBezTo>
                    <a:pt x="183" y="61"/>
                    <a:pt x="131" y="113"/>
                    <a:pt x="80" y="177"/>
                  </a:cubicBezTo>
                  <a:cubicBezTo>
                    <a:pt x="0" y="267"/>
                    <a:pt x="74" y="379"/>
                    <a:pt x="159" y="379"/>
                  </a:cubicBezTo>
                  <a:cubicBezTo>
                    <a:pt x="184" y="379"/>
                    <a:pt x="211" y="369"/>
                    <a:pt x="235" y="345"/>
                  </a:cubicBezTo>
                  <a:cubicBezTo>
                    <a:pt x="299" y="294"/>
                    <a:pt x="351" y="229"/>
                    <a:pt x="403" y="164"/>
                  </a:cubicBezTo>
                  <a:cubicBezTo>
                    <a:pt x="436" y="87"/>
                    <a:pt x="375" y="1"/>
                    <a:pt x="2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926;p49"/>
            <p:cNvSpPr/>
            <p:nvPr/>
          </p:nvSpPr>
          <p:spPr>
            <a:xfrm>
              <a:off x="-912857" y="1463558"/>
              <a:ext cx="57237" cy="55011"/>
            </a:xfrm>
            <a:custGeom>
              <a:avLst/>
              <a:gdLst/>
              <a:ahLst/>
              <a:cxnLst/>
              <a:rect l="l" t="t" r="r" b="b"/>
              <a:pathLst>
                <a:path w="437" h="420" extrusionOk="0">
                  <a:moveTo>
                    <a:pt x="116" y="1"/>
                  </a:moveTo>
                  <a:cubicBezTo>
                    <a:pt x="108" y="1"/>
                    <a:pt x="99" y="1"/>
                    <a:pt x="91" y="3"/>
                  </a:cubicBezTo>
                  <a:cubicBezTo>
                    <a:pt x="26" y="16"/>
                    <a:pt x="0" y="81"/>
                    <a:pt x="26" y="132"/>
                  </a:cubicBezTo>
                  <a:cubicBezTo>
                    <a:pt x="78" y="236"/>
                    <a:pt x="181" y="391"/>
                    <a:pt x="311" y="417"/>
                  </a:cubicBezTo>
                  <a:lnTo>
                    <a:pt x="323" y="417"/>
                  </a:lnTo>
                  <a:cubicBezTo>
                    <a:pt x="330" y="419"/>
                    <a:pt x="337" y="420"/>
                    <a:pt x="344" y="420"/>
                  </a:cubicBezTo>
                  <a:cubicBezTo>
                    <a:pt x="391" y="420"/>
                    <a:pt x="436" y="384"/>
                    <a:pt x="414" y="339"/>
                  </a:cubicBezTo>
                  <a:cubicBezTo>
                    <a:pt x="414" y="314"/>
                    <a:pt x="401" y="288"/>
                    <a:pt x="388" y="262"/>
                  </a:cubicBezTo>
                  <a:cubicBezTo>
                    <a:pt x="375" y="249"/>
                    <a:pt x="362" y="223"/>
                    <a:pt x="336" y="197"/>
                  </a:cubicBezTo>
                  <a:cubicBezTo>
                    <a:pt x="311" y="158"/>
                    <a:pt x="285" y="120"/>
                    <a:pt x="259" y="81"/>
                  </a:cubicBezTo>
                  <a:cubicBezTo>
                    <a:pt x="225" y="36"/>
                    <a:pt x="172" y="1"/>
                    <a:pt x="1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927;p49"/>
            <p:cNvSpPr/>
            <p:nvPr/>
          </p:nvSpPr>
          <p:spPr>
            <a:xfrm>
              <a:off x="-1063611" y="1373707"/>
              <a:ext cx="42437" cy="41258"/>
            </a:xfrm>
            <a:custGeom>
              <a:avLst/>
              <a:gdLst/>
              <a:ahLst/>
              <a:cxnLst/>
              <a:rect l="l" t="t" r="r" b="b"/>
              <a:pathLst>
                <a:path w="324" h="315" extrusionOk="0">
                  <a:moveTo>
                    <a:pt x="231" y="1"/>
                  </a:moveTo>
                  <a:cubicBezTo>
                    <a:pt x="210" y="1"/>
                    <a:pt x="188" y="10"/>
                    <a:pt x="168" y="30"/>
                  </a:cubicBezTo>
                  <a:cubicBezTo>
                    <a:pt x="130" y="68"/>
                    <a:pt x="130" y="133"/>
                    <a:pt x="78" y="146"/>
                  </a:cubicBezTo>
                  <a:cubicBezTo>
                    <a:pt x="0" y="185"/>
                    <a:pt x="13" y="301"/>
                    <a:pt x="104" y="314"/>
                  </a:cubicBezTo>
                  <a:cubicBezTo>
                    <a:pt x="168" y="314"/>
                    <a:pt x="246" y="275"/>
                    <a:pt x="285" y="224"/>
                  </a:cubicBezTo>
                  <a:cubicBezTo>
                    <a:pt x="324" y="172"/>
                    <a:pt x="324" y="81"/>
                    <a:pt x="285" y="30"/>
                  </a:cubicBezTo>
                  <a:cubicBezTo>
                    <a:pt x="272" y="10"/>
                    <a:pt x="25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928;p49"/>
            <p:cNvSpPr/>
            <p:nvPr/>
          </p:nvSpPr>
          <p:spPr>
            <a:xfrm>
              <a:off x="-1193409" y="1247839"/>
              <a:ext cx="66799" cy="52129"/>
            </a:xfrm>
            <a:custGeom>
              <a:avLst/>
              <a:gdLst/>
              <a:ahLst/>
              <a:cxnLst/>
              <a:rect l="l" t="t" r="r" b="b"/>
              <a:pathLst>
                <a:path w="510" h="398" extrusionOk="0">
                  <a:moveTo>
                    <a:pt x="173" y="1"/>
                  </a:moveTo>
                  <a:cubicBezTo>
                    <a:pt x="73" y="1"/>
                    <a:pt x="1" y="130"/>
                    <a:pt x="86" y="215"/>
                  </a:cubicBezTo>
                  <a:cubicBezTo>
                    <a:pt x="151" y="292"/>
                    <a:pt x="241" y="344"/>
                    <a:pt x="332" y="396"/>
                  </a:cubicBezTo>
                  <a:cubicBezTo>
                    <a:pt x="338" y="397"/>
                    <a:pt x="345" y="397"/>
                    <a:pt x="351" y="397"/>
                  </a:cubicBezTo>
                  <a:cubicBezTo>
                    <a:pt x="445" y="397"/>
                    <a:pt x="509" y="312"/>
                    <a:pt x="461" y="228"/>
                  </a:cubicBezTo>
                  <a:cubicBezTo>
                    <a:pt x="409" y="137"/>
                    <a:pt x="332" y="72"/>
                    <a:pt x="241" y="21"/>
                  </a:cubicBezTo>
                  <a:cubicBezTo>
                    <a:pt x="218" y="7"/>
                    <a:pt x="195" y="1"/>
                    <a:pt x="1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929;p49"/>
            <p:cNvSpPr/>
            <p:nvPr/>
          </p:nvSpPr>
          <p:spPr>
            <a:xfrm>
              <a:off x="-1116395" y="1194138"/>
              <a:ext cx="34185" cy="30911"/>
            </a:xfrm>
            <a:custGeom>
              <a:avLst/>
              <a:gdLst/>
              <a:ahLst/>
              <a:cxnLst/>
              <a:rect l="l" t="t" r="r" b="b"/>
              <a:pathLst>
                <a:path w="261" h="236" extrusionOk="0">
                  <a:moveTo>
                    <a:pt x="223" y="1"/>
                  </a:moveTo>
                  <a:cubicBezTo>
                    <a:pt x="219" y="1"/>
                    <a:pt x="214" y="2"/>
                    <a:pt x="209" y="4"/>
                  </a:cubicBezTo>
                  <a:cubicBezTo>
                    <a:pt x="145" y="4"/>
                    <a:pt x="80" y="69"/>
                    <a:pt x="41" y="107"/>
                  </a:cubicBezTo>
                  <a:cubicBezTo>
                    <a:pt x="1" y="148"/>
                    <a:pt x="47" y="235"/>
                    <a:pt x="100" y="235"/>
                  </a:cubicBezTo>
                  <a:cubicBezTo>
                    <a:pt x="115" y="235"/>
                    <a:pt x="130" y="228"/>
                    <a:pt x="145" y="211"/>
                  </a:cubicBezTo>
                  <a:cubicBezTo>
                    <a:pt x="209" y="146"/>
                    <a:pt x="261" y="107"/>
                    <a:pt x="261" y="43"/>
                  </a:cubicBezTo>
                  <a:cubicBezTo>
                    <a:pt x="261" y="22"/>
                    <a:pt x="244" y="1"/>
                    <a:pt x="22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930;p49"/>
            <p:cNvSpPr/>
            <p:nvPr/>
          </p:nvSpPr>
          <p:spPr>
            <a:xfrm>
              <a:off x="-1046715" y="1562183"/>
              <a:ext cx="66144" cy="35888"/>
            </a:xfrm>
            <a:custGeom>
              <a:avLst/>
              <a:gdLst/>
              <a:ahLst/>
              <a:cxnLst/>
              <a:rect l="l" t="t" r="r" b="b"/>
              <a:pathLst>
                <a:path w="505" h="274" extrusionOk="0">
                  <a:moveTo>
                    <a:pt x="143" y="0"/>
                  </a:moveTo>
                  <a:cubicBezTo>
                    <a:pt x="65" y="13"/>
                    <a:pt x="1" y="78"/>
                    <a:pt x="52" y="155"/>
                  </a:cubicBezTo>
                  <a:cubicBezTo>
                    <a:pt x="107" y="233"/>
                    <a:pt x="194" y="274"/>
                    <a:pt x="280" y="274"/>
                  </a:cubicBezTo>
                  <a:cubicBezTo>
                    <a:pt x="337" y="274"/>
                    <a:pt x="394" y="256"/>
                    <a:pt x="440" y="220"/>
                  </a:cubicBezTo>
                  <a:cubicBezTo>
                    <a:pt x="505" y="168"/>
                    <a:pt x="492" y="78"/>
                    <a:pt x="427" y="39"/>
                  </a:cubicBezTo>
                  <a:cubicBezTo>
                    <a:pt x="376" y="13"/>
                    <a:pt x="324" y="0"/>
                    <a:pt x="2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931;p49"/>
            <p:cNvSpPr/>
            <p:nvPr/>
          </p:nvSpPr>
          <p:spPr>
            <a:xfrm>
              <a:off x="-812921" y="1675216"/>
              <a:ext cx="25541" cy="55534"/>
            </a:xfrm>
            <a:custGeom>
              <a:avLst/>
              <a:gdLst/>
              <a:ahLst/>
              <a:cxnLst/>
              <a:rect l="l" t="t" r="r" b="b"/>
              <a:pathLst>
                <a:path w="195" h="424" extrusionOk="0">
                  <a:moveTo>
                    <a:pt x="99" y="0"/>
                  </a:moveTo>
                  <a:cubicBezTo>
                    <a:pt x="65" y="0"/>
                    <a:pt x="32" y="23"/>
                    <a:pt x="26" y="68"/>
                  </a:cubicBezTo>
                  <a:lnTo>
                    <a:pt x="0" y="327"/>
                  </a:lnTo>
                  <a:cubicBezTo>
                    <a:pt x="0" y="392"/>
                    <a:pt x="49" y="424"/>
                    <a:pt x="97" y="424"/>
                  </a:cubicBezTo>
                  <a:cubicBezTo>
                    <a:pt x="146" y="424"/>
                    <a:pt x="194" y="392"/>
                    <a:pt x="194" y="327"/>
                  </a:cubicBezTo>
                  <a:cubicBezTo>
                    <a:pt x="194" y="236"/>
                    <a:pt x="181" y="146"/>
                    <a:pt x="181" y="68"/>
                  </a:cubicBezTo>
                  <a:cubicBezTo>
                    <a:pt x="168" y="23"/>
                    <a:pt x="133" y="0"/>
                    <a:pt x="9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932;p49"/>
            <p:cNvSpPr/>
            <p:nvPr/>
          </p:nvSpPr>
          <p:spPr>
            <a:xfrm>
              <a:off x="-768127" y="1553539"/>
              <a:ext cx="52260" cy="44925"/>
            </a:xfrm>
            <a:custGeom>
              <a:avLst/>
              <a:gdLst/>
              <a:ahLst/>
              <a:cxnLst/>
              <a:rect l="l" t="t" r="r" b="b"/>
              <a:pathLst>
                <a:path w="399" h="343" extrusionOk="0">
                  <a:moveTo>
                    <a:pt x="284" y="1"/>
                  </a:moveTo>
                  <a:cubicBezTo>
                    <a:pt x="270" y="1"/>
                    <a:pt x="255" y="5"/>
                    <a:pt x="240" y="15"/>
                  </a:cubicBezTo>
                  <a:cubicBezTo>
                    <a:pt x="175" y="66"/>
                    <a:pt x="111" y="118"/>
                    <a:pt x="59" y="183"/>
                  </a:cubicBezTo>
                  <a:cubicBezTo>
                    <a:pt x="0" y="251"/>
                    <a:pt x="61" y="343"/>
                    <a:pt x="133" y="343"/>
                  </a:cubicBezTo>
                  <a:cubicBezTo>
                    <a:pt x="156" y="343"/>
                    <a:pt x="180" y="334"/>
                    <a:pt x="201" y="312"/>
                  </a:cubicBezTo>
                  <a:cubicBezTo>
                    <a:pt x="266" y="260"/>
                    <a:pt x="318" y="208"/>
                    <a:pt x="356" y="144"/>
                  </a:cubicBezTo>
                  <a:cubicBezTo>
                    <a:pt x="399" y="81"/>
                    <a:pt x="347" y="1"/>
                    <a:pt x="2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933;p49"/>
            <p:cNvSpPr/>
            <p:nvPr/>
          </p:nvSpPr>
          <p:spPr>
            <a:xfrm>
              <a:off x="-643568" y="1587986"/>
              <a:ext cx="50950" cy="62738"/>
            </a:xfrm>
            <a:custGeom>
              <a:avLst/>
              <a:gdLst/>
              <a:ahLst/>
              <a:cxnLst/>
              <a:rect l="l" t="t" r="r" b="b"/>
              <a:pathLst>
                <a:path w="389" h="479" extrusionOk="0">
                  <a:moveTo>
                    <a:pt x="144" y="1"/>
                  </a:moveTo>
                  <a:cubicBezTo>
                    <a:pt x="73" y="1"/>
                    <a:pt x="0" y="61"/>
                    <a:pt x="26" y="139"/>
                  </a:cubicBezTo>
                  <a:cubicBezTo>
                    <a:pt x="52" y="191"/>
                    <a:pt x="65" y="256"/>
                    <a:pt x="91" y="295"/>
                  </a:cubicBezTo>
                  <a:cubicBezTo>
                    <a:pt x="104" y="372"/>
                    <a:pt x="143" y="424"/>
                    <a:pt x="194" y="463"/>
                  </a:cubicBezTo>
                  <a:cubicBezTo>
                    <a:pt x="212" y="473"/>
                    <a:pt x="231" y="478"/>
                    <a:pt x="249" y="478"/>
                  </a:cubicBezTo>
                  <a:cubicBezTo>
                    <a:pt x="298" y="478"/>
                    <a:pt x="344" y="445"/>
                    <a:pt x="362" y="398"/>
                  </a:cubicBezTo>
                  <a:cubicBezTo>
                    <a:pt x="388" y="282"/>
                    <a:pt x="285" y="152"/>
                    <a:pt x="233" y="49"/>
                  </a:cubicBezTo>
                  <a:cubicBezTo>
                    <a:pt x="212" y="15"/>
                    <a:pt x="178" y="1"/>
                    <a:pt x="1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934;p49"/>
            <p:cNvSpPr/>
            <p:nvPr/>
          </p:nvSpPr>
          <p:spPr>
            <a:xfrm>
              <a:off x="-511412" y="1458057"/>
              <a:ext cx="49117" cy="54094"/>
            </a:xfrm>
            <a:custGeom>
              <a:avLst/>
              <a:gdLst/>
              <a:ahLst/>
              <a:cxnLst/>
              <a:rect l="l" t="t" r="r" b="b"/>
              <a:pathLst>
                <a:path w="375" h="413" extrusionOk="0">
                  <a:moveTo>
                    <a:pt x="231" y="1"/>
                  </a:moveTo>
                  <a:cubicBezTo>
                    <a:pt x="210" y="1"/>
                    <a:pt x="189" y="6"/>
                    <a:pt x="168" y="19"/>
                  </a:cubicBezTo>
                  <a:cubicBezTo>
                    <a:pt x="65" y="84"/>
                    <a:pt x="0" y="213"/>
                    <a:pt x="26" y="343"/>
                  </a:cubicBezTo>
                  <a:cubicBezTo>
                    <a:pt x="33" y="390"/>
                    <a:pt x="71" y="412"/>
                    <a:pt x="111" y="412"/>
                  </a:cubicBezTo>
                  <a:cubicBezTo>
                    <a:pt x="149" y="412"/>
                    <a:pt x="188" y="393"/>
                    <a:pt x="207" y="356"/>
                  </a:cubicBezTo>
                  <a:cubicBezTo>
                    <a:pt x="246" y="291"/>
                    <a:pt x="285" y="239"/>
                    <a:pt x="323" y="162"/>
                  </a:cubicBezTo>
                  <a:cubicBezTo>
                    <a:pt x="375" y="89"/>
                    <a:pt x="311"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935;p49"/>
            <p:cNvSpPr/>
            <p:nvPr/>
          </p:nvSpPr>
          <p:spPr>
            <a:xfrm>
              <a:off x="-462296" y="1556420"/>
              <a:ext cx="45842" cy="29601"/>
            </a:xfrm>
            <a:custGeom>
              <a:avLst/>
              <a:gdLst/>
              <a:ahLst/>
              <a:cxnLst/>
              <a:rect l="l" t="t" r="r" b="b"/>
              <a:pathLst>
                <a:path w="350" h="226" extrusionOk="0">
                  <a:moveTo>
                    <a:pt x="171" y="0"/>
                  </a:moveTo>
                  <a:cubicBezTo>
                    <a:pt x="157" y="0"/>
                    <a:pt x="143" y="2"/>
                    <a:pt x="129" y="5"/>
                  </a:cubicBezTo>
                  <a:cubicBezTo>
                    <a:pt x="4" y="5"/>
                    <a:pt x="0" y="200"/>
                    <a:pt x="118" y="200"/>
                  </a:cubicBezTo>
                  <a:cubicBezTo>
                    <a:pt x="122" y="200"/>
                    <a:pt x="125" y="200"/>
                    <a:pt x="129" y="199"/>
                  </a:cubicBezTo>
                  <a:cubicBezTo>
                    <a:pt x="168" y="199"/>
                    <a:pt x="207" y="212"/>
                    <a:pt x="233" y="225"/>
                  </a:cubicBezTo>
                  <a:lnTo>
                    <a:pt x="298" y="225"/>
                  </a:lnTo>
                  <a:cubicBezTo>
                    <a:pt x="323" y="225"/>
                    <a:pt x="349" y="199"/>
                    <a:pt x="349" y="161"/>
                  </a:cubicBezTo>
                  <a:cubicBezTo>
                    <a:pt x="349" y="109"/>
                    <a:pt x="323" y="57"/>
                    <a:pt x="285" y="31"/>
                  </a:cubicBezTo>
                  <a:cubicBezTo>
                    <a:pt x="247" y="12"/>
                    <a:pt x="209" y="0"/>
                    <a:pt x="1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936;p49"/>
            <p:cNvSpPr/>
            <p:nvPr/>
          </p:nvSpPr>
          <p:spPr>
            <a:xfrm>
              <a:off x="-543763" y="1647973"/>
              <a:ext cx="78194" cy="58285"/>
            </a:xfrm>
            <a:custGeom>
              <a:avLst/>
              <a:gdLst/>
              <a:ahLst/>
              <a:cxnLst/>
              <a:rect l="l" t="t" r="r" b="b"/>
              <a:pathLst>
                <a:path w="597" h="445" extrusionOk="0">
                  <a:moveTo>
                    <a:pt x="155" y="0"/>
                  </a:moveTo>
                  <a:cubicBezTo>
                    <a:pt x="76" y="0"/>
                    <a:pt x="1" y="99"/>
                    <a:pt x="53" y="173"/>
                  </a:cubicBezTo>
                  <a:cubicBezTo>
                    <a:pt x="131" y="315"/>
                    <a:pt x="273" y="406"/>
                    <a:pt x="428" y="444"/>
                  </a:cubicBezTo>
                  <a:cubicBezTo>
                    <a:pt x="544" y="444"/>
                    <a:pt x="596" y="289"/>
                    <a:pt x="532" y="212"/>
                  </a:cubicBezTo>
                  <a:cubicBezTo>
                    <a:pt x="480" y="173"/>
                    <a:pt x="415" y="134"/>
                    <a:pt x="363" y="108"/>
                  </a:cubicBezTo>
                  <a:cubicBezTo>
                    <a:pt x="312" y="82"/>
                    <a:pt x="260" y="44"/>
                    <a:pt x="208" y="18"/>
                  </a:cubicBezTo>
                  <a:cubicBezTo>
                    <a:pt x="191" y="6"/>
                    <a:pt x="173" y="0"/>
                    <a:pt x="1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937;p49"/>
            <p:cNvSpPr/>
            <p:nvPr/>
          </p:nvSpPr>
          <p:spPr>
            <a:xfrm>
              <a:off x="-705651" y="1809468"/>
              <a:ext cx="77408" cy="44008"/>
            </a:xfrm>
            <a:custGeom>
              <a:avLst/>
              <a:gdLst/>
              <a:ahLst/>
              <a:cxnLst/>
              <a:rect l="l" t="t" r="r" b="b"/>
              <a:pathLst>
                <a:path w="591" h="336" extrusionOk="0">
                  <a:moveTo>
                    <a:pt x="487" y="0"/>
                  </a:moveTo>
                  <a:cubicBezTo>
                    <a:pt x="345" y="13"/>
                    <a:pt x="216" y="52"/>
                    <a:pt x="112" y="130"/>
                  </a:cubicBezTo>
                  <a:cubicBezTo>
                    <a:pt x="0" y="174"/>
                    <a:pt x="44" y="336"/>
                    <a:pt x="141" y="336"/>
                  </a:cubicBezTo>
                  <a:cubicBezTo>
                    <a:pt x="156" y="336"/>
                    <a:pt x="173" y="332"/>
                    <a:pt x="190" y="324"/>
                  </a:cubicBezTo>
                  <a:cubicBezTo>
                    <a:pt x="319" y="311"/>
                    <a:pt x="448" y="246"/>
                    <a:pt x="552" y="155"/>
                  </a:cubicBezTo>
                  <a:cubicBezTo>
                    <a:pt x="591" y="104"/>
                    <a:pt x="552" y="13"/>
                    <a:pt x="4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938;p49"/>
            <p:cNvSpPr/>
            <p:nvPr/>
          </p:nvSpPr>
          <p:spPr>
            <a:xfrm>
              <a:off x="-743503" y="1709663"/>
              <a:ext cx="55273" cy="37852"/>
            </a:xfrm>
            <a:custGeom>
              <a:avLst/>
              <a:gdLst/>
              <a:ahLst/>
              <a:cxnLst/>
              <a:rect l="l" t="t" r="r" b="b"/>
              <a:pathLst>
                <a:path w="422" h="289" extrusionOk="0">
                  <a:moveTo>
                    <a:pt x="307" y="1"/>
                  </a:moveTo>
                  <a:cubicBezTo>
                    <a:pt x="291" y="1"/>
                    <a:pt x="275" y="4"/>
                    <a:pt x="259" y="12"/>
                  </a:cubicBezTo>
                  <a:cubicBezTo>
                    <a:pt x="207" y="38"/>
                    <a:pt x="168" y="77"/>
                    <a:pt x="104" y="77"/>
                  </a:cubicBezTo>
                  <a:cubicBezTo>
                    <a:pt x="65" y="77"/>
                    <a:pt x="13" y="116"/>
                    <a:pt x="13" y="155"/>
                  </a:cubicBezTo>
                  <a:cubicBezTo>
                    <a:pt x="0" y="206"/>
                    <a:pt x="39" y="258"/>
                    <a:pt x="78" y="271"/>
                  </a:cubicBezTo>
                  <a:cubicBezTo>
                    <a:pt x="108" y="283"/>
                    <a:pt x="139" y="289"/>
                    <a:pt x="170" y="289"/>
                  </a:cubicBezTo>
                  <a:cubicBezTo>
                    <a:pt x="269" y="289"/>
                    <a:pt x="362" y="228"/>
                    <a:pt x="401" y="129"/>
                  </a:cubicBezTo>
                  <a:cubicBezTo>
                    <a:pt x="422" y="56"/>
                    <a:pt x="369" y="1"/>
                    <a:pt x="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939;p49"/>
            <p:cNvSpPr/>
            <p:nvPr/>
          </p:nvSpPr>
          <p:spPr>
            <a:xfrm>
              <a:off x="-878279" y="1809337"/>
              <a:ext cx="80682" cy="32089"/>
            </a:xfrm>
            <a:custGeom>
              <a:avLst/>
              <a:gdLst/>
              <a:ahLst/>
              <a:cxnLst/>
              <a:rect l="l" t="t" r="r" b="b"/>
              <a:pathLst>
                <a:path w="616" h="245" extrusionOk="0">
                  <a:moveTo>
                    <a:pt x="149" y="0"/>
                  </a:moveTo>
                  <a:cubicBezTo>
                    <a:pt x="65" y="0"/>
                    <a:pt x="0" y="107"/>
                    <a:pt x="98" y="156"/>
                  </a:cubicBezTo>
                  <a:cubicBezTo>
                    <a:pt x="179" y="213"/>
                    <a:pt x="274" y="244"/>
                    <a:pt x="369" y="244"/>
                  </a:cubicBezTo>
                  <a:cubicBezTo>
                    <a:pt x="427" y="244"/>
                    <a:pt x="484" y="233"/>
                    <a:pt x="538" y="208"/>
                  </a:cubicBezTo>
                  <a:cubicBezTo>
                    <a:pt x="616" y="169"/>
                    <a:pt x="603" y="40"/>
                    <a:pt x="512" y="27"/>
                  </a:cubicBezTo>
                  <a:cubicBezTo>
                    <a:pt x="454" y="14"/>
                    <a:pt x="396" y="14"/>
                    <a:pt x="338" y="14"/>
                  </a:cubicBezTo>
                  <a:cubicBezTo>
                    <a:pt x="279" y="14"/>
                    <a:pt x="221" y="14"/>
                    <a:pt x="163" y="1"/>
                  </a:cubicBezTo>
                  <a:cubicBezTo>
                    <a:pt x="158" y="1"/>
                    <a:pt x="154" y="0"/>
                    <a:pt x="1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940;p49"/>
            <p:cNvSpPr/>
            <p:nvPr/>
          </p:nvSpPr>
          <p:spPr>
            <a:xfrm>
              <a:off x="-917965" y="1577376"/>
              <a:ext cx="63000" cy="45449"/>
            </a:xfrm>
            <a:custGeom>
              <a:avLst/>
              <a:gdLst/>
              <a:ahLst/>
              <a:cxnLst/>
              <a:rect l="l" t="t" r="r" b="b"/>
              <a:pathLst>
                <a:path w="481" h="347" extrusionOk="0">
                  <a:moveTo>
                    <a:pt x="114" y="0"/>
                  </a:moveTo>
                  <a:cubicBezTo>
                    <a:pt x="82" y="0"/>
                    <a:pt x="51" y="14"/>
                    <a:pt x="26" y="39"/>
                  </a:cubicBezTo>
                  <a:cubicBezTo>
                    <a:pt x="0" y="78"/>
                    <a:pt x="0" y="143"/>
                    <a:pt x="26" y="182"/>
                  </a:cubicBezTo>
                  <a:cubicBezTo>
                    <a:pt x="91" y="233"/>
                    <a:pt x="168" y="285"/>
                    <a:pt x="233" y="324"/>
                  </a:cubicBezTo>
                  <a:cubicBezTo>
                    <a:pt x="258" y="340"/>
                    <a:pt x="282" y="346"/>
                    <a:pt x="304" y="346"/>
                  </a:cubicBezTo>
                  <a:cubicBezTo>
                    <a:pt x="412" y="346"/>
                    <a:pt x="480" y="192"/>
                    <a:pt x="362" y="117"/>
                  </a:cubicBezTo>
                  <a:cubicBezTo>
                    <a:pt x="298" y="78"/>
                    <a:pt x="233" y="39"/>
                    <a:pt x="168" y="14"/>
                  </a:cubicBezTo>
                  <a:cubicBezTo>
                    <a:pt x="150" y="4"/>
                    <a:pt x="132" y="0"/>
                    <a:pt x="11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941;p49"/>
            <p:cNvSpPr/>
            <p:nvPr/>
          </p:nvSpPr>
          <p:spPr>
            <a:xfrm>
              <a:off x="-811088" y="1422562"/>
              <a:ext cx="45187" cy="36281"/>
            </a:xfrm>
            <a:custGeom>
              <a:avLst/>
              <a:gdLst/>
              <a:ahLst/>
              <a:cxnLst/>
              <a:rect l="l" t="t" r="r" b="b"/>
              <a:pathLst>
                <a:path w="345" h="277" extrusionOk="0">
                  <a:moveTo>
                    <a:pt x="240" y="0"/>
                  </a:moveTo>
                  <a:cubicBezTo>
                    <a:pt x="229" y="0"/>
                    <a:pt x="218" y="2"/>
                    <a:pt x="206" y="6"/>
                  </a:cubicBezTo>
                  <a:cubicBezTo>
                    <a:pt x="167" y="19"/>
                    <a:pt x="115" y="45"/>
                    <a:pt x="90" y="83"/>
                  </a:cubicBezTo>
                  <a:cubicBezTo>
                    <a:pt x="0" y="153"/>
                    <a:pt x="87" y="276"/>
                    <a:pt x="173" y="276"/>
                  </a:cubicBezTo>
                  <a:cubicBezTo>
                    <a:pt x="198" y="276"/>
                    <a:pt x="224" y="265"/>
                    <a:pt x="245" y="239"/>
                  </a:cubicBezTo>
                  <a:cubicBezTo>
                    <a:pt x="284" y="213"/>
                    <a:pt x="309" y="161"/>
                    <a:pt x="322" y="122"/>
                  </a:cubicBezTo>
                  <a:cubicBezTo>
                    <a:pt x="344" y="56"/>
                    <a:pt x="301" y="0"/>
                    <a:pt x="24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942;p49"/>
            <p:cNvSpPr/>
            <p:nvPr/>
          </p:nvSpPr>
          <p:spPr>
            <a:xfrm>
              <a:off x="-1111025" y="1883993"/>
              <a:ext cx="714875" cy="692871"/>
            </a:xfrm>
            <a:custGeom>
              <a:avLst/>
              <a:gdLst/>
              <a:ahLst/>
              <a:cxnLst/>
              <a:rect l="l" t="t" r="r" b="b"/>
              <a:pathLst>
                <a:path w="5458" h="5290" extrusionOk="0">
                  <a:moveTo>
                    <a:pt x="0" y="0"/>
                  </a:moveTo>
                  <a:lnTo>
                    <a:pt x="129" y="1074"/>
                  </a:lnTo>
                  <a:lnTo>
                    <a:pt x="155" y="1319"/>
                  </a:lnTo>
                  <a:lnTo>
                    <a:pt x="647" y="5289"/>
                  </a:lnTo>
                  <a:lnTo>
                    <a:pt x="4927" y="5289"/>
                  </a:lnTo>
                  <a:lnTo>
                    <a:pt x="5315" y="1319"/>
                  </a:lnTo>
                  <a:lnTo>
                    <a:pt x="5341" y="1074"/>
                  </a:lnTo>
                  <a:lnTo>
                    <a:pt x="545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943;p49"/>
            <p:cNvSpPr/>
            <p:nvPr/>
          </p:nvSpPr>
          <p:spPr>
            <a:xfrm>
              <a:off x="-1094129" y="2024532"/>
              <a:ext cx="682786" cy="32351"/>
            </a:xfrm>
            <a:custGeom>
              <a:avLst/>
              <a:gdLst/>
              <a:ahLst/>
              <a:cxnLst/>
              <a:rect l="l" t="t" r="r" b="b"/>
              <a:pathLst>
                <a:path w="5213" h="247" extrusionOk="0">
                  <a:moveTo>
                    <a:pt x="0" y="1"/>
                  </a:moveTo>
                  <a:lnTo>
                    <a:pt x="26" y="246"/>
                  </a:lnTo>
                  <a:lnTo>
                    <a:pt x="5186" y="246"/>
                  </a:lnTo>
                  <a:lnTo>
                    <a:pt x="521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944;p49"/>
            <p:cNvSpPr/>
            <p:nvPr/>
          </p:nvSpPr>
          <p:spPr>
            <a:xfrm>
              <a:off x="2310357" y="771476"/>
              <a:ext cx="787830" cy="1276769"/>
            </a:xfrm>
            <a:custGeom>
              <a:avLst/>
              <a:gdLst/>
              <a:ahLst/>
              <a:cxnLst/>
              <a:rect l="l" t="t" r="r" b="b"/>
              <a:pathLst>
                <a:path w="6015" h="9748" extrusionOk="0">
                  <a:moveTo>
                    <a:pt x="3385" y="1"/>
                  </a:moveTo>
                  <a:cubicBezTo>
                    <a:pt x="3263" y="1"/>
                    <a:pt x="3119" y="100"/>
                    <a:pt x="2949" y="347"/>
                  </a:cubicBezTo>
                  <a:cubicBezTo>
                    <a:pt x="2484" y="1033"/>
                    <a:pt x="3053" y="2352"/>
                    <a:pt x="3091" y="3089"/>
                  </a:cubicBezTo>
                  <a:cubicBezTo>
                    <a:pt x="3143" y="4175"/>
                    <a:pt x="2949" y="5261"/>
                    <a:pt x="2509" y="6257"/>
                  </a:cubicBezTo>
                  <a:cubicBezTo>
                    <a:pt x="2458" y="6438"/>
                    <a:pt x="2328" y="6593"/>
                    <a:pt x="2160" y="6697"/>
                  </a:cubicBezTo>
                  <a:cubicBezTo>
                    <a:pt x="2100" y="6722"/>
                    <a:pt x="2037" y="6733"/>
                    <a:pt x="1974" y="6733"/>
                  </a:cubicBezTo>
                  <a:cubicBezTo>
                    <a:pt x="1712" y="6733"/>
                    <a:pt x="1445" y="6538"/>
                    <a:pt x="1320" y="6309"/>
                  </a:cubicBezTo>
                  <a:cubicBezTo>
                    <a:pt x="1152" y="6024"/>
                    <a:pt x="1100" y="5688"/>
                    <a:pt x="880" y="5429"/>
                  </a:cubicBezTo>
                  <a:cubicBezTo>
                    <a:pt x="802" y="5326"/>
                    <a:pt x="673" y="5261"/>
                    <a:pt x="544" y="5261"/>
                  </a:cubicBezTo>
                  <a:cubicBezTo>
                    <a:pt x="466" y="5261"/>
                    <a:pt x="402" y="5300"/>
                    <a:pt x="337" y="5352"/>
                  </a:cubicBezTo>
                  <a:cubicBezTo>
                    <a:pt x="1" y="5623"/>
                    <a:pt x="14" y="6154"/>
                    <a:pt x="259" y="6516"/>
                  </a:cubicBezTo>
                  <a:cubicBezTo>
                    <a:pt x="492" y="6878"/>
                    <a:pt x="880" y="7136"/>
                    <a:pt x="1242" y="7408"/>
                  </a:cubicBezTo>
                  <a:cubicBezTo>
                    <a:pt x="1604" y="7680"/>
                    <a:pt x="1966" y="7990"/>
                    <a:pt x="2083" y="8404"/>
                  </a:cubicBezTo>
                  <a:cubicBezTo>
                    <a:pt x="2147" y="8662"/>
                    <a:pt x="2122" y="8934"/>
                    <a:pt x="2173" y="9206"/>
                  </a:cubicBezTo>
                  <a:cubicBezTo>
                    <a:pt x="2246" y="9537"/>
                    <a:pt x="2501" y="9748"/>
                    <a:pt x="2777" y="9748"/>
                  </a:cubicBezTo>
                  <a:cubicBezTo>
                    <a:pt x="2942" y="9748"/>
                    <a:pt x="3114" y="9672"/>
                    <a:pt x="3260" y="9503"/>
                  </a:cubicBezTo>
                  <a:cubicBezTo>
                    <a:pt x="3531" y="9154"/>
                    <a:pt x="3285" y="8714"/>
                    <a:pt x="3298" y="8339"/>
                  </a:cubicBezTo>
                  <a:cubicBezTo>
                    <a:pt x="3337" y="6968"/>
                    <a:pt x="4643" y="6399"/>
                    <a:pt x="5316" y="5339"/>
                  </a:cubicBezTo>
                  <a:cubicBezTo>
                    <a:pt x="5600" y="4860"/>
                    <a:pt x="6014" y="3722"/>
                    <a:pt x="5820" y="3179"/>
                  </a:cubicBezTo>
                  <a:cubicBezTo>
                    <a:pt x="5736" y="2946"/>
                    <a:pt x="5654" y="2851"/>
                    <a:pt x="5576" y="2851"/>
                  </a:cubicBezTo>
                  <a:cubicBezTo>
                    <a:pt x="5270" y="2851"/>
                    <a:pt x="5023" y="4310"/>
                    <a:pt x="4941" y="4537"/>
                  </a:cubicBezTo>
                  <a:cubicBezTo>
                    <a:pt x="4773" y="5051"/>
                    <a:pt x="4308" y="5543"/>
                    <a:pt x="3748" y="5543"/>
                  </a:cubicBezTo>
                  <a:cubicBezTo>
                    <a:pt x="3702" y="5543"/>
                    <a:pt x="3656" y="5540"/>
                    <a:pt x="3609" y="5533"/>
                  </a:cubicBezTo>
                  <a:lnTo>
                    <a:pt x="3919" y="1485"/>
                  </a:lnTo>
                  <a:cubicBezTo>
                    <a:pt x="3939" y="1107"/>
                    <a:pt x="3790" y="1"/>
                    <a:pt x="33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945;p49"/>
            <p:cNvSpPr/>
            <p:nvPr/>
          </p:nvSpPr>
          <p:spPr>
            <a:xfrm>
              <a:off x="2797854" y="918694"/>
              <a:ext cx="61559" cy="44008"/>
            </a:xfrm>
            <a:custGeom>
              <a:avLst/>
              <a:gdLst/>
              <a:ahLst/>
              <a:cxnLst/>
              <a:rect l="l" t="t" r="r" b="b"/>
              <a:pathLst>
                <a:path w="470" h="336" extrusionOk="0">
                  <a:moveTo>
                    <a:pt x="323" y="0"/>
                  </a:moveTo>
                  <a:cubicBezTo>
                    <a:pt x="307" y="0"/>
                    <a:pt x="291" y="4"/>
                    <a:pt x="275" y="12"/>
                  </a:cubicBezTo>
                  <a:cubicBezTo>
                    <a:pt x="210" y="51"/>
                    <a:pt x="145" y="90"/>
                    <a:pt x="94" y="141"/>
                  </a:cubicBezTo>
                  <a:cubicBezTo>
                    <a:pt x="1" y="214"/>
                    <a:pt x="73" y="335"/>
                    <a:pt x="165" y="335"/>
                  </a:cubicBezTo>
                  <a:cubicBezTo>
                    <a:pt x="188" y="335"/>
                    <a:pt x="212" y="328"/>
                    <a:pt x="236" y="309"/>
                  </a:cubicBezTo>
                  <a:cubicBezTo>
                    <a:pt x="301" y="271"/>
                    <a:pt x="352" y="232"/>
                    <a:pt x="404" y="180"/>
                  </a:cubicBezTo>
                  <a:cubicBezTo>
                    <a:pt x="469" y="104"/>
                    <a:pt x="406" y="0"/>
                    <a:pt x="32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946;p49"/>
            <p:cNvSpPr/>
            <p:nvPr/>
          </p:nvSpPr>
          <p:spPr>
            <a:xfrm>
              <a:off x="2666091" y="890665"/>
              <a:ext cx="57761" cy="43616"/>
            </a:xfrm>
            <a:custGeom>
              <a:avLst/>
              <a:gdLst/>
              <a:ahLst/>
              <a:cxnLst/>
              <a:rect l="l" t="t" r="r" b="b"/>
              <a:pathLst>
                <a:path w="441" h="333" extrusionOk="0">
                  <a:moveTo>
                    <a:pt x="107" y="0"/>
                  </a:moveTo>
                  <a:cubicBezTo>
                    <a:pt x="98" y="0"/>
                    <a:pt x="88" y="2"/>
                    <a:pt x="78" y="6"/>
                  </a:cubicBezTo>
                  <a:cubicBezTo>
                    <a:pt x="39" y="6"/>
                    <a:pt x="13" y="32"/>
                    <a:pt x="0" y="58"/>
                  </a:cubicBezTo>
                  <a:cubicBezTo>
                    <a:pt x="4" y="54"/>
                    <a:pt x="6" y="53"/>
                    <a:pt x="8" y="53"/>
                  </a:cubicBezTo>
                  <a:cubicBezTo>
                    <a:pt x="12" y="53"/>
                    <a:pt x="10" y="65"/>
                    <a:pt x="0" y="84"/>
                  </a:cubicBezTo>
                  <a:cubicBezTo>
                    <a:pt x="0" y="97"/>
                    <a:pt x="0" y="123"/>
                    <a:pt x="0" y="135"/>
                  </a:cubicBezTo>
                  <a:cubicBezTo>
                    <a:pt x="0" y="161"/>
                    <a:pt x="13" y="187"/>
                    <a:pt x="39" y="200"/>
                  </a:cubicBezTo>
                  <a:cubicBezTo>
                    <a:pt x="52" y="226"/>
                    <a:pt x="91" y="252"/>
                    <a:pt x="117" y="278"/>
                  </a:cubicBezTo>
                  <a:cubicBezTo>
                    <a:pt x="181" y="310"/>
                    <a:pt x="244" y="333"/>
                    <a:pt x="308" y="333"/>
                  </a:cubicBezTo>
                  <a:cubicBezTo>
                    <a:pt x="322" y="333"/>
                    <a:pt x="336" y="332"/>
                    <a:pt x="350" y="329"/>
                  </a:cubicBezTo>
                  <a:cubicBezTo>
                    <a:pt x="427" y="304"/>
                    <a:pt x="440" y="200"/>
                    <a:pt x="375" y="148"/>
                  </a:cubicBezTo>
                  <a:cubicBezTo>
                    <a:pt x="324" y="123"/>
                    <a:pt x="285" y="110"/>
                    <a:pt x="233" y="71"/>
                  </a:cubicBezTo>
                  <a:cubicBezTo>
                    <a:pt x="190" y="49"/>
                    <a:pt x="156" y="0"/>
                    <a:pt x="10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947;p49"/>
            <p:cNvSpPr/>
            <p:nvPr/>
          </p:nvSpPr>
          <p:spPr>
            <a:xfrm>
              <a:off x="2711802" y="763617"/>
              <a:ext cx="48593" cy="62607"/>
            </a:xfrm>
            <a:custGeom>
              <a:avLst/>
              <a:gdLst/>
              <a:ahLst/>
              <a:cxnLst/>
              <a:rect l="l" t="t" r="r" b="b"/>
              <a:pathLst>
                <a:path w="371" h="478" extrusionOk="0">
                  <a:moveTo>
                    <a:pt x="110" y="0"/>
                  </a:moveTo>
                  <a:cubicBezTo>
                    <a:pt x="97" y="0"/>
                    <a:pt x="82" y="6"/>
                    <a:pt x="65" y="19"/>
                  </a:cubicBezTo>
                  <a:cubicBezTo>
                    <a:pt x="1" y="58"/>
                    <a:pt x="1" y="174"/>
                    <a:pt x="26" y="252"/>
                  </a:cubicBezTo>
                  <a:cubicBezTo>
                    <a:pt x="52" y="330"/>
                    <a:pt x="104" y="407"/>
                    <a:pt x="182" y="459"/>
                  </a:cubicBezTo>
                  <a:cubicBezTo>
                    <a:pt x="199" y="472"/>
                    <a:pt x="217" y="478"/>
                    <a:pt x="234" y="478"/>
                  </a:cubicBezTo>
                  <a:cubicBezTo>
                    <a:pt x="314" y="478"/>
                    <a:pt x="371" y="344"/>
                    <a:pt x="285" y="291"/>
                  </a:cubicBezTo>
                  <a:cubicBezTo>
                    <a:pt x="220" y="239"/>
                    <a:pt x="182" y="161"/>
                    <a:pt x="182" y="84"/>
                  </a:cubicBezTo>
                  <a:cubicBezTo>
                    <a:pt x="172" y="46"/>
                    <a:pt x="148" y="0"/>
                    <a:pt x="1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948;p49"/>
            <p:cNvSpPr/>
            <p:nvPr/>
          </p:nvSpPr>
          <p:spPr>
            <a:xfrm>
              <a:off x="2672901" y="1067352"/>
              <a:ext cx="57630" cy="32482"/>
            </a:xfrm>
            <a:custGeom>
              <a:avLst/>
              <a:gdLst/>
              <a:ahLst/>
              <a:cxnLst/>
              <a:rect l="l" t="t" r="r" b="b"/>
              <a:pathLst>
                <a:path w="440" h="248" extrusionOk="0">
                  <a:moveTo>
                    <a:pt x="180" y="0"/>
                  </a:moveTo>
                  <a:cubicBezTo>
                    <a:pt x="140" y="0"/>
                    <a:pt x="101" y="10"/>
                    <a:pt x="65" y="28"/>
                  </a:cubicBezTo>
                  <a:cubicBezTo>
                    <a:pt x="13" y="54"/>
                    <a:pt x="0" y="118"/>
                    <a:pt x="39" y="157"/>
                  </a:cubicBezTo>
                  <a:cubicBezTo>
                    <a:pt x="104" y="222"/>
                    <a:pt x="207" y="248"/>
                    <a:pt x="298" y="248"/>
                  </a:cubicBezTo>
                  <a:cubicBezTo>
                    <a:pt x="414" y="235"/>
                    <a:pt x="440" y="67"/>
                    <a:pt x="323" y="41"/>
                  </a:cubicBezTo>
                  <a:cubicBezTo>
                    <a:pt x="275" y="13"/>
                    <a:pt x="226" y="0"/>
                    <a:pt x="18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949;p49"/>
            <p:cNvSpPr/>
            <p:nvPr/>
          </p:nvSpPr>
          <p:spPr>
            <a:xfrm>
              <a:off x="2788030" y="1208022"/>
              <a:ext cx="35757" cy="34840"/>
            </a:xfrm>
            <a:custGeom>
              <a:avLst/>
              <a:gdLst/>
              <a:ahLst/>
              <a:cxnLst/>
              <a:rect l="l" t="t" r="r" b="b"/>
              <a:pathLst>
                <a:path w="273" h="266" extrusionOk="0">
                  <a:moveTo>
                    <a:pt x="177" y="0"/>
                  </a:moveTo>
                  <a:cubicBezTo>
                    <a:pt x="154" y="0"/>
                    <a:pt x="133" y="11"/>
                    <a:pt x="117" y="27"/>
                  </a:cubicBezTo>
                  <a:cubicBezTo>
                    <a:pt x="78" y="53"/>
                    <a:pt x="26" y="92"/>
                    <a:pt x="13" y="144"/>
                  </a:cubicBezTo>
                  <a:cubicBezTo>
                    <a:pt x="1" y="170"/>
                    <a:pt x="1" y="195"/>
                    <a:pt x="13" y="221"/>
                  </a:cubicBezTo>
                  <a:cubicBezTo>
                    <a:pt x="24" y="221"/>
                    <a:pt x="42" y="238"/>
                    <a:pt x="43" y="238"/>
                  </a:cubicBezTo>
                  <a:cubicBezTo>
                    <a:pt x="43" y="238"/>
                    <a:pt x="42" y="237"/>
                    <a:pt x="39" y="234"/>
                  </a:cubicBezTo>
                  <a:lnTo>
                    <a:pt x="39" y="234"/>
                  </a:lnTo>
                  <a:cubicBezTo>
                    <a:pt x="58" y="253"/>
                    <a:pt x="84" y="265"/>
                    <a:pt x="107" y="265"/>
                  </a:cubicBezTo>
                  <a:cubicBezTo>
                    <a:pt x="115" y="265"/>
                    <a:pt x="123" y="264"/>
                    <a:pt x="130" y="260"/>
                  </a:cubicBezTo>
                  <a:cubicBezTo>
                    <a:pt x="207" y="234"/>
                    <a:pt x="272" y="170"/>
                    <a:pt x="272" y="92"/>
                  </a:cubicBezTo>
                  <a:cubicBezTo>
                    <a:pt x="272" y="53"/>
                    <a:pt x="259" y="27"/>
                    <a:pt x="220" y="14"/>
                  </a:cubicBezTo>
                  <a:cubicBezTo>
                    <a:pt x="206" y="4"/>
                    <a:pt x="191" y="0"/>
                    <a:pt x="1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950;p49"/>
            <p:cNvSpPr/>
            <p:nvPr/>
          </p:nvSpPr>
          <p:spPr>
            <a:xfrm>
              <a:off x="2682070" y="1291716"/>
              <a:ext cx="57237" cy="49771"/>
            </a:xfrm>
            <a:custGeom>
              <a:avLst/>
              <a:gdLst/>
              <a:ahLst/>
              <a:cxnLst/>
              <a:rect l="l" t="t" r="r" b="b"/>
              <a:pathLst>
                <a:path w="437" h="380" extrusionOk="0">
                  <a:moveTo>
                    <a:pt x="144" y="1"/>
                  </a:moveTo>
                  <a:cubicBezTo>
                    <a:pt x="61" y="1"/>
                    <a:pt x="1" y="87"/>
                    <a:pt x="34" y="164"/>
                  </a:cubicBezTo>
                  <a:cubicBezTo>
                    <a:pt x="85" y="229"/>
                    <a:pt x="137" y="294"/>
                    <a:pt x="202" y="345"/>
                  </a:cubicBezTo>
                  <a:cubicBezTo>
                    <a:pt x="226" y="369"/>
                    <a:pt x="252" y="379"/>
                    <a:pt x="278" y="379"/>
                  </a:cubicBezTo>
                  <a:cubicBezTo>
                    <a:pt x="363" y="379"/>
                    <a:pt x="436" y="267"/>
                    <a:pt x="357" y="177"/>
                  </a:cubicBezTo>
                  <a:cubicBezTo>
                    <a:pt x="305" y="113"/>
                    <a:pt x="253" y="61"/>
                    <a:pt x="189" y="9"/>
                  </a:cubicBezTo>
                  <a:cubicBezTo>
                    <a:pt x="173" y="3"/>
                    <a:pt x="158" y="1"/>
                    <a:pt x="1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951;p49"/>
            <p:cNvSpPr/>
            <p:nvPr/>
          </p:nvSpPr>
          <p:spPr>
            <a:xfrm>
              <a:off x="2759739" y="1463558"/>
              <a:ext cx="57237" cy="55011"/>
            </a:xfrm>
            <a:custGeom>
              <a:avLst/>
              <a:gdLst/>
              <a:ahLst/>
              <a:cxnLst/>
              <a:rect l="l" t="t" r="r" b="b"/>
              <a:pathLst>
                <a:path w="437" h="420" extrusionOk="0">
                  <a:moveTo>
                    <a:pt x="320" y="1"/>
                  </a:moveTo>
                  <a:cubicBezTo>
                    <a:pt x="265" y="1"/>
                    <a:pt x="211" y="36"/>
                    <a:pt x="178" y="81"/>
                  </a:cubicBezTo>
                  <a:cubicBezTo>
                    <a:pt x="152" y="120"/>
                    <a:pt x="126" y="158"/>
                    <a:pt x="100" y="197"/>
                  </a:cubicBezTo>
                  <a:cubicBezTo>
                    <a:pt x="74" y="223"/>
                    <a:pt x="61" y="249"/>
                    <a:pt x="48" y="262"/>
                  </a:cubicBezTo>
                  <a:cubicBezTo>
                    <a:pt x="35" y="288"/>
                    <a:pt x="23" y="314"/>
                    <a:pt x="23" y="339"/>
                  </a:cubicBezTo>
                  <a:cubicBezTo>
                    <a:pt x="0" y="384"/>
                    <a:pt x="46" y="420"/>
                    <a:pt x="92" y="420"/>
                  </a:cubicBezTo>
                  <a:cubicBezTo>
                    <a:pt x="99" y="420"/>
                    <a:pt x="106" y="419"/>
                    <a:pt x="113" y="417"/>
                  </a:cubicBezTo>
                  <a:lnTo>
                    <a:pt x="126" y="417"/>
                  </a:lnTo>
                  <a:cubicBezTo>
                    <a:pt x="255" y="391"/>
                    <a:pt x="359" y="236"/>
                    <a:pt x="410" y="132"/>
                  </a:cubicBezTo>
                  <a:cubicBezTo>
                    <a:pt x="436" y="81"/>
                    <a:pt x="410" y="16"/>
                    <a:pt x="346" y="3"/>
                  </a:cubicBezTo>
                  <a:cubicBezTo>
                    <a:pt x="337" y="1"/>
                    <a:pt x="329" y="1"/>
                    <a:pt x="3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952;p49"/>
            <p:cNvSpPr/>
            <p:nvPr/>
          </p:nvSpPr>
          <p:spPr>
            <a:xfrm>
              <a:off x="2925163" y="1373707"/>
              <a:ext cx="42568" cy="41258"/>
            </a:xfrm>
            <a:custGeom>
              <a:avLst/>
              <a:gdLst/>
              <a:ahLst/>
              <a:cxnLst/>
              <a:rect l="l" t="t" r="r" b="b"/>
              <a:pathLst>
                <a:path w="325" h="315" extrusionOk="0">
                  <a:moveTo>
                    <a:pt x="93" y="1"/>
                  </a:moveTo>
                  <a:cubicBezTo>
                    <a:pt x="72" y="1"/>
                    <a:pt x="53" y="10"/>
                    <a:pt x="40" y="30"/>
                  </a:cubicBezTo>
                  <a:cubicBezTo>
                    <a:pt x="1" y="81"/>
                    <a:pt x="1" y="172"/>
                    <a:pt x="40" y="224"/>
                  </a:cubicBezTo>
                  <a:cubicBezTo>
                    <a:pt x="79" y="275"/>
                    <a:pt x="156" y="314"/>
                    <a:pt x="221" y="314"/>
                  </a:cubicBezTo>
                  <a:cubicBezTo>
                    <a:pt x="311" y="301"/>
                    <a:pt x="324" y="185"/>
                    <a:pt x="247" y="146"/>
                  </a:cubicBezTo>
                  <a:cubicBezTo>
                    <a:pt x="195" y="133"/>
                    <a:pt x="195" y="68"/>
                    <a:pt x="156" y="30"/>
                  </a:cubicBezTo>
                  <a:cubicBezTo>
                    <a:pt x="137" y="10"/>
                    <a:pt x="114" y="1"/>
                    <a:pt x="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953;p49"/>
            <p:cNvSpPr/>
            <p:nvPr/>
          </p:nvSpPr>
          <p:spPr>
            <a:xfrm>
              <a:off x="3030993" y="1248493"/>
              <a:ext cx="66668" cy="51736"/>
            </a:xfrm>
            <a:custGeom>
              <a:avLst/>
              <a:gdLst/>
              <a:ahLst/>
              <a:cxnLst/>
              <a:rect l="l" t="t" r="r" b="b"/>
              <a:pathLst>
                <a:path w="509" h="395" extrusionOk="0">
                  <a:moveTo>
                    <a:pt x="329" y="0"/>
                  </a:moveTo>
                  <a:cubicBezTo>
                    <a:pt x="309" y="0"/>
                    <a:pt x="288" y="5"/>
                    <a:pt x="266" y="16"/>
                  </a:cubicBezTo>
                  <a:cubicBezTo>
                    <a:pt x="189" y="67"/>
                    <a:pt x="98" y="132"/>
                    <a:pt x="47" y="223"/>
                  </a:cubicBezTo>
                  <a:cubicBezTo>
                    <a:pt x="0" y="304"/>
                    <a:pt x="57" y="395"/>
                    <a:pt x="144" y="395"/>
                  </a:cubicBezTo>
                  <a:cubicBezTo>
                    <a:pt x="154" y="395"/>
                    <a:pt x="165" y="394"/>
                    <a:pt x="176" y="391"/>
                  </a:cubicBezTo>
                  <a:cubicBezTo>
                    <a:pt x="266" y="352"/>
                    <a:pt x="357" y="287"/>
                    <a:pt x="422" y="210"/>
                  </a:cubicBezTo>
                  <a:cubicBezTo>
                    <a:pt x="508" y="123"/>
                    <a:pt x="432" y="0"/>
                    <a:pt x="32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954;p49"/>
            <p:cNvSpPr/>
            <p:nvPr/>
          </p:nvSpPr>
          <p:spPr>
            <a:xfrm>
              <a:off x="2986199" y="1194531"/>
              <a:ext cx="34185" cy="30518"/>
            </a:xfrm>
            <a:custGeom>
              <a:avLst/>
              <a:gdLst/>
              <a:ahLst/>
              <a:cxnLst/>
              <a:rect l="l" t="t" r="r" b="b"/>
              <a:pathLst>
                <a:path w="261" h="233" extrusionOk="0">
                  <a:moveTo>
                    <a:pt x="52" y="1"/>
                  </a:moveTo>
                  <a:cubicBezTo>
                    <a:pt x="26" y="1"/>
                    <a:pt x="13" y="14"/>
                    <a:pt x="13" y="40"/>
                  </a:cubicBezTo>
                  <a:cubicBezTo>
                    <a:pt x="1" y="104"/>
                    <a:pt x="65" y="143"/>
                    <a:pt x="117" y="208"/>
                  </a:cubicBezTo>
                  <a:cubicBezTo>
                    <a:pt x="131" y="225"/>
                    <a:pt x="147" y="232"/>
                    <a:pt x="162" y="232"/>
                  </a:cubicBezTo>
                  <a:cubicBezTo>
                    <a:pt x="215" y="232"/>
                    <a:pt x="261" y="145"/>
                    <a:pt x="220" y="104"/>
                  </a:cubicBezTo>
                  <a:cubicBezTo>
                    <a:pt x="182" y="66"/>
                    <a:pt x="117" y="1"/>
                    <a:pt x="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955;p49"/>
            <p:cNvSpPr/>
            <p:nvPr/>
          </p:nvSpPr>
          <p:spPr>
            <a:xfrm>
              <a:off x="2884560" y="1562183"/>
              <a:ext cx="64572" cy="35888"/>
            </a:xfrm>
            <a:custGeom>
              <a:avLst/>
              <a:gdLst/>
              <a:ahLst/>
              <a:cxnLst/>
              <a:rect l="l" t="t" r="r" b="b"/>
              <a:pathLst>
                <a:path w="493" h="274" extrusionOk="0">
                  <a:moveTo>
                    <a:pt x="233" y="0"/>
                  </a:moveTo>
                  <a:cubicBezTo>
                    <a:pt x="182" y="0"/>
                    <a:pt x="130" y="13"/>
                    <a:pt x="78" y="39"/>
                  </a:cubicBezTo>
                  <a:cubicBezTo>
                    <a:pt x="14" y="78"/>
                    <a:pt x="1" y="168"/>
                    <a:pt x="65" y="220"/>
                  </a:cubicBezTo>
                  <a:cubicBezTo>
                    <a:pt x="112" y="256"/>
                    <a:pt x="168" y="274"/>
                    <a:pt x="225" y="274"/>
                  </a:cubicBezTo>
                  <a:cubicBezTo>
                    <a:pt x="311" y="274"/>
                    <a:pt x="399" y="233"/>
                    <a:pt x="453" y="155"/>
                  </a:cubicBezTo>
                  <a:cubicBezTo>
                    <a:pt x="492" y="78"/>
                    <a:pt x="440" y="0"/>
                    <a:pt x="3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956;p49"/>
            <p:cNvSpPr/>
            <p:nvPr/>
          </p:nvSpPr>
          <p:spPr>
            <a:xfrm>
              <a:off x="2691500" y="1675216"/>
              <a:ext cx="25541" cy="55534"/>
            </a:xfrm>
            <a:custGeom>
              <a:avLst/>
              <a:gdLst/>
              <a:ahLst/>
              <a:cxnLst/>
              <a:rect l="l" t="t" r="r" b="b"/>
              <a:pathLst>
                <a:path w="195" h="424" extrusionOk="0">
                  <a:moveTo>
                    <a:pt x="97" y="0"/>
                  </a:moveTo>
                  <a:cubicBezTo>
                    <a:pt x="62" y="0"/>
                    <a:pt x="26" y="23"/>
                    <a:pt x="13" y="68"/>
                  </a:cubicBezTo>
                  <a:cubicBezTo>
                    <a:pt x="13" y="146"/>
                    <a:pt x="0" y="236"/>
                    <a:pt x="0" y="327"/>
                  </a:cubicBezTo>
                  <a:cubicBezTo>
                    <a:pt x="0" y="392"/>
                    <a:pt x="49" y="424"/>
                    <a:pt x="97" y="424"/>
                  </a:cubicBezTo>
                  <a:cubicBezTo>
                    <a:pt x="146" y="424"/>
                    <a:pt x="194" y="392"/>
                    <a:pt x="194" y="327"/>
                  </a:cubicBezTo>
                  <a:lnTo>
                    <a:pt x="181" y="68"/>
                  </a:lnTo>
                  <a:cubicBezTo>
                    <a:pt x="169" y="23"/>
                    <a:pt x="133" y="0"/>
                    <a:pt x="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957;p49"/>
            <p:cNvSpPr/>
            <p:nvPr/>
          </p:nvSpPr>
          <p:spPr>
            <a:xfrm>
              <a:off x="2619856" y="1553539"/>
              <a:ext cx="52391" cy="44925"/>
            </a:xfrm>
            <a:custGeom>
              <a:avLst/>
              <a:gdLst/>
              <a:ahLst/>
              <a:cxnLst/>
              <a:rect l="l" t="t" r="r" b="b"/>
              <a:pathLst>
                <a:path w="400" h="343" extrusionOk="0">
                  <a:moveTo>
                    <a:pt x="116" y="1"/>
                  </a:moveTo>
                  <a:cubicBezTo>
                    <a:pt x="53" y="1"/>
                    <a:pt x="1" y="81"/>
                    <a:pt x="43" y="144"/>
                  </a:cubicBezTo>
                  <a:cubicBezTo>
                    <a:pt x="82" y="208"/>
                    <a:pt x="134" y="260"/>
                    <a:pt x="198" y="312"/>
                  </a:cubicBezTo>
                  <a:cubicBezTo>
                    <a:pt x="220" y="334"/>
                    <a:pt x="244" y="343"/>
                    <a:pt x="267" y="343"/>
                  </a:cubicBezTo>
                  <a:cubicBezTo>
                    <a:pt x="339" y="343"/>
                    <a:pt x="399" y="251"/>
                    <a:pt x="340" y="183"/>
                  </a:cubicBezTo>
                  <a:cubicBezTo>
                    <a:pt x="289" y="118"/>
                    <a:pt x="224" y="66"/>
                    <a:pt x="159" y="15"/>
                  </a:cubicBezTo>
                  <a:cubicBezTo>
                    <a:pt x="145" y="5"/>
                    <a:pt x="130" y="1"/>
                    <a:pt x="1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958;p49"/>
            <p:cNvSpPr/>
            <p:nvPr/>
          </p:nvSpPr>
          <p:spPr>
            <a:xfrm>
              <a:off x="2496737" y="1587986"/>
              <a:ext cx="50950" cy="62738"/>
            </a:xfrm>
            <a:custGeom>
              <a:avLst/>
              <a:gdLst/>
              <a:ahLst/>
              <a:cxnLst/>
              <a:rect l="l" t="t" r="r" b="b"/>
              <a:pathLst>
                <a:path w="389" h="479" extrusionOk="0">
                  <a:moveTo>
                    <a:pt x="245" y="1"/>
                  </a:moveTo>
                  <a:cubicBezTo>
                    <a:pt x="210" y="1"/>
                    <a:pt x="177" y="15"/>
                    <a:pt x="155" y="49"/>
                  </a:cubicBezTo>
                  <a:cubicBezTo>
                    <a:pt x="104" y="152"/>
                    <a:pt x="0" y="282"/>
                    <a:pt x="26" y="398"/>
                  </a:cubicBezTo>
                  <a:cubicBezTo>
                    <a:pt x="45" y="445"/>
                    <a:pt x="91" y="478"/>
                    <a:pt x="139" y="478"/>
                  </a:cubicBezTo>
                  <a:cubicBezTo>
                    <a:pt x="158" y="478"/>
                    <a:pt x="176" y="473"/>
                    <a:pt x="194" y="463"/>
                  </a:cubicBezTo>
                  <a:cubicBezTo>
                    <a:pt x="246" y="424"/>
                    <a:pt x="285" y="372"/>
                    <a:pt x="298" y="295"/>
                  </a:cubicBezTo>
                  <a:cubicBezTo>
                    <a:pt x="324" y="256"/>
                    <a:pt x="336" y="191"/>
                    <a:pt x="362" y="139"/>
                  </a:cubicBezTo>
                  <a:cubicBezTo>
                    <a:pt x="388" y="61"/>
                    <a:pt x="315" y="1"/>
                    <a:pt x="24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959;p49"/>
            <p:cNvSpPr/>
            <p:nvPr/>
          </p:nvSpPr>
          <p:spPr>
            <a:xfrm>
              <a:off x="2365891" y="1458057"/>
              <a:ext cx="47938" cy="54094"/>
            </a:xfrm>
            <a:custGeom>
              <a:avLst/>
              <a:gdLst/>
              <a:ahLst/>
              <a:cxnLst/>
              <a:rect l="l" t="t" r="r" b="b"/>
              <a:pathLst>
                <a:path w="366" h="413" extrusionOk="0">
                  <a:moveTo>
                    <a:pt x="141" y="1"/>
                  </a:moveTo>
                  <a:cubicBezTo>
                    <a:pt x="67" y="1"/>
                    <a:pt x="1" y="89"/>
                    <a:pt x="42" y="162"/>
                  </a:cubicBezTo>
                  <a:cubicBezTo>
                    <a:pt x="81" y="239"/>
                    <a:pt x="120" y="291"/>
                    <a:pt x="172" y="356"/>
                  </a:cubicBezTo>
                  <a:cubicBezTo>
                    <a:pt x="190" y="393"/>
                    <a:pt x="230" y="412"/>
                    <a:pt x="267" y="412"/>
                  </a:cubicBezTo>
                  <a:cubicBezTo>
                    <a:pt x="308" y="412"/>
                    <a:pt x="346" y="390"/>
                    <a:pt x="353" y="343"/>
                  </a:cubicBezTo>
                  <a:cubicBezTo>
                    <a:pt x="366" y="213"/>
                    <a:pt x="314" y="84"/>
                    <a:pt x="197" y="19"/>
                  </a:cubicBezTo>
                  <a:cubicBezTo>
                    <a:pt x="179" y="6"/>
                    <a:pt x="160" y="1"/>
                    <a:pt x="14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960;p49"/>
            <p:cNvSpPr/>
            <p:nvPr/>
          </p:nvSpPr>
          <p:spPr>
            <a:xfrm>
              <a:off x="2320573" y="1556420"/>
              <a:ext cx="47545" cy="29601"/>
            </a:xfrm>
            <a:custGeom>
              <a:avLst/>
              <a:gdLst/>
              <a:ahLst/>
              <a:cxnLst/>
              <a:rect l="l" t="t" r="r" b="b"/>
              <a:pathLst>
                <a:path w="363" h="226" extrusionOk="0">
                  <a:moveTo>
                    <a:pt x="184" y="0"/>
                  </a:moveTo>
                  <a:cubicBezTo>
                    <a:pt x="142" y="0"/>
                    <a:pt x="106" y="12"/>
                    <a:pt x="78" y="31"/>
                  </a:cubicBezTo>
                  <a:cubicBezTo>
                    <a:pt x="26" y="57"/>
                    <a:pt x="0" y="109"/>
                    <a:pt x="0" y="161"/>
                  </a:cubicBezTo>
                  <a:cubicBezTo>
                    <a:pt x="0" y="199"/>
                    <a:pt x="26" y="225"/>
                    <a:pt x="65" y="225"/>
                  </a:cubicBezTo>
                  <a:lnTo>
                    <a:pt x="117" y="225"/>
                  </a:lnTo>
                  <a:cubicBezTo>
                    <a:pt x="155" y="212"/>
                    <a:pt x="194" y="199"/>
                    <a:pt x="233" y="199"/>
                  </a:cubicBezTo>
                  <a:cubicBezTo>
                    <a:pt x="237" y="200"/>
                    <a:pt x="241" y="200"/>
                    <a:pt x="244" y="200"/>
                  </a:cubicBezTo>
                  <a:cubicBezTo>
                    <a:pt x="362" y="200"/>
                    <a:pt x="358" y="5"/>
                    <a:pt x="233" y="5"/>
                  </a:cubicBezTo>
                  <a:cubicBezTo>
                    <a:pt x="216" y="2"/>
                    <a:pt x="199" y="0"/>
                    <a:pt x="1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961;p49"/>
            <p:cNvSpPr/>
            <p:nvPr/>
          </p:nvSpPr>
          <p:spPr>
            <a:xfrm>
              <a:off x="2369690" y="1647973"/>
              <a:ext cx="78063" cy="58285"/>
            </a:xfrm>
            <a:custGeom>
              <a:avLst/>
              <a:gdLst/>
              <a:ahLst/>
              <a:cxnLst/>
              <a:rect l="l" t="t" r="r" b="b"/>
              <a:pathLst>
                <a:path w="596" h="445" extrusionOk="0">
                  <a:moveTo>
                    <a:pt x="442" y="0"/>
                  </a:moveTo>
                  <a:cubicBezTo>
                    <a:pt x="424" y="0"/>
                    <a:pt x="405" y="6"/>
                    <a:pt x="388" y="18"/>
                  </a:cubicBezTo>
                  <a:cubicBezTo>
                    <a:pt x="337" y="44"/>
                    <a:pt x="285" y="82"/>
                    <a:pt x="233" y="108"/>
                  </a:cubicBezTo>
                  <a:cubicBezTo>
                    <a:pt x="181" y="134"/>
                    <a:pt x="117" y="173"/>
                    <a:pt x="78" y="212"/>
                  </a:cubicBezTo>
                  <a:cubicBezTo>
                    <a:pt x="0" y="289"/>
                    <a:pt x="52" y="444"/>
                    <a:pt x="168" y="444"/>
                  </a:cubicBezTo>
                  <a:cubicBezTo>
                    <a:pt x="324" y="406"/>
                    <a:pt x="466" y="315"/>
                    <a:pt x="543" y="173"/>
                  </a:cubicBezTo>
                  <a:cubicBezTo>
                    <a:pt x="596" y="99"/>
                    <a:pt x="521" y="0"/>
                    <a:pt x="44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962;p49"/>
            <p:cNvSpPr/>
            <p:nvPr/>
          </p:nvSpPr>
          <p:spPr>
            <a:xfrm>
              <a:off x="2532232" y="1809468"/>
              <a:ext cx="77539" cy="44008"/>
            </a:xfrm>
            <a:custGeom>
              <a:avLst/>
              <a:gdLst/>
              <a:ahLst/>
              <a:cxnLst/>
              <a:rect l="l" t="t" r="r" b="b"/>
              <a:pathLst>
                <a:path w="592" h="336" extrusionOk="0">
                  <a:moveTo>
                    <a:pt x="104" y="0"/>
                  </a:moveTo>
                  <a:cubicBezTo>
                    <a:pt x="40" y="13"/>
                    <a:pt x="1" y="104"/>
                    <a:pt x="53" y="155"/>
                  </a:cubicBezTo>
                  <a:cubicBezTo>
                    <a:pt x="143" y="246"/>
                    <a:pt x="272" y="311"/>
                    <a:pt x="402" y="324"/>
                  </a:cubicBezTo>
                  <a:cubicBezTo>
                    <a:pt x="419" y="332"/>
                    <a:pt x="435" y="336"/>
                    <a:pt x="450" y="336"/>
                  </a:cubicBezTo>
                  <a:cubicBezTo>
                    <a:pt x="548" y="336"/>
                    <a:pt x="591" y="174"/>
                    <a:pt x="479" y="130"/>
                  </a:cubicBezTo>
                  <a:cubicBezTo>
                    <a:pt x="376" y="52"/>
                    <a:pt x="246" y="13"/>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963;p49"/>
            <p:cNvSpPr/>
            <p:nvPr/>
          </p:nvSpPr>
          <p:spPr>
            <a:xfrm>
              <a:off x="2592220" y="1709663"/>
              <a:ext cx="55403" cy="37852"/>
            </a:xfrm>
            <a:custGeom>
              <a:avLst/>
              <a:gdLst/>
              <a:ahLst/>
              <a:cxnLst/>
              <a:rect l="l" t="t" r="r" b="b"/>
              <a:pathLst>
                <a:path w="423" h="289" extrusionOk="0">
                  <a:moveTo>
                    <a:pt x="122" y="1"/>
                  </a:moveTo>
                  <a:cubicBezTo>
                    <a:pt x="54" y="1"/>
                    <a:pt x="1" y="56"/>
                    <a:pt x="21" y="129"/>
                  </a:cubicBezTo>
                  <a:cubicBezTo>
                    <a:pt x="61" y="228"/>
                    <a:pt x="154" y="289"/>
                    <a:pt x="253" y="289"/>
                  </a:cubicBezTo>
                  <a:cubicBezTo>
                    <a:pt x="283" y="289"/>
                    <a:pt x="314" y="283"/>
                    <a:pt x="345" y="271"/>
                  </a:cubicBezTo>
                  <a:cubicBezTo>
                    <a:pt x="383" y="258"/>
                    <a:pt x="422" y="206"/>
                    <a:pt x="409" y="155"/>
                  </a:cubicBezTo>
                  <a:cubicBezTo>
                    <a:pt x="409" y="116"/>
                    <a:pt x="357" y="77"/>
                    <a:pt x="319" y="77"/>
                  </a:cubicBezTo>
                  <a:cubicBezTo>
                    <a:pt x="254" y="77"/>
                    <a:pt x="215" y="38"/>
                    <a:pt x="176" y="12"/>
                  </a:cubicBezTo>
                  <a:cubicBezTo>
                    <a:pt x="158" y="4"/>
                    <a:pt x="140" y="1"/>
                    <a:pt x="1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964;p49"/>
            <p:cNvSpPr/>
            <p:nvPr/>
          </p:nvSpPr>
          <p:spPr>
            <a:xfrm>
              <a:off x="2701585" y="1809337"/>
              <a:ext cx="80813" cy="32089"/>
            </a:xfrm>
            <a:custGeom>
              <a:avLst/>
              <a:gdLst/>
              <a:ahLst/>
              <a:cxnLst/>
              <a:rect l="l" t="t" r="r" b="b"/>
              <a:pathLst>
                <a:path w="617" h="245" extrusionOk="0">
                  <a:moveTo>
                    <a:pt x="468" y="0"/>
                  </a:moveTo>
                  <a:cubicBezTo>
                    <a:pt x="463" y="0"/>
                    <a:pt x="458" y="1"/>
                    <a:pt x="454" y="1"/>
                  </a:cubicBezTo>
                  <a:cubicBezTo>
                    <a:pt x="395" y="14"/>
                    <a:pt x="337" y="14"/>
                    <a:pt x="279" y="14"/>
                  </a:cubicBezTo>
                  <a:cubicBezTo>
                    <a:pt x="221" y="14"/>
                    <a:pt x="163" y="14"/>
                    <a:pt x="104" y="27"/>
                  </a:cubicBezTo>
                  <a:cubicBezTo>
                    <a:pt x="14" y="40"/>
                    <a:pt x="1" y="169"/>
                    <a:pt x="79" y="208"/>
                  </a:cubicBezTo>
                  <a:cubicBezTo>
                    <a:pt x="132" y="233"/>
                    <a:pt x="190" y="244"/>
                    <a:pt x="247" y="244"/>
                  </a:cubicBezTo>
                  <a:cubicBezTo>
                    <a:pt x="342" y="244"/>
                    <a:pt x="438" y="213"/>
                    <a:pt x="518" y="156"/>
                  </a:cubicBezTo>
                  <a:cubicBezTo>
                    <a:pt x="616" y="107"/>
                    <a:pt x="552" y="0"/>
                    <a:pt x="46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965;p49"/>
            <p:cNvSpPr/>
            <p:nvPr/>
          </p:nvSpPr>
          <p:spPr>
            <a:xfrm>
              <a:off x="2759084" y="1577376"/>
              <a:ext cx="64703" cy="45449"/>
            </a:xfrm>
            <a:custGeom>
              <a:avLst/>
              <a:gdLst/>
              <a:ahLst/>
              <a:cxnLst/>
              <a:rect l="l" t="t" r="r" b="b"/>
              <a:pathLst>
                <a:path w="494" h="347" extrusionOk="0">
                  <a:moveTo>
                    <a:pt x="366" y="0"/>
                  </a:moveTo>
                  <a:cubicBezTo>
                    <a:pt x="349" y="0"/>
                    <a:pt x="330" y="4"/>
                    <a:pt x="312" y="14"/>
                  </a:cubicBezTo>
                  <a:cubicBezTo>
                    <a:pt x="247" y="39"/>
                    <a:pt x="183" y="78"/>
                    <a:pt x="118" y="117"/>
                  </a:cubicBezTo>
                  <a:cubicBezTo>
                    <a:pt x="0" y="192"/>
                    <a:pt x="69" y="346"/>
                    <a:pt x="176" y="346"/>
                  </a:cubicBezTo>
                  <a:cubicBezTo>
                    <a:pt x="199" y="346"/>
                    <a:pt x="223" y="340"/>
                    <a:pt x="247" y="324"/>
                  </a:cubicBezTo>
                  <a:cubicBezTo>
                    <a:pt x="325" y="285"/>
                    <a:pt x="390" y="233"/>
                    <a:pt x="454" y="182"/>
                  </a:cubicBezTo>
                  <a:cubicBezTo>
                    <a:pt x="493" y="143"/>
                    <a:pt x="493" y="78"/>
                    <a:pt x="454" y="39"/>
                  </a:cubicBezTo>
                  <a:cubicBezTo>
                    <a:pt x="429" y="14"/>
                    <a:pt x="399" y="0"/>
                    <a:pt x="36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966;p49"/>
            <p:cNvSpPr/>
            <p:nvPr/>
          </p:nvSpPr>
          <p:spPr>
            <a:xfrm>
              <a:off x="2670020" y="1422562"/>
              <a:ext cx="45187" cy="36281"/>
            </a:xfrm>
            <a:custGeom>
              <a:avLst/>
              <a:gdLst/>
              <a:ahLst/>
              <a:cxnLst/>
              <a:rect l="l" t="t" r="r" b="b"/>
              <a:pathLst>
                <a:path w="345" h="277" extrusionOk="0">
                  <a:moveTo>
                    <a:pt x="104" y="0"/>
                  </a:moveTo>
                  <a:cubicBezTo>
                    <a:pt x="43" y="0"/>
                    <a:pt x="0" y="56"/>
                    <a:pt x="22" y="122"/>
                  </a:cubicBezTo>
                  <a:cubicBezTo>
                    <a:pt x="35" y="161"/>
                    <a:pt x="61" y="213"/>
                    <a:pt x="100" y="239"/>
                  </a:cubicBezTo>
                  <a:cubicBezTo>
                    <a:pt x="121" y="265"/>
                    <a:pt x="146" y="276"/>
                    <a:pt x="172" y="276"/>
                  </a:cubicBezTo>
                  <a:cubicBezTo>
                    <a:pt x="258" y="276"/>
                    <a:pt x="345" y="153"/>
                    <a:pt x="255" y="83"/>
                  </a:cubicBezTo>
                  <a:cubicBezTo>
                    <a:pt x="229" y="45"/>
                    <a:pt x="177" y="19"/>
                    <a:pt x="139" y="6"/>
                  </a:cubicBezTo>
                  <a:cubicBezTo>
                    <a:pt x="127" y="2"/>
                    <a:pt x="115"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967;p49"/>
            <p:cNvSpPr/>
            <p:nvPr/>
          </p:nvSpPr>
          <p:spPr>
            <a:xfrm>
              <a:off x="2300272" y="1883993"/>
              <a:ext cx="714875" cy="692871"/>
            </a:xfrm>
            <a:custGeom>
              <a:avLst/>
              <a:gdLst/>
              <a:ahLst/>
              <a:cxnLst/>
              <a:rect l="l" t="t" r="r" b="b"/>
              <a:pathLst>
                <a:path w="5458" h="5290" extrusionOk="0">
                  <a:moveTo>
                    <a:pt x="0" y="0"/>
                  </a:moveTo>
                  <a:lnTo>
                    <a:pt x="116" y="1074"/>
                  </a:lnTo>
                  <a:lnTo>
                    <a:pt x="142" y="1319"/>
                  </a:lnTo>
                  <a:lnTo>
                    <a:pt x="530" y="5289"/>
                  </a:lnTo>
                  <a:lnTo>
                    <a:pt x="4811" y="5289"/>
                  </a:lnTo>
                  <a:lnTo>
                    <a:pt x="5302" y="1319"/>
                  </a:lnTo>
                  <a:lnTo>
                    <a:pt x="5328" y="1074"/>
                  </a:lnTo>
                  <a:lnTo>
                    <a:pt x="545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968;p49"/>
            <p:cNvSpPr/>
            <p:nvPr/>
          </p:nvSpPr>
          <p:spPr>
            <a:xfrm>
              <a:off x="2315465" y="2024532"/>
              <a:ext cx="682786" cy="32351"/>
            </a:xfrm>
            <a:custGeom>
              <a:avLst/>
              <a:gdLst/>
              <a:ahLst/>
              <a:cxnLst/>
              <a:rect l="l" t="t" r="r" b="b"/>
              <a:pathLst>
                <a:path w="5213" h="247" extrusionOk="0">
                  <a:moveTo>
                    <a:pt x="0" y="1"/>
                  </a:moveTo>
                  <a:lnTo>
                    <a:pt x="26" y="246"/>
                  </a:lnTo>
                  <a:lnTo>
                    <a:pt x="5186" y="246"/>
                  </a:lnTo>
                  <a:lnTo>
                    <a:pt x="521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969;p49"/>
            <p:cNvSpPr/>
            <p:nvPr/>
          </p:nvSpPr>
          <p:spPr>
            <a:xfrm>
              <a:off x="-1300811" y="-888788"/>
              <a:ext cx="640480" cy="611665"/>
            </a:xfrm>
            <a:custGeom>
              <a:avLst/>
              <a:gdLst/>
              <a:ahLst/>
              <a:cxnLst/>
              <a:rect l="l" t="t" r="r" b="b"/>
              <a:pathLst>
                <a:path w="4890" h="4670" extrusionOk="0">
                  <a:moveTo>
                    <a:pt x="2613" y="1"/>
                  </a:moveTo>
                  <a:cubicBezTo>
                    <a:pt x="1837" y="1177"/>
                    <a:pt x="958" y="2277"/>
                    <a:pt x="1" y="3298"/>
                  </a:cubicBezTo>
                  <a:cubicBezTo>
                    <a:pt x="311" y="3369"/>
                    <a:pt x="625" y="3405"/>
                    <a:pt x="938" y="3405"/>
                  </a:cubicBezTo>
                  <a:cubicBezTo>
                    <a:pt x="1252" y="3405"/>
                    <a:pt x="1566" y="3369"/>
                    <a:pt x="1876" y="3298"/>
                  </a:cubicBezTo>
                  <a:cubicBezTo>
                    <a:pt x="1902" y="3292"/>
                    <a:pt x="1931" y="3289"/>
                    <a:pt x="1962" y="3289"/>
                  </a:cubicBezTo>
                  <a:cubicBezTo>
                    <a:pt x="1992" y="3289"/>
                    <a:pt x="2025" y="3292"/>
                    <a:pt x="2057" y="3298"/>
                  </a:cubicBezTo>
                  <a:cubicBezTo>
                    <a:pt x="2109" y="3337"/>
                    <a:pt x="2135" y="3389"/>
                    <a:pt x="2147" y="3453"/>
                  </a:cubicBezTo>
                  <a:cubicBezTo>
                    <a:pt x="2264" y="3854"/>
                    <a:pt x="2393" y="4268"/>
                    <a:pt x="2535" y="4669"/>
                  </a:cubicBezTo>
                  <a:cubicBezTo>
                    <a:pt x="3221" y="3660"/>
                    <a:pt x="4074" y="2458"/>
                    <a:pt x="4889" y="1384"/>
                  </a:cubicBezTo>
                  <a:cubicBezTo>
                    <a:pt x="4100" y="958"/>
                    <a:pt x="3350" y="505"/>
                    <a:pt x="26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970;p49"/>
            <p:cNvSpPr/>
            <p:nvPr/>
          </p:nvSpPr>
          <p:spPr>
            <a:xfrm>
              <a:off x="-748611" y="-626179"/>
              <a:ext cx="572634" cy="599746"/>
            </a:xfrm>
            <a:custGeom>
              <a:avLst/>
              <a:gdLst/>
              <a:ahLst/>
              <a:cxnLst/>
              <a:rect l="l" t="t" r="r" b="b"/>
              <a:pathLst>
                <a:path w="4372" h="4579" extrusionOk="0">
                  <a:moveTo>
                    <a:pt x="1927" y="0"/>
                  </a:moveTo>
                  <a:cubicBezTo>
                    <a:pt x="1384" y="1267"/>
                    <a:pt x="738" y="2496"/>
                    <a:pt x="1" y="3660"/>
                  </a:cubicBezTo>
                  <a:cubicBezTo>
                    <a:pt x="63" y="3662"/>
                    <a:pt x="125" y="3664"/>
                    <a:pt x="186" y="3664"/>
                  </a:cubicBezTo>
                  <a:cubicBezTo>
                    <a:pt x="743" y="3664"/>
                    <a:pt x="1287" y="3559"/>
                    <a:pt x="1811" y="3349"/>
                  </a:cubicBezTo>
                  <a:cubicBezTo>
                    <a:pt x="1849" y="3331"/>
                    <a:pt x="1894" y="3319"/>
                    <a:pt x="1935" y="3319"/>
                  </a:cubicBezTo>
                  <a:cubicBezTo>
                    <a:pt x="1951" y="3319"/>
                    <a:pt x="1965" y="3320"/>
                    <a:pt x="1979" y="3324"/>
                  </a:cubicBezTo>
                  <a:cubicBezTo>
                    <a:pt x="2044" y="3337"/>
                    <a:pt x="2070" y="3401"/>
                    <a:pt x="2096" y="3453"/>
                  </a:cubicBezTo>
                  <a:cubicBezTo>
                    <a:pt x="2290" y="3828"/>
                    <a:pt x="2484" y="4203"/>
                    <a:pt x="2703" y="4578"/>
                  </a:cubicBezTo>
                  <a:cubicBezTo>
                    <a:pt x="3182" y="3479"/>
                    <a:pt x="3790" y="2160"/>
                    <a:pt x="4372" y="983"/>
                  </a:cubicBezTo>
                  <a:cubicBezTo>
                    <a:pt x="3544" y="698"/>
                    <a:pt x="2716" y="375"/>
                    <a:pt x="19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971;p49"/>
            <p:cNvSpPr/>
            <p:nvPr/>
          </p:nvSpPr>
          <p:spPr>
            <a:xfrm>
              <a:off x="-157512" y="-443335"/>
              <a:ext cx="491428" cy="574336"/>
            </a:xfrm>
            <a:custGeom>
              <a:avLst/>
              <a:gdLst/>
              <a:ahLst/>
              <a:cxnLst/>
              <a:rect l="l" t="t" r="r" b="b"/>
              <a:pathLst>
                <a:path w="3752" h="4385" extrusionOk="0">
                  <a:moveTo>
                    <a:pt x="1191" y="1"/>
                  </a:moveTo>
                  <a:cubicBezTo>
                    <a:pt x="893" y="1320"/>
                    <a:pt x="505" y="2626"/>
                    <a:pt x="1" y="3893"/>
                  </a:cubicBezTo>
                  <a:cubicBezTo>
                    <a:pt x="596" y="3829"/>
                    <a:pt x="1178" y="3622"/>
                    <a:pt x="1695" y="3311"/>
                  </a:cubicBezTo>
                  <a:cubicBezTo>
                    <a:pt x="1747" y="3273"/>
                    <a:pt x="1798" y="3247"/>
                    <a:pt x="1863" y="3247"/>
                  </a:cubicBezTo>
                  <a:cubicBezTo>
                    <a:pt x="1915" y="3260"/>
                    <a:pt x="1966" y="3298"/>
                    <a:pt x="1992" y="3350"/>
                  </a:cubicBezTo>
                  <a:cubicBezTo>
                    <a:pt x="2251" y="3699"/>
                    <a:pt x="2523" y="4048"/>
                    <a:pt x="2807" y="4385"/>
                  </a:cubicBezTo>
                  <a:cubicBezTo>
                    <a:pt x="3066" y="3234"/>
                    <a:pt x="3402" y="1837"/>
                    <a:pt x="3751" y="583"/>
                  </a:cubicBezTo>
                  <a:cubicBezTo>
                    <a:pt x="2885" y="440"/>
                    <a:pt x="2031" y="234"/>
                    <a:pt x="11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972;p49"/>
            <p:cNvSpPr/>
            <p:nvPr/>
          </p:nvSpPr>
          <p:spPr>
            <a:xfrm>
              <a:off x="459128" y="-339994"/>
              <a:ext cx="398172" cy="535436"/>
            </a:xfrm>
            <a:custGeom>
              <a:avLst/>
              <a:gdLst/>
              <a:ahLst/>
              <a:cxnLst/>
              <a:rect l="l" t="t" r="r" b="b"/>
              <a:pathLst>
                <a:path w="3040" h="4088" extrusionOk="0">
                  <a:moveTo>
                    <a:pt x="414" y="1"/>
                  </a:moveTo>
                  <a:cubicBezTo>
                    <a:pt x="388" y="1346"/>
                    <a:pt x="246" y="2690"/>
                    <a:pt x="0" y="4010"/>
                  </a:cubicBezTo>
                  <a:cubicBezTo>
                    <a:pt x="569" y="3867"/>
                    <a:pt x="1099" y="3583"/>
                    <a:pt x="1552" y="3182"/>
                  </a:cubicBezTo>
                  <a:cubicBezTo>
                    <a:pt x="1591" y="3143"/>
                    <a:pt x="1642" y="3117"/>
                    <a:pt x="1707" y="3104"/>
                  </a:cubicBezTo>
                  <a:cubicBezTo>
                    <a:pt x="1772" y="3104"/>
                    <a:pt x="1823" y="3143"/>
                    <a:pt x="1862" y="3195"/>
                  </a:cubicBezTo>
                  <a:cubicBezTo>
                    <a:pt x="2186" y="3492"/>
                    <a:pt x="2509" y="3790"/>
                    <a:pt x="2845" y="4087"/>
                  </a:cubicBezTo>
                  <a:cubicBezTo>
                    <a:pt x="2884" y="2910"/>
                    <a:pt x="2949" y="1488"/>
                    <a:pt x="3039" y="208"/>
                  </a:cubicBezTo>
                  <a:cubicBezTo>
                    <a:pt x="2160" y="182"/>
                    <a:pt x="1293" y="117"/>
                    <a:pt x="41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973;p49"/>
            <p:cNvSpPr/>
            <p:nvPr/>
          </p:nvSpPr>
          <p:spPr>
            <a:xfrm>
              <a:off x="1041714" y="-338292"/>
              <a:ext cx="415068" cy="550629"/>
            </a:xfrm>
            <a:custGeom>
              <a:avLst/>
              <a:gdLst/>
              <a:ahLst/>
              <a:cxnLst/>
              <a:rect l="l" t="t" r="r" b="b"/>
              <a:pathLst>
                <a:path w="3169" h="4204" extrusionOk="0">
                  <a:moveTo>
                    <a:pt x="2626" y="1"/>
                  </a:moveTo>
                  <a:cubicBezTo>
                    <a:pt x="1759" y="104"/>
                    <a:pt x="880" y="169"/>
                    <a:pt x="1" y="195"/>
                  </a:cubicBezTo>
                  <a:cubicBezTo>
                    <a:pt x="233" y="1527"/>
                    <a:pt x="350" y="2859"/>
                    <a:pt x="350" y="4203"/>
                  </a:cubicBezTo>
                  <a:cubicBezTo>
                    <a:pt x="893" y="3971"/>
                    <a:pt x="1359" y="3609"/>
                    <a:pt x="1721" y="3156"/>
                  </a:cubicBezTo>
                  <a:cubicBezTo>
                    <a:pt x="1758" y="3089"/>
                    <a:pt x="1824" y="3052"/>
                    <a:pt x="1892" y="3052"/>
                  </a:cubicBezTo>
                  <a:cubicBezTo>
                    <a:pt x="1942" y="3052"/>
                    <a:pt x="1992" y="3073"/>
                    <a:pt x="2031" y="3117"/>
                  </a:cubicBezTo>
                  <a:cubicBezTo>
                    <a:pt x="2393" y="3363"/>
                    <a:pt x="2781" y="3609"/>
                    <a:pt x="3169" y="3854"/>
                  </a:cubicBezTo>
                  <a:cubicBezTo>
                    <a:pt x="2975" y="2677"/>
                    <a:pt x="2768" y="1268"/>
                    <a:pt x="26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974;p49"/>
            <p:cNvSpPr/>
            <p:nvPr/>
          </p:nvSpPr>
          <p:spPr>
            <a:xfrm>
              <a:off x="1566800" y="-443335"/>
              <a:ext cx="503216" cy="587958"/>
            </a:xfrm>
            <a:custGeom>
              <a:avLst/>
              <a:gdLst/>
              <a:ahLst/>
              <a:cxnLst/>
              <a:rect l="l" t="t" r="r" b="b"/>
              <a:pathLst>
                <a:path w="3842" h="4489" extrusionOk="0">
                  <a:moveTo>
                    <a:pt x="2561" y="1"/>
                  </a:moveTo>
                  <a:cubicBezTo>
                    <a:pt x="1721" y="234"/>
                    <a:pt x="854" y="428"/>
                    <a:pt x="1" y="583"/>
                  </a:cubicBezTo>
                  <a:cubicBezTo>
                    <a:pt x="479" y="1850"/>
                    <a:pt x="854" y="3156"/>
                    <a:pt x="1113" y="4488"/>
                  </a:cubicBezTo>
                  <a:cubicBezTo>
                    <a:pt x="1604" y="4178"/>
                    <a:pt x="2005" y="3751"/>
                    <a:pt x="2277" y="3247"/>
                  </a:cubicBezTo>
                  <a:cubicBezTo>
                    <a:pt x="2302" y="3195"/>
                    <a:pt x="2341" y="3156"/>
                    <a:pt x="2393" y="3130"/>
                  </a:cubicBezTo>
                  <a:cubicBezTo>
                    <a:pt x="2406" y="3127"/>
                    <a:pt x="2420" y="3125"/>
                    <a:pt x="2434" y="3125"/>
                  </a:cubicBezTo>
                  <a:cubicBezTo>
                    <a:pt x="2477" y="3125"/>
                    <a:pt x="2526" y="3140"/>
                    <a:pt x="2574" y="3169"/>
                  </a:cubicBezTo>
                  <a:cubicBezTo>
                    <a:pt x="2988" y="3350"/>
                    <a:pt x="3415" y="3544"/>
                    <a:pt x="3841" y="3712"/>
                  </a:cubicBezTo>
                  <a:cubicBezTo>
                    <a:pt x="3428" y="2600"/>
                    <a:pt x="2949" y="1242"/>
                    <a:pt x="256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975;p49"/>
            <p:cNvSpPr/>
            <p:nvPr/>
          </p:nvSpPr>
          <p:spPr>
            <a:xfrm>
              <a:off x="2076694" y="-626179"/>
              <a:ext cx="581016" cy="609831"/>
            </a:xfrm>
            <a:custGeom>
              <a:avLst/>
              <a:gdLst/>
              <a:ahLst/>
              <a:cxnLst/>
              <a:rect l="l" t="t" r="r" b="b"/>
              <a:pathLst>
                <a:path w="4436" h="4656" extrusionOk="0">
                  <a:moveTo>
                    <a:pt x="2457" y="0"/>
                  </a:moveTo>
                  <a:cubicBezTo>
                    <a:pt x="1655" y="375"/>
                    <a:pt x="841" y="698"/>
                    <a:pt x="0" y="983"/>
                  </a:cubicBezTo>
                  <a:cubicBezTo>
                    <a:pt x="724" y="2160"/>
                    <a:pt x="1345" y="3388"/>
                    <a:pt x="1862" y="4656"/>
                  </a:cubicBezTo>
                  <a:cubicBezTo>
                    <a:pt x="2289" y="4281"/>
                    <a:pt x="2599" y="3802"/>
                    <a:pt x="2780" y="3259"/>
                  </a:cubicBezTo>
                  <a:cubicBezTo>
                    <a:pt x="2793" y="3207"/>
                    <a:pt x="2819" y="3156"/>
                    <a:pt x="2871" y="3117"/>
                  </a:cubicBezTo>
                  <a:cubicBezTo>
                    <a:pt x="2898" y="3111"/>
                    <a:pt x="2925" y="3108"/>
                    <a:pt x="2950" y="3108"/>
                  </a:cubicBezTo>
                  <a:cubicBezTo>
                    <a:pt x="2987" y="3108"/>
                    <a:pt x="3022" y="3114"/>
                    <a:pt x="3052" y="3130"/>
                  </a:cubicBezTo>
                  <a:cubicBezTo>
                    <a:pt x="3505" y="3246"/>
                    <a:pt x="3970" y="3362"/>
                    <a:pt x="4436" y="3479"/>
                  </a:cubicBezTo>
                  <a:cubicBezTo>
                    <a:pt x="3802" y="2431"/>
                    <a:pt x="3078" y="1164"/>
                    <a:pt x="24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976;p49"/>
            <p:cNvSpPr/>
            <p:nvPr/>
          </p:nvSpPr>
          <p:spPr>
            <a:xfrm>
              <a:off x="2561047" y="-887085"/>
              <a:ext cx="643754" cy="616642"/>
            </a:xfrm>
            <a:custGeom>
              <a:avLst/>
              <a:gdLst/>
              <a:ahLst/>
              <a:cxnLst/>
              <a:rect l="l" t="t" r="r" b="b"/>
              <a:pathLst>
                <a:path w="4915" h="4708" extrusionOk="0">
                  <a:moveTo>
                    <a:pt x="2264" y="1"/>
                  </a:moveTo>
                  <a:cubicBezTo>
                    <a:pt x="1540" y="492"/>
                    <a:pt x="777" y="958"/>
                    <a:pt x="1" y="1371"/>
                  </a:cubicBezTo>
                  <a:cubicBezTo>
                    <a:pt x="945" y="2419"/>
                    <a:pt x="1798" y="3531"/>
                    <a:pt x="2561" y="4708"/>
                  </a:cubicBezTo>
                  <a:cubicBezTo>
                    <a:pt x="2910" y="4268"/>
                    <a:pt x="3143" y="3738"/>
                    <a:pt x="3221" y="3169"/>
                  </a:cubicBezTo>
                  <a:cubicBezTo>
                    <a:pt x="3221" y="3117"/>
                    <a:pt x="3247" y="3065"/>
                    <a:pt x="3285" y="3027"/>
                  </a:cubicBezTo>
                  <a:cubicBezTo>
                    <a:pt x="3318" y="3002"/>
                    <a:pt x="3356" y="2993"/>
                    <a:pt x="3396" y="2993"/>
                  </a:cubicBezTo>
                  <a:cubicBezTo>
                    <a:pt x="3419" y="2993"/>
                    <a:pt x="3443" y="2996"/>
                    <a:pt x="3466" y="3001"/>
                  </a:cubicBezTo>
                  <a:cubicBezTo>
                    <a:pt x="3945" y="3053"/>
                    <a:pt x="4436" y="3091"/>
                    <a:pt x="4915" y="3117"/>
                  </a:cubicBezTo>
                  <a:cubicBezTo>
                    <a:pt x="4087" y="2186"/>
                    <a:pt x="3117" y="1048"/>
                    <a:pt x="226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977;p49"/>
            <p:cNvSpPr/>
            <p:nvPr/>
          </p:nvSpPr>
          <p:spPr>
            <a:xfrm>
              <a:off x="-1554906" y="-1244521"/>
              <a:ext cx="276232" cy="3821400"/>
            </a:xfrm>
            <a:custGeom>
              <a:avLst/>
              <a:gdLst/>
              <a:ahLst/>
              <a:cxnLst/>
              <a:rect l="l" t="t" r="r" b="b"/>
              <a:pathLst>
                <a:path w="2109" h="29176" extrusionOk="0">
                  <a:moveTo>
                    <a:pt x="27" y="1"/>
                  </a:moveTo>
                  <a:cubicBezTo>
                    <a:pt x="1" y="492"/>
                    <a:pt x="1411" y="29175"/>
                    <a:pt x="1411" y="29175"/>
                  </a:cubicBezTo>
                  <a:lnTo>
                    <a:pt x="2109" y="29175"/>
                  </a:lnTo>
                  <a:lnTo>
                    <a:pt x="7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978;p49"/>
            <p:cNvSpPr/>
            <p:nvPr/>
          </p:nvSpPr>
          <p:spPr>
            <a:xfrm>
              <a:off x="3182664" y="-1244521"/>
              <a:ext cx="276232" cy="3821400"/>
            </a:xfrm>
            <a:custGeom>
              <a:avLst/>
              <a:gdLst/>
              <a:ahLst/>
              <a:cxnLst/>
              <a:rect l="l" t="t" r="r" b="b"/>
              <a:pathLst>
                <a:path w="2109" h="29176" extrusionOk="0">
                  <a:moveTo>
                    <a:pt x="1346" y="1"/>
                  </a:moveTo>
                  <a:lnTo>
                    <a:pt x="1" y="29175"/>
                  </a:lnTo>
                  <a:lnTo>
                    <a:pt x="699" y="29175"/>
                  </a:lnTo>
                  <a:cubicBezTo>
                    <a:pt x="699" y="29175"/>
                    <a:pt x="2109" y="492"/>
                    <a:pt x="20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979;p49"/>
            <p:cNvSpPr/>
            <p:nvPr/>
          </p:nvSpPr>
          <p:spPr>
            <a:xfrm>
              <a:off x="-1663224" y="2576730"/>
              <a:ext cx="5228884" cy="194895"/>
            </a:xfrm>
            <a:custGeom>
              <a:avLst/>
              <a:gdLst/>
              <a:ahLst/>
              <a:cxnLst/>
              <a:rect l="l" t="t" r="r" b="b"/>
              <a:pathLst>
                <a:path w="39922" h="1488" extrusionOk="0">
                  <a:moveTo>
                    <a:pt x="0" y="0"/>
                  </a:moveTo>
                  <a:lnTo>
                    <a:pt x="0" y="1488"/>
                  </a:lnTo>
                  <a:lnTo>
                    <a:pt x="39921" y="1488"/>
                  </a:lnTo>
                  <a:lnTo>
                    <a:pt x="3992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980;p49"/>
            <p:cNvSpPr/>
            <p:nvPr/>
          </p:nvSpPr>
          <p:spPr>
            <a:xfrm>
              <a:off x="-1470164" y="2771493"/>
              <a:ext cx="4844334" cy="2586544"/>
            </a:xfrm>
            <a:custGeom>
              <a:avLst/>
              <a:gdLst/>
              <a:ahLst/>
              <a:cxnLst/>
              <a:rect l="l" t="t" r="r" b="b"/>
              <a:pathLst>
                <a:path w="36986" h="19748" extrusionOk="0">
                  <a:moveTo>
                    <a:pt x="1" y="1"/>
                  </a:moveTo>
                  <a:lnTo>
                    <a:pt x="1333" y="19748"/>
                  </a:lnTo>
                  <a:lnTo>
                    <a:pt x="35822" y="19748"/>
                  </a:lnTo>
                  <a:lnTo>
                    <a:pt x="3698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981;p49"/>
            <p:cNvSpPr/>
            <p:nvPr/>
          </p:nvSpPr>
          <p:spPr>
            <a:xfrm>
              <a:off x="-1439646" y="3267764"/>
              <a:ext cx="4786835" cy="39162"/>
            </a:xfrm>
            <a:custGeom>
              <a:avLst/>
              <a:gdLst/>
              <a:ahLst/>
              <a:cxnLst/>
              <a:rect l="l" t="t" r="r" b="b"/>
              <a:pathLst>
                <a:path w="36547" h="299" extrusionOk="0">
                  <a:moveTo>
                    <a:pt x="0" y="1"/>
                  </a:moveTo>
                  <a:lnTo>
                    <a:pt x="26" y="298"/>
                  </a:lnTo>
                  <a:lnTo>
                    <a:pt x="36533" y="208"/>
                  </a:lnTo>
                  <a:lnTo>
                    <a:pt x="3654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982;p49"/>
            <p:cNvSpPr/>
            <p:nvPr/>
          </p:nvSpPr>
          <p:spPr>
            <a:xfrm>
              <a:off x="-1061909" y="3286494"/>
              <a:ext cx="39031" cy="2071540"/>
            </a:xfrm>
            <a:custGeom>
              <a:avLst/>
              <a:gdLst/>
              <a:ahLst/>
              <a:cxnLst/>
              <a:rect l="l" t="t" r="r" b="b"/>
              <a:pathLst>
                <a:path w="298" h="15816" extrusionOk="0">
                  <a:moveTo>
                    <a:pt x="298" y="0"/>
                  </a:moveTo>
                  <a:lnTo>
                    <a:pt x="0" y="13"/>
                  </a:lnTo>
                  <a:lnTo>
                    <a:pt x="39" y="15816"/>
                  </a:lnTo>
                  <a:lnTo>
                    <a:pt x="298" y="15816"/>
                  </a:lnTo>
                  <a:lnTo>
                    <a:pt x="2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983;p49"/>
            <p:cNvSpPr/>
            <p:nvPr/>
          </p:nvSpPr>
          <p:spPr>
            <a:xfrm>
              <a:off x="-264127" y="3286494"/>
              <a:ext cx="39031" cy="2071540"/>
            </a:xfrm>
            <a:custGeom>
              <a:avLst/>
              <a:gdLst/>
              <a:ahLst/>
              <a:cxnLst/>
              <a:rect l="l" t="t" r="r" b="b"/>
              <a:pathLst>
                <a:path w="298" h="15816" extrusionOk="0">
                  <a:moveTo>
                    <a:pt x="298" y="0"/>
                  </a:moveTo>
                  <a:lnTo>
                    <a:pt x="0" y="13"/>
                  </a:lnTo>
                  <a:lnTo>
                    <a:pt x="39" y="15816"/>
                  </a:lnTo>
                  <a:lnTo>
                    <a:pt x="298" y="15816"/>
                  </a:lnTo>
                  <a:lnTo>
                    <a:pt x="2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984;p49"/>
            <p:cNvSpPr/>
            <p:nvPr/>
          </p:nvSpPr>
          <p:spPr>
            <a:xfrm>
              <a:off x="533654" y="3286494"/>
              <a:ext cx="39031" cy="2071540"/>
            </a:xfrm>
            <a:custGeom>
              <a:avLst/>
              <a:gdLst/>
              <a:ahLst/>
              <a:cxnLst/>
              <a:rect l="l" t="t" r="r" b="b"/>
              <a:pathLst>
                <a:path w="298" h="15816" extrusionOk="0">
                  <a:moveTo>
                    <a:pt x="297" y="0"/>
                  </a:moveTo>
                  <a:lnTo>
                    <a:pt x="0" y="13"/>
                  </a:lnTo>
                  <a:lnTo>
                    <a:pt x="39" y="15816"/>
                  </a:lnTo>
                  <a:lnTo>
                    <a:pt x="297" y="15816"/>
                  </a:lnTo>
                  <a:lnTo>
                    <a:pt x="2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985;p49"/>
            <p:cNvSpPr/>
            <p:nvPr/>
          </p:nvSpPr>
          <p:spPr>
            <a:xfrm>
              <a:off x="1331435" y="3286494"/>
              <a:ext cx="39031" cy="2071540"/>
            </a:xfrm>
            <a:custGeom>
              <a:avLst/>
              <a:gdLst/>
              <a:ahLst/>
              <a:cxnLst/>
              <a:rect l="l" t="t" r="r" b="b"/>
              <a:pathLst>
                <a:path w="298" h="15816" extrusionOk="0">
                  <a:moveTo>
                    <a:pt x="297" y="0"/>
                  </a:moveTo>
                  <a:lnTo>
                    <a:pt x="0" y="13"/>
                  </a:lnTo>
                  <a:lnTo>
                    <a:pt x="39" y="15816"/>
                  </a:lnTo>
                  <a:lnTo>
                    <a:pt x="297" y="15816"/>
                  </a:lnTo>
                  <a:lnTo>
                    <a:pt x="2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986;p49"/>
            <p:cNvSpPr/>
            <p:nvPr/>
          </p:nvSpPr>
          <p:spPr>
            <a:xfrm>
              <a:off x="2129085" y="3286494"/>
              <a:ext cx="39162" cy="2071540"/>
            </a:xfrm>
            <a:custGeom>
              <a:avLst/>
              <a:gdLst/>
              <a:ahLst/>
              <a:cxnLst/>
              <a:rect l="l" t="t" r="r" b="b"/>
              <a:pathLst>
                <a:path w="299" h="15816" extrusionOk="0">
                  <a:moveTo>
                    <a:pt x="298" y="0"/>
                  </a:moveTo>
                  <a:lnTo>
                    <a:pt x="1" y="13"/>
                  </a:lnTo>
                  <a:lnTo>
                    <a:pt x="40" y="15816"/>
                  </a:lnTo>
                  <a:lnTo>
                    <a:pt x="298" y="15816"/>
                  </a:lnTo>
                  <a:lnTo>
                    <a:pt x="2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987;p49"/>
            <p:cNvSpPr/>
            <p:nvPr/>
          </p:nvSpPr>
          <p:spPr>
            <a:xfrm>
              <a:off x="2926866" y="3286494"/>
              <a:ext cx="39162" cy="2071540"/>
            </a:xfrm>
            <a:custGeom>
              <a:avLst/>
              <a:gdLst/>
              <a:ahLst/>
              <a:cxnLst/>
              <a:rect l="l" t="t" r="r" b="b"/>
              <a:pathLst>
                <a:path w="299" h="15816" extrusionOk="0">
                  <a:moveTo>
                    <a:pt x="298" y="0"/>
                  </a:moveTo>
                  <a:lnTo>
                    <a:pt x="1" y="13"/>
                  </a:lnTo>
                  <a:lnTo>
                    <a:pt x="40" y="15816"/>
                  </a:lnTo>
                  <a:lnTo>
                    <a:pt x="298" y="15816"/>
                  </a:lnTo>
                  <a:lnTo>
                    <a:pt x="2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988;p49"/>
            <p:cNvSpPr/>
            <p:nvPr/>
          </p:nvSpPr>
          <p:spPr>
            <a:xfrm>
              <a:off x="-1670035" y="-2282775"/>
              <a:ext cx="1074015" cy="1038390"/>
            </a:xfrm>
            <a:custGeom>
              <a:avLst/>
              <a:gdLst/>
              <a:ahLst/>
              <a:cxnLst/>
              <a:rect l="l" t="t" r="r" b="b"/>
              <a:pathLst>
                <a:path w="8200" h="7928" extrusionOk="0">
                  <a:moveTo>
                    <a:pt x="4824" y="1"/>
                  </a:moveTo>
                  <a:lnTo>
                    <a:pt x="1" y="7928"/>
                  </a:lnTo>
                  <a:lnTo>
                    <a:pt x="4436" y="7928"/>
                  </a:lnTo>
                  <a:lnTo>
                    <a:pt x="819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989;p49"/>
            <p:cNvSpPr/>
            <p:nvPr/>
          </p:nvSpPr>
          <p:spPr>
            <a:xfrm>
              <a:off x="-1089021" y="-2282775"/>
              <a:ext cx="935048" cy="1038390"/>
            </a:xfrm>
            <a:custGeom>
              <a:avLst/>
              <a:gdLst/>
              <a:ahLst/>
              <a:cxnLst/>
              <a:rect l="l" t="t" r="r" b="b"/>
              <a:pathLst>
                <a:path w="7139" h="7928" extrusionOk="0">
                  <a:moveTo>
                    <a:pt x="3763" y="1"/>
                  </a:moveTo>
                  <a:lnTo>
                    <a:pt x="0" y="7928"/>
                  </a:lnTo>
                  <a:lnTo>
                    <a:pt x="4449" y="7928"/>
                  </a:lnTo>
                  <a:lnTo>
                    <a:pt x="713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990;p49"/>
            <p:cNvSpPr/>
            <p:nvPr/>
          </p:nvSpPr>
          <p:spPr>
            <a:xfrm>
              <a:off x="-506435" y="-2282775"/>
              <a:ext cx="792807" cy="1038390"/>
            </a:xfrm>
            <a:custGeom>
              <a:avLst/>
              <a:gdLst/>
              <a:ahLst/>
              <a:cxnLst/>
              <a:rect l="l" t="t" r="r" b="b"/>
              <a:pathLst>
                <a:path w="6053" h="7928" extrusionOk="0">
                  <a:moveTo>
                    <a:pt x="2691" y="1"/>
                  </a:moveTo>
                  <a:lnTo>
                    <a:pt x="1" y="7928"/>
                  </a:lnTo>
                  <a:lnTo>
                    <a:pt x="4449" y="7928"/>
                  </a:lnTo>
                  <a:lnTo>
                    <a:pt x="605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991;p49"/>
            <p:cNvSpPr/>
            <p:nvPr/>
          </p:nvSpPr>
          <p:spPr>
            <a:xfrm>
              <a:off x="76282" y="-2282775"/>
              <a:ext cx="652268" cy="1038390"/>
            </a:xfrm>
            <a:custGeom>
              <a:avLst/>
              <a:gdLst/>
              <a:ahLst/>
              <a:cxnLst/>
              <a:rect l="l" t="t" r="r" b="b"/>
              <a:pathLst>
                <a:path w="4980" h="7928" extrusionOk="0">
                  <a:moveTo>
                    <a:pt x="1604" y="1"/>
                  </a:moveTo>
                  <a:lnTo>
                    <a:pt x="0" y="7928"/>
                  </a:lnTo>
                  <a:lnTo>
                    <a:pt x="4449" y="7928"/>
                  </a:lnTo>
                  <a:lnTo>
                    <a:pt x="497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992;p49"/>
            <p:cNvSpPr/>
            <p:nvPr/>
          </p:nvSpPr>
          <p:spPr>
            <a:xfrm>
              <a:off x="658999" y="-2282775"/>
              <a:ext cx="581016" cy="1038390"/>
            </a:xfrm>
            <a:custGeom>
              <a:avLst/>
              <a:gdLst/>
              <a:ahLst/>
              <a:cxnLst/>
              <a:rect l="l" t="t" r="r" b="b"/>
              <a:pathLst>
                <a:path w="4436" h="7928" extrusionOk="0">
                  <a:moveTo>
                    <a:pt x="530" y="1"/>
                  </a:moveTo>
                  <a:lnTo>
                    <a:pt x="0" y="7928"/>
                  </a:lnTo>
                  <a:lnTo>
                    <a:pt x="4436" y="7928"/>
                  </a:lnTo>
                  <a:lnTo>
                    <a:pt x="390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993;p49"/>
            <p:cNvSpPr/>
            <p:nvPr/>
          </p:nvSpPr>
          <p:spPr>
            <a:xfrm>
              <a:off x="1170464" y="-2282775"/>
              <a:ext cx="652268" cy="1038390"/>
            </a:xfrm>
            <a:custGeom>
              <a:avLst/>
              <a:gdLst/>
              <a:ahLst/>
              <a:cxnLst/>
              <a:rect l="l" t="t" r="r" b="b"/>
              <a:pathLst>
                <a:path w="4980" h="7928" extrusionOk="0">
                  <a:moveTo>
                    <a:pt x="0" y="1"/>
                  </a:moveTo>
                  <a:lnTo>
                    <a:pt x="531" y="7928"/>
                  </a:lnTo>
                  <a:lnTo>
                    <a:pt x="4979" y="7928"/>
                  </a:lnTo>
                  <a:lnTo>
                    <a:pt x="337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994;p49"/>
            <p:cNvSpPr/>
            <p:nvPr/>
          </p:nvSpPr>
          <p:spPr>
            <a:xfrm>
              <a:off x="1612511" y="-2282775"/>
              <a:ext cx="792807" cy="1038390"/>
            </a:xfrm>
            <a:custGeom>
              <a:avLst/>
              <a:gdLst/>
              <a:ahLst/>
              <a:cxnLst/>
              <a:rect l="l" t="t" r="r" b="b"/>
              <a:pathLst>
                <a:path w="6053" h="7928" extrusionOk="0">
                  <a:moveTo>
                    <a:pt x="1" y="1"/>
                  </a:moveTo>
                  <a:lnTo>
                    <a:pt x="1604" y="7928"/>
                  </a:lnTo>
                  <a:lnTo>
                    <a:pt x="6053" y="7928"/>
                  </a:lnTo>
                  <a:lnTo>
                    <a:pt x="336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995;p49"/>
            <p:cNvSpPr/>
            <p:nvPr/>
          </p:nvSpPr>
          <p:spPr>
            <a:xfrm>
              <a:off x="2052987" y="-2282775"/>
              <a:ext cx="935048" cy="1038390"/>
            </a:xfrm>
            <a:custGeom>
              <a:avLst/>
              <a:gdLst/>
              <a:ahLst/>
              <a:cxnLst/>
              <a:rect l="l" t="t" r="r" b="b"/>
              <a:pathLst>
                <a:path w="7139" h="7928" extrusionOk="0">
                  <a:moveTo>
                    <a:pt x="0" y="1"/>
                  </a:moveTo>
                  <a:lnTo>
                    <a:pt x="2690" y="7928"/>
                  </a:lnTo>
                  <a:lnTo>
                    <a:pt x="7138" y="7928"/>
                  </a:lnTo>
                  <a:lnTo>
                    <a:pt x="337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996;p49"/>
            <p:cNvSpPr/>
            <p:nvPr/>
          </p:nvSpPr>
          <p:spPr>
            <a:xfrm>
              <a:off x="2495035" y="-2282775"/>
              <a:ext cx="1074015" cy="1038390"/>
            </a:xfrm>
            <a:custGeom>
              <a:avLst/>
              <a:gdLst/>
              <a:ahLst/>
              <a:cxnLst/>
              <a:rect l="l" t="t" r="r" b="b"/>
              <a:pathLst>
                <a:path w="8200" h="7928" extrusionOk="0">
                  <a:moveTo>
                    <a:pt x="0" y="1"/>
                  </a:moveTo>
                  <a:lnTo>
                    <a:pt x="3763" y="7928"/>
                  </a:lnTo>
                  <a:lnTo>
                    <a:pt x="8199" y="7928"/>
                  </a:lnTo>
                  <a:lnTo>
                    <a:pt x="337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997;p49"/>
            <p:cNvSpPr/>
            <p:nvPr/>
          </p:nvSpPr>
          <p:spPr>
            <a:xfrm>
              <a:off x="-1702255" y="-1244521"/>
              <a:ext cx="613368" cy="316966"/>
            </a:xfrm>
            <a:custGeom>
              <a:avLst/>
              <a:gdLst/>
              <a:ahLst/>
              <a:cxnLst/>
              <a:rect l="l" t="t" r="r" b="b"/>
              <a:pathLst>
                <a:path w="4683" h="2420" extrusionOk="0">
                  <a:moveTo>
                    <a:pt x="247" y="1"/>
                  </a:moveTo>
                  <a:lnTo>
                    <a:pt x="1" y="1126"/>
                  </a:lnTo>
                  <a:cubicBezTo>
                    <a:pt x="359" y="1905"/>
                    <a:pt x="1133" y="2419"/>
                    <a:pt x="1987" y="2419"/>
                  </a:cubicBezTo>
                  <a:cubicBezTo>
                    <a:pt x="1997" y="2419"/>
                    <a:pt x="2008" y="2419"/>
                    <a:pt x="2018" y="2419"/>
                  </a:cubicBezTo>
                  <a:cubicBezTo>
                    <a:pt x="3505" y="2419"/>
                    <a:pt x="4488" y="1204"/>
                    <a:pt x="4488" y="1204"/>
                  </a:cubicBezTo>
                  <a:lnTo>
                    <a:pt x="4682" y="14"/>
                  </a:lnTo>
                  <a:lnTo>
                    <a:pt x="2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998;p49"/>
            <p:cNvSpPr/>
            <p:nvPr/>
          </p:nvSpPr>
          <p:spPr>
            <a:xfrm>
              <a:off x="-1112728" y="-1244521"/>
              <a:ext cx="608129" cy="316966"/>
            </a:xfrm>
            <a:custGeom>
              <a:avLst/>
              <a:gdLst/>
              <a:ahLst/>
              <a:cxnLst/>
              <a:rect l="l" t="t" r="r" b="b"/>
              <a:pathLst>
                <a:path w="4643" h="2420" extrusionOk="0">
                  <a:moveTo>
                    <a:pt x="181" y="1"/>
                  </a:moveTo>
                  <a:lnTo>
                    <a:pt x="0" y="1126"/>
                  </a:lnTo>
                  <a:cubicBezTo>
                    <a:pt x="388" y="1915"/>
                    <a:pt x="1190" y="2419"/>
                    <a:pt x="2069" y="2419"/>
                  </a:cubicBezTo>
                  <a:cubicBezTo>
                    <a:pt x="3569" y="2419"/>
                    <a:pt x="4501" y="1204"/>
                    <a:pt x="4501" y="1204"/>
                  </a:cubicBezTo>
                  <a:lnTo>
                    <a:pt x="4643" y="14"/>
                  </a:lnTo>
                  <a:lnTo>
                    <a:pt x="18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999;p49"/>
            <p:cNvSpPr/>
            <p:nvPr/>
          </p:nvSpPr>
          <p:spPr>
            <a:xfrm>
              <a:off x="-523331" y="-1244521"/>
              <a:ext cx="599746" cy="316966"/>
            </a:xfrm>
            <a:custGeom>
              <a:avLst/>
              <a:gdLst/>
              <a:ahLst/>
              <a:cxnLst/>
              <a:rect l="l" t="t" r="r" b="b"/>
              <a:pathLst>
                <a:path w="4579" h="2420" extrusionOk="0">
                  <a:moveTo>
                    <a:pt x="130" y="1"/>
                  </a:moveTo>
                  <a:lnTo>
                    <a:pt x="1" y="1126"/>
                  </a:lnTo>
                  <a:cubicBezTo>
                    <a:pt x="1" y="1126"/>
                    <a:pt x="634" y="2419"/>
                    <a:pt x="2134" y="2419"/>
                  </a:cubicBezTo>
                  <a:cubicBezTo>
                    <a:pt x="3621" y="2419"/>
                    <a:pt x="4501" y="1204"/>
                    <a:pt x="4501" y="1204"/>
                  </a:cubicBezTo>
                  <a:lnTo>
                    <a:pt x="4578" y="14"/>
                  </a:lnTo>
                  <a:lnTo>
                    <a:pt x="13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2000;p49"/>
            <p:cNvSpPr/>
            <p:nvPr/>
          </p:nvSpPr>
          <p:spPr>
            <a:xfrm>
              <a:off x="66066" y="-1244521"/>
              <a:ext cx="591363" cy="316966"/>
            </a:xfrm>
            <a:custGeom>
              <a:avLst/>
              <a:gdLst/>
              <a:ahLst/>
              <a:cxnLst/>
              <a:rect l="l" t="t" r="r" b="b"/>
              <a:pathLst>
                <a:path w="4515" h="2420" extrusionOk="0">
                  <a:moveTo>
                    <a:pt x="78" y="1"/>
                  </a:moveTo>
                  <a:lnTo>
                    <a:pt x="1" y="1126"/>
                  </a:lnTo>
                  <a:cubicBezTo>
                    <a:pt x="1" y="1126"/>
                    <a:pt x="686" y="2419"/>
                    <a:pt x="2186" y="2419"/>
                  </a:cubicBezTo>
                  <a:cubicBezTo>
                    <a:pt x="3686" y="2419"/>
                    <a:pt x="4488" y="1191"/>
                    <a:pt x="4488" y="1191"/>
                  </a:cubicBezTo>
                  <a:lnTo>
                    <a:pt x="451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2001;p49"/>
            <p:cNvSpPr/>
            <p:nvPr/>
          </p:nvSpPr>
          <p:spPr>
            <a:xfrm>
              <a:off x="655593" y="-1244521"/>
              <a:ext cx="589530" cy="316966"/>
            </a:xfrm>
            <a:custGeom>
              <a:avLst/>
              <a:gdLst/>
              <a:ahLst/>
              <a:cxnLst/>
              <a:rect l="l" t="t" r="r" b="b"/>
              <a:pathLst>
                <a:path w="4501" h="2420" extrusionOk="0">
                  <a:moveTo>
                    <a:pt x="26" y="1"/>
                  </a:moveTo>
                  <a:lnTo>
                    <a:pt x="0" y="1126"/>
                  </a:lnTo>
                  <a:cubicBezTo>
                    <a:pt x="0" y="1126"/>
                    <a:pt x="750" y="2419"/>
                    <a:pt x="2250" y="2419"/>
                  </a:cubicBezTo>
                  <a:cubicBezTo>
                    <a:pt x="3738" y="2419"/>
                    <a:pt x="4500" y="1204"/>
                    <a:pt x="4500" y="1204"/>
                  </a:cubicBezTo>
                  <a:lnTo>
                    <a:pt x="4462" y="14"/>
                  </a:lnTo>
                  <a:lnTo>
                    <a:pt x="2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2002;p49"/>
            <p:cNvSpPr/>
            <p:nvPr/>
          </p:nvSpPr>
          <p:spPr>
            <a:xfrm>
              <a:off x="1239882" y="-1244521"/>
              <a:ext cx="594638" cy="316966"/>
            </a:xfrm>
            <a:custGeom>
              <a:avLst/>
              <a:gdLst/>
              <a:ahLst/>
              <a:cxnLst/>
              <a:rect l="l" t="t" r="r" b="b"/>
              <a:pathLst>
                <a:path w="4540" h="2420" extrusionOk="0">
                  <a:moveTo>
                    <a:pt x="1" y="1"/>
                  </a:moveTo>
                  <a:lnTo>
                    <a:pt x="27" y="1126"/>
                  </a:lnTo>
                  <a:cubicBezTo>
                    <a:pt x="27" y="1126"/>
                    <a:pt x="841" y="2419"/>
                    <a:pt x="2341" y="2419"/>
                  </a:cubicBezTo>
                  <a:cubicBezTo>
                    <a:pt x="3234" y="2419"/>
                    <a:pt x="4061" y="1954"/>
                    <a:pt x="4540" y="1204"/>
                  </a:cubicBezTo>
                  <a:lnTo>
                    <a:pt x="4449" y="14"/>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2003;p49"/>
            <p:cNvSpPr/>
            <p:nvPr/>
          </p:nvSpPr>
          <p:spPr>
            <a:xfrm>
              <a:off x="1822599" y="-1244521"/>
              <a:ext cx="601449" cy="316966"/>
            </a:xfrm>
            <a:custGeom>
              <a:avLst/>
              <a:gdLst/>
              <a:ahLst/>
              <a:cxnLst/>
              <a:rect l="l" t="t" r="r" b="b"/>
              <a:pathLst>
                <a:path w="4592" h="2420" extrusionOk="0">
                  <a:moveTo>
                    <a:pt x="0" y="1"/>
                  </a:moveTo>
                  <a:lnTo>
                    <a:pt x="78" y="1126"/>
                  </a:lnTo>
                  <a:cubicBezTo>
                    <a:pt x="78" y="1126"/>
                    <a:pt x="957" y="2419"/>
                    <a:pt x="2457" y="2419"/>
                  </a:cubicBezTo>
                  <a:cubicBezTo>
                    <a:pt x="3324" y="2419"/>
                    <a:pt x="4139" y="1954"/>
                    <a:pt x="4591" y="1204"/>
                  </a:cubicBezTo>
                  <a:lnTo>
                    <a:pt x="4449" y="1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2004;p49"/>
            <p:cNvSpPr/>
            <p:nvPr/>
          </p:nvSpPr>
          <p:spPr>
            <a:xfrm>
              <a:off x="2405184" y="-1244521"/>
              <a:ext cx="606557" cy="316966"/>
            </a:xfrm>
            <a:custGeom>
              <a:avLst/>
              <a:gdLst/>
              <a:ahLst/>
              <a:cxnLst/>
              <a:rect l="l" t="t" r="r" b="b"/>
              <a:pathLst>
                <a:path w="4631" h="2420" extrusionOk="0">
                  <a:moveTo>
                    <a:pt x="1" y="1"/>
                  </a:moveTo>
                  <a:lnTo>
                    <a:pt x="130" y="1126"/>
                  </a:lnTo>
                  <a:cubicBezTo>
                    <a:pt x="130" y="1126"/>
                    <a:pt x="1061" y="2419"/>
                    <a:pt x="2561" y="2419"/>
                  </a:cubicBezTo>
                  <a:cubicBezTo>
                    <a:pt x="2573" y="2419"/>
                    <a:pt x="2585" y="2419"/>
                    <a:pt x="2597" y="2419"/>
                  </a:cubicBezTo>
                  <a:cubicBezTo>
                    <a:pt x="3449" y="2419"/>
                    <a:pt x="4222" y="1956"/>
                    <a:pt x="4631" y="1204"/>
                  </a:cubicBezTo>
                  <a:lnTo>
                    <a:pt x="4437" y="14"/>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2005;p49"/>
            <p:cNvSpPr/>
            <p:nvPr/>
          </p:nvSpPr>
          <p:spPr>
            <a:xfrm>
              <a:off x="2987901" y="-1244521"/>
              <a:ext cx="614939" cy="317097"/>
            </a:xfrm>
            <a:custGeom>
              <a:avLst/>
              <a:gdLst/>
              <a:ahLst/>
              <a:cxnLst/>
              <a:rect l="l" t="t" r="r" b="b"/>
              <a:pathLst>
                <a:path w="4695" h="2421" extrusionOk="0">
                  <a:moveTo>
                    <a:pt x="0" y="1"/>
                  </a:moveTo>
                  <a:lnTo>
                    <a:pt x="182" y="1126"/>
                  </a:lnTo>
                  <a:cubicBezTo>
                    <a:pt x="182" y="1126"/>
                    <a:pt x="1177" y="2419"/>
                    <a:pt x="2664" y="2419"/>
                  </a:cubicBezTo>
                  <a:cubicBezTo>
                    <a:pt x="2686" y="2420"/>
                    <a:pt x="2708" y="2420"/>
                    <a:pt x="2730" y="2420"/>
                  </a:cubicBezTo>
                  <a:cubicBezTo>
                    <a:pt x="3558" y="2420"/>
                    <a:pt x="4317" y="1947"/>
                    <a:pt x="4695" y="1204"/>
                  </a:cubicBezTo>
                  <a:lnTo>
                    <a:pt x="4449" y="1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2006;p49"/>
            <p:cNvSpPr/>
            <p:nvPr/>
          </p:nvSpPr>
          <p:spPr>
            <a:xfrm>
              <a:off x="-1578613" y="-482235"/>
              <a:ext cx="874144" cy="1114619"/>
            </a:xfrm>
            <a:custGeom>
              <a:avLst/>
              <a:gdLst/>
              <a:ahLst/>
              <a:cxnLst/>
              <a:rect l="l" t="t" r="r" b="b"/>
              <a:pathLst>
                <a:path w="6674" h="8510" extrusionOk="0">
                  <a:moveTo>
                    <a:pt x="2057" y="0"/>
                  </a:moveTo>
                  <a:cubicBezTo>
                    <a:pt x="104" y="4863"/>
                    <a:pt x="1" y="7320"/>
                    <a:pt x="1" y="7320"/>
                  </a:cubicBezTo>
                  <a:cubicBezTo>
                    <a:pt x="841" y="6440"/>
                    <a:pt x="2561" y="5354"/>
                    <a:pt x="2561" y="5354"/>
                  </a:cubicBezTo>
                  <a:cubicBezTo>
                    <a:pt x="2781" y="7294"/>
                    <a:pt x="4501" y="8510"/>
                    <a:pt x="4501" y="8510"/>
                  </a:cubicBezTo>
                  <a:cubicBezTo>
                    <a:pt x="4773" y="7035"/>
                    <a:pt x="6674" y="2341"/>
                    <a:pt x="6674" y="2341"/>
                  </a:cubicBezTo>
                  <a:cubicBezTo>
                    <a:pt x="5057" y="1643"/>
                    <a:pt x="2057" y="0"/>
                    <a:pt x="205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2007;p49"/>
            <p:cNvSpPr/>
            <p:nvPr/>
          </p:nvSpPr>
          <p:spPr>
            <a:xfrm>
              <a:off x="-721499" y="-114714"/>
              <a:ext cx="782722" cy="1035115"/>
            </a:xfrm>
            <a:custGeom>
              <a:avLst/>
              <a:gdLst/>
              <a:ahLst/>
              <a:cxnLst/>
              <a:rect l="l" t="t" r="r" b="b"/>
              <a:pathLst>
                <a:path w="5976" h="7903" extrusionOk="0">
                  <a:moveTo>
                    <a:pt x="996" y="1"/>
                  </a:moveTo>
                  <a:cubicBezTo>
                    <a:pt x="0" y="5147"/>
                    <a:pt x="363" y="7579"/>
                    <a:pt x="363" y="7579"/>
                  </a:cubicBezTo>
                  <a:cubicBezTo>
                    <a:pt x="1035" y="6557"/>
                    <a:pt x="2522" y="5173"/>
                    <a:pt x="2522" y="5173"/>
                  </a:cubicBezTo>
                  <a:cubicBezTo>
                    <a:pt x="3091" y="7023"/>
                    <a:pt x="5005" y="7902"/>
                    <a:pt x="5005" y="7902"/>
                  </a:cubicBezTo>
                  <a:cubicBezTo>
                    <a:pt x="4992" y="6389"/>
                    <a:pt x="5975" y="1436"/>
                    <a:pt x="5975" y="1436"/>
                  </a:cubicBezTo>
                  <a:cubicBezTo>
                    <a:pt x="4255" y="1061"/>
                    <a:pt x="996" y="1"/>
                    <a:pt x="9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2008;p49"/>
            <p:cNvSpPr/>
            <p:nvPr/>
          </p:nvSpPr>
          <p:spPr>
            <a:xfrm>
              <a:off x="2644087" y="-455123"/>
              <a:ext cx="1126537" cy="1084101"/>
            </a:xfrm>
            <a:custGeom>
              <a:avLst/>
              <a:gdLst/>
              <a:ahLst/>
              <a:cxnLst/>
              <a:rect l="l" t="t" r="r" b="b"/>
              <a:pathLst>
                <a:path w="8601" h="8277" extrusionOk="0">
                  <a:moveTo>
                    <a:pt x="4345" y="0"/>
                  </a:moveTo>
                  <a:cubicBezTo>
                    <a:pt x="2936" y="1048"/>
                    <a:pt x="0" y="2819"/>
                    <a:pt x="0" y="2819"/>
                  </a:cubicBezTo>
                  <a:cubicBezTo>
                    <a:pt x="3233" y="6958"/>
                    <a:pt x="5315" y="8277"/>
                    <a:pt x="5315" y="8277"/>
                  </a:cubicBezTo>
                  <a:cubicBezTo>
                    <a:pt x="4979" y="7100"/>
                    <a:pt x="4902" y="5070"/>
                    <a:pt x="4902" y="5070"/>
                  </a:cubicBezTo>
                  <a:lnTo>
                    <a:pt x="4902" y="5070"/>
                  </a:lnTo>
                  <a:cubicBezTo>
                    <a:pt x="5448" y="5307"/>
                    <a:pt x="6006" y="5390"/>
                    <a:pt x="6518" y="5390"/>
                  </a:cubicBezTo>
                  <a:cubicBezTo>
                    <a:pt x="7679" y="5390"/>
                    <a:pt x="8600" y="4966"/>
                    <a:pt x="8600" y="4966"/>
                  </a:cubicBezTo>
                  <a:cubicBezTo>
                    <a:pt x="7449" y="3996"/>
                    <a:pt x="4345" y="0"/>
                    <a:pt x="4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2009;p49"/>
            <p:cNvSpPr/>
            <p:nvPr/>
          </p:nvSpPr>
          <p:spPr>
            <a:xfrm>
              <a:off x="1045119" y="164791"/>
              <a:ext cx="806428" cy="984165"/>
            </a:xfrm>
            <a:custGeom>
              <a:avLst/>
              <a:gdLst/>
              <a:ahLst/>
              <a:cxnLst/>
              <a:rect l="l" t="t" r="r" b="b"/>
              <a:pathLst>
                <a:path w="6157" h="7514" extrusionOk="0">
                  <a:moveTo>
                    <a:pt x="5186" y="0"/>
                  </a:moveTo>
                  <a:cubicBezTo>
                    <a:pt x="4209" y="72"/>
                    <a:pt x="2717" y="88"/>
                    <a:pt x="1584" y="88"/>
                  </a:cubicBezTo>
                  <a:cubicBezTo>
                    <a:pt x="677" y="88"/>
                    <a:pt x="1" y="78"/>
                    <a:pt x="1" y="78"/>
                  </a:cubicBezTo>
                  <a:lnTo>
                    <a:pt x="1" y="78"/>
                  </a:lnTo>
                  <a:cubicBezTo>
                    <a:pt x="555" y="5287"/>
                    <a:pt x="1611" y="7514"/>
                    <a:pt x="1630" y="7514"/>
                  </a:cubicBezTo>
                  <a:cubicBezTo>
                    <a:pt x="1630" y="7514"/>
                    <a:pt x="1630" y="7514"/>
                    <a:pt x="1630" y="7514"/>
                  </a:cubicBezTo>
                  <a:cubicBezTo>
                    <a:pt x="1966" y="6337"/>
                    <a:pt x="2975" y="4578"/>
                    <a:pt x="2975" y="4578"/>
                  </a:cubicBezTo>
                  <a:cubicBezTo>
                    <a:pt x="4074" y="6182"/>
                    <a:pt x="6156" y="6466"/>
                    <a:pt x="6156" y="6466"/>
                  </a:cubicBezTo>
                  <a:cubicBezTo>
                    <a:pt x="5691" y="5031"/>
                    <a:pt x="5186" y="0"/>
                    <a:pt x="51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2010;p49"/>
            <p:cNvSpPr/>
            <p:nvPr/>
          </p:nvSpPr>
          <p:spPr>
            <a:xfrm>
              <a:off x="1871715" y="-43594"/>
              <a:ext cx="1009575" cy="1079124"/>
            </a:xfrm>
            <a:custGeom>
              <a:avLst/>
              <a:gdLst/>
              <a:ahLst/>
              <a:cxnLst/>
              <a:rect l="l" t="t" r="r" b="b"/>
              <a:pathLst>
                <a:path w="7708" h="8239" extrusionOk="0">
                  <a:moveTo>
                    <a:pt x="4940" y="1"/>
                  </a:moveTo>
                  <a:cubicBezTo>
                    <a:pt x="3298" y="634"/>
                    <a:pt x="0" y="1565"/>
                    <a:pt x="0" y="1565"/>
                  </a:cubicBezTo>
                  <a:cubicBezTo>
                    <a:pt x="2018" y="6415"/>
                    <a:pt x="3660" y="8238"/>
                    <a:pt x="3660" y="8238"/>
                  </a:cubicBezTo>
                  <a:cubicBezTo>
                    <a:pt x="3660" y="7010"/>
                    <a:pt x="4126" y="5031"/>
                    <a:pt x="4126" y="5031"/>
                  </a:cubicBezTo>
                  <a:cubicBezTo>
                    <a:pt x="5095" y="5825"/>
                    <a:pt x="6308" y="5966"/>
                    <a:pt x="7044" y="5966"/>
                  </a:cubicBezTo>
                  <a:cubicBezTo>
                    <a:pt x="7447" y="5966"/>
                    <a:pt x="7708" y="5924"/>
                    <a:pt x="7708" y="5924"/>
                  </a:cubicBezTo>
                  <a:cubicBezTo>
                    <a:pt x="6867" y="4682"/>
                    <a:pt x="4940" y="1"/>
                    <a:pt x="49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2011;p49"/>
            <p:cNvSpPr/>
            <p:nvPr/>
          </p:nvSpPr>
          <p:spPr>
            <a:xfrm>
              <a:off x="181325" y="95373"/>
              <a:ext cx="708064" cy="992678"/>
            </a:xfrm>
            <a:custGeom>
              <a:avLst/>
              <a:gdLst/>
              <a:ahLst/>
              <a:cxnLst/>
              <a:rect l="l" t="t" r="r" b="b"/>
              <a:pathLst>
                <a:path w="5406" h="7579" extrusionOk="0">
                  <a:moveTo>
                    <a:pt x="130" y="0"/>
                  </a:moveTo>
                  <a:lnTo>
                    <a:pt x="130" y="0"/>
                  </a:lnTo>
                  <a:cubicBezTo>
                    <a:pt x="0" y="5238"/>
                    <a:pt x="776" y="7578"/>
                    <a:pt x="776" y="7578"/>
                  </a:cubicBezTo>
                  <a:cubicBezTo>
                    <a:pt x="1255" y="6453"/>
                    <a:pt x="2496" y="4837"/>
                    <a:pt x="2496" y="4837"/>
                  </a:cubicBezTo>
                  <a:cubicBezTo>
                    <a:pt x="3363" y="6570"/>
                    <a:pt x="5406" y="7113"/>
                    <a:pt x="5406" y="7113"/>
                  </a:cubicBezTo>
                  <a:cubicBezTo>
                    <a:pt x="5134" y="5638"/>
                    <a:pt x="5289" y="582"/>
                    <a:pt x="5289" y="582"/>
                  </a:cubicBezTo>
                  <a:cubicBezTo>
                    <a:pt x="3531" y="492"/>
                    <a:pt x="130" y="0"/>
                    <a:pt x="1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2012;p49"/>
            <p:cNvSpPr/>
            <p:nvPr/>
          </p:nvSpPr>
          <p:spPr>
            <a:xfrm>
              <a:off x="520032" y="2885050"/>
              <a:ext cx="321943" cy="345650"/>
            </a:xfrm>
            <a:custGeom>
              <a:avLst/>
              <a:gdLst/>
              <a:ahLst/>
              <a:cxnLst/>
              <a:rect l="l" t="t" r="r" b="b"/>
              <a:pathLst>
                <a:path w="2458" h="2639" extrusionOk="0">
                  <a:moveTo>
                    <a:pt x="2212" y="0"/>
                  </a:moveTo>
                  <a:cubicBezTo>
                    <a:pt x="1863" y="323"/>
                    <a:pt x="1501" y="634"/>
                    <a:pt x="1126" y="918"/>
                  </a:cubicBezTo>
                  <a:cubicBezTo>
                    <a:pt x="751" y="1203"/>
                    <a:pt x="376" y="1487"/>
                    <a:pt x="1" y="1746"/>
                  </a:cubicBezTo>
                  <a:cubicBezTo>
                    <a:pt x="389" y="1914"/>
                    <a:pt x="789" y="2082"/>
                    <a:pt x="1203" y="2224"/>
                  </a:cubicBezTo>
                  <a:cubicBezTo>
                    <a:pt x="1617" y="2380"/>
                    <a:pt x="2044" y="2509"/>
                    <a:pt x="2458" y="2638"/>
                  </a:cubicBezTo>
                  <a:cubicBezTo>
                    <a:pt x="2445" y="2186"/>
                    <a:pt x="2419" y="1746"/>
                    <a:pt x="2380" y="1306"/>
                  </a:cubicBezTo>
                  <a:cubicBezTo>
                    <a:pt x="2328" y="867"/>
                    <a:pt x="2277" y="427"/>
                    <a:pt x="2212" y="0"/>
                  </a:cubicBezTo>
                  <a:close/>
                </a:path>
              </a:pathLst>
            </a:custGeom>
            <a:solidFill>
              <a:srgbClr val="F05B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2013;p49"/>
            <p:cNvSpPr/>
            <p:nvPr/>
          </p:nvSpPr>
          <p:spPr>
            <a:xfrm>
              <a:off x="74579" y="3188131"/>
              <a:ext cx="323645" cy="340672"/>
            </a:xfrm>
            <a:custGeom>
              <a:avLst/>
              <a:gdLst/>
              <a:ahLst/>
              <a:cxnLst/>
              <a:rect l="l" t="t" r="r" b="b"/>
              <a:pathLst>
                <a:path w="2471" h="2601" extrusionOk="0">
                  <a:moveTo>
                    <a:pt x="2471" y="1"/>
                  </a:moveTo>
                  <a:cubicBezTo>
                    <a:pt x="2070" y="234"/>
                    <a:pt x="1669" y="441"/>
                    <a:pt x="1255" y="648"/>
                  </a:cubicBezTo>
                  <a:cubicBezTo>
                    <a:pt x="841" y="842"/>
                    <a:pt x="427" y="1023"/>
                    <a:pt x="1" y="1191"/>
                  </a:cubicBezTo>
                  <a:cubicBezTo>
                    <a:pt x="350" y="1449"/>
                    <a:pt x="699" y="1695"/>
                    <a:pt x="1074" y="1928"/>
                  </a:cubicBezTo>
                  <a:cubicBezTo>
                    <a:pt x="1436" y="2174"/>
                    <a:pt x="1811" y="2393"/>
                    <a:pt x="2199" y="2600"/>
                  </a:cubicBezTo>
                  <a:cubicBezTo>
                    <a:pt x="2277" y="2161"/>
                    <a:pt x="2341" y="1721"/>
                    <a:pt x="2380" y="1294"/>
                  </a:cubicBezTo>
                  <a:cubicBezTo>
                    <a:pt x="2419" y="854"/>
                    <a:pt x="2458" y="428"/>
                    <a:pt x="24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2014;p49"/>
            <p:cNvSpPr/>
            <p:nvPr/>
          </p:nvSpPr>
          <p:spPr>
            <a:xfrm>
              <a:off x="-397986" y="3389704"/>
              <a:ext cx="343947" cy="327051"/>
            </a:xfrm>
            <a:custGeom>
              <a:avLst/>
              <a:gdLst/>
              <a:ahLst/>
              <a:cxnLst/>
              <a:rect l="l" t="t" r="r" b="b"/>
              <a:pathLst>
                <a:path w="2626" h="2497" extrusionOk="0">
                  <a:moveTo>
                    <a:pt x="2626" y="1"/>
                  </a:moveTo>
                  <a:cubicBezTo>
                    <a:pt x="2186" y="143"/>
                    <a:pt x="1759" y="259"/>
                    <a:pt x="1320" y="376"/>
                  </a:cubicBezTo>
                  <a:cubicBezTo>
                    <a:pt x="880" y="479"/>
                    <a:pt x="440" y="570"/>
                    <a:pt x="0" y="635"/>
                  </a:cubicBezTo>
                  <a:cubicBezTo>
                    <a:pt x="272" y="958"/>
                    <a:pt x="569" y="1281"/>
                    <a:pt x="880" y="1591"/>
                  </a:cubicBezTo>
                  <a:cubicBezTo>
                    <a:pt x="1190" y="1889"/>
                    <a:pt x="1501" y="2199"/>
                    <a:pt x="1837" y="2497"/>
                  </a:cubicBezTo>
                  <a:cubicBezTo>
                    <a:pt x="2005" y="2083"/>
                    <a:pt x="2147" y="1669"/>
                    <a:pt x="2277" y="1255"/>
                  </a:cubicBezTo>
                  <a:cubicBezTo>
                    <a:pt x="2406" y="829"/>
                    <a:pt x="2522" y="415"/>
                    <a:pt x="262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2015;p49"/>
            <p:cNvSpPr/>
            <p:nvPr/>
          </p:nvSpPr>
          <p:spPr>
            <a:xfrm>
              <a:off x="-885744" y="3491342"/>
              <a:ext cx="352329" cy="299938"/>
            </a:xfrm>
            <a:custGeom>
              <a:avLst/>
              <a:gdLst/>
              <a:ahLst/>
              <a:cxnLst/>
              <a:rect l="l" t="t" r="r" b="b"/>
              <a:pathLst>
                <a:path w="2690" h="2290" extrusionOk="0">
                  <a:moveTo>
                    <a:pt x="2690" y="1"/>
                  </a:moveTo>
                  <a:cubicBezTo>
                    <a:pt x="2237" y="53"/>
                    <a:pt x="1798" y="91"/>
                    <a:pt x="1345" y="104"/>
                  </a:cubicBezTo>
                  <a:cubicBezTo>
                    <a:pt x="1119" y="111"/>
                    <a:pt x="892" y="114"/>
                    <a:pt x="668" y="114"/>
                  </a:cubicBezTo>
                  <a:cubicBezTo>
                    <a:pt x="443" y="114"/>
                    <a:pt x="220" y="111"/>
                    <a:pt x="0" y="104"/>
                  </a:cubicBezTo>
                  <a:lnTo>
                    <a:pt x="0" y="104"/>
                  </a:lnTo>
                  <a:cubicBezTo>
                    <a:pt x="207" y="479"/>
                    <a:pt x="427" y="841"/>
                    <a:pt x="673" y="1203"/>
                  </a:cubicBezTo>
                  <a:cubicBezTo>
                    <a:pt x="905" y="1578"/>
                    <a:pt x="1151" y="1941"/>
                    <a:pt x="1423" y="2290"/>
                  </a:cubicBezTo>
                  <a:cubicBezTo>
                    <a:pt x="1655" y="1915"/>
                    <a:pt x="1888" y="1540"/>
                    <a:pt x="2095" y="1152"/>
                  </a:cubicBezTo>
                  <a:cubicBezTo>
                    <a:pt x="2302" y="777"/>
                    <a:pt x="2509" y="389"/>
                    <a:pt x="269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2016;p49"/>
            <p:cNvSpPr/>
            <p:nvPr/>
          </p:nvSpPr>
          <p:spPr>
            <a:xfrm>
              <a:off x="-1371931" y="3435546"/>
              <a:ext cx="349055" cy="318537"/>
            </a:xfrm>
            <a:custGeom>
              <a:avLst/>
              <a:gdLst/>
              <a:ahLst/>
              <a:cxnLst/>
              <a:rect l="l" t="t" r="r" b="b"/>
              <a:pathLst>
                <a:path w="2665" h="2432" extrusionOk="0">
                  <a:moveTo>
                    <a:pt x="1" y="0"/>
                  </a:moveTo>
                  <a:lnTo>
                    <a:pt x="1" y="0"/>
                  </a:lnTo>
                  <a:cubicBezTo>
                    <a:pt x="130" y="401"/>
                    <a:pt x="272" y="815"/>
                    <a:pt x="427" y="1216"/>
                  </a:cubicBezTo>
                  <a:cubicBezTo>
                    <a:pt x="595" y="1617"/>
                    <a:pt x="764" y="2030"/>
                    <a:pt x="958" y="2431"/>
                  </a:cubicBezTo>
                  <a:cubicBezTo>
                    <a:pt x="1268" y="2121"/>
                    <a:pt x="1565" y="1798"/>
                    <a:pt x="1850" y="1461"/>
                  </a:cubicBezTo>
                  <a:cubicBezTo>
                    <a:pt x="2134" y="1125"/>
                    <a:pt x="2406" y="802"/>
                    <a:pt x="2665" y="453"/>
                  </a:cubicBezTo>
                  <a:cubicBezTo>
                    <a:pt x="2212" y="414"/>
                    <a:pt x="1772" y="349"/>
                    <a:pt x="1320" y="272"/>
                  </a:cubicBezTo>
                  <a:cubicBezTo>
                    <a:pt x="880" y="194"/>
                    <a:pt x="440" y="103"/>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2017;p49"/>
            <p:cNvSpPr/>
            <p:nvPr/>
          </p:nvSpPr>
          <p:spPr>
            <a:xfrm>
              <a:off x="1062015" y="2885050"/>
              <a:ext cx="323645" cy="345650"/>
            </a:xfrm>
            <a:custGeom>
              <a:avLst/>
              <a:gdLst/>
              <a:ahLst/>
              <a:cxnLst/>
              <a:rect l="l" t="t" r="r" b="b"/>
              <a:pathLst>
                <a:path w="2471" h="2639" extrusionOk="0">
                  <a:moveTo>
                    <a:pt x="259" y="0"/>
                  </a:moveTo>
                  <a:cubicBezTo>
                    <a:pt x="182" y="427"/>
                    <a:pt x="130" y="867"/>
                    <a:pt x="91" y="1306"/>
                  </a:cubicBezTo>
                  <a:cubicBezTo>
                    <a:pt x="40" y="1746"/>
                    <a:pt x="14" y="2186"/>
                    <a:pt x="1" y="2638"/>
                  </a:cubicBezTo>
                  <a:cubicBezTo>
                    <a:pt x="428" y="2509"/>
                    <a:pt x="841" y="2380"/>
                    <a:pt x="1255" y="2224"/>
                  </a:cubicBezTo>
                  <a:cubicBezTo>
                    <a:pt x="1669" y="2082"/>
                    <a:pt x="2083" y="1914"/>
                    <a:pt x="2471" y="1746"/>
                  </a:cubicBezTo>
                  <a:cubicBezTo>
                    <a:pt x="2096" y="1487"/>
                    <a:pt x="1708" y="1203"/>
                    <a:pt x="1346" y="918"/>
                  </a:cubicBezTo>
                  <a:cubicBezTo>
                    <a:pt x="971" y="634"/>
                    <a:pt x="609" y="323"/>
                    <a:pt x="2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2018;p49"/>
            <p:cNvSpPr/>
            <p:nvPr/>
          </p:nvSpPr>
          <p:spPr>
            <a:xfrm>
              <a:off x="1505896" y="3188131"/>
              <a:ext cx="323645" cy="340672"/>
            </a:xfrm>
            <a:custGeom>
              <a:avLst/>
              <a:gdLst/>
              <a:ahLst/>
              <a:cxnLst/>
              <a:rect l="l" t="t" r="r" b="b"/>
              <a:pathLst>
                <a:path w="2471" h="2601" extrusionOk="0">
                  <a:moveTo>
                    <a:pt x="0" y="1"/>
                  </a:moveTo>
                  <a:lnTo>
                    <a:pt x="0" y="1"/>
                  </a:lnTo>
                  <a:cubicBezTo>
                    <a:pt x="13" y="428"/>
                    <a:pt x="52" y="854"/>
                    <a:pt x="91" y="1294"/>
                  </a:cubicBezTo>
                  <a:cubicBezTo>
                    <a:pt x="142" y="1721"/>
                    <a:pt x="194" y="2161"/>
                    <a:pt x="272" y="2600"/>
                  </a:cubicBezTo>
                  <a:cubicBezTo>
                    <a:pt x="660" y="2393"/>
                    <a:pt x="1035" y="2174"/>
                    <a:pt x="1397" y="1928"/>
                  </a:cubicBezTo>
                  <a:cubicBezTo>
                    <a:pt x="1772" y="1695"/>
                    <a:pt x="2121" y="1449"/>
                    <a:pt x="2470" y="1191"/>
                  </a:cubicBezTo>
                  <a:cubicBezTo>
                    <a:pt x="2043" y="1023"/>
                    <a:pt x="1629" y="842"/>
                    <a:pt x="1216" y="648"/>
                  </a:cubicBezTo>
                  <a:cubicBezTo>
                    <a:pt x="815" y="441"/>
                    <a:pt x="401" y="234"/>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2019;p49"/>
            <p:cNvSpPr/>
            <p:nvPr/>
          </p:nvSpPr>
          <p:spPr>
            <a:xfrm>
              <a:off x="1959732" y="3389704"/>
              <a:ext cx="343947" cy="327051"/>
            </a:xfrm>
            <a:custGeom>
              <a:avLst/>
              <a:gdLst/>
              <a:ahLst/>
              <a:cxnLst/>
              <a:rect l="l" t="t" r="r" b="b"/>
              <a:pathLst>
                <a:path w="2626" h="2497" extrusionOk="0">
                  <a:moveTo>
                    <a:pt x="1" y="1"/>
                  </a:moveTo>
                  <a:cubicBezTo>
                    <a:pt x="91" y="415"/>
                    <a:pt x="208" y="829"/>
                    <a:pt x="337" y="1255"/>
                  </a:cubicBezTo>
                  <a:cubicBezTo>
                    <a:pt x="466" y="1669"/>
                    <a:pt x="609" y="2083"/>
                    <a:pt x="777" y="2497"/>
                  </a:cubicBezTo>
                  <a:cubicBezTo>
                    <a:pt x="1113" y="2199"/>
                    <a:pt x="1423" y="1902"/>
                    <a:pt x="1734" y="1591"/>
                  </a:cubicBezTo>
                  <a:cubicBezTo>
                    <a:pt x="2044" y="1281"/>
                    <a:pt x="2341" y="971"/>
                    <a:pt x="2626" y="647"/>
                  </a:cubicBezTo>
                  <a:cubicBezTo>
                    <a:pt x="2173" y="570"/>
                    <a:pt x="1734" y="479"/>
                    <a:pt x="1294" y="376"/>
                  </a:cubicBezTo>
                  <a:cubicBezTo>
                    <a:pt x="854" y="272"/>
                    <a:pt x="428" y="143"/>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2020;p49"/>
            <p:cNvSpPr/>
            <p:nvPr/>
          </p:nvSpPr>
          <p:spPr>
            <a:xfrm>
              <a:off x="2437405" y="3491342"/>
              <a:ext cx="352460" cy="299938"/>
            </a:xfrm>
            <a:custGeom>
              <a:avLst/>
              <a:gdLst/>
              <a:ahLst/>
              <a:cxnLst/>
              <a:rect l="l" t="t" r="r" b="b"/>
              <a:pathLst>
                <a:path w="2691" h="2290" extrusionOk="0">
                  <a:moveTo>
                    <a:pt x="1" y="1"/>
                  </a:moveTo>
                  <a:cubicBezTo>
                    <a:pt x="182" y="389"/>
                    <a:pt x="389" y="777"/>
                    <a:pt x="595" y="1152"/>
                  </a:cubicBezTo>
                  <a:cubicBezTo>
                    <a:pt x="802" y="1540"/>
                    <a:pt x="1035" y="1915"/>
                    <a:pt x="1268" y="2290"/>
                  </a:cubicBezTo>
                  <a:cubicBezTo>
                    <a:pt x="1539" y="1941"/>
                    <a:pt x="1785" y="1578"/>
                    <a:pt x="2018" y="1203"/>
                  </a:cubicBezTo>
                  <a:cubicBezTo>
                    <a:pt x="2264" y="841"/>
                    <a:pt x="2484" y="479"/>
                    <a:pt x="2690" y="104"/>
                  </a:cubicBezTo>
                  <a:lnTo>
                    <a:pt x="2690" y="104"/>
                  </a:lnTo>
                  <a:cubicBezTo>
                    <a:pt x="2471" y="111"/>
                    <a:pt x="2248" y="114"/>
                    <a:pt x="2023" y="114"/>
                  </a:cubicBezTo>
                  <a:cubicBezTo>
                    <a:pt x="1798" y="114"/>
                    <a:pt x="1572" y="111"/>
                    <a:pt x="1346" y="104"/>
                  </a:cubicBezTo>
                  <a:cubicBezTo>
                    <a:pt x="893" y="91"/>
                    <a:pt x="453" y="53"/>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2021;p49"/>
            <p:cNvSpPr/>
            <p:nvPr/>
          </p:nvSpPr>
          <p:spPr>
            <a:xfrm>
              <a:off x="2926866" y="3435546"/>
              <a:ext cx="349055" cy="318537"/>
            </a:xfrm>
            <a:custGeom>
              <a:avLst/>
              <a:gdLst/>
              <a:ahLst/>
              <a:cxnLst/>
              <a:rect l="l" t="t" r="r" b="b"/>
              <a:pathLst>
                <a:path w="2665" h="2432" extrusionOk="0">
                  <a:moveTo>
                    <a:pt x="2665" y="0"/>
                  </a:moveTo>
                  <a:cubicBezTo>
                    <a:pt x="2225" y="103"/>
                    <a:pt x="1773" y="194"/>
                    <a:pt x="1333" y="272"/>
                  </a:cubicBezTo>
                  <a:cubicBezTo>
                    <a:pt x="893" y="349"/>
                    <a:pt x="441" y="414"/>
                    <a:pt x="1" y="453"/>
                  </a:cubicBezTo>
                  <a:cubicBezTo>
                    <a:pt x="260" y="802"/>
                    <a:pt x="531" y="1125"/>
                    <a:pt x="816" y="1461"/>
                  </a:cubicBezTo>
                  <a:cubicBezTo>
                    <a:pt x="1100" y="1798"/>
                    <a:pt x="1398" y="2121"/>
                    <a:pt x="1708" y="2431"/>
                  </a:cubicBezTo>
                  <a:cubicBezTo>
                    <a:pt x="1889" y="2030"/>
                    <a:pt x="2070" y="1617"/>
                    <a:pt x="2225" y="1216"/>
                  </a:cubicBezTo>
                  <a:cubicBezTo>
                    <a:pt x="2380" y="815"/>
                    <a:pt x="2536" y="401"/>
                    <a:pt x="26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2022;p49"/>
            <p:cNvSpPr/>
            <p:nvPr/>
          </p:nvSpPr>
          <p:spPr>
            <a:xfrm>
              <a:off x="-1692039" y="5225869"/>
              <a:ext cx="50950" cy="49248"/>
            </a:xfrm>
            <a:custGeom>
              <a:avLst/>
              <a:gdLst/>
              <a:ahLst/>
              <a:cxnLst/>
              <a:rect l="l" t="t" r="r" b="b"/>
              <a:pathLst>
                <a:path w="389" h="376" extrusionOk="0">
                  <a:moveTo>
                    <a:pt x="194" y="0"/>
                  </a:moveTo>
                  <a:cubicBezTo>
                    <a:pt x="91" y="0"/>
                    <a:pt x="0" y="91"/>
                    <a:pt x="0" y="194"/>
                  </a:cubicBezTo>
                  <a:cubicBezTo>
                    <a:pt x="0" y="298"/>
                    <a:pt x="91" y="375"/>
                    <a:pt x="194" y="375"/>
                  </a:cubicBezTo>
                  <a:cubicBezTo>
                    <a:pt x="298" y="375"/>
                    <a:pt x="388" y="298"/>
                    <a:pt x="388" y="194"/>
                  </a:cubicBezTo>
                  <a:cubicBezTo>
                    <a:pt x="388" y="91"/>
                    <a:pt x="298" y="0"/>
                    <a:pt x="1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257730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randombar(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randombar(horizont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P spid="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sp>
        <p:nvSpPr>
          <p:cNvPr id="903" name="Google Shape;903;p36"/>
          <p:cNvSpPr/>
          <p:nvPr/>
        </p:nvSpPr>
        <p:spPr>
          <a:xfrm>
            <a:off x="0" y="4217035"/>
            <a:ext cx="931200" cy="931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6"/>
          <p:cNvSpPr/>
          <p:nvPr/>
        </p:nvSpPr>
        <p:spPr>
          <a:xfrm>
            <a:off x="8212795" y="4212300"/>
            <a:ext cx="931200" cy="931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05" name="Google Shape;905;p36"/>
          <p:cNvGrpSpPr/>
          <p:nvPr/>
        </p:nvGrpSpPr>
        <p:grpSpPr>
          <a:xfrm>
            <a:off x="227770" y="4439323"/>
            <a:ext cx="475659" cy="486624"/>
            <a:chOff x="2066911" y="1247930"/>
            <a:chExt cx="475659" cy="486624"/>
          </a:xfrm>
        </p:grpSpPr>
        <p:sp>
          <p:nvSpPr>
            <p:cNvPr id="906" name="Google Shape;906;p36"/>
            <p:cNvSpPr/>
            <p:nvPr/>
          </p:nvSpPr>
          <p:spPr>
            <a:xfrm>
              <a:off x="2225150" y="1258872"/>
              <a:ext cx="317421" cy="317893"/>
            </a:xfrm>
            <a:custGeom>
              <a:avLst/>
              <a:gdLst/>
              <a:ahLst/>
              <a:cxnLst/>
              <a:rect l="l" t="t" r="r" b="b"/>
              <a:pathLst>
                <a:path w="14128" h="14149" extrusionOk="0">
                  <a:moveTo>
                    <a:pt x="12342" y="1"/>
                  </a:moveTo>
                  <a:lnTo>
                    <a:pt x="10596" y="1746"/>
                  </a:lnTo>
                  <a:lnTo>
                    <a:pt x="9033" y="204"/>
                  </a:lnTo>
                  <a:lnTo>
                    <a:pt x="8140" y="1097"/>
                  </a:lnTo>
                  <a:lnTo>
                    <a:pt x="9683" y="2639"/>
                  </a:lnTo>
                  <a:lnTo>
                    <a:pt x="1" y="12342"/>
                  </a:lnTo>
                  <a:cubicBezTo>
                    <a:pt x="873" y="12565"/>
                    <a:pt x="1564" y="13255"/>
                    <a:pt x="1787" y="14148"/>
                  </a:cubicBezTo>
                  <a:lnTo>
                    <a:pt x="11489" y="4446"/>
                  </a:lnTo>
                  <a:lnTo>
                    <a:pt x="13032" y="5988"/>
                  </a:lnTo>
                  <a:lnTo>
                    <a:pt x="13925" y="5095"/>
                  </a:lnTo>
                  <a:lnTo>
                    <a:pt x="12382" y="3553"/>
                  </a:lnTo>
                  <a:lnTo>
                    <a:pt x="14128" y="1787"/>
                  </a:lnTo>
                  <a:lnTo>
                    <a:pt x="1234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6"/>
            <p:cNvSpPr/>
            <p:nvPr/>
          </p:nvSpPr>
          <p:spPr>
            <a:xfrm>
              <a:off x="2066911" y="1383881"/>
              <a:ext cx="361210" cy="350673"/>
            </a:xfrm>
            <a:custGeom>
              <a:avLst/>
              <a:gdLst/>
              <a:ahLst/>
              <a:cxnLst/>
              <a:rect l="l" t="t" r="r" b="b"/>
              <a:pathLst>
                <a:path w="16077" h="15608" extrusionOk="0">
                  <a:moveTo>
                    <a:pt x="10499" y="1"/>
                  </a:moveTo>
                  <a:cubicBezTo>
                    <a:pt x="8581" y="1"/>
                    <a:pt x="6785" y="1099"/>
                    <a:pt x="5927" y="2880"/>
                  </a:cubicBezTo>
                  <a:cubicBezTo>
                    <a:pt x="2639" y="3104"/>
                    <a:pt x="0" y="5844"/>
                    <a:pt x="0" y="9234"/>
                  </a:cubicBezTo>
                  <a:cubicBezTo>
                    <a:pt x="0" y="12745"/>
                    <a:pt x="2862" y="15607"/>
                    <a:pt x="6374" y="15607"/>
                  </a:cubicBezTo>
                  <a:cubicBezTo>
                    <a:pt x="9764" y="15607"/>
                    <a:pt x="12504" y="12968"/>
                    <a:pt x="12727" y="9680"/>
                  </a:cubicBezTo>
                  <a:cubicBezTo>
                    <a:pt x="14899" y="8645"/>
                    <a:pt x="16076" y="6169"/>
                    <a:pt x="15427" y="3774"/>
                  </a:cubicBezTo>
                  <a:lnTo>
                    <a:pt x="15427" y="3774"/>
                  </a:lnTo>
                  <a:lnTo>
                    <a:pt x="8180" y="11040"/>
                  </a:lnTo>
                  <a:cubicBezTo>
                    <a:pt x="7713" y="11487"/>
                    <a:pt x="7084" y="11791"/>
                    <a:pt x="6374" y="11791"/>
                  </a:cubicBezTo>
                  <a:cubicBezTo>
                    <a:pt x="4973" y="11791"/>
                    <a:pt x="3837" y="10634"/>
                    <a:pt x="3837" y="9234"/>
                  </a:cubicBezTo>
                  <a:cubicBezTo>
                    <a:pt x="3837" y="8523"/>
                    <a:pt x="4121" y="7894"/>
                    <a:pt x="4567" y="7427"/>
                  </a:cubicBezTo>
                  <a:lnTo>
                    <a:pt x="11834" y="181"/>
                  </a:lnTo>
                  <a:cubicBezTo>
                    <a:pt x="11389" y="59"/>
                    <a:pt x="10941" y="1"/>
                    <a:pt x="104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6"/>
            <p:cNvSpPr/>
            <p:nvPr/>
          </p:nvSpPr>
          <p:spPr>
            <a:xfrm>
              <a:off x="2181383" y="1562588"/>
              <a:ext cx="57472" cy="57494"/>
            </a:xfrm>
            <a:custGeom>
              <a:avLst/>
              <a:gdLst/>
              <a:ahLst/>
              <a:cxnLst/>
              <a:rect l="l" t="t" r="r" b="b"/>
              <a:pathLst>
                <a:path w="2558" h="2559" extrusionOk="0">
                  <a:moveTo>
                    <a:pt x="1279" y="1"/>
                  </a:moveTo>
                  <a:cubicBezTo>
                    <a:pt x="568" y="1"/>
                    <a:pt x="0" y="569"/>
                    <a:pt x="0" y="1280"/>
                  </a:cubicBezTo>
                  <a:cubicBezTo>
                    <a:pt x="0" y="1990"/>
                    <a:pt x="568" y="2558"/>
                    <a:pt x="1279" y="2558"/>
                  </a:cubicBezTo>
                  <a:cubicBezTo>
                    <a:pt x="1989" y="2558"/>
                    <a:pt x="2558" y="1990"/>
                    <a:pt x="2558" y="1280"/>
                  </a:cubicBezTo>
                  <a:cubicBezTo>
                    <a:pt x="2558" y="569"/>
                    <a:pt x="1989" y="1"/>
                    <a:pt x="12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6"/>
            <p:cNvSpPr/>
            <p:nvPr/>
          </p:nvSpPr>
          <p:spPr>
            <a:xfrm>
              <a:off x="2081492" y="1247930"/>
              <a:ext cx="128626" cy="143208"/>
            </a:xfrm>
            <a:custGeom>
              <a:avLst/>
              <a:gdLst/>
              <a:ahLst/>
              <a:cxnLst/>
              <a:rect l="l" t="t" r="r" b="b"/>
              <a:pathLst>
                <a:path w="5725" h="6374" extrusionOk="0">
                  <a:moveTo>
                    <a:pt x="2538" y="1"/>
                  </a:moveTo>
                  <a:lnTo>
                    <a:pt x="2538" y="2660"/>
                  </a:lnTo>
                  <a:cubicBezTo>
                    <a:pt x="2325" y="2583"/>
                    <a:pt x="2109" y="2547"/>
                    <a:pt x="1899" y="2547"/>
                  </a:cubicBezTo>
                  <a:cubicBezTo>
                    <a:pt x="890" y="2547"/>
                    <a:pt x="1" y="3374"/>
                    <a:pt x="1" y="4466"/>
                  </a:cubicBezTo>
                  <a:cubicBezTo>
                    <a:pt x="1" y="5521"/>
                    <a:pt x="853" y="6374"/>
                    <a:pt x="1909" y="6374"/>
                  </a:cubicBezTo>
                  <a:cubicBezTo>
                    <a:pt x="2964" y="6374"/>
                    <a:pt x="3817" y="5521"/>
                    <a:pt x="3817" y="4466"/>
                  </a:cubicBezTo>
                  <a:lnTo>
                    <a:pt x="3817" y="2538"/>
                  </a:lnTo>
                  <a:cubicBezTo>
                    <a:pt x="4345" y="2944"/>
                    <a:pt x="5014" y="3187"/>
                    <a:pt x="5725" y="3187"/>
                  </a:cubicBezTo>
                  <a:lnTo>
                    <a:pt x="5725" y="1909"/>
                  </a:lnTo>
                  <a:cubicBezTo>
                    <a:pt x="4669" y="1909"/>
                    <a:pt x="3817" y="1056"/>
                    <a:pt x="38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6"/>
            <p:cNvSpPr/>
            <p:nvPr/>
          </p:nvSpPr>
          <p:spPr>
            <a:xfrm>
              <a:off x="2410304" y="1577191"/>
              <a:ext cx="129076" cy="142758"/>
            </a:xfrm>
            <a:custGeom>
              <a:avLst/>
              <a:gdLst/>
              <a:ahLst/>
              <a:cxnLst/>
              <a:rect l="l" t="t" r="r" b="b"/>
              <a:pathLst>
                <a:path w="5745" h="6354" extrusionOk="0">
                  <a:moveTo>
                    <a:pt x="2558" y="0"/>
                  </a:moveTo>
                  <a:lnTo>
                    <a:pt x="2558" y="2659"/>
                  </a:lnTo>
                  <a:cubicBezTo>
                    <a:pt x="2344" y="2582"/>
                    <a:pt x="2128" y="2546"/>
                    <a:pt x="1916" y="2546"/>
                  </a:cubicBezTo>
                  <a:cubicBezTo>
                    <a:pt x="903" y="2546"/>
                    <a:pt x="0" y="3371"/>
                    <a:pt x="0" y="4446"/>
                  </a:cubicBezTo>
                  <a:cubicBezTo>
                    <a:pt x="0" y="5501"/>
                    <a:pt x="873" y="6354"/>
                    <a:pt x="1908" y="6354"/>
                  </a:cubicBezTo>
                  <a:cubicBezTo>
                    <a:pt x="2964" y="6354"/>
                    <a:pt x="3837" y="5501"/>
                    <a:pt x="3837" y="4446"/>
                  </a:cubicBezTo>
                  <a:lnTo>
                    <a:pt x="3837" y="2538"/>
                  </a:lnTo>
                  <a:cubicBezTo>
                    <a:pt x="4364" y="2944"/>
                    <a:pt x="5014" y="3187"/>
                    <a:pt x="5745" y="3187"/>
                  </a:cubicBezTo>
                  <a:lnTo>
                    <a:pt x="5745" y="1908"/>
                  </a:lnTo>
                  <a:cubicBezTo>
                    <a:pt x="4689" y="1908"/>
                    <a:pt x="3837" y="1056"/>
                    <a:pt x="38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1" name="Google Shape;911;p36"/>
          <p:cNvGrpSpPr/>
          <p:nvPr/>
        </p:nvGrpSpPr>
        <p:grpSpPr>
          <a:xfrm>
            <a:off x="8549095" y="4434599"/>
            <a:ext cx="258601" cy="486601"/>
            <a:chOff x="6204076" y="1913755"/>
            <a:chExt cx="258601" cy="486601"/>
          </a:xfrm>
        </p:grpSpPr>
        <p:sp>
          <p:nvSpPr>
            <p:cNvPr id="912" name="Google Shape;912;p36"/>
            <p:cNvSpPr/>
            <p:nvPr/>
          </p:nvSpPr>
          <p:spPr>
            <a:xfrm>
              <a:off x="6304866" y="2368879"/>
              <a:ext cx="57472" cy="31477"/>
            </a:xfrm>
            <a:custGeom>
              <a:avLst/>
              <a:gdLst/>
              <a:ahLst/>
              <a:cxnLst/>
              <a:rect l="l" t="t" r="r" b="b"/>
              <a:pathLst>
                <a:path w="2558" h="1401" extrusionOk="0">
                  <a:moveTo>
                    <a:pt x="0" y="0"/>
                  </a:moveTo>
                  <a:lnTo>
                    <a:pt x="0" y="1401"/>
                  </a:lnTo>
                  <a:lnTo>
                    <a:pt x="2558" y="1401"/>
                  </a:lnTo>
                  <a:lnTo>
                    <a:pt x="2558" y="0"/>
                  </a:lnTo>
                  <a:cubicBezTo>
                    <a:pt x="2131" y="81"/>
                    <a:pt x="1705" y="122"/>
                    <a:pt x="1279" y="122"/>
                  </a:cubicBezTo>
                  <a:cubicBezTo>
                    <a:pt x="832" y="122"/>
                    <a:pt x="406" y="81"/>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6"/>
            <p:cNvSpPr/>
            <p:nvPr/>
          </p:nvSpPr>
          <p:spPr>
            <a:xfrm>
              <a:off x="6347734" y="1913755"/>
              <a:ext cx="37408" cy="55652"/>
            </a:xfrm>
            <a:custGeom>
              <a:avLst/>
              <a:gdLst/>
              <a:ahLst/>
              <a:cxnLst/>
              <a:rect l="l" t="t" r="r" b="b"/>
              <a:pathLst>
                <a:path w="1665" h="2477" extrusionOk="0">
                  <a:moveTo>
                    <a:pt x="0" y="0"/>
                  </a:moveTo>
                  <a:lnTo>
                    <a:pt x="0" y="2476"/>
                  </a:lnTo>
                  <a:lnTo>
                    <a:pt x="1665" y="1218"/>
                  </a:lnTo>
                  <a:cubicBezTo>
                    <a:pt x="1177" y="589"/>
                    <a:pt x="609" y="183"/>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36"/>
            <p:cNvSpPr/>
            <p:nvPr/>
          </p:nvSpPr>
          <p:spPr>
            <a:xfrm>
              <a:off x="6347734" y="1965273"/>
              <a:ext cx="67043" cy="88499"/>
            </a:xfrm>
            <a:custGeom>
              <a:avLst/>
              <a:gdLst/>
              <a:ahLst/>
              <a:cxnLst/>
              <a:rect l="l" t="t" r="r" b="b"/>
              <a:pathLst>
                <a:path w="2984" h="3939" extrusionOk="0">
                  <a:moveTo>
                    <a:pt x="2375" y="1"/>
                  </a:moveTo>
                  <a:lnTo>
                    <a:pt x="0" y="1787"/>
                  </a:lnTo>
                  <a:lnTo>
                    <a:pt x="0" y="3938"/>
                  </a:lnTo>
                  <a:lnTo>
                    <a:pt x="2984" y="1442"/>
                  </a:lnTo>
                  <a:cubicBezTo>
                    <a:pt x="2801" y="955"/>
                    <a:pt x="2598" y="467"/>
                    <a:pt x="23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6"/>
            <p:cNvSpPr/>
            <p:nvPr/>
          </p:nvSpPr>
          <p:spPr>
            <a:xfrm>
              <a:off x="6251955" y="1965273"/>
              <a:ext cx="67065" cy="88499"/>
            </a:xfrm>
            <a:custGeom>
              <a:avLst/>
              <a:gdLst/>
              <a:ahLst/>
              <a:cxnLst/>
              <a:rect l="l" t="t" r="r" b="b"/>
              <a:pathLst>
                <a:path w="2985" h="3939" extrusionOk="0">
                  <a:moveTo>
                    <a:pt x="630" y="1"/>
                  </a:moveTo>
                  <a:cubicBezTo>
                    <a:pt x="386" y="467"/>
                    <a:pt x="183" y="955"/>
                    <a:pt x="1" y="1442"/>
                  </a:cubicBezTo>
                  <a:lnTo>
                    <a:pt x="2984" y="3938"/>
                  </a:lnTo>
                  <a:lnTo>
                    <a:pt x="2984" y="1787"/>
                  </a:lnTo>
                  <a:lnTo>
                    <a:pt x="63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6"/>
            <p:cNvSpPr/>
            <p:nvPr/>
          </p:nvSpPr>
          <p:spPr>
            <a:xfrm>
              <a:off x="6281612" y="1913755"/>
              <a:ext cx="37408" cy="55652"/>
            </a:xfrm>
            <a:custGeom>
              <a:avLst/>
              <a:gdLst/>
              <a:ahLst/>
              <a:cxnLst/>
              <a:rect l="l" t="t" r="r" b="b"/>
              <a:pathLst>
                <a:path w="1665" h="2477" extrusionOk="0">
                  <a:moveTo>
                    <a:pt x="1664" y="0"/>
                  </a:moveTo>
                  <a:cubicBezTo>
                    <a:pt x="1056" y="183"/>
                    <a:pt x="487" y="589"/>
                    <a:pt x="0" y="1218"/>
                  </a:cubicBezTo>
                  <a:lnTo>
                    <a:pt x="1664" y="2476"/>
                  </a:lnTo>
                  <a:lnTo>
                    <a:pt x="16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6"/>
            <p:cNvSpPr/>
            <p:nvPr/>
          </p:nvSpPr>
          <p:spPr>
            <a:xfrm>
              <a:off x="6347734" y="2028204"/>
              <a:ext cx="84388" cy="105822"/>
            </a:xfrm>
            <a:custGeom>
              <a:avLst/>
              <a:gdLst/>
              <a:ahLst/>
              <a:cxnLst/>
              <a:rect l="l" t="t" r="r" b="b"/>
              <a:pathLst>
                <a:path w="3756" h="4710" extrusionOk="0">
                  <a:moveTo>
                    <a:pt x="3349" y="1"/>
                  </a:moveTo>
                  <a:lnTo>
                    <a:pt x="0" y="2802"/>
                  </a:lnTo>
                  <a:lnTo>
                    <a:pt x="0" y="4710"/>
                  </a:lnTo>
                  <a:cubicBezTo>
                    <a:pt x="995" y="3654"/>
                    <a:pt x="2294" y="2903"/>
                    <a:pt x="3755" y="2619"/>
                  </a:cubicBezTo>
                  <a:cubicBezTo>
                    <a:pt x="3694" y="1706"/>
                    <a:pt x="3552" y="813"/>
                    <a:pt x="33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6"/>
            <p:cNvSpPr/>
            <p:nvPr/>
          </p:nvSpPr>
          <p:spPr>
            <a:xfrm>
              <a:off x="6234632" y="2028204"/>
              <a:ext cx="84388" cy="105822"/>
            </a:xfrm>
            <a:custGeom>
              <a:avLst/>
              <a:gdLst/>
              <a:ahLst/>
              <a:cxnLst/>
              <a:rect l="l" t="t" r="r" b="b"/>
              <a:pathLst>
                <a:path w="3756" h="4710" extrusionOk="0">
                  <a:moveTo>
                    <a:pt x="406" y="1"/>
                  </a:moveTo>
                  <a:cubicBezTo>
                    <a:pt x="203" y="813"/>
                    <a:pt x="61" y="1706"/>
                    <a:pt x="0" y="2619"/>
                  </a:cubicBezTo>
                  <a:cubicBezTo>
                    <a:pt x="1462" y="2903"/>
                    <a:pt x="2761" y="3654"/>
                    <a:pt x="3755" y="4710"/>
                  </a:cubicBezTo>
                  <a:lnTo>
                    <a:pt x="3755" y="2802"/>
                  </a:lnTo>
                  <a:lnTo>
                    <a:pt x="40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6"/>
            <p:cNvSpPr/>
            <p:nvPr/>
          </p:nvSpPr>
          <p:spPr>
            <a:xfrm>
              <a:off x="6204076" y="2113041"/>
              <a:ext cx="114944" cy="229865"/>
            </a:xfrm>
            <a:custGeom>
              <a:avLst/>
              <a:gdLst/>
              <a:ahLst/>
              <a:cxnLst/>
              <a:rect l="l" t="t" r="r" b="b"/>
              <a:pathLst>
                <a:path w="5116" h="10231" extrusionOk="0">
                  <a:moveTo>
                    <a:pt x="0" y="0"/>
                  </a:moveTo>
                  <a:lnTo>
                    <a:pt x="0" y="5115"/>
                  </a:lnTo>
                  <a:cubicBezTo>
                    <a:pt x="0" y="7936"/>
                    <a:pt x="2294" y="10230"/>
                    <a:pt x="5115" y="10230"/>
                  </a:cubicBezTo>
                  <a:lnTo>
                    <a:pt x="5115" y="5115"/>
                  </a:lnTo>
                  <a:cubicBezTo>
                    <a:pt x="5115" y="2294"/>
                    <a:pt x="2822" y="0"/>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6"/>
            <p:cNvSpPr/>
            <p:nvPr/>
          </p:nvSpPr>
          <p:spPr>
            <a:xfrm>
              <a:off x="6347734" y="2113041"/>
              <a:ext cx="114944" cy="229865"/>
            </a:xfrm>
            <a:custGeom>
              <a:avLst/>
              <a:gdLst/>
              <a:ahLst/>
              <a:cxnLst/>
              <a:rect l="l" t="t" r="r" b="b"/>
              <a:pathLst>
                <a:path w="5116" h="10231" extrusionOk="0">
                  <a:moveTo>
                    <a:pt x="5115" y="0"/>
                  </a:moveTo>
                  <a:cubicBezTo>
                    <a:pt x="2294" y="0"/>
                    <a:pt x="0" y="2294"/>
                    <a:pt x="0" y="5115"/>
                  </a:cubicBezTo>
                  <a:lnTo>
                    <a:pt x="0" y="10230"/>
                  </a:lnTo>
                  <a:cubicBezTo>
                    <a:pt x="2822" y="10230"/>
                    <a:pt x="5115" y="7936"/>
                    <a:pt x="5115" y="5115"/>
                  </a:cubicBezTo>
                  <a:lnTo>
                    <a:pt x="511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1" name="Google Shape;921;p36"/>
          <p:cNvGrpSpPr/>
          <p:nvPr/>
        </p:nvGrpSpPr>
        <p:grpSpPr>
          <a:xfrm>
            <a:off x="7084051" y="-19054"/>
            <a:ext cx="2059944" cy="1244373"/>
            <a:chOff x="7084051" y="-19054"/>
            <a:chExt cx="2059944" cy="1244373"/>
          </a:xfrm>
        </p:grpSpPr>
        <p:sp>
          <p:nvSpPr>
            <p:cNvPr id="922" name="Google Shape;922;p36"/>
            <p:cNvSpPr/>
            <p:nvPr/>
          </p:nvSpPr>
          <p:spPr>
            <a:xfrm rot="2940438" flipH="1">
              <a:off x="7672877" y="395247"/>
              <a:ext cx="223367" cy="308696"/>
            </a:xfrm>
            <a:custGeom>
              <a:avLst/>
              <a:gdLst/>
              <a:ahLst/>
              <a:cxnLst/>
              <a:rect l="l" t="t" r="r" b="b"/>
              <a:pathLst>
                <a:path w="1657" h="2290" extrusionOk="0">
                  <a:moveTo>
                    <a:pt x="1" y="1"/>
                  </a:moveTo>
                  <a:lnTo>
                    <a:pt x="1" y="1"/>
                  </a:lnTo>
                  <a:cubicBezTo>
                    <a:pt x="117" y="764"/>
                    <a:pt x="234" y="1527"/>
                    <a:pt x="363" y="2290"/>
                  </a:cubicBezTo>
                  <a:cubicBezTo>
                    <a:pt x="906" y="1630"/>
                    <a:pt x="1462" y="945"/>
                    <a:pt x="1656" y="208"/>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6"/>
            <p:cNvSpPr/>
            <p:nvPr/>
          </p:nvSpPr>
          <p:spPr>
            <a:xfrm flipH="1">
              <a:off x="7329649" y="105893"/>
              <a:ext cx="265157" cy="258147"/>
            </a:xfrm>
            <a:custGeom>
              <a:avLst/>
              <a:gdLst/>
              <a:ahLst/>
              <a:cxnLst/>
              <a:rect l="l" t="t" r="r" b="b"/>
              <a:pathLst>
                <a:path w="1967" h="1915" extrusionOk="0">
                  <a:moveTo>
                    <a:pt x="1216" y="0"/>
                  </a:moveTo>
                  <a:lnTo>
                    <a:pt x="1" y="724"/>
                  </a:lnTo>
                  <a:cubicBezTo>
                    <a:pt x="143" y="724"/>
                    <a:pt x="272" y="776"/>
                    <a:pt x="363" y="880"/>
                  </a:cubicBezTo>
                  <a:cubicBezTo>
                    <a:pt x="777" y="1216"/>
                    <a:pt x="1203" y="1526"/>
                    <a:pt x="1656" y="1811"/>
                  </a:cubicBezTo>
                  <a:cubicBezTo>
                    <a:pt x="1746" y="1875"/>
                    <a:pt x="1850" y="1914"/>
                    <a:pt x="1966" y="1914"/>
                  </a:cubicBezTo>
                  <a:cubicBezTo>
                    <a:pt x="1734" y="1268"/>
                    <a:pt x="1488" y="634"/>
                    <a:pt x="12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6"/>
            <p:cNvSpPr/>
            <p:nvPr/>
          </p:nvSpPr>
          <p:spPr>
            <a:xfrm rot="2904026" flipH="1">
              <a:off x="7494228" y="235010"/>
              <a:ext cx="197080" cy="289554"/>
            </a:xfrm>
            <a:custGeom>
              <a:avLst/>
              <a:gdLst/>
              <a:ahLst/>
              <a:cxnLst/>
              <a:rect l="l" t="t" r="r" b="b"/>
              <a:pathLst>
                <a:path w="1462" h="2148" extrusionOk="0">
                  <a:moveTo>
                    <a:pt x="0" y="1"/>
                  </a:moveTo>
                  <a:lnTo>
                    <a:pt x="0" y="1"/>
                  </a:lnTo>
                  <a:cubicBezTo>
                    <a:pt x="155" y="169"/>
                    <a:pt x="259" y="389"/>
                    <a:pt x="272" y="621"/>
                  </a:cubicBezTo>
                  <a:cubicBezTo>
                    <a:pt x="297" y="828"/>
                    <a:pt x="272" y="1048"/>
                    <a:pt x="285" y="1268"/>
                  </a:cubicBezTo>
                  <a:cubicBezTo>
                    <a:pt x="310" y="1565"/>
                    <a:pt x="362" y="1863"/>
                    <a:pt x="440" y="2147"/>
                  </a:cubicBezTo>
                  <a:cubicBezTo>
                    <a:pt x="491" y="2044"/>
                    <a:pt x="556" y="1953"/>
                    <a:pt x="647" y="1876"/>
                  </a:cubicBezTo>
                  <a:cubicBezTo>
                    <a:pt x="905" y="1656"/>
                    <a:pt x="1112" y="1384"/>
                    <a:pt x="1267" y="1074"/>
                  </a:cubicBezTo>
                  <a:cubicBezTo>
                    <a:pt x="1423" y="777"/>
                    <a:pt x="1461" y="427"/>
                    <a:pt x="1384" y="104"/>
                  </a:cubicBezTo>
                  <a:lnTo>
                    <a:pt x="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6"/>
            <p:cNvSpPr/>
            <p:nvPr/>
          </p:nvSpPr>
          <p:spPr>
            <a:xfrm rot="1265084" flipH="1">
              <a:off x="7129548" y="11546"/>
              <a:ext cx="224986" cy="294813"/>
            </a:xfrm>
            <a:custGeom>
              <a:avLst/>
              <a:gdLst/>
              <a:ahLst/>
              <a:cxnLst/>
              <a:rect l="l" t="t" r="r" b="b"/>
              <a:pathLst>
                <a:path w="1669" h="2187" extrusionOk="0">
                  <a:moveTo>
                    <a:pt x="1384" y="1"/>
                  </a:moveTo>
                  <a:lnTo>
                    <a:pt x="0" y="233"/>
                  </a:lnTo>
                  <a:cubicBezTo>
                    <a:pt x="272" y="350"/>
                    <a:pt x="324" y="570"/>
                    <a:pt x="337" y="777"/>
                  </a:cubicBezTo>
                  <a:cubicBezTo>
                    <a:pt x="401" y="1242"/>
                    <a:pt x="453" y="1708"/>
                    <a:pt x="505" y="2186"/>
                  </a:cubicBezTo>
                  <a:cubicBezTo>
                    <a:pt x="1319" y="1591"/>
                    <a:pt x="1669" y="751"/>
                    <a:pt x="13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6"/>
            <p:cNvSpPr/>
            <p:nvPr/>
          </p:nvSpPr>
          <p:spPr>
            <a:xfrm rot="10419296">
              <a:off x="7873638" y="547044"/>
              <a:ext cx="291866" cy="296347"/>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6"/>
            <p:cNvSpPr/>
            <p:nvPr/>
          </p:nvSpPr>
          <p:spPr>
            <a:xfrm rot="10419296">
              <a:off x="8950136" y="926546"/>
              <a:ext cx="178391" cy="289804"/>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6"/>
            <p:cNvSpPr/>
            <p:nvPr/>
          </p:nvSpPr>
          <p:spPr>
            <a:xfrm rot="10419296">
              <a:off x="8128834" y="709338"/>
              <a:ext cx="249507" cy="291870"/>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36"/>
            <p:cNvSpPr/>
            <p:nvPr/>
          </p:nvSpPr>
          <p:spPr>
            <a:xfrm rot="10419296">
              <a:off x="8349401" y="829912"/>
              <a:ext cx="256222" cy="271896"/>
            </a:xfrm>
            <a:custGeom>
              <a:avLst/>
              <a:gdLst/>
              <a:ahLst/>
              <a:cxnLst/>
              <a:rect l="l" t="t" r="r" b="b"/>
              <a:pathLst>
                <a:path w="1488" h="1579" extrusionOk="0">
                  <a:moveTo>
                    <a:pt x="1487" y="1"/>
                  </a:moveTo>
                  <a:cubicBezTo>
                    <a:pt x="737" y="65"/>
                    <a:pt x="168" y="492"/>
                    <a:pt x="0" y="1139"/>
                  </a:cubicBezTo>
                  <a:lnTo>
                    <a:pt x="931" y="1578"/>
                  </a:lnTo>
                  <a:cubicBezTo>
                    <a:pt x="854" y="1410"/>
                    <a:pt x="866" y="1203"/>
                    <a:pt x="970" y="1048"/>
                  </a:cubicBezTo>
                  <a:lnTo>
                    <a:pt x="14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36"/>
            <p:cNvSpPr/>
            <p:nvPr/>
          </p:nvSpPr>
          <p:spPr>
            <a:xfrm rot="10419296">
              <a:off x="8669314" y="880098"/>
              <a:ext cx="209386" cy="32527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 name="Rectangle 6"/>
          <p:cNvSpPr/>
          <p:nvPr/>
        </p:nvSpPr>
        <p:spPr>
          <a:xfrm>
            <a:off x="306664" y="7039"/>
            <a:ext cx="8870119" cy="5201424"/>
          </a:xfrm>
          <a:prstGeom prst="rect">
            <a:avLst/>
          </a:prstGeom>
        </p:spPr>
        <p:txBody>
          <a:bodyPr wrap="square">
            <a:spAutoFit/>
          </a:bodyPr>
          <a:lstStyle/>
          <a:p>
            <a:pPr algn="ctr"/>
            <a:r>
              <a:rPr lang="en-US" sz="2800" b="1" dirty="0">
                <a:solidFill>
                  <a:srgbClr val="0070C0"/>
                </a:solidFill>
                <a:latin typeface="Bahnschrift SemiBold SemiConden" panose="020B0502040204020203" pitchFamily="34" charset="0"/>
                <a:ea typeface="Cambria" panose="02040503050406030204" pitchFamily="18" charset="0"/>
                <a:cs typeface="Cambria" panose="02040503050406030204" pitchFamily="18" charset="0"/>
              </a:rPr>
              <a:t>Exercise 5a. Turn the sentences into the interrogative form and answer it.</a:t>
            </a:r>
            <a:endParaRPr lang="en-US" sz="2800" dirty="0">
              <a:solidFill>
                <a:srgbClr val="0070C0"/>
              </a:solidFill>
              <a:latin typeface="Bahnschrift SemiBold SemiConden" panose="020B0502040204020203" pitchFamily="34" charset="0"/>
              <a:ea typeface="Cambria" panose="02040503050406030204" pitchFamily="18" charset="0"/>
              <a:cs typeface="Cambria" panose="02040503050406030204" pitchFamily="18" charset="0"/>
            </a:endParaRPr>
          </a:p>
          <a:p>
            <a:pPr algn="just">
              <a:tabLst>
                <a:tab pos="915035" algn="l"/>
              </a:tabLst>
            </a:pPr>
            <a:r>
              <a:rPr lang="en-US" sz="2800" b="1" dirty="0">
                <a:latin typeface="Agency FB" panose="020B0503020202020204" pitchFamily="34" charset="0"/>
                <a:ea typeface="Cambria" panose="02040503050406030204" pitchFamily="18" charset="0"/>
                <a:cs typeface="Cambria" panose="02040503050406030204" pitchFamily="18" charset="0"/>
              </a:rPr>
              <a:t>1.</a:t>
            </a:r>
            <a:r>
              <a:rPr lang="en-US" sz="2800" dirty="0">
                <a:latin typeface="Agency FB" panose="020B0503020202020204" pitchFamily="34" charset="0"/>
                <a:ea typeface="Cambria" panose="02040503050406030204" pitchFamily="18" charset="0"/>
                <a:cs typeface="Cambria" panose="02040503050406030204" pitchFamily="18" charset="0"/>
              </a:rPr>
              <a:t> The dog is small</a:t>
            </a:r>
          </a:p>
          <a:p>
            <a:pPr algn="just">
              <a:tabLst>
                <a:tab pos="6462395" algn="l"/>
              </a:tabLst>
            </a:pPr>
            <a:r>
              <a:rPr lang="en-US" sz="28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a:t>
            </a:r>
            <a:endParaRPr lang="en-US" sz="2800" dirty="0">
              <a:latin typeface="Agency FB" panose="020B0503020202020204" pitchFamily="34" charset="0"/>
              <a:ea typeface="Cambria" panose="02040503050406030204" pitchFamily="18" charset="0"/>
              <a:cs typeface="Cambria" panose="02040503050406030204" pitchFamily="18" charset="0"/>
            </a:endParaRPr>
          </a:p>
          <a:p>
            <a:pPr algn="just">
              <a:tabLst>
                <a:tab pos="916305" algn="l"/>
              </a:tabLst>
            </a:pPr>
            <a:r>
              <a:rPr lang="en-US" sz="2800" b="1" dirty="0">
                <a:latin typeface="Agency FB" panose="020B0503020202020204" pitchFamily="34" charset="0"/>
                <a:ea typeface="Cambria" panose="02040503050406030204" pitchFamily="18" charset="0"/>
                <a:cs typeface="Cambria" panose="02040503050406030204" pitchFamily="18" charset="0"/>
              </a:rPr>
              <a:t>2.</a:t>
            </a:r>
            <a:r>
              <a:rPr lang="en-US" sz="2800" dirty="0">
                <a:latin typeface="Agency FB" panose="020B0503020202020204" pitchFamily="34" charset="0"/>
                <a:ea typeface="Cambria" panose="02040503050406030204" pitchFamily="18" charset="0"/>
                <a:cs typeface="Cambria" panose="02040503050406030204" pitchFamily="18" charset="0"/>
              </a:rPr>
              <a:t> She is a student.</a:t>
            </a:r>
          </a:p>
          <a:p>
            <a:pPr algn="just">
              <a:tabLst>
                <a:tab pos="6462395" algn="l"/>
              </a:tabLst>
            </a:pPr>
            <a:r>
              <a:rPr lang="en-US" sz="28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a:t>
            </a:r>
            <a:endParaRPr lang="en-US" sz="2800" dirty="0">
              <a:latin typeface="Agency FB" panose="020B0503020202020204" pitchFamily="34" charset="0"/>
              <a:ea typeface="Cambria" panose="02040503050406030204" pitchFamily="18" charset="0"/>
              <a:cs typeface="Cambria" panose="02040503050406030204" pitchFamily="18" charset="0"/>
            </a:endParaRPr>
          </a:p>
          <a:p>
            <a:pPr algn="just">
              <a:tabLst>
                <a:tab pos="915035" algn="l"/>
              </a:tabLst>
            </a:pPr>
            <a:r>
              <a:rPr lang="en-US" sz="2800" b="1" dirty="0">
                <a:latin typeface="Agency FB" panose="020B0503020202020204" pitchFamily="34" charset="0"/>
                <a:ea typeface="Cambria" panose="02040503050406030204" pitchFamily="18" charset="0"/>
                <a:cs typeface="Cambria" panose="02040503050406030204" pitchFamily="18" charset="0"/>
              </a:rPr>
              <a:t>3.</a:t>
            </a:r>
            <a:r>
              <a:rPr lang="en-US" sz="2800" dirty="0">
                <a:latin typeface="Agency FB" panose="020B0503020202020204" pitchFamily="34" charset="0"/>
                <a:ea typeface="Cambria" panose="02040503050406030204" pitchFamily="18" charset="0"/>
                <a:cs typeface="Cambria" panose="02040503050406030204" pitchFamily="18" charset="0"/>
              </a:rPr>
              <a:t> We are ready to get a pet.</a:t>
            </a:r>
          </a:p>
          <a:p>
            <a:pPr algn="just">
              <a:tabLst>
                <a:tab pos="6462395" algn="l"/>
              </a:tabLst>
            </a:pPr>
            <a:r>
              <a:rPr lang="en-US" sz="28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a:t>
            </a:r>
            <a:endParaRPr lang="en-US" sz="2800" dirty="0">
              <a:latin typeface="Agency FB" panose="020B0503020202020204" pitchFamily="34" charset="0"/>
              <a:ea typeface="Cambria" panose="02040503050406030204" pitchFamily="18" charset="0"/>
              <a:cs typeface="Cambria" panose="02040503050406030204" pitchFamily="18" charset="0"/>
            </a:endParaRPr>
          </a:p>
          <a:p>
            <a:pPr algn="just">
              <a:tabLst>
                <a:tab pos="919480" algn="l"/>
              </a:tabLst>
            </a:pPr>
            <a:r>
              <a:rPr lang="en-US" sz="2800" b="1" dirty="0">
                <a:latin typeface="Agency FB" panose="020B0503020202020204" pitchFamily="34" charset="0"/>
                <a:ea typeface="Cambria" panose="02040503050406030204" pitchFamily="18" charset="0"/>
                <a:cs typeface="Cambria" panose="02040503050406030204" pitchFamily="18" charset="0"/>
              </a:rPr>
              <a:t>4.</a:t>
            </a:r>
            <a:r>
              <a:rPr lang="en-US" sz="2800" dirty="0">
                <a:latin typeface="Agency FB" panose="020B0503020202020204" pitchFamily="34" charset="0"/>
                <a:ea typeface="Cambria" panose="02040503050406030204" pitchFamily="18" charset="0"/>
                <a:cs typeface="Cambria" panose="02040503050406030204" pitchFamily="18" charset="0"/>
              </a:rPr>
              <a:t> This book is so boring.</a:t>
            </a:r>
          </a:p>
          <a:p>
            <a:pPr algn="just">
              <a:tabLst>
                <a:tab pos="6332855" algn="l"/>
                <a:tab pos="6462395" algn="l"/>
              </a:tabLst>
            </a:pPr>
            <a:r>
              <a:rPr lang="en-US" sz="28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a:t>
            </a:r>
            <a:endParaRPr lang="en-US" sz="2800" dirty="0">
              <a:latin typeface="Agency FB" panose="020B0503020202020204" pitchFamily="34" charset="0"/>
              <a:ea typeface="Cambria" panose="02040503050406030204" pitchFamily="18" charset="0"/>
              <a:cs typeface="Cambria" panose="02040503050406030204" pitchFamily="18" charset="0"/>
            </a:endParaRPr>
          </a:p>
          <a:p>
            <a:pPr algn="just">
              <a:tabLst>
                <a:tab pos="919480" algn="l"/>
              </a:tabLst>
            </a:pPr>
            <a:r>
              <a:rPr lang="en-US" sz="2800" b="1" dirty="0">
                <a:latin typeface="Agency FB" panose="020B0503020202020204" pitchFamily="34" charset="0"/>
                <a:ea typeface="Cambria" panose="02040503050406030204" pitchFamily="18" charset="0"/>
                <a:cs typeface="Cambria" panose="02040503050406030204" pitchFamily="18" charset="0"/>
              </a:rPr>
              <a:t>5.</a:t>
            </a:r>
            <a:r>
              <a:rPr lang="en-US" sz="2800" dirty="0">
                <a:latin typeface="Agency FB" panose="020B0503020202020204" pitchFamily="34" charset="0"/>
                <a:ea typeface="Cambria" panose="02040503050406030204" pitchFamily="18" charset="0"/>
                <a:cs typeface="Cambria" panose="02040503050406030204" pitchFamily="18" charset="0"/>
              </a:rPr>
              <a:t> I am a worker</a:t>
            </a:r>
          </a:p>
          <a:p>
            <a:pPr algn="just">
              <a:tabLst>
                <a:tab pos="6462395" algn="l"/>
              </a:tabLst>
            </a:pPr>
            <a:r>
              <a:rPr lang="en-US" sz="2400" dirty="0" smtClean="0">
                <a:latin typeface="+mj-lt"/>
                <a:ea typeface="Cambria" panose="02040503050406030204" pitchFamily="18" charset="0"/>
                <a:cs typeface="Cambria" panose="02040503050406030204" pitchFamily="18" charset="0"/>
              </a:rPr>
              <a:t>_________________________________________________</a:t>
            </a:r>
            <a:endParaRPr lang="en-US" sz="2400" dirty="0">
              <a:effectLst/>
              <a:latin typeface="+mj-lt"/>
              <a:ea typeface="Cambria" panose="02040503050406030204" pitchFamily="18" charset="0"/>
              <a:cs typeface="Cambria" panose="02040503050406030204" pitchFamily="18" charset="0"/>
            </a:endParaRPr>
          </a:p>
        </p:txBody>
      </p:sp>
      <p:sp>
        <p:nvSpPr>
          <p:cNvPr id="31" name="Rectangle 30"/>
          <p:cNvSpPr/>
          <p:nvPr/>
        </p:nvSpPr>
        <p:spPr>
          <a:xfrm>
            <a:off x="399714" y="1302493"/>
            <a:ext cx="7706497" cy="523220"/>
          </a:xfrm>
          <a:prstGeom prst="rect">
            <a:avLst/>
          </a:prstGeom>
        </p:spPr>
        <p:txBody>
          <a:bodyPr wrap="square">
            <a:spAutoFit/>
          </a:bodyPr>
          <a:lstStyle/>
          <a:p>
            <a:r>
              <a:rPr lang="en-US" sz="2800" b="1" dirty="0">
                <a:solidFill>
                  <a:srgbClr val="C00000"/>
                </a:solidFill>
                <a:latin typeface="Agency FB" panose="020B0503020202020204" pitchFamily="34" charset="0"/>
              </a:rPr>
              <a:t>Is the dog small!-Yes, it is/ No, It isn't.</a:t>
            </a:r>
          </a:p>
        </p:txBody>
      </p:sp>
      <p:sp>
        <p:nvSpPr>
          <p:cNvPr id="32" name="Rectangle 31"/>
          <p:cNvSpPr/>
          <p:nvPr/>
        </p:nvSpPr>
        <p:spPr>
          <a:xfrm>
            <a:off x="386009" y="2141678"/>
            <a:ext cx="7706497" cy="523220"/>
          </a:xfrm>
          <a:prstGeom prst="rect">
            <a:avLst/>
          </a:prstGeom>
        </p:spPr>
        <p:txBody>
          <a:bodyPr wrap="square">
            <a:spAutoFit/>
          </a:bodyPr>
          <a:lstStyle/>
          <a:p>
            <a:r>
              <a:rPr lang="en-US" sz="2800" b="1" dirty="0">
                <a:solidFill>
                  <a:srgbClr val="C00000"/>
                </a:solidFill>
                <a:latin typeface="Agency FB" panose="020B0503020202020204" pitchFamily="34" charset="0"/>
              </a:rPr>
              <a:t>Is she a student? Yes, the ls/ No, she isn't.</a:t>
            </a:r>
          </a:p>
        </p:txBody>
      </p:sp>
      <p:sp>
        <p:nvSpPr>
          <p:cNvPr id="33" name="Rectangle 32"/>
          <p:cNvSpPr/>
          <p:nvPr/>
        </p:nvSpPr>
        <p:spPr>
          <a:xfrm>
            <a:off x="408375" y="2993868"/>
            <a:ext cx="7706497" cy="523220"/>
          </a:xfrm>
          <a:prstGeom prst="rect">
            <a:avLst/>
          </a:prstGeom>
        </p:spPr>
        <p:txBody>
          <a:bodyPr wrap="square">
            <a:spAutoFit/>
          </a:bodyPr>
          <a:lstStyle/>
          <a:p>
            <a:r>
              <a:rPr lang="en-US" sz="2800" b="1" dirty="0">
                <a:solidFill>
                  <a:srgbClr val="C00000"/>
                </a:solidFill>
                <a:latin typeface="Agency FB" panose="020B0503020202020204" pitchFamily="34" charset="0"/>
              </a:rPr>
              <a:t>Are we ready to get a pet? Yes, we </a:t>
            </a:r>
            <a:r>
              <a:rPr lang="vi-VN" sz="2800" b="1" dirty="0" smtClean="0">
                <a:solidFill>
                  <a:srgbClr val="C00000"/>
                </a:solidFill>
                <a:latin typeface="Agency FB" panose="020B0503020202020204" pitchFamily="34" charset="0"/>
              </a:rPr>
              <a:t>are. No, </a:t>
            </a:r>
            <a:r>
              <a:rPr lang="en-US" sz="2800" b="1" dirty="0" smtClean="0">
                <a:solidFill>
                  <a:srgbClr val="C00000"/>
                </a:solidFill>
                <a:latin typeface="Agency FB" panose="020B0503020202020204" pitchFamily="34" charset="0"/>
              </a:rPr>
              <a:t>we </a:t>
            </a:r>
            <a:r>
              <a:rPr lang="en-US" sz="2800" b="1" dirty="0">
                <a:solidFill>
                  <a:srgbClr val="C00000"/>
                </a:solidFill>
                <a:latin typeface="Agency FB" panose="020B0503020202020204" pitchFamily="34" charset="0"/>
              </a:rPr>
              <a:t>aren't</a:t>
            </a:r>
          </a:p>
        </p:txBody>
      </p:sp>
      <p:sp>
        <p:nvSpPr>
          <p:cNvPr id="34" name="Rectangle 33"/>
          <p:cNvSpPr/>
          <p:nvPr/>
        </p:nvSpPr>
        <p:spPr>
          <a:xfrm>
            <a:off x="506298" y="3849658"/>
            <a:ext cx="7706497" cy="523220"/>
          </a:xfrm>
          <a:prstGeom prst="rect">
            <a:avLst/>
          </a:prstGeom>
        </p:spPr>
        <p:txBody>
          <a:bodyPr wrap="square">
            <a:spAutoFit/>
          </a:bodyPr>
          <a:lstStyle/>
          <a:p>
            <a:r>
              <a:rPr lang="en-US" sz="2800" b="1" dirty="0">
                <a:solidFill>
                  <a:srgbClr val="C00000"/>
                </a:solidFill>
                <a:latin typeface="Agency FB" panose="020B0503020202020204" pitchFamily="34" charset="0"/>
              </a:rPr>
              <a:t>Is this book so boring? Yes, it is/ No, it isn't.</a:t>
            </a:r>
          </a:p>
        </p:txBody>
      </p:sp>
      <p:sp>
        <p:nvSpPr>
          <p:cNvPr id="35" name="Rectangle 34"/>
          <p:cNvSpPr/>
          <p:nvPr/>
        </p:nvSpPr>
        <p:spPr>
          <a:xfrm>
            <a:off x="547090" y="4633885"/>
            <a:ext cx="7706497" cy="523220"/>
          </a:xfrm>
          <a:prstGeom prst="rect">
            <a:avLst/>
          </a:prstGeom>
        </p:spPr>
        <p:txBody>
          <a:bodyPr wrap="square">
            <a:spAutoFit/>
          </a:bodyPr>
          <a:lstStyle/>
          <a:p>
            <a:r>
              <a:rPr lang="en-US" sz="2800" b="1" dirty="0">
                <a:solidFill>
                  <a:srgbClr val="C00000"/>
                </a:solidFill>
                <a:latin typeface="Agency FB" panose="020B0503020202020204" pitchFamily="34" charset="0"/>
              </a:rPr>
              <a:t>Are you a worker? - Yes, I am./ No, I am not</a:t>
            </a: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randombar(horizontal)">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randombar(horizontal)">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randombar(horizontal)">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randombar(horizontal)">
                                      <p:cBhvr>
                                        <p:cTn id="2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sp>
        <p:nvSpPr>
          <p:cNvPr id="903" name="Google Shape;903;p36"/>
          <p:cNvSpPr/>
          <p:nvPr/>
        </p:nvSpPr>
        <p:spPr>
          <a:xfrm>
            <a:off x="0" y="4217035"/>
            <a:ext cx="931200" cy="931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6"/>
          <p:cNvSpPr/>
          <p:nvPr/>
        </p:nvSpPr>
        <p:spPr>
          <a:xfrm>
            <a:off x="8212795" y="4212300"/>
            <a:ext cx="931200" cy="9312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05" name="Google Shape;905;p36"/>
          <p:cNvGrpSpPr/>
          <p:nvPr/>
        </p:nvGrpSpPr>
        <p:grpSpPr>
          <a:xfrm>
            <a:off x="227770" y="4439323"/>
            <a:ext cx="475659" cy="486624"/>
            <a:chOff x="2066911" y="1247930"/>
            <a:chExt cx="475659" cy="486624"/>
          </a:xfrm>
        </p:grpSpPr>
        <p:sp>
          <p:nvSpPr>
            <p:cNvPr id="906" name="Google Shape;906;p36"/>
            <p:cNvSpPr/>
            <p:nvPr/>
          </p:nvSpPr>
          <p:spPr>
            <a:xfrm>
              <a:off x="2225150" y="1258872"/>
              <a:ext cx="317421" cy="317893"/>
            </a:xfrm>
            <a:custGeom>
              <a:avLst/>
              <a:gdLst/>
              <a:ahLst/>
              <a:cxnLst/>
              <a:rect l="l" t="t" r="r" b="b"/>
              <a:pathLst>
                <a:path w="14128" h="14149" extrusionOk="0">
                  <a:moveTo>
                    <a:pt x="12342" y="1"/>
                  </a:moveTo>
                  <a:lnTo>
                    <a:pt x="10596" y="1746"/>
                  </a:lnTo>
                  <a:lnTo>
                    <a:pt x="9033" y="204"/>
                  </a:lnTo>
                  <a:lnTo>
                    <a:pt x="8140" y="1097"/>
                  </a:lnTo>
                  <a:lnTo>
                    <a:pt x="9683" y="2639"/>
                  </a:lnTo>
                  <a:lnTo>
                    <a:pt x="1" y="12342"/>
                  </a:lnTo>
                  <a:cubicBezTo>
                    <a:pt x="873" y="12565"/>
                    <a:pt x="1564" y="13255"/>
                    <a:pt x="1787" y="14148"/>
                  </a:cubicBezTo>
                  <a:lnTo>
                    <a:pt x="11489" y="4446"/>
                  </a:lnTo>
                  <a:lnTo>
                    <a:pt x="13032" y="5988"/>
                  </a:lnTo>
                  <a:lnTo>
                    <a:pt x="13925" y="5095"/>
                  </a:lnTo>
                  <a:lnTo>
                    <a:pt x="12382" y="3553"/>
                  </a:lnTo>
                  <a:lnTo>
                    <a:pt x="14128" y="1787"/>
                  </a:lnTo>
                  <a:lnTo>
                    <a:pt x="12342"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6"/>
            <p:cNvSpPr/>
            <p:nvPr/>
          </p:nvSpPr>
          <p:spPr>
            <a:xfrm>
              <a:off x="2066911" y="1383881"/>
              <a:ext cx="361210" cy="350673"/>
            </a:xfrm>
            <a:custGeom>
              <a:avLst/>
              <a:gdLst/>
              <a:ahLst/>
              <a:cxnLst/>
              <a:rect l="l" t="t" r="r" b="b"/>
              <a:pathLst>
                <a:path w="16077" h="15608" extrusionOk="0">
                  <a:moveTo>
                    <a:pt x="10499" y="1"/>
                  </a:moveTo>
                  <a:cubicBezTo>
                    <a:pt x="8581" y="1"/>
                    <a:pt x="6785" y="1099"/>
                    <a:pt x="5927" y="2880"/>
                  </a:cubicBezTo>
                  <a:cubicBezTo>
                    <a:pt x="2639" y="3104"/>
                    <a:pt x="0" y="5844"/>
                    <a:pt x="0" y="9234"/>
                  </a:cubicBezTo>
                  <a:cubicBezTo>
                    <a:pt x="0" y="12745"/>
                    <a:pt x="2862" y="15607"/>
                    <a:pt x="6374" y="15607"/>
                  </a:cubicBezTo>
                  <a:cubicBezTo>
                    <a:pt x="9764" y="15607"/>
                    <a:pt x="12504" y="12968"/>
                    <a:pt x="12727" y="9680"/>
                  </a:cubicBezTo>
                  <a:cubicBezTo>
                    <a:pt x="14899" y="8645"/>
                    <a:pt x="16076" y="6169"/>
                    <a:pt x="15427" y="3774"/>
                  </a:cubicBezTo>
                  <a:lnTo>
                    <a:pt x="15427" y="3774"/>
                  </a:lnTo>
                  <a:lnTo>
                    <a:pt x="8180" y="11040"/>
                  </a:lnTo>
                  <a:cubicBezTo>
                    <a:pt x="7713" y="11487"/>
                    <a:pt x="7084" y="11791"/>
                    <a:pt x="6374" y="11791"/>
                  </a:cubicBezTo>
                  <a:cubicBezTo>
                    <a:pt x="4973" y="11791"/>
                    <a:pt x="3837" y="10634"/>
                    <a:pt x="3837" y="9234"/>
                  </a:cubicBezTo>
                  <a:cubicBezTo>
                    <a:pt x="3837" y="8523"/>
                    <a:pt x="4121" y="7894"/>
                    <a:pt x="4567" y="7427"/>
                  </a:cubicBezTo>
                  <a:lnTo>
                    <a:pt x="11834" y="181"/>
                  </a:lnTo>
                  <a:cubicBezTo>
                    <a:pt x="11389" y="59"/>
                    <a:pt x="10941" y="1"/>
                    <a:pt x="1049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6"/>
            <p:cNvSpPr/>
            <p:nvPr/>
          </p:nvSpPr>
          <p:spPr>
            <a:xfrm>
              <a:off x="2181383" y="1562588"/>
              <a:ext cx="57472" cy="57494"/>
            </a:xfrm>
            <a:custGeom>
              <a:avLst/>
              <a:gdLst/>
              <a:ahLst/>
              <a:cxnLst/>
              <a:rect l="l" t="t" r="r" b="b"/>
              <a:pathLst>
                <a:path w="2558" h="2559" extrusionOk="0">
                  <a:moveTo>
                    <a:pt x="1279" y="1"/>
                  </a:moveTo>
                  <a:cubicBezTo>
                    <a:pt x="568" y="1"/>
                    <a:pt x="0" y="569"/>
                    <a:pt x="0" y="1280"/>
                  </a:cubicBezTo>
                  <a:cubicBezTo>
                    <a:pt x="0" y="1990"/>
                    <a:pt x="568" y="2558"/>
                    <a:pt x="1279" y="2558"/>
                  </a:cubicBezTo>
                  <a:cubicBezTo>
                    <a:pt x="1989" y="2558"/>
                    <a:pt x="2558" y="1990"/>
                    <a:pt x="2558" y="1280"/>
                  </a:cubicBezTo>
                  <a:cubicBezTo>
                    <a:pt x="2558" y="569"/>
                    <a:pt x="1989" y="1"/>
                    <a:pt x="127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6"/>
            <p:cNvSpPr/>
            <p:nvPr/>
          </p:nvSpPr>
          <p:spPr>
            <a:xfrm>
              <a:off x="2081492" y="1247930"/>
              <a:ext cx="128626" cy="143208"/>
            </a:xfrm>
            <a:custGeom>
              <a:avLst/>
              <a:gdLst/>
              <a:ahLst/>
              <a:cxnLst/>
              <a:rect l="l" t="t" r="r" b="b"/>
              <a:pathLst>
                <a:path w="5725" h="6374" extrusionOk="0">
                  <a:moveTo>
                    <a:pt x="2538" y="1"/>
                  </a:moveTo>
                  <a:lnTo>
                    <a:pt x="2538" y="2660"/>
                  </a:lnTo>
                  <a:cubicBezTo>
                    <a:pt x="2325" y="2583"/>
                    <a:pt x="2109" y="2547"/>
                    <a:pt x="1899" y="2547"/>
                  </a:cubicBezTo>
                  <a:cubicBezTo>
                    <a:pt x="890" y="2547"/>
                    <a:pt x="1" y="3374"/>
                    <a:pt x="1" y="4466"/>
                  </a:cubicBezTo>
                  <a:cubicBezTo>
                    <a:pt x="1" y="5521"/>
                    <a:pt x="853" y="6374"/>
                    <a:pt x="1909" y="6374"/>
                  </a:cubicBezTo>
                  <a:cubicBezTo>
                    <a:pt x="2964" y="6374"/>
                    <a:pt x="3817" y="5521"/>
                    <a:pt x="3817" y="4466"/>
                  </a:cubicBezTo>
                  <a:lnTo>
                    <a:pt x="3817" y="2538"/>
                  </a:lnTo>
                  <a:cubicBezTo>
                    <a:pt x="4345" y="2944"/>
                    <a:pt x="5014" y="3187"/>
                    <a:pt x="5725" y="3187"/>
                  </a:cubicBezTo>
                  <a:lnTo>
                    <a:pt x="5725" y="1909"/>
                  </a:lnTo>
                  <a:cubicBezTo>
                    <a:pt x="4669" y="1909"/>
                    <a:pt x="3817" y="1056"/>
                    <a:pt x="38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6"/>
            <p:cNvSpPr/>
            <p:nvPr/>
          </p:nvSpPr>
          <p:spPr>
            <a:xfrm>
              <a:off x="2410304" y="1577191"/>
              <a:ext cx="129076" cy="142758"/>
            </a:xfrm>
            <a:custGeom>
              <a:avLst/>
              <a:gdLst/>
              <a:ahLst/>
              <a:cxnLst/>
              <a:rect l="l" t="t" r="r" b="b"/>
              <a:pathLst>
                <a:path w="5745" h="6354" extrusionOk="0">
                  <a:moveTo>
                    <a:pt x="2558" y="0"/>
                  </a:moveTo>
                  <a:lnTo>
                    <a:pt x="2558" y="2659"/>
                  </a:lnTo>
                  <a:cubicBezTo>
                    <a:pt x="2344" y="2582"/>
                    <a:pt x="2128" y="2546"/>
                    <a:pt x="1916" y="2546"/>
                  </a:cubicBezTo>
                  <a:cubicBezTo>
                    <a:pt x="903" y="2546"/>
                    <a:pt x="0" y="3371"/>
                    <a:pt x="0" y="4446"/>
                  </a:cubicBezTo>
                  <a:cubicBezTo>
                    <a:pt x="0" y="5501"/>
                    <a:pt x="873" y="6354"/>
                    <a:pt x="1908" y="6354"/>
                  </a:cubicBezTo>
                  <a:cubicBezTo>
                    <a:pt x="2964" y="6354"/>
                    <a:pt x="3837" y="5501"/>
                    <a:pt x="3837" y="4446"/>
                  </a:cubicBezTo>
                  <a:lnTo>
                    <a:pt x="3837" y="2538"/>
                  </a:lnTo>
                  <a:cubicBezTo>
                    <a:pt x="4364" y="2944"/>
                    <a:pt x="5014" y="3187"/>
                    <a:pt x="5745" y="3187"/>
                  </a:cubicBezTo>
                  <a:lnTo>
                    <a:pt x="5745" y="1908"/>
                  </a:lnTo>
                  <a:cubicBezTo>
                    <a:pt x="4689" y="1908"/>
                    <a:pt x="3837" y="1056"/>
                    <a:pt x="383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1" name="Google Shape;911;p36"/>
          <p:cNvGrpSpPr/>
          <p:nvPr/>
        </p:nvGrpSpPr>
        <p:grpSpPr>
          <a:xfrm>
            <a:off x="8549095" y="4434599"/>
            <a:ext cx="258601" cy="486601"/>
            <a:chOff x="6204076" y="1913755"/>
            <a:chExt cx="258601" cy="486601"/>
          </a:xfrm>
        </p:grpSpPr>
        <p:sp>
          <p:nvSpPr>
            <p:cNvPr id="912" name="Google Shape;912;p36"/>
            <p:cNvSpPr/>
            <p:nvPr/>
          </p:nvSpPr>
          <p:spPr>
            <a:xfrm>
              <a:off x="6304866" y="2368879"/>
              <a:ext cx="57472" cy="31477"/>
            </a:xfrm>
            <a:custGeom>
              <a:avLst/>
              <a:gdLst/>
              <a:ahLst/>
              <a:cxnLst/>
              <a:rect l="l" t="t" r="r" b="b"/>
              <a:pathLst>
                <a:path w="2558" h="1401" extrusionOk="0">
                  <a:moveTo>
                    <a:pt x="0" y="0"/>
                  </a:moveTo>
                  <a:lnTo>
                    <a:pt x="0" y="1401"/>
                  </a:lnTo>
                  <a:lnTo>
                    <a:pt x="2558" y="1401"/>
                  </a:lnTo>
                  <a:lnTo>
                    <a:pt x="2558" y="0"/>
                  </a:lnTo>
                  <a:cubicBezTo>
                    <a:pt x="2131" y="81"/>
                    <a:pt x="1705" y="122"/>
                    <a:pt x="1279" y="122"/>
                  </a:cubicBezTo>
                  <a:cubicBezTo>
                    <a:pt x="832" y="122"/>
                    <a:pt x="406" y="81"/>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6"/>
            <p:cNvSpPr/>
            <p:nvPr/>
          </p:nvSpPr>
          <p:spPr>
            <a:xfrm>
              <a:off x="6347734" y="1913755"/>
              <a:ext cx="37408" cy="55652"/>
            </a:xfrm>
            <a:custGeom>
              <a:avLst/>
              <a:gdLst/>
              <a:ahLst/>
              <a:cxnLst/>
              <a:rect l="l" t="t" r="r" b="b"/>
              <a:pathLst>
                <a:path w="1665" h="2477" extrusionOk="0">
                  <a:moveTo>
                    <a:pt x="0" y="0"/>
                  </a:moveTo>
                  <a:lnTo>
                    <a:pt x="0" y="2476"/>
                  </a:lnTo>
                  <a:lnTo>
                    <a:pt x="1665" y="1218"/>
                  </a:lnTo>
                  <a:cubicBezTo>
                    <a:pt x="1177" y="589"/>
                    <a:pt x="609" y="183"/>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36"/>
            <p:cNvSpPr/>
            <p:nvPr/>
          </p:nvSpPr>
          <p:spPr>
            <a:xfrm>
              <a:off x="6347734" y="1965273"/>
              <a:ext cx="67043" cy="88499"/>
            </a:xfrm>
            <a:custGeom>
              <a:avLst/>
              <a:gdLst/>
              <a:ahLst/>
              <a:cxnLst/>
              <a:rect l="l" t="t" r="r" b="b"/>
              <a:pathLst>
                <a:path w="2984" h="3939" extrusionOk="0">
                  <a:moveTo>
                    <a:pt x="2375" y="1"/>
                  </a:moveTo>
                  <a:lnTo>
                    <a:pt x="0" y="1787"/>
                  </a:lnTo>
                  <a:lnTo>
                    <a:pt x="0" y="3938"/>
                  </a:lnTo>
                  <a:lnTo>
                    <a:pt x="2984" y="1442"/>
                  </a:lnTo>
                  <a:cubicBezTo>
                    <a:pt x="2801" y="955"/>
                    <a:pt x="2598" y="467"/>
                    <a:pt x="237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6"/>
            <p:cNvSpPr/>
            <p:nvPr/>
          </p:nvSpPr>
          <p:spPr>
            <a:xfrm>
              <a:off x="6251955" y="1965273"/>
              <a:ext cx="67065" cy="88499"/>
            </a:xfrm>
            <a:custGeom>
              <a:avLst/>
              <a:gdLst/>
              <a:ahLst/>
              <a:cxnLst/>
              <a:rect l="l" t="t" r="r" b="b"/>
              <a:pathLst>
                <a:path w="2985" h="3939" extrusionOk="0">
                  <a:moveTo>
                    <a:pt x="630" y="1"/>
                  </a:moveTo>
                  <a:cubicBezTo>
                    <a:pt x="386" y="467"/>
                    <a:pt x="183" y="955"/>
                    <a:pt x="1" y="1442"/>
                  </a:cubicBezTo>
                  <a:lnTo>
                    <a:pt x="2984" y="3938"/>
                  </a:lnTo>
                  <a:lnTo>
                    <a:pt x="2984" y="1787"/>
                  </a:lnTo>
                  <a:lnTo>
                    <a:pt x="63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6"/>
            <p:cNvSpPr/>
            <p:nvPr/>
          </p:nvSpPr>
          <p:spPr>
            <a:xfrm>
              <a:off x="6281612" y="1913755"/>
              <a:ext cx="37408" cy="55652"/>
            </a:xfrm>
            <a:custGeom>
              <a:avLst/>
              <a:gdLst/>
              <a:ahLst/>
              <a:cxnLst/>
              <a:rect l="l" t="t" r="r" b="b"/>
              <a:pathLst>
                <a:path w="1665" h="2477" extrusionOk="0">
                  <a:moveTo>
                    <a:pt x="1664" y="0"/>
                  </a:moveTo>
                  <a:cubicBezTo>
                    <a:pt x="1056" y="183"/>
                    <a:pt x="487" y="589"/>
                    <a:pt x="0" y="1218"/>
                  </a:cubicBezTo>
                  <a:lnTo>
                    <a:pt x="1664" y="2476"/>
                  </a:lnTo>
                  <a:lnTo>
                    <a:pt x="1664"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6"/>
            <p:cNvSpPr/>
            <p:nvPr/>
          </p:nvSpPr>
          <p:spPr>
            <a:xfrm>
              <a:off x="6347734" y="2028204"/>
              <a:ext cx="84388" cy="105822"/>
            </a:xfrm>
            <a:custGeom>
              <a:avLst/>
              <a:gdLst/>
              <a:ahLst/>
              <a:cxnLst/>
              <a:rect l="l" t="t" r="r" b="b"/>
              <a:pathLst>
                <a:path w="3756" h="4710" extrusionOk="0">
                  <a:moveTo>
                    <a:pt x="3349" y="1"/>
                  </a:moveTo>
                  <a:lnTo>
                    <a:pt x="0" y="2802"/>
                  </a:lnTo>
                  <a:lnTo>
                    <a:pt x="0" y="4710"/>
                  </a:lnTo>
                  <a:cubicBezTo>
                    <a:pt x="995" y="3654"/>
                    <a:pt x="2294" y="2903"/>
                    <a:pt x="3755" y="2619"/>
                  </a:cubicBezTo>
                  <a:cubicBezTo>
                    <a:pt x="3694" y="1706"/>
                    <a:pt x="3552" y="813"/>
                    <a:pt x="334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6"/>
            <p:cNvSpPr/>
            <p:nvPr/>
          </p:nvSpPr>
          <p:spPr>
            <a:xfrm>
              <a:off x="6234632" y="2028204"/>
              <a:ext cx="84388" cy="105822"/>
            </a:xfrm>
            <a:custGeom>
              <a:avLst/>
              <a:gdLst/>
              <a:ahLst/>
              <a:cxnLst/>
              <a:rect l="l" t="t" r="r" b="b"/>
              <a:pathLst>
                <a:path w="3756" h="4710" extrusionOk="0">
                  <a:moveTo>
                    <a:pt x="406" y="1"/>
                  </a:moveTo>
                  <a:cubicBezTo>
                    <a:pt x="203" y="813"/>
                    <a:pt x="61" y="1706"/>
                    <a:pt x="0" y="2619"/>
                  </a:cubicBezTo>
                  <a:cubicBezTo>
                    <a:pt x="1462" y="2903"/>
                    <a:pt x="2761" y="3654"/>
                    <a:pt x="3755" y="4710"/>
                  </a:cubicBezTo>
                  <a:lnTo>
                    <a:pt x="3755" y="2802"/>
                  </a:lnTo>
                  <a:lnTo>
                    <a:pt x="40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6"/>
            <p:cNvSpPr/>
            <p:nvPr/>
          </p:nvSpPr>
          <p:spPr>
            <a:xfrm>
              <a:off x="6204076" y="2113041"/>
              <a:ext cx="114944" cy="229865"/>
            </a:xfrm>
            <a:custGeom>
              <a:avLst/>
              <a:gdLst/>
              <a:ahLst/>
              <a:cxnLst/>
              <a:rect l="l" t="t" r="r" b="b"/>
              <a:pathLst>
                <a:path w="5116" h="10231" extrusionOk="0">
                  <a:moveTo>
                    <a:pt x="0" y="0"/>
                  </a:moveTo>
                  <a:lnTo>
                    <a:pt x="0" y="5115"/>
                  </a:lnTo>
                  <a:cubicBezTo>
                    <a:pt x="0" y="7936"/>
                    <a:pt x="2294" y="10230"/>
                    <a:pt x="5115" y="10230"/>
                  </a:cubicBezTo>
                  <a:lnTo>
                    <a:pt x="5115" y="5115"/>
                  </a:lnTo>
                  <a:cubicBezTo>
                    <a:pt x="5115" y="2294"/>
                    <a:pt x="2822" y="0"/>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6"/>
            <p:cNvSpPr/>
            <p:nvPr/>
          </p:nvSpPr>
          <p:spPr>
            <a:xfrm>
              <a:off x="6347734" y="2113041"/>
              <a:ext cx="114944" cy="229865"/>
            </a:xfrm>
            <a:custGeom>
              <a:avLst/>
              <a:gdLst/>
              <a:ahLst/>
              <a:cxnLst/>
              <a:rect l="l" t="t" r="r" b="b"/>
              <a:pathLst>
                <a:path w="5116" h="10231" extrusionOk="0">
                  <a:moveTo>
                    <a:pt x="5115" y="0"/>
                  </a:moveTo>
                  <a:cubicBezTo>
                    <a:pt x="2294" y="0"/>
                    <a:pt x="0" y="2294"/>
                    <a:pt x="0" y="5115"/>
                  </a:cubicBezTo>
                  <a:lnTo>
                    <a:pt x="0" y="10230"/>
                  </a:lnTo>
                  <a:cubicBezTo>
                    <a:pt x="2822" y="10230"/>
                    <a:pt x="5115" y="7936"/>
                    <a:pt x="5115" y="5115"/>
                  </a:cubicBezTo>
                  <a:lnTo>
                    <a:pt x="5115"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1" name="Google Shape;921;p36"/>
          <p:cNvGrpSpPr/>
          <p:nvPr/>
        </p:nvGrpSpPr>
        <p:grpSpPr>
          <a:xfrm>
            <a:off x="7084051" y="-19054"/>
            <a:ext cx="2059944" cy="1244373"/>
            <a:chOff x="7084051" y="-19054"/>
            <a:chExt cx="2059944" cy="1244373"/>
          </a:xfrm>
        </p:grpSpPr>
        <p:sp>
          <p:nvSpPr>
            <p:cNvPr id="922" name="Google Shape;922;p36"/>
            <p:cNvSpPr/>
            <p:nvPr/>
          </p:nvSpPr>
          <p:spPr>
            <a:xfrm rot="2940438" flipH="1">
              <a:off x="7672877" y="395247"/>
              <a:ext cx="223367" cy="308696"/>
            </a:xfrm>
            <a:custGeom>
              <a:avLst/>
              <a:gdLst/>
              <a:ahLst/>
              <a:cxnLst/>
              <a:rect l="l" t="t" r="r" b="b"/>
              <a:pathLst>
                <a:path w="1657" h="2290" extrusionOk="0">
                  <a:moveTo>
                    <a:pt x="1" y="1"/>
                  </a:moveTo>
                  <a:lnTo>
                    <a:pt x="1" y="1"/>
                  </a:lnTo>
                  <a:cubicBezTo>
                    <a:pt x="117" y="764"/>
                    <a:pt x="234" y="1527"/>
                    <a:pt x="363" y="2290"/>
                  </a:cubicBezTo>
                  <a:cubicBezTo>
                    <a:pt x="906" y="1630"/>
                    <a:pt x="1462" y="945"/>
                    <a:pt x="1656" y="208"/>
                  </a:cubicBezTo>
                  <a:lnTo>
                    <a:pt x="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6"/>
            <p:cNvSpPr/>
            <p:nvPr/>
          </p:nvSpPr>
          <p:spPr>
            <a:xfrm flipH="1">
              <a:off x="7329649" y="105893"/>
              <a:ext cx="265157" cy="258147"/>
            </a:xfrm>
            <a:custGeom>
              <a:avLst/>
              <a:gdLst/>
              <a:ahLst/>
              <a:cxnLst/>
              <a:rect l="l" t="t" r="r" b="b"/>
              <a:pathLst>
                <a:path w="1967" h="1915" extrusionOk="0">
                  <a:moveTo>
                    <a:pt x="1216" y="0"/>
                  </a:moveTo>
                  <a:lnTo>
                    <a:pt x="1" y="724"/>
                  </a:lnTo>
                  <a:cubicBezTo>
                    <a:pt x="143" y="724"/>
                    <a:pt x="272" y="776"/>
                    <a:pt x="363" y="880"/>
                  </a:cubicBezTo>
                  <a:cubicBezTo>
                    <a:pt x="777" y="1216"/>
                    <a:pt x="1203" y="1526"/>
                    <a:pt x="1656" y="1811"/>
                  </a:cubicBezTo>
                  <a:cubicBezTo>
                    <a:pt x="1746" y="1875"/>
                    <a:pt x="1850" y="1914"/>
                    <a:pt x="1966" y="1914"/>
                  </a:cubicBezTo>
                  <a:cubicBezTo>
                    <a:pt x="1734" y="1268"/>
                    <a:pt x="1488" y="634"/>
                    <a:pt x="121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6"/>
            <p:cNvSpPr/>
            <p:nvPr/>
          </p:nvSpPr>
          <p:spPr>
            <a:xfrm rot="2904026" flipH="1">
              <a:off x="7494228" y="235010"/>
              <a:ext cx="197080" cy="289554"/>
            </a:xfrm>
            <a:custGeom>
              <a:avLst/>
              <a:gdLst/>
              <a:ahLst/>
              <a:cxnLst/>
              <a:rect l="l" t="t" r="r" b="b"/>
              <a:pathLst>
                <a:path w="1462" h="2148" extrusionOk="0">
                  <a:moveTo>
                    <a:pt x="0" y="1"/>
                  </a:moveTo>
                  <a:lnTo>
                    <a:pt x="0" y="1"/>
                  </a:lnTo>
                  <a:cubicBezTo>
                    <a:pt x="155" y="169"/>
                    <a:pt x="259" y="389"/>
                    <a:pt x="272" y="621"/>
                  </a:cubicBezTo>
                  <a:cubicBezTo>
                    <a:pt x="297" y="828"/>
                    <a:pt x="272" y="1048"/>
                    <a:pt x="285" y="1268"/>
                  </a:cubicBezTo>
                  <a:cubicBezTo>
                    <a:pt x="310" y="1565"/>
                    <a:pt x="362" y="1863"/>
                    <a:pt x="440" y="2147"/>
                  </a:cubicBezTo>
                  <a:cubicBezTo>
                    <a:pt x="491" y="2044"/>
                    <a:pt x="556" y="1953"/>
                    <a:pt x="647" y="1876"/>
                  </a:cubicBezTo>
                  <a:cubicBezTo>
                    <a:pt x="905" y="1656"/>
                    <a:pt x="1112" y="1384"/>
                    <a:pt x="1267" y="1074"/>
                  </a:cubicBezTo>
                  <a:cubicBezTo>
                    <a:pt x="1423" y="777"/>
                    <a:pt x="1461" y="427"/>
                    <a:pt x="1384" y="104"/>
                  </a:cubicBezTo>
                  <a:lnTo>
                    <a:pt x="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6"/>
            <p:cNvSpPr/>
            <p:nvPr/>
          </p:nvSpPr>
          <p:spPr>
            <a:xfrm rot="1265084" flipH="1">
              <a:off x="7129548" y="11546"/>
              <a:ext cx="224986" cy="294813"/>
            </a:xfrm>
            <a:custGeom>
              <a:avLst/>
              <a:gdLst/>
              <a:ahLst/>
              <a:cxnLst/>
              <a:rect l="l" t="t" r="r" b="b"/>
              <a:pathLst>
                <a:path w="1669" h="2187" extrusionOk="0">
                  <a:moveTo>
                    <a:pt x="1384" y="1"/>
                  </a:moveTo>
                  <a:lnTo>
                    <a:pt x="0" y="233"/>
                  </a:lnTo>
                  <a:cubicBezTo>
                    <a:pt x="272" y="350"/>
                    <a:pt x="324" y="570"/>
                    <a:pt x="337" y="777"/>
                  </a:cubicBezTo>
                  <a:cubicBezTo>
                    <a:pt x="401" y="1242"/>
                    <a:pt x="453" y="1708"/>
                    <a:pt x="505" y="2186"/>
                  </a:cubicBezTo>
                  <a:cubicBezTo>
                    <a:pt x="1319" y="1591"/>
                    <a:pt x="1669" y="751"/>
                    <a:pt x="138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6"/>
            <p:cNvSpPr/>
            <p:nvPr/>
          </p:nvSpPr>
          <p:spPr>
            <a:xfrm rot="10419296">
              <a:off x="7873638" y="547044"/>
              <a:ext cx="291866" cy="296347"/>
            </a:xfrm>
            <a:custGeom>
              <a:avLst/>
              <a:gdLst/>
              <a:ahLst/>
              <a:cxnLst/>
              <a:rect l="l" t="t" r="r" b="b"/>
              <a:pathLst>
                <a:path w="1695" h="1721" extrusionOk="0">
                  <a:moveTo>
                    <a:pt x="1695" y="0"/>
                  </a:moveTo>
                  <a:cubicBezTo>
                    <a:pt x="1074" y="220"/>
                    <a:pt x="440" y="440"/>
                    <a:pt x="1" y="867"/>
                  </a:cubicBezTo>
                  <a:lnTo>
                    <a:pt x="906" y="1720"/>
                  </a:lnTo>
                  <a:lnTo>
                    <a:pt x="169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6"/>
            <p:cNvSpPr/>
            <p:nvPr/>
          </p:nvSpPr>
          <p:spPr>
            <a:xfrm rot="10419296">
              <a:off x="8950136" y="926546"/>
              <a:ext cx="178391" cy="289804"/>
            </a:xfrm>
            <a:custGeom>
              <a:avLst/>
              <a:gdLst/>
              <a:ahLst/>
              <a:cxnLst/>
              <a:rect l="l" t="t" r="r" b="b"/>
              <a:pathLst>
                <a:path w="1036" h="1683" extrusionOk="0">
                  <a:moveTo>
                    <a:pt x="388" y="1"/>
                  </a:moveTo>
                  <a:cubicBezTo>
                    <a:pt x="233" y="557"/>
                    <a:pt x="104" y="1100"/>
                    <a:pt x="1" y="1656"/>
                  </a:cubicBezTo>
                  <a:lnTo>
                    <a:pt x="1035" y="1682"/>
                  </a:lnTo>
                  <a:cubicBezTo>
                    <a:pt x="957" y="1617"/>
                    <a:pt x="893" y="1527"/>
                    <a:pt x="893" y="1424"/>
                  </a:cubicBezTo>
                  <a:cubicBezTo>
                    <a:pt x="789" y="1010"/>
                    <a:pt x="660" y="609"/>
                    <a:pt x="518" y="208"/>
                  </a:cubicBezTo>
                  <a:cubicBezTo>
                    <a:pt x="505" y="130"/>
                    <a:pt x="453" y="53"/>
                    <a:pt x="3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6"/>
            <p:cNvSpPr/>
            <p:nvPr/>
          </p:nvSpPr>
          <p:spPr>
            <a:xfrm rot="10419296">
              <a:off x="8128834" y="709338"/>
              <a:ext cx="249507" cy="291870"/>
            </a:xfrm>
            <a:custGeom>
              <a:avLst/>
              <a:gdLst/>
              <a:ahLst/>
              <a:cxnLst/>
              <a:rect l="l" t="t" r="r" b="b"/>
              <a:pathLst>
                <a:path w="1449" h="1695" extrusionOk="0">
                  <a:moveTo>
                    <a:pt x="1449" y="1"/>
                  </a:moveTo>
                  <a:lnTo>
                    <a:pt x="1449" y="1"/>
                  </a:lnTo>
                  <a:cubicBezTo>
                    <a:pt x="1384" y="53"/>
                    <a:pt x="1307" y="91"/>
                    <a:pt x="1216" y="104"/>
                  </a:cubicBezTo>
                  <a:cubicBezTo>
                    <a:pt x="957" y="156"/>
                    <a:pt x="712" y="247"/>
                    <a:pt x="492" y="389"/>
                  </a:cubicBezTo>
                  <a:cubicBezTo>
                    <a:pt x="259" y="544"/>
                    <a:pt x="91" y="764"/>
                    <a:pt x="0" y="1022"/>
                  </a:cubicBezTo>
                  <a:lnTo>
                    <a:pt x="776" y="1695"/>
                  </a:lnTo>
                  <a:cubicBezTo>
                    <a:pt x="751" y="1501"/>
                    <a:pt x="789" y="1307"/>
                    <a:pt x="893" y="1139"/>
                  </a:cubicBezTo>
                  <a:cubicBezTo>
                    <a:pt x="970" y="984"/>
                    <a:pt x="1074" y="854"/>
                    <a:pt x="1164" y="686"/>
                  </a:cubicBezTo>
                  <a:cubicBezTo>
                    <a:pt x="1281" y="466"/>
                    <a:pt x="1371" y="234"/>
                    <a:pt x="144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36"/>
            <p:cNvSpPr/>
            <p:nvPr/>
          </p:nvSpPr>
          <p:spPr>
            <a:xfrm rot="10419296">
              <a:off x="8349401" y="829912"/>
              <a:ext cx="256222" cy="271896"/>
            </a:xfrm>
            <a:custGeom>
              <a:avLst/>
              <a:gdLst/>
              <a:ahLst/>
              <a:cxnLst/>
              <a:rect l="l" t="t" r="r" b="b"/>
              <a:pathLst>
                <a:path w="1488" h="1579" extrusionOk="0">
                  <a:moveTo>
                    <a:pt x="1487" y="1"/>
                  </a:moveTo>
                  <a:cubicBezTo>
                    <a:pt x="737" y="65"/>
                    <a:pt x="168" y="492"/>
                    <a:pt x="0" y="1139"/>
                  </a:cubicBezTo>
                  <a:lnTo>
                    <a:pt x="931" y="1578"/>
                  </a:lnTo>
                  <a:cubicBezTo>
                    <a:pt x="854" y="1410"/>
                    <a:pt x="866" y="1203"/>
                    <a:pt x="970" y="1048"/>
                  </a:cubicBezTo>
                  <a:lnTo>
                    <a:pt x="1487"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36"/>
            <p:cNvSpPr/>
            <p:nvPr/>
          </p:nvSpPr>
          <p:spPr>
            <a:xfrm rot="10419296">
              <a:off x="8669314" y="880098"/>
              <a:ext cx="209386" cy="325276"/>
            </a:xfrm>
            <a:custGeom>
              <a:avLst/>
              <a:gdLst/>
              <a:ahLst/>
              <a:cxnLst/>
              <a:rect l="l" t="t" r="r" b="b"/>
              <a:pathLst>
                <a:path w="1216" h="1889" extrusionOk="0">
                  <a:moveTo>
                    <a:pt x="802" y="1"/>
                  </a:moveTo>
                  <a:cubicBezTo>
                    <a:pt x="556" y="544"/>
                    <a:pt x="91" y="997"/>
                    <a:pt x="0" y="1591"/>
                  </a:cubicBezTo>
                  <a:lnTo>
                    <a:pt x="1216" y="1889"/>
                  </a:lnTo>
                  <a:cubicBezTo>
                    <a:pt x="1035" y="1268"/>
                    <a:pt x="892" y="634"/>
                    <a:pt x="8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 name="Rectangle 6"/>
          <p:cNvSpPr/>
          <p:nvPr/>
        </p:nvSpPr>
        <p:spPr>
          <a:xfrm>
            <a:off x="342242" y="-25753"/>
            <a:ext cx="8870119" cy="5262979"/>
          </a:xfrm>
          <a:prstGeom prst="rect">
            <a:avLst/>
          </a:prstGeom>
        </p:spPr>
        <p:txBody>
          <a:bodyPr wrap="square">
            <a:spAutoFit/>
          </a:bodyPr>
          <a:lstStyle/>
          <a:p>
            <a:pPr algn="ctr"/>
            <a:r>
              <a:rPr lang="en-US" sz="2800" b="1" dirty="0">
                <a:solidFill>
                  <a:srgbClr val="0070C0"/>
                </a:solidFill>
                <a:latin typeface="Bahnschrift SemiBold SemiConden" panose="020B0502040204020203" pitchFamily="34" charset="0"/>
              </a:rPr>
              <a:t>Exercise 5b. Turn the sentences into the interrogative form and answer it.</a:t>
            </a:r>
            <a:endParaRPr lang="en-US" sz="2800" dirty="0">
              <a:solidFill>
                <a:srgbClr val="0070C0"/>
              </a:solidFill>
              <a:latin typeface="Bahnschrift SemiBold SemiConden" panose="020B0502040204020203" pitchFamily="34" charset="0"/>
            </a:endParaRPr>
          </a:p>
          <a:p>
            <a:r>
              <a:rPr lang="en-US" sz="2800" b="1" dirty="0">
                <a:latin typeface="Agency FB" panose="020B0503020202020204" pitchFamily="34" charset="0"/>
              </a:rPr>
              <a:t>1.</a:t>
            </a:r>
            <a:r>
              <a:rPr lang="en-US" sz="2800" dirty="0">
                <a:latin typeface="Agency FB" panose="020B0503020202020204" pitchFamily="34" charset="0"/>
              </a:rPr>
              <a:t> Mary and Linda were late.</a:t>
            </a:r>
          </a:p>
          <a:p>
            <a:r>
              <a:rPr lang="en-US" sz="2800" dirty="0" smtClean="0">
                <a:latin typeface="Agency FB" panose="020B0503020202020204" pitchFamily="34" charset="0"/>
              </a:rPr>
              <a:t>_________________________________________________</a:t>
            </a:r>
            <a:endParaRPr lang="vi-VN" sz="2800" dirty="0" smtClean="0">
              <a:latin typeface="+mj-lt"/>
            </a:endParaRPr>
          </a:p>
          <a:p>
            <a:r>
              <a:rPr lang="en-US" sz="2800" b="1" dirty="0" smtClean="0">
                <a:latin typeface="Agency FB" panose="020B0503020202020204" pitchFamily="34" charset="0"/>
              </a:rPr>
              <a:t>2</a:t>
            </a:r>
            <a:r>
              <a:rPr lang="en-US" sz="2800" b="1" dirty="0">
                <a:latin typeface="Agency FB" panose="020B0503020202020204" pitchFamily="34" charset="0"/>
              </a:rPr>
              <a:t>.</a:t>
            </a:r>
            <a:r>
              <a:rPr lang="en-US" sz="2800" dirty="0">
                <a:latin typeface="Agency FB" panose="020B0503020202020204" pitchFamily="34" charset="0"/>
              </a:rPr>
              <a:t> Emma and Betty were good friends.</a:t>
            </a:r>
          </a:p>
          <a:p>
            <a:r>
              <a:rPr lang="en-US" sz="2800" dirty="0" smtClean="0">
                <a:latin typeface="Agency FB" panose="020B0503020202020204" pitchFamily="34" charset="0"/>
              </a:rPr>
              <a:t>_________________________________________________</a:t>
            </a:r>
            <a:endParaRPr lang="en-US" sz="2800" dirty="0">
              <a:latin typeface="Agency FB" panose="020B0503020202020204" pitchFamily="34" charset="0"/>
            </a:endParaRPr>
          </a:p>
          <a:p>
            <a:r>
              <a:rPr lang="en-US" sz="2800" b="1" dirty="0">
                <a:latin typeface="Agency FB" panose="020B0503020202020204" pitchFamily="34" charset="0"/>
              </a:rPr>
              <a:t>3.</a:t>
            </a:r>
            <a:r>
              <a:rPr lang="en-US" sz="2800" dirty="0">
                <a:latin typeface="Agency FB" panose="020B0503020202020204" pitchFamily="34" charset="0"/>
              </a:rPr>
              <a:t> They were in the park yesterday</a:t>
            </a:r>
          </a:p>
          <a:p>
            <a:r>
              <a:rPr lang="en-US" sz="2800" dirty="0" smtClean="0">
                <a:latin typeface="Agency FB" panose="020B0503020202020204" pitchFamily="34" charset="0"/>
              </a:rPr>
              <a:t>_________________________________________________</a:t>
            </a:r>
            <a:endParaRPr lang="en-US" sz="2800" dirty="0">
              <a:latin typeface="Agency FB" panose="020B0503020202020204" pitchFamily="34" charset="0"/>
            </a:endParaRPr>
          </a:p>
          <a:p>
            <a:r>
              <a:rPr lang="en-US" sz="2800" b="1" dirty="0">
                <a:latin typeface="Agency FB" panose="020B0503020202020204" pitchFamily="34" charset="0"/>
              </a:rPr>
              <a:t>4.</a:t>
            </a:r>
            <a:r>
              <a:rPr lang="en-US" sz="2800" dirty="0">
                <a:latin typeface="Agency FB" panose="020B0503020202020204" pitchFamily="34" charset="0"/>
              </a:rPr>
              <a:t> His sister was seven years old.</a:t>
            </a:r>
          </a:p>
          <a:p>
            <a:r>
              <a:rPr lang="en-US" sz="2800" dirty="0" smtClean="0">
                <a:latin typeface="Agency FB" panose="020B0503020202020204" pitchFamily="34" charset="0"/>
              </a:rPr>
              <a:t>_________________________________________________</a:t>
            </a:r>
            <a:endParaRPr lang="en-US" sz="2800" dirty="0">
              <a:latin typeface="Agency FB" panose="020B0503020202020204" pitchFamily="34" charset="0"/>
            </a:endParaRPr>
          </a:p>
          <a:p>
            <a:r>
              <a:rPr lang="en-US" sz="2800" b="1" dirty="0">
                <a:latin typeface="Agency FB" panose="020B0503020202020204" pitchFamily="34" charset="0"/>
              </a:rPr>
              <a:t>5.</a:t>
            </a:r>
            <a:r>
              <a:rPr lang="en-US" sz="2800" dirty="0">
                <a:latin typeface="Agency FB" panose="020B0503020202020204" pitchFamily="34" charset="0"/>
              </a:rPr>
              <a:t> It was hot yesterday.</a:t>
            </a:r>
          </a:p>
          <a:p>
            <a:r>
              <a:rPr lang="en-US" sz="2800" dirty="0" smtClean="0">
                <a:latin typeface="Agency FB" panose="020B0503020202020204" pitchFamily="34" charset="0"/>
              </a:rPr>
              <a:t>_________________________________________________</a:t>
            </a:r>
            <a:endParaRPr lang="en-US" sz="2800"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31" name="Rectangle 30"/>
          <p:cNvSpPr/>
          <p:nvPr/>
        </p:nvSpPr>
        <p:spPr>
          <a:xfrm>
            <a:off x="370977" y="1275284"/>
            <a:ext cx="8812647" cy="523220"/>
          </a:xfrm>
          <a:prstGeom prst="rect">
            <a:avLst/>
          </a:prstGeom>
        </p:spPr>
        <p:txBody>
          <a:bodyPr wrap="square">
            <a:spAutoFit/>
          </a:bodyPr>
          <a:lstStyle/>
          <a:p>
            <a:r>
              <a:rPr lang="en-US" sz="2800" b="1" dirty="0">
                <a:solidFill>
                  <a:srgbClr val="C00000"/>
                </a:solidFill>
                <a:latin typeface="Agency FB" panose="020B0503020202020204" pitchFamily="34" charset="0"/>
              </a:rPr>
              <a:t>Were Mary and Linda late? Yes, they were./ No, they weren't.</a:t>
            </a:r>
          </a:p>
        </p:txBody>
      </p:sp>
      <p:sp>
        <p:nvSpPr>
          <p:cNvPr id="32" name="Rectangle 31"/>
          <p:cNvSpPr/>
          <p:nvPr/>
        </p:nvSpPr>
        <p:spPr>
          <a:xfrm>
            <a:off x="406973" y="2131456"/>
            <a:ext cx="8812647" cy="523220"/>
          </a:xfrm>
          <a:prstGeom prst="rect">
            <a:avLst/>
          </a:prstGeom>
        </p:spPr>
        <p:txBody>
          <a:bodyPr wrap="square">
            <a:spAutoFit/>
          </a:bodyPr>
          <a:lstStyle/>
          <a:p>
            <a:r>
              <a:rPr lang="en-US" sz="2800" b="1" dirty="0">
                <a:solidFill>
                  <a:srgbClr val="C00000"/>
                </a:solidFill>
                <a:latin typeface="Agency FB" panose="020B0503020202020204" pitchFamily="34" charset="0"/>
              </a:rPr>
              <a:t>Were Emma and Betty good friends! Yes, they were/ No, they </a:t>
            </a:r>
            <a:r>
              <a:rPr lang="en-US" sz="2800" b="1" dirty="0" err="1" smtClean="0">
                <a:solidFill>
                  <a:srgbClr val="C00000"/>
                </a:solidFill>
                <a:latin typeface="Agency FB" panose="020B0503020202020204" pitchFamily="34" charset="0"/>
              </a:rPr>
              <a:t>weren</a:t>
            </a:r>
            <a:r>
              <a:rPr lang="en-US" sz="2800" b="1" dirty="0" smtClean="0">
                <a:solidFill>
                  <a:srgbClr val="C00000"/>
                </a:solidFill>
                <a:latin typeface="Agency FB" panose="020B0503020202020204" pitchFamily="34" charset="0"/>
              </a:rPr>
              <a:t>‘</a:t>
            </a:r>
            <a:r>
              <a:rPr lang="vi-VN" sz="2800" b="1" dirty="0" smtClean="0">
                <a:solidFill>
                  <a:srgbClr val="C00000"/>
                </a:solidFill>
              </a:rPr>
              <a:t>t.</a:t>
            </a:r>
            <a:endParaRPr lang="en-US" sz="2800" b="1" dirty="0">
              <a:solidFill>
                <a:srgbClr val="C00000"/>
              </a:solidFill>
              <a:latin typeface="Agency FB" panose="020B0503020202020204" pitchFamily="34" charset="0"/>
            </a:endParaRPr>
          </a:p>
        </p:txBody>
      </p:sp>
      <p:sp>
        <p:nvSpPr>
          <p:cNvPr id="33" name="Rectangle 32"/>
          <p:cNvSpPr/>
          <p:nvPr/>
        </p:nvSpPr>
        <p:spPr>
          <a:xfrm>
            <a:off x="370976" y="2987628"/>
            <a:ext cx="8812647" cy="523220"/>
          </a:xfrm>
          <a:prstGeom prst="rect">
            <a:avLst/>
          </a:prstGeom>
        </p:spPr>
        <p:txBody>
          <a:bodyPr wrap="square">
            <a:spAutoFit/>
          </a:bodyPr>
          <a:lstStyle/>
          <a:p>
            <a:r>
              <a:rPr lang="en-US" sz="2800" b="1" dirty="0">
                <a:solidFill>
                  <a:srgbClr val="C00000"/>
                </a:solidFill>
                <a:latin typeface="Agency FB" panose="020B0503020202020204" pitchFamily="34" charset="0"/>
              </a:rPr>
              <a:t>Were they in the park yesterday? Yes, they were/ No, they </a:t>
            </a:r>
            <a:r>
              <a:rPr lang="en-US" sz="2800" b="1" dirty="0" err="1" smtClean="0">
                <a:solidFill>
                  <a:srgbClr val="C00000"/>
                </a:solidFill>
                <a:latin typeface="Agency FB" panose="020B0503020202020204" pitchFamily="34" charset="0"/>
              </a:rPr>
              <a:t>weren</a:t>
            </a:r>
            <a:r>
              <a:rPr lang="en-US" sz="2800" b="1" dirty="0" smtClean="0">
                <a:solidFill>
                  <a:srgbClr val="C00000"/>
                </a:solidFill>
                <a:latin typeface="Agency FB" panose="020B0503020202020204" pitchFamily="34" charset="0"/>
              </a:rPr>
              <a:t>‘</a:t>
            </a:r>
            <a:r>
              <a:rPr lang="vi-VN" sz="2800" b="1" dirty="0" smtClean="0">
                <a:solidFill>
                  <a:srgbClr val="C00000"/>
                </a:solidFill>
              </a:rPr>
              <a:t>t.</a:t>
            </a:r>
            <a:endParaRPr lang="en-US" sz="2800" b="1" dirty="0">
              <a:solidFill>
                <a:srgbClr val="C00000"/>
              </a:solidFill>
              <a:latin typeface="Agency FB" panose="020B0503020202020204" pitchFamily="34" charset="0"/>
            </a:endParaRPr>
          </a:p>
        </p:txBody>
      </p:sp>
      <p:sp>
        <p:nvSpPr>
          <p:cNvPr id="34" name="Rectangle 33"/>
          <p:cNvSpPr/>
          <p:nvPr/>
        </p:nvSpPr>
        <p:spPr>
          <a:xfrm>
            <a:off x="406973" y="3819896"/>
            <a:ext cx="8812647" cy="523220"/>
          </a:xfrm>
          <a:prstGeom prst="rect">
            <a:avLst/>
          </a:prstGeom>
        </p:spPr>
        <p:txBody>
          <a:bodyPr wrap="square">
            <a:spAutoFit/>
          </a:bodyPr>
          <a:lstStyle/>
          <a:p>
            <a:r>
              <a:rPr lang="en-US" sz="2800" b="1" dirty="0">
                <a:solidFill>
                  <a:srgbClr val="C00000"/>
                </a:solidFill>
                <a:latin typeface="Agency FB" panose="020B0503020202020204" pitchFamily="34" charset="0"/>
              </a:rPr>
              <a:t>Was his sister seven years old? Yes, she </a:t>
            </a:r>
            <a:r>
              <a:rPr lang="vi-VN" sz="2800" b="1" dirty="0" smtClean="0">
                <a:solidFill>
                  <a:srgbClr val="C00000"/>
                </a:solidFill>
                <a:latin typeface="Agency FB" panose="020B0503020202020204" pitchFamily="34" charset="0"/>
              </a:rPr>
              <a:t>was/</a:t>
            </a:r>
            <a:r>
              <a:rPr lang="en-US" sz="2800" b="1" dirty="0" smtClean="0">
                <a:solidFill>
                  <a:srgbClr val="C00000"/>
                </a:solidFill>
                <a:latin typeface="Agency FB" panose="020B0503020202020204" pitchFamily="34" charset="0"/>
              </a:rPr>
              <a:t> </a:t>
            </a:r>
            <a:r>
              <a:rPr lang="vi-VN" sz="2800" b="1" dirty="0" smtClean="0">
                <a:solidFill>
                  <a:srgbClr val="C00000"/>
                </a:solidFill>
                <a:latin typeface="Agency FB" panose="020B0503020202020204" pitchFamily="34" charset="0"/>
              </a:rPr>
              <a:t>No</a:t>
            </a:r>
            <a:r>
              <a:rPr lang="en-US" sz="2800" b="1" dirty="0" smtClean="0">
                <a:solidFill>
                  <a:srgbClr val="C00000"/>
                </a:solidFill>
                <a:latin typeface="Agency FB" panose="020B0503020202020204" pitchFamily="34" charset="0"/>
              </a:rPr>
              <a:t>, </a:t>
            </a:r>
            <a:r>
              <a:rPr lang="en-US" sz="2800" b="1" dirty="0">
                <a:solidFill>
                  <a:srgbClr val="C00000"/>
                </a:solidFill>
                <a:latin typeface="Agency FB" panose="020B0503020202020204" pitchFamily="34" charset="0"/>
              </a:rPr>
              <a:t>she </a:t>
            </a:r>
            <a:r>
              <a:rPr lang="en-US" sz="2800" b="1" dirty="0" err="1" smtClean="0">
                <a:solidFill>
                  <a:srgbClr val="C00000"/>
                </a:solidFill>
                <a:latin typeface="Agency FB" panose="020B0503020202020204" pitchFamily="34" charset="0"/>
              </a:rPr>
              <a:t>wasn</a:t>
            </a:r>
            <a:r>
              <a:rPr lang="en-US" sz="2800" b="1" dirty="0" smtClean="0">
                <a:solidFill>
                  <a:srgbClr val="C00000"/>
                </a:solidFill>
                <a:latin typeface="Agency FB" panose="020B0503020202020204" pitchFamily="34" charset="0"/>
              </a:rPr>
              <a:t>‘</a:t>
            </a:r>
            <a:r>
              <a:rPr lang="vi-VN" sz="2800" b="1" dirty="0" smtClean="0">
                <a:solidFill>
                  <a:srgbClr val="C00000"/>
                </a:solidFill>
              </a:rPr>
              <a:t>t.</a:t>
            </a:r>
            <a:endParaRPr lang="en-US" sz="2800" b="1" dirty="0">
              <a:solidFill>
                <a:srgbClr val="C00000"/>
              </a:solidFill>
              <a:latin typeface="Agency FB" panose="020B0503020202020204" pitchFamily="34" charset="0"/>
            </a:endParaRPr>
          </a:p>
        </p:txBody>
      </p:sp>
      <p:sp>
        <p:nvSpPr>
          <p:cNvPr id="35" name="Rectangle 34"/>
          <p:cNvSpPr/>
          <p:nvPr/>
        </p:nvSpPr>
        <p:spPr>
          <a:xfrm>
            <a:off x="386009" y="4668171"/>
            <a:ext cx="8812647" cy="523220"/>
          </a:xfrm>
          <a:prstGeom prst="rect">
            <a:avLst/>
          </a:prstGeom>
        </p:spPr>
        <p:txBody>
          <a:bodyPr wrap="square">
            <a:spAutoFit/>
          </a:bodyPr>
          <a:lstStyle/>
          <a:p>
            <a:r>
              <a:rPr lang="en-US" sz="2800" b="1" dirty="0">
                <a:solidFill>
                  <a:srgbClr val="C00000"/>
                </a:solidFill>
                <a:latin typeface="Agency FB" panose="020B0503020202020204" pitchFamily="34" charset="0"/>
              </a:rPr>
              <a:t>Was it hot yesterday? Yes, it was/ No, it </a:t>
            </a:r>
            <a:r>
              <a:rPr lang="en-US" sz="2800" b="1" dirty="0" err="1" smtClean="0">
                <a:solidFill>
                  <a:srgbClr val="C00000"/>
                </a:solidFill>
                <a:latin typeface="Agency FB" panose="020B0503020202020204" pitchFamily="34" charset="0"/>
              </a:rPr>
              <a:t>wasn</a:t>
            </a:r>
            <a:r>
              <a:rPr lang="en-US" sz="2800" b="1" dirty="0" smtClean="0">
                <a:solidFill>
                  <a:srgbClr val="C00000"/>
                </a:solidFill>
                <a:latin typeface="Agency FB" panose="020B0503020202020204" pitchFamily="34" charset="0"/>
              </a:rPr>
              <a:t>‘</a:t>
            </a:r>
            <a:r>
              <a:rPr lang="vi-VN" sz="2800" b="1" dirty="0" smtClean="0">
                <a:solidFill>
                  <a:srgbClr val="C00000"/>
                </a:solidFill>
              </a:rPr>
              <a:t>t.</a:t>
            </a:r>
            <a:endParaRPr lang="en-US" sz="2800" b="1" dirty="0">
              <a:solidFill>
                <a:srgbClr val="C00000"/>
              </a:solidFill>
              <a:latin typeface="Agency FB" panose="020B0503020202020204" pitchFamily="34" charset="0"/>
            </a:endParaRPr>
          </a:p>
        </p:txBody>
      </p:sp>
    </p:spTree>
    <p:extLst>
      <p:ext uri="{BB962C8B-B14F-4D97-AF65-F5344CB8AC3E}">
        <p14:creationId xmlns:p14="http://schemas.microsoft.com/office/powerpoint/2010/main" val="198940768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randombar(horizontal)">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randombar(horizontal)">
                                      <p:cBhvr>
                                        <p:cTn id="17" dur="500"/>
                                        <p:tgtEl>
                                          <p:spTgt spid="3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randombar(horizontal)">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randombar(horizontal)">
                                      <p:cBhvr>
                                        <p:cTn id="2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038246433"/>
              </p:ext>
            </p:extLst>
          </p:nvPr>
        </p:nvGraphicFramePr>
        <p:xfrm>
          <a:off x="102869" y="954107"/>
          <a:ext cx="8938262" cy="3962400"/>
        </p:xfrm>
        <a:graphic>
          <a:graphicData uri="http://schemas.openxmlformats.org/drawingml/2006/table">
            <a:tbl>
              <a:tblPr firstRow="1" firstCol="1" bandRow="1">
                <a:tableStyleId>{DB1B3E19-6306-40EA-88B0-6395A470C4ED}</a:tableStyleId>
              </a:tblPr>
              <a:tblGrid>
                <a:gridCol w="4469131">
                  <a:extLst>
                    <a:ext uri="{9D8B030D-6E8A-4147-A177-3AD203B41FA5}">
                      <a16:colId xmlns:a16="http://schemas.microsoft.com/office/drawing/2014/main" val="3785946347"/>
                    </a:ext>
                  </a:extLst>
                </a:gridCol>
                <a:gridCol w="4469131">
                  <a:extLst>
                    <a:ext uri="{9D8B030D-6E8A-4147-A177-3AD203B41FA5}">
                      <a16:colId xmlns:a16="http://schemas.microsoft.com/office/drawing/2014/main" val="3229962417"/>
                    </a:ext>
                  </a:extLst>
                </a:gridCol>
              </a:tblGrid>
              <a:tr h="0">
                <a:tc>
                  <a:txBody>
                    <a:bodyPr/>
                    <a:lstStyle/>
                    <a:p>
                      <a:pPr algn="just">
                        <a:lnSpc>
                          <a:spcPct val="100000"/>
                        </a:lnSpc>
                        <a:spcAft>
                          <a:spcPts val="0"/>
                        </a:spcAft>
                      </a:pPr>
                      <a:r>
                        <a:rPr lang="en-US" sz="2600" dirty="0">
                          <a:effectLst/>
                          <a:latin typeface="Agency FB" panose="020B0503020202020204" pitchFamily="34" charset="0"/>
                        </a:rPr>
                        <a:t>1. Can you play the piano?</a:t>
                      </a:r>
                    </a:p>
                    <a:p>
                      <a:pPr algn="just">
                        <a:lnSpc>
                          <a:spcPct val="100000"/>
                        </a:lnSpc>
                        <a:spcAft>
                          <a:spcPts val="0"/>
                        </a:spcAft>
                      </a:pPr>
                      <a:r>
                        <a:rPr lang="en-US" sz="2600" dirty="0" smtClean="0">
                          <a:effectLst/>
                          <a:latin typeface="Agency FB" panose="020B0503020202020204" pitchFamily="34" charset="0"/>
                        </a:rPr>
                        <a:t>______________________________</a:t>
                      </a:r>
                      <a:endParaRPr lang="en-US" sz="26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tc>
                  <a:txBody>
                    <a:bodyPr/>
                    <a:lstStyle/>
                    <a:p>
                      <a:pPr algn="just">
                        <a:lnSpc>
                          <a:spcPct val="100000"/>
                        </a:lnSpc>
                        <a:spcAft>
                          <a:spcPts val="0"/>
                        </a:spcAft>
                      </a:pPr>
                      <a:r>
                        <a:rPr lang="en-US" sz="2600" dirty="0">
                          <a:effectLst/>
                          <a:latin typeface="Agency FB" panose="020B0503020202020204" pitchFamily="34" charset="0"/>
                        </a:rPr>
                        <a:t>6. Can you do this puzzle?</a:t>
                      </a:r>
                    </a:p>
                    <a:p>
                      <a:pPr algn="just">
                        <a:lnSpc>
                          <a:spcPct val="100000"/>
                        </a:lnSpc>
                        <a:spcAft>
                          <a:spcPts val="0"/>
                        </a:spcAft>
                      </a:pPr>
                      <a:r>
                        <a:rPr lang="en-US" sz="2600" dirty="0" smtClean="0">
                          <a:effectLst/>
                          <a:latin typeface="Agency FB" panose="020B0503020202020204" pitchFamily="34" charset="0"/>
                        </a:rPr>
                        <a:t>______________________________</a:t>
                      </a:r>
                      <a:endParaRPr lang="en-US" sz="26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tc>
                <a:extLst>
                  <a:ext uri="{0D108BD9-81ED-4DB2-BD59-A6C34878D82A}">
                    <a16:rowId xmlns:a16="http://schemas.microsoft.com/office/drawing/2014/main" val="3611703937"/>
                  </a:ext>
                </a:extLst>
              </a:tr>
              <a:tr h="0">
                <a:tc>
                  <a:txBody>
                    <a:bodyPr/>
                    <a:lstStyle/>
                    <a:p>
                      <a:pPr algn="just">
                        <a:lnSpc>
                          <a:spcPct val="100000"/>
                        </a:lnSpc>
                        <a:spcAft>
                          <a:spcPts val="0"/>
                        </a:spcAft>
                      </a:pPr>
                      <a:r>
                        <a:rPr lang="en-US" sz="2600" dirty="0">
                          <a:effectLst/>
                          <a:latin typeface="Agency FB" panose="020B0503020202020204" pitchFamily="34" charset="0"/>
                        </a:rPr>
                        <a:t>2. Can you play the guitar?</a:t>
                      </a:r>
                    </a:p>
                    <a:p>
                      <a:pPr algn="just">
                        <a:lnSpc>
                          <a:spcPct val="100000"/>
                        </a:lnSpc>
                        <a:spcAft>
                          <a:spcPts val="0"/>
                        </a:spcAft>
                      </a:pPr>
                      <a:r>
                        <a:rPr lang="en-US" sz="2600" dirty="0" smtClean="0">
                          <a:effectLst/>
                          <a:latin typeface="Agency FB" panose="020B0503020202020204" pitchFamily="34" charset="0"/>
                        </a:rPr>
                        <a:t>______________________________</a:t>
                      </a:r>
                      <a:endParaRPr lang="en-US" sz="26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00000"/>
                        </a:lnSpc>
                        <a:spcAft>
                          <a:spcPts val="0"/>
                        </a:spcAft>
                      </a:pPr>
                      <a:r>
                        <a:rPr lang="en-US" sz="2600" dirty="0">
                          <a:effectLst/>
                          <a:latin typeface="Agency FB" panose="020B0503020202020204" pitchFamily="34" charset="0"/>
                        </a:rPr>
                        <a:t>7. Should you do morning exercise?</a:t>
                      </a:r>
                    </a:p>
                    <a:p>
                      <a:pPr algn="just">
                        <a:lnSpc>
                          <a:spcPct val="100000"/>
                        </a:lnSpc>
                        <a:spcAft>
                          <a:spcPts val="0"/>
                        </a:spcAft>
                      </a:pPr>
                      <a:r>
                        <a:rPr lang="en-US" sz="2600" dirty="0" smtClean="0">
                          <a:effectLst/>
                          <a:latin typeface="Agency FB" panose="020B0503020202020204" pitchFamily="34" charset="0"/>
                        </a:rPr>
                        <a:t>______________________________</a:t>
                      </a:r>
                      <a:endParaRPr lang="en-US" sz="26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ctr"/>
                </a:tc>
                <a:extLst>
                  <a:ext uri="{0D108BD9-81ED-4DB2-BD59-A6C34878D82A}">
                    <a16:rowId xmlns:a16="http://schemas.microsoft.com/office/drawing/2014/main" val="3822713002"/>
                  </a:ext>
                </a:extLst>
              </a:tr>
              <a:tr h="0">
                <a:tc>
                  <a:txBody>
                    <a:bodyPr/>
                    <a:lstStyle/>
                    <a:p>
                      <a:pPr algn="just">
                        <a:lnSpc>
                          <a:spcPct val="100000"/>
                        </a:lnSpc>
                        <a:spcAft>
                          <a:spcPts val="0"/>
                        </a:spcAft>
                      </a:pPr>
                      <a:r>
                        <a:rPr lang="en-US" sz="2600" dirty="0">
                          <a:effectLst/>
                          <a:latin typeface="Agency FB" panose="020B0503020202020204" pitchFamily="34" charset="0"/>
                        </a:rPr>
                        <a:t>3. Can you sing and dance?</a:t>
                      </a:r>
                    </a:p>
                    <a:p>
                      <a:pPr algn="just">
                        <a:lnSpc>
                          <a:spcPct val="100000"/>
                        </a:lnSpc>
                        <a:spcAft>
                          <a:spcPts val="0"/>
                        </a:spcAft>
                      </a:pPr>
                      <a:r>
                        <a:rPr lang="en-US" sz="2600" dirty="0" smtClean="0">
                          <a:effectLst/>
                          <a:latin typeface="Agency FB" panose="020B0503020202020204" pitchFamily="34" charset="0"/>
                        </a:rPr>
                        <a:t>______________________________</a:t>
                      </a:r>
                      <a:endParaRPr lang="en-US" sz="26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00000"/>
                        </a:lnSpc>
                        <a:spcAft>
                          <a:spcPts val="0"/>
                        </a:spcAft>
                      </a:pPr>
                      <a:r>
                        <a:rPr lang="en-US" sz="2600" dirty="0">
                          <a:effectLst/>
                          <a:latin typeface="Agency FB" panose="020B0503020202020204" pitchFamily="34" charset="0"/>
                        </a:rPr>
                        <a:t>8. Should you smoke?</a:t>
                      </a:r>
                    </a:p>
                    <a:p>
                      <a:pPr algn="just">
                        <a:lnSpc>
                          <a:spcPct val="100000"/>
                        </a:lnSpc>
                        <a:spcAft>
                          <a:spcPts val="0"/>
                        </a:spcAft>
                      </a:pPr>
                      <a:r>
                        <a:rPr lang="en-US" sz="2600" dirty="0" smtClean="0">
                          <a:effectLst/>
                          <a:latin typeface="Agency FB" panose="020B0503020202020204" pitchFamily="34" charset="0"/>
                        </a:rPr>
                        <a:t>______________________________</a:t>
                      </a:r>
                      <a:endParaRPr lang="en-US" sz="26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ctr"/>
                </a:tc>
                <a:extLst>
                  <a:ext uri="{0D108BD9-81ED-4DB2-BD59-A6C34878D82A}">
                    <a16:rowId xmlns:a16="http://schemas.microsoft.com/office/drawing/2014/main" val="562975337"/>
                  </a:ext>
                </a:extLst>
              </a:tr>
              <a:tr h="0">
                <a:tc>
                  <a:txBody>
                    <a:bodyPr/>
                    <a:lstStyle/>
                    <a:p>
                      <a:pPr algn="just">
                        <a:lnSpc>
                          <a:spcPct val="100000"/>
                        </a:lnSpc>
                        <a:spcAft>
                          <a:spcPts val="0"/>
                        </a:spcAft>
                      </a:pPr>
                      <a:r>
                        <a:rPr lang="en-US" sz="2600" dirty="0">
                          <a:effectLst/>
                          <a:latin typeface="Agency FB" panose="020B0503020202020204" pitchFamily="34" charset="0"/>
                        </a:rPr>
                        <a:t>4. Can you swim?</a:t>
                      </a:r>
                    </a:p>
                    <a:p>
                      <a:pPr algn="just">
                        <a:lnSpc>
                          <a:spcPct val="100000"/>
                        </a:lnSpc>
                        <a:spcAft>
                          <a:spcPts val="0"/>
                        </a:spcAft>
                      </a:pPr>
                      <a:r>
                        <a:rPr lang="en-US" sz="2600" dirty="0" smtClean="0">
                          <a:effectLst/>
                          <a:latin typeface="Agency FB" panose="020B0503020202020204" pitchFamily="34" charset="0"/>
                        </a:rPr>
                        <a:t>______________________________</a:t>
                      </a:r>
                      <a:endParaRPr lang="en-US" sz="26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00000"/>
                        </a:lnSpc>
                        <a:spcAft>
                          <a:spcPts val="0"/>
                        </a:spcAft>
                      </a:pPr>
                      <a:r>
                        <a:rPr lang="en-US" sz="2600" dirty="0">
                          <a:effectLst/>
                          <a:latin typeface="Agency FB" panose="020B0503020202020204" pitchFamily="34" charset="0"/>
                        </a:rPr>
                        <a:t>9. Will you go to the zoo with me?</a:t>
                      </a:r>
                    </a:p>
                    <a:p>
                      <a:pPr algn="just">
                        <a:lnSpc>
                          <a:spcPct val="100000"/>
                        </a:lnSpc>
                        <a:spcAft>
                          <a:spcPts val="0"/>
                        </a:spcAft>
                      </a:pPr>
                      <a:r>
                        <a:rPr lang="en-US" sz="2600" dirty="0" smtClean="0">
                          <a:effectLst/>
                          <a:latin typeface="Agency FB" panose="020B0503020202020204" pitchFamily="34" charset="0"/>
                        </a:rPr>
                        <a:t>______________________________</a:t>
                      </a:r>
                      <a:endParaRPr lang="en-US" sz="26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ctr"/>
                </a:tc>
                <a:extLst>
                  <a:ext uri="{0D108BD9-81ED-4DB2-BD59-A6C34878D82A}">
                    <a16:rowId xmlns:a16="http://schemas.microsoft.com/office/drawing/2014/main" val="1675501156"/>
                  </a:ext>
                </a:extLst>
              </a:tr>
              <a:tr h="0">
                <a:tc>
                  <a:txBody>
                    <a:bodyPr/>
                    <a:lstStyle/>
                    <a:p>
                      <a:pPr algn="just">
                        <a:lnSpc>
                          <a:spcPct val="100000"/>
                        </a:lnSpc>
                        <a:spcAft>
                          <a:spcPts val="0"/>
                        </a:spcAft>
                      </a:pPr>
                      <a:r>
                        <a:rPr lang="en-US" sz="2600" dirty="0">
                          <a:effectLst/>
                          <a:latin typeface="Agency FB" panose="020B0503020202020204" pitchFamily="34" charset="0"/>
                        </a:rPr>
                        <a:t>5. Can you speak English?</a:t>
                      </a:r>
                    </a:p>
                    <a:p>
                      <a:pPr algn="just">
                        <a:lnSpc>
                          <a:spcPct val="100000"/>
                        </a:lnSpc>
                        <a:spcAft>
                          <a:spcPts val="0"/>
                        </a:spcAft>
                      </a:pPr>
                      <a:r>
                        <a:rPr lang="en-US" sz="2600" dirty="0" smtClean="0">
                          <a:effectLst/>
                          <a:latin typeface="Agency FB" panose="020B0503020202020204" pitchFamily="34" charset="0"/>
                        </a:rPr>
                        <a:t>______________________________</a:t>
                      </a:r>
                      <a:endParaRPr lang="en-US" sz="26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ctr"/>
                </a:tc>
                <a:tc>
                  <a:txBody>
                    <a:bodyPr/>
                    <a:lstStyle/>
                    <a:p>
                      <a:pPr algn="just">
                        <a:lnSpc>
                          <a:spcPct val="100000"/>
                        </a:lnSpc>
                        <a:spcAft>
                          <a:spcPts val="0"/>
                        </a:spcAft>
                      </a:pPr>
                      <a:r>
                        <a:rPr lang="en-US" sz="2600" dirty="0">
                          <a:effectLst/>
                          <a:latin typeface="Agency FB" panose="020B0503020202020204" pitchFamily="34" charset="0"/>
                        </a:rPr>
                        <a:t>10. Will you live in the USA in the future</a:t>
                      </a:r>
                      <a:r>
                        <a:rPr lang="en-US" sz="2600" dirty="0" smtClean="0">
                          <a:effectLst/>
                          <a:latin typeface="Agency FB" panose="020B0503020202020204" pitchFamily="34" charset="0"/>
                        </a:rPr>
                        <a:t>?</a:t>
                      </a:r>
                      <a:endParaRPr lang="vi-VN" sz="2600" dirty="0" smtClean="0">
                        <a:effectLst/>
                        <a:latin typeface="+mj-lt"/>
                      </a:endParaRPr>
                    </a:p>
                    <a:p>
                      <a:pPr algn="just">
                        <a:lnSpc>
                          <a:spcPct val="100000"/>
                        </a:lnSpc>
                        <a:spcAft>
                          <a:spcPts val="0"/>
                        </a:spcAft>
                      </a:pPr>
                      <a:r>
                        <a:rPr lang="en-US" sz="2600" dirty="0" smtClean="0">
                          <a:effectLst/>
                          <a:latin typeface="Agency FB" panose="020B0503020202020204" pitchFamily="34" charset="0"/>
                        </a:rPr>
                        <a:t>______________________________</a:t>
                      </a:r>
                      <a:endParaRPr lang="en-US" sz="2600" dirty="0">
                        <a:effectLst/>
                        <a:latin typeface="Agency FB" panose="020B0503020202020204" pitchFamily="34" charset="0"/>
                        <a:ea typeface="Cambria" panose="02040503050406030204" pitchFamily="18" charset="0"/>
                        <a:cs typeface="Cambria" panose="02040503050406030204" pitchFamily="18" charset="0"/>
                      </a:endParaRPr>
                    </a:p>
                  </a:txBody>
                  <a:tcPr marL="68580" marR="68580" marT="0" marB="0" anchor="ctr"/>
                </a:tc>
                <a:extLst>
                  <a:ext uri="{0D108BD9-81ED-4DB2-BD59-A6C34878D82A}">
                    <a16:rowId xmlns:a16="http://schemas.microsoft.com/office/drawing/2014/main" val="2015458321"/>
                  </a:ext>
                </a:extLst>
              </a:tr>
            </a:tbl>
          </a:graphicData>
        </a:graphic>
      </p:graphicFrame>
      <p:sp>
        <p:nvSpPr>
          <p:cNvPr id="4" name="Rectangle 1"/>
          <p:cNvSpPr>
            <a:spLocks noChangeArrowheads="1"/>
          </p:cNvSpPr>
          <p:nvPr/>
        </p:nvSpPr>
        <p:spPr bwMode="auto">
          <a:xfrm>
            <a:off x="0" y="0"/>
            <a:ext cx="8888204"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smtClean="0">
                <a:ln>
                  <a:noFill/>
                </a:ln>
                <a:solidFill>
                  <a:srgbClr val="0070C0"/>
                </a:solidFill>
                <a:effectLst/>
                <a:latin typeface="Bahnschrift SemiBold SemiConden" panose="020B0502040204020203" pitchFamily="34" charset="0"/>
                <a:ea typeface="Cambria" panose="02040503050406030204" pitchFamily="18" charset="0"/>
                <a:cs typeface="Calibri" panose="020F0502020204030204" pitchFamily="34" charset="0"/>
              </a:rPr>
              <a:t>Exercise 6: Write short answers for the following questions. (Answers may vary)</a:t>
            </a:r>
            <a:endParaRPr kumimoji="0" lang="en-US" altLang="en-US" sz="4000" b="0" i="0" u="none" strike="noStrike" cap="none" normalizeH="0" baseline="0" dirty="0" smtClean="0">
              <a:ln>
                <a:noFill/>
              </a:ln>
              <a:solidFill>
                <a:srgbClr val="0070C0"/>
              </a:solidFill>
              <a:effectLst/>
              <a:latin typeface="Bahnschrift SemiBold SemiConden" panose="020B0502040204020203" pitchFamily="34" charset="0"/>
            </a:endParaRPr>
          </a:p>
        </p:txBody>
      </p:sp>
      <p:sp>
        <p:nvSpPr>
          <p:cNvPr id="5" name="Rectangle 4"/>
          <p:cNvSpPr/>
          <p:nvPr/>
        </p:nvSpPr>
        <p:spPr>
          <a:xfrm>
            <a:off x="258692" y="1303553"/>
            <a:ext cx="3287697" cy="492443"/>
          </a:xfrm>
          <a:prstGeom prst="rect">
            <a:avLst/>
          </a:prstGeom>
        </p:spPr>
        <p:txBody>
          <a:bodyPr wrap="square">
            <a:spAutoFit/>
          </a:bodyPr>
          <a:lstStyle/>
          <a:p>
            <a:r>
              <a:rPr lang="en-US" sz="2600" b="1" dirty="0">
                <a:solidFill>
                  <a:srgbClr val="C00000"/>
                </a:solidFill>
                <a:latin typeface="Agency FB" panose="020B0503020202020204" pitchFamily="34" charset="0"/>
              </a:rPr>
              <a:t>Yes, I can./ No, I can't. </a:t>
            </a:r>
          </a:p>
        </p:txBody>
      </p:sp>
      <p:sp>
        <p:nvSpPr>
          <p:cNvPr id="6" name="Rectangle 5"/>
          <p:cNvSpPr/>
          <p:nvPr/>
        </p:nvSpPr>
        <p:spPr>
          <a:xfrm>
            <a:off x="349308" y="2083657"/>
            <a:ext cx="3287697" cy="492443"/>
          </a:xfrm>
          <a:prstGeom prst="rect">
            <a:avLst/>
          </a:prstGeom>
        </p:spPr>
        <p:txBody>
          <a:bodyPr wrap="square">
            <a:spAutoFit/>
          </a:bodyPr>
          <a:lstStyle/>
          <a:p>
            <a:r>
              <a:rPr lang="en-US" sz="2600" b="1" dirty="0">
                <a:solidFill>
                  <a:srgbClr val="C00000"/>
                </a:solidFill>
                <a:latin typeface="Agency FB" panose="020B0503020202020204" pitchFamily="34" charset="0"/>
              </a:rPr>
              <a:t>Yes, I can./ No, I can't. </a:t>
            </a:r>
          </a:p>
        </p:txBody>
      </p:sp>
      <p:sp>
        <p:nvSpPr>
          <p:cNvPr id="7" name="Rectangle 6"/>
          <p:cNvSpPr/>
          <p:nvPr/>
        </p:nvSpPr>
        <p:spPr>
          <a:xfrm>
            <a:off x="258692" y="2863808"/>
            <a:ext cx="3287697" cy="492443"/>
          </a:xfrm>
          <a:prstGeom prst="rect">
            <a:avLst/>
          </a:prstGeom>
        </p:spPr>
        <p:txBody>
          <a:bodyPr wrap="square">
            <a:spAutoFit/>
          </a:bodyPr>
          <a:lstStyle/>
          <a:p>
            <a:r>
              <a:rPr lang="en-US" sz="2600" b="1" dirty="0">
                <a:solidFill>
                  <a:srgbClr val="C00000"/>
                </a:solidFill>
                <a:latin typeface="Agency FB" panose="020B0503020202020204" pitchFamily="34" charset="0"/>
              </a:rPr>
              <a:t>Yes, I can./ No, I can't. </a:t>
            </a:r>
          </a:p>
        </p:txBody>
      </p:sp>
      <p:sp>
        <p:nvSpPr>
          <p:cNvPr id="8" name="Rectangle 7"/>
          <p:cNvSpPr/>
          <p:nvPr/>
        </p:nvSpPr>
        <p:spPr>
          <a:xfrm>
            <a:off x="258692" y="3643935"/>
            <a:ext cx="3287697" cy="492443"/>
          </a:xfrm>
          <a:prstGeom prst="rect">
            <a:avLst/>
          </a:prstGeom>
        </p:spPr>
        <p:txBody>
          <a:bodyPr wrap="square">
            <a:spAutoFit/>
          </a:bodyPr>
          <a:lstStyle/>
          <a:p>
            <a:r>
              <a:rPr lang="en-US" sz="2600" b="1" dirty="0">
                <a:solidFill>
                  <a:srgbClr val="C00000"/>
                </a:solidFill>
                <a:latin typeface="Agency FB" panose="020B0503020202020204" pitchFamily="34" charset="0"/>
              </a:rPr>
              <a:t>Yes, I can./ No, I can't. </a:t>
            </a:r>
          </a:p>
        </p:txBody>
      </p:sp>
      <p:sp>
        <p:nvSpPr>
          <p:cNvPr id="9" name="Rectangle 8"/>
          <p:cNvSpPr/>
          <p:nvPr/>
        </p:nvSpPr>
        <p:spPr>
          <a:xfrm>
            <a:off x="349307" y="4424064"/>
            <a:ext cx="3287697" cy="492443"/>
          </a:xfrm>
          <a:prstGeom prst="rect">
            <a:avLst/>
          </a:prstGeom>
        </p:spPr>
        <p:txBody>
          <a:bodyPr wrap="square">
            <a:spAutoFit/>
          </a:bodyPr>
          <a:lstStyle/>
          <a:p>
            <a:r>
              <a:rPr lang="en-US" sz="2600" b="1" dirty="0">
                <a:solidFill>
                  <a:srgbClr val="C00000"/>
                </a:solidFill>
                <a:latin typeface="Agency FB" panose="020B0503020202020204" pitchFamily="34" charset="0"/>
              </a:rPr>
              <a:t>Yes, I can./ No, I can't. </a:t>
            </a:r>
          </a:p>
        </p:txBody>
      </p:sp>
      <p:sp>
        <p:nvSpPr>
          <p:cNvPr id="10" name="Rectangle 9"/>
          <p:cNvSpPr/>
          <p:nvPr/>
        </p:nvSpPr>
        <p:spPr>
          <a:xfrm>
            <a:off x="4649911" y="1303552"/>
            <a:ext cx="3287697" cy="492443"/>
          </a:xfrm>
          <a:prstGeom prst="rect">
            <a:avLst/>
          </a:prstGeom>
        </p:spPr>
        <p:txBody>
          <a:bodyPr wrap="square">
            <a:spAutoFit/>
          </a:bodyPr>
          <a:lstStyle/>
          <a:p>
            <a:r>
              <a:rPr lang="en-US" sz="2600" b="1" dirty="0">
                <a:solidFill>
                  <a:srgbClr val="C00000"/>
                </a:solidFill>
                <a:latin typeface="Agency FB" panose="020B0503020202020204" pitchFamily="34" charset="0"/>
              </a:rPr>
              <a:t>Yes, I can./ No, I can't. </a:t>
            </a:r>
          </a:p>
        </p:txBody>
      </p:sp>
      <p:sp>
        <p:nvSpPr>
          <p:cNvPr id="11" name="Rectangle 10"/>
          <p:cNvSpPr/>
          <p:nvPr/>
        </p:nvSpPr>
        <p:spPr>
          <a:xfrm>
            <a:off x="4695219" y="2083657"/>
            <a:ext cx="3287697" cy="492443"/>
          </a:xfrm>
          <a:prstGeom prst="rect">
            <a:avLst/>
          </a:prstGeom>
        </p:spPr>
        <p:txBody>
          <a:bodyPr wrap="square">
            <a:spAutoFit/>
          </a:bodyPr>
          <a:lstStyle/>
          <a:p>
            <a:r>
              <a:rPr lang="en-US" sz="2600" b="1" dirty="0">
                <a:solidFill>
                  <a:srgbClr val="C00000"/>
                </a:solidFill>
                <a:latin typeface="Agency FB" panose="020B0503020202020204" pitchFamily="34" charset="0"/>
              </a:rPr>
              <a:t>Yes, I </a:t>
            </a:r>
            <a:r>
              <a:rPr lang="vi-VN" sz="2600" b="1" dirty="0" smtClean="0">
                <a:solidFill>
                  <a:srgbClr val="C00000"/>
                </a:solidFill>
                <a:latin typeface="Agency FB" panose="020B0503020202020204" pitchFamily="34" charset="0"/>
              </a:rPr>
              <a:t>should.</a:t>
            </a:r>
            <a:endParaRPr lang="en-US" sz="2600" b="1" dirty="0">
              <a:solidFill>
                <a:srgbClr val="C00000"/>
              </a:solidFill>
              <a:latin typeface="Agency FB" panose="020B0503020202020204" pitchFamily="34" charset="0"/>
            </a:endParaRPr>
          </a:p>
        </p:txBody>
      </p:sp>
      <p:sp>
        <p:nvSpPr>
          <p:cNvPr id="12" name="Rectangle 11"/>
          <p:cNvSpPr/>
          <p:nvPr/>
        </p:nvSpPr>
        <p:spPr>
          <a:xfrm>
            <a:off x="4649911" y="2863808"/>
            <a:ext cx="3287697" cy="492443"/>
          </a:xfrm>
          <a:prstGeom prst="rect">
            <a:avLst/>
          </a:prstGeom>
        </p:spPr>
        <p:txBody>
          <a:bodyPr wrap="square">
            <a:spAutoFit/>
          </a:bodyPr>
          <a:lstStyle/>
          <a:p>
            <a:r>
              <a:rPr lang="vi-VN" sz="2600" b="1" dirty="0" smtClean="0">
                <a:solidFill>
                  <a:srgbClr val="C00000"/>
                </a:solidFill>
                <a:latin typeface="Agency FB" panose="020B0503020202020204" pitchFamily="34" charset="0"/>
              </a:rPr>
              <a:t>No, I shouldn’t.</a:t>
            </a:r>
            <a:endParaRPr lang="en-US" sz="2600" b="1" dirty="0">
              <a:solidFill>
                <a:srgbClr val="C00000"/>
              </a:solidFill>
              <a:latin typeface="Agency FB" panose="020B0503020202020204" pitchFamily="34" charset="0"/>
            </a:endParaRPr>
          </a:p>
        </p:txBody>
      </p:sp>
      <p:sp>
        <p:nvSpPr>
          <p:cNvPr id="13" name="Rectangle 12"/>
          <p:cNvSpPr/>
          <p:nvPr/>
        </p:nvSpPr>
        <p:spPr>
          <a:xfrm>
            <a:off x="4649911" y="3686139"/>
            <a:ext cx="3287697" cy="492443"/>
          </a:xfrm>
          <a:prstGeom prst="rect">
            <a:avLst/>
          </a:prstGeom>
        </p:spPr>
        <p:txBody>
          <a:bodyPr wrap="square">
            <a:spAutoFit/>
          </a:bodyPr>
          <a:lstStyle/>
          <a:p>
            <a:r>
              <a:rPr lang="en-US" sz="2600" b="1" dirty="0">
                <a:solidFill>
                  <a:srgbClr val="C00000"/>
                </a:solidFill>
                <a:latin typeface="Agency FB" panose="020B0503020202020204" pitchFamily="34" charset="0"/>
              </a:rPr>
              <a:t>Yes, I will./ No, I won't. </a:t>
            </a:r>
          </a:p>
        </p:txBody>
      </p:sp>
      <p:sp>
        <p:nvSpPr>
          <p:cNvPr id="14" name="Rectangle 13"/>
          <p:cNvSpPr/>
          <p:nvPr/>
        </p:nvSpPr>
        <p:spPr>
          <a:xfrm>
            <a:off x="4649910" y="4471269"/>
            <a:ext cx="3287697" cy="492443"/>
          </a:xfrm>
          <a:prstGeom prst="rect">
            <a:avLst/>
          </a:prstGeom>
        </p:spPr>
        <p:txBody>
          <a:bodyPr wrap="square">
            <a:spAutoFit/>
          </a:bodyPr>
          <a:lstStyle/>
          <a:p>
            <a:r>
              <a:rPr lang="en-US" sz="2600" b="1" dirty="0">
                <a:solidFill>
                  <a:srgbClr val="C00000"/>
                </a:solidFill>
                <a:latin typeface="Agency FB" panose="020B0503020202020204" pitchFamily="34" charset="0"/>
              </a:rPr>
              <a:t>Yes, I will./ No, I won't. </a:t>
            </a:r>
          </a:p>
        </p:txBody>
      </p:sp>
    </p:spTree>
    <p:extLst>
      <p:ext uri="{BB962C8B-B14F-4D97-AF65-F5344CB8AC3E}">
        <p14:creationId xmlns:p14="http://schemas.microsoft.com/office/powerpoint/2010/main" val="26415040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randombar(horizontal)">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randombar(horizont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randombar(horizontal)">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randombar(horizontal)">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randombar(horizontal)">
                                      <p:cBhvr>
                                        <p:cTn id="5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65" name="Google Shape;465;p41"/>
          <p:cNvSpPr txBox="1">
            <a:spLocks noGrp="1"/>
          </p:cNvSpPr>
          <p:nvPr>
            <p:ph type="title"/>
          </p:nvPr>
        </p:nvSpPr>
        <p:spPr>
          <a:xfrm>
            <a:off x="1059288" y="2477075"/>
            <a:ext cx="6957311" cy="914400"/>
          </a:xfrm>
          <a:prstGeom prst="rect">
            <a:avLst/>
          </a:prstGeom>
        </p:spPr>
        <p:txBody>
          <a:bodyPr spcFirstLastPara="1" wrap="square" lIns="91425" tIns="91425" rIns="91425" bIns="91425" anchor="b" anchorCtr="0">
            <a:noAutofit/>
          </a:bodyPr>
          <a:lstStyle/>
          <a:p>
            <a:pPr algn="ctr"/>
            <a:r>
              <a:rPr lang="en-US" sz="9600" dirty="0"/>
              <a:t>PART </a:t>
            </a:r>
            <a:r>
              <a:rPr lang="vi-VN" sz="9600" dirty="0"/>
              <a:t>2</a:t>
            </a:r>
            <a:r>
              <a:rPr lang="en-US" sz="9600" dirty="0" smtClean="0"/>
              <a:t> </a:t>
            </a:r>
            <a:r>
              <a:rPr lang="en-US" sz="9600" dirty="0"/>
              <a:t>LANGUAGE</a:t>
            </a:r>
          </a:p>
        </p:txBody>
      </p:sp>
      <p:grpSp>
        <p:nvGrpSpPr>
          <p:cNvPr id="467" name="Google Shape;467;p41"/>
          <p:cNvGrpSpPr/>
          <p:nvPr/>
        </p:nvGrpSpPr>
        <p:grpSpPr>
          <a:xfrm>
            <a:off x="6778517" y="720052"/>
            <a:ext cx="1657728" cy="2295177"/>
            <a:chOff x="6684733" y="813836"/>
            <a:chExt cx="1657728" cy="2295177"/>
          </a:xfrm>
        </p:grpSpPr>
        <p:sp>
          <p:nvSpPr>
            <p:cNvPr id="468" name="Google Shape;468;p41"/>
            <p:cNvSpPr/>
            <p:nvPr/>
          </p:nvSpPr>
          <p:spPr>
            <a:xfrm>
              <a:off x="8168734" y="2663365"/>
              <a:ext cx="173727" cy="179570"/>
            </a:xfrm>
            <a:custGeom>
              <a:avLst/>
              <a:gdLst/>
              <a:ahLst/>
              <a:cxnLst/>
              <a:rect l="l" t="t" r="r" b="b"/>
              <a:pathLst>
                <a:path w="3485" h="3476" extrusionOk="0">
                  <a:moveTo>
                    <a:pt x="1413" y="1"/>
                  </a:moveTo>
                  <a:cubicBezTo>
                    <a:pt x="1339" y="1"/>
                    <a:pt x="1283" y="57"/>
                    <a:pt x="1283" y="122"/>
                  </a:cubicBezTo>
                  <a:lnTo>
                    <a:pt x="1283" y="317"/>
                  </a:lnTo>
                  <a:cubicBezTo>
                    <a:pt x="1283" y="393"/>
                    <a:pt x="1217" y="444"/>
                    <a:pt x="1152" y="444"/>
                  </a:cubicBezTo>
                  <a:cubicBezTo>
                    <a:pt x="1122" y="444"/>
                    <a:pt x="1093" y="433"/>
                    <a:pt x="1069" y="410"/>
                  </a:cubicBezTo>
                  <a:lnTo>
                    <a:pt x="930" y="270"/>
                  </a:lnTo>
                  <a:cubicBezTo>
                    <a:pt x="902" y="243"/>
                    <a:pt x="867" y="229"/>
                    <a:pt x="833" y="229"/>
                  </a:cubicBezTo>
                  <a:cubicBezTo>
                    <a:pt x="800" y="229"/>
                    <a:pt x="767" y="243"/>
                    <a:pt x="744" y="270"/>
                  </a:cubicBezTo>
                  <a:lnTo>
                    <a:pt x="279" y="735"/>
                  </a:lnTo>
                  <a:cubicBezTo>
                    <a:pt x="233" y="781"/>
                    <a:pt x="233" y="865"/>
                    <a:pt x="279" y="911"/>
                  </a:cubicBezTo>
                  <a:lnTo>
                    <a:pt x="419" y="1051"/>
                  </a:lnTo>
                  <a:cubicBezTo>
                    <a:pt x="502" y="1134"/>
                    <a:pt x="447" y="1274"/>
                    <a:pt x="326" y="1274"/>
                  </a:cubicBezTo>
                  <a:lnTo>
                    <a:pt x="131" y="1274"/>
                  </a:lnTo>
                  <a:cubicBezTo>
                    <a:pt x="56" y="1274"/>
                    <a:pt x="1" y="1330"/>
                    <a:pt x="1" y="1404"/>
                  </a:cubicBezTo>
                  <a:lnTo>
                    <a:pt x="1" y="2064"/>
                  </a:lnTo>
                  <a:cubicBezTo>
                    <a:pt x="1" y="2129"/>
                    <a:pt x="56" y="2194"/>
                    <a:pt x="131" y="2194"/>
                  </a:cubicBezTo>
                  <a:lnTo>
                    <a:pt x="326" y="2194"/>
                  </a:lnTo>
                  <a:cubicBezTo>
                    <a:pt x="447" y="2194"/>
                    <a:pt x="502" y="2324"/>
                    <a:pt x="419" y="2407"/>
                  </a:cubicBezTo>
                  <a:lnTo>
                    <a:pt x="279" y="2547"/>
                  </a:lnTo>
                  <a:cubicBezTo>
                    <a:pt x="233" y="2602"/>
                    <a:pt x="233" y="2677"/>
                    <a:pt x="279" y="2732"/>
                  </a:cubicBezTo>
                  <a:lnTo>
                    <a:pt x="744" y="3197"/>
                  </a:lnTo>
                  <a:cubicBezTo>
                    <a:pt x="767" y="3220"/>
                    <a:pt x="800" y="3232"/>
                    <a:pt x="833" y="3232"/>
                  </a:cubicBezTo>
                  <a:cubicBezTo>
                    <a:pt x="867" y="3232"/>
                    <a:pt x="902" y="3220"/>
                    <a:pt x="930" y="3197"/>
                  </a:cubicBezTo>
                  <a:lnTo>
                    <a:pt x="1069" y="3058"/>
                  </a:lnTo>
                  <a:cubicBezTo>
                    <a:pt x="1094" y="3030"/>
                    <a:pt x="1125" y="3018"/>
                    <a:pt x="1156" y="3018"/>
                  </a:cubicBezTo>
                  <a:cubicBezTo>
                    <a:pt x="1220" y="3018"/>
                    <a:pt x="1283" y="3069"/>
                    <a:pt x="1283" y="3151"/>
                  </a:cubicBezTo>
                  <a:lnTo>
                    <a:pt x="1283" y="3346"/>
                  </a:lnTo>
                  <a:cubicBezTo>
                    <a:pt x="1283" y="3411"/>
                    <a:pt x="1339" y="3466"/>
                    <a:pt x="1413" y="3476"/>
                  </a:cubicBezTo>
                  <a:lnTo>
                    <a:pt x="2073" y="3476"/>
                  </a:lnTo>
                  <a:cubicBezTo>
                    <a:pt x="2147" y="3476"/>
                    <a:pt x="2203" y="3411"/>
                    <a:pt x="2203" y="3346"/>
                  </a:cubicBezTo>
                  <a:lnTo>
                    <a:pt x="2203" y="3151"/>
                  </a:lnTo>
                  <a:cubicBezTo>
                    <a:pt x="2203" y="3069"/>
                    <a:pt x="2265" y="3018"/>
                    <a:pt x="2329" y="3018"/>
                  </a:cubicBezTo>
                  <a:cubicBezTo>
                    <a:pt x="2360" y="3018"/>
                    <a:pt x="2392" y="3030"/>
                    <a:pt x="2416" y="3058"/>
                  </a:cubicBezTo>
                  <a:lnTo>
                    <a:pt x="2556" y="3197"/>
                  </a:lnTo>
                  <a:cubicBezTo>
                    <a:pt x="2584" y="3220"/>
                    <a:pt x="2616" y="3232"/>
                    <a:pt x="2649" y="3232"/>
                  </a:cubicBezTo>
                  <a:cubicBezTo>
                    <a:pt x="2681" y="3232"/>
                    <a:pt x="2714" y="3220"/>
                    <a:pt x="2742" y="3197"/>
                  </a:cubicBezTo>
                  <a:lnTo>
                    <a:pt x="3206" y="2732"/>
                  </a:lnTo>
                  <a:cubicBezTo>
                    <a:pt x="3253" y="2677"/>
                    <a:pt x="3253" y="2602"/>
                    <a:pt x="3206" y="2547"/>
                  </a:cubicBezTo>
                  <a:lnTo>
                    <a:pt x="3067" y="2407"/>
                  </a:lnTo>
                  <a:cubicBezTo>
                    <a:pt x="2983" y="2324"/>
                    <a:pt x="3039" y="2194"/>
                    <a:pt x="3160" y="2194"/>
                  </a:cubicBezTo>
                  <a:lnTo>
                    <a:pt x="3355" y="2194"/>
                  </a:lnTo>
                  <a:cubicBezTo>
                    <a:pt x="3420" y="2194"/>
                    <a:pt x="3485" y="2129"/>
                    <a:pt x="3485" y="2064"/>
                  </a:cubicBezTo>
                  <a:lnTo>
                    <a:pt x="3485" y="1404"/>
                  </a:lnTo>
                  <a:cubicBezTo>
                    <a:pt x="3476" y="1335"/>
                    <a:pt x="3428" y="1282"/>
                    <a:pt x="3369" y="1282"/>
                  </a:cubicBezTo>
                  <a:cubicBezTo>
                    <a:pt x="3364" y="1282"/>
                    <a:pt x="3360" y="1282"/>
                    <a:pt x="3355" y="1283"/>
                  </a:cubicBezTo>
                  <a:lnTo>
                    <a:pt x="3160" y="1283"/>
                  </a:lnTo>
                  <a:cubicBezTo>
                    <a:pt x="3039" y="1274"/>
                    <a:pt x="2983" y="1144"/>
                    <a:pt x="3067" y="1060"/>
                  </a:cubicBezTo>
                  <a:lnTo>
                    <a:pt x="3206" y="921"/>
                  </a:lnTo>
                  <a:cubicBezTo>
                    <a:pt x="3253" y="865"/>
                    <a:pt x="3253" y="791"/>
                    <a:pt x="3206" y="735"/>
                  </a:cubicBezTo>
                  <a:lnTo>
                    <a:pt x="2742" y="270"/>
                  </a:lnTo>
                  <a:cubicBezTo>
                    <a:pt x="2714" y="247"/>
                    <a:pt x="2681" y="236"/>
                    <a:pt x="2649" y="236"/>
                  </a:cubicBezTo>
                  <a:cubicBezTo>
                    <a:pt x="2616" y="236"/>
                    <a:pt x="2584" y="247"/>
                    <a:pt x="2556" y="270"/>
                  </a:cubicBezTo>
                  <a:lnTo>
                    <a:pt x="2416" y="410"/>
                  </a:lnTo>
                  <a:cubicBezTo>
                    <a:pt x="2392" y="438"/>
                    <a:pt x="2360" y="450"/>
                    <a:pt x="2328" y="450"/>
                  </a:cubicBezTo>
                  <a:cubicBezTo>
                    <a:pt x="2265" y="450"/>
                    <a:pt x="2203" y="400"/>
                    <a:pt x="2203" y="326"/>
                  </a:cubicBezTo>
                  <a:lnTo>
                    <a:pt x="2203" y="122"/>
                  </a:lnTo>
                  <a:cubicBezTo>
                    <a:pt x="2203" y="57"/>
                    <a:pt x="2147" y="1"/>
                    <a:pt x="2073"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41"/>
            <p:cNvSpPr/>
            <p:nvPr/>
          </p:nvSpPr>
          <p:spPr>
            <a:xfrm>
              <a:off x="6684733" y="813836"/>
              <a:ext cx="173279" cy="179570"/>
            </a:xfrm>
            <a:custGeom>
              <a:avLst/>
              <a:gdLst/>
              <a:ahLst/>
              <a:cxnLst/>
              <a:rect l="l" t="t" r="r" b="b"/>
              <a:pathLst>
                <a:path w="3476" h="3476" extrusionOk="0">
                  <a:moveTo>
                    <a:pt x="1738" y="1"/>
                  </a:moveTo>
                  <a:cubicBezTo>
                    <a:pt x="1487" y="1"/>
                    <a:pt x="1283" y="205"/>
                    <a:pt x="1283" y="456"/>
                  </a:cubicBezTo>
                  <a:lnTo>
                    <a:pt x="1283" y="1051"/>
                  </a:lnTo>
                  <a:cubicBezTo>
                    <a:pt x="1283" y="1172"/>
                    <a:pt x="1171" y="1283"/>
                    <a:pt x="1050" y="1283"/>
                  </a:cubicBezTo>
                  <a:lnTo>
                    <a:pt x="456" y="1283"/>
                  </a:lnTo>
                  <a:cubicBezTo>
                    <a:pt x="205" y="1283"/>
                    <a:pt x="1" y="1487"/>
                    <a:pt x="1" y="1738"/>
                  </a:cubicBezTo>
                  <a:cubicBezTo>
                    <a:pt x="1" y="1989"/>
                    <a:pt x="205" y="2194"/>
                    <a:pt x="456" y="2194"/>
                  </a:cubicBezTo>
                  <a:lnTo>
                    <a:pt x="1050" y="2194"/>
                  </a:lnTo>
                  <a:cubicBezTo>
                    <a:pt x="1171" y="2194"/>
                    <a:pt x="1283" y="2296"/>
                    <a:pt x="1283" y="2426"/>
                  </a:cubicBezTo>
                  <a:lnTo>
                    <a:pt x="1283" y="3020"/>
                  </a:lnTo>
                  <a:cubicBezTo>
                    <a:pt x="1283" y="3271"/>
                    <a:pt x="1487" y="3476"/>
                    <a:pt x="1738" y="3476"/>
                  </a:cubicBezTo>
                  <a:cubicBezTo>
                    <a:pt x="1989" y="3476"/>
                    <a:pt x="2193" y="3271"/>
                    <a:pt x="2193" y="3020"/>
                  </a:cubicBezTo>
                  <a:lnTo>
                    <a:pt x="2193" y="2426"/>
                  </a:lnTo>
                  <a:cubicBezTo>
                    <a:pt x="2193" y="2296"/>
                    <a:pt x="2295" y="2194"/>
                    <a:pt x="2426" y="2194"/>
                  </a:cubicBezTo>
                  <a:lnTo>
                    <a:pt x="3020" y="2194"/>
                  </a:lnTo>
                  <a:cubicBezTo>
                    <a:pt x="3271" y="2194"/>
                    <a:pt x="3475" y="1989"/>
                    <a:pt x="3475" y="1738"/>
                  </a:cubicBezTo>
                  <a:cubicBezTo>
                    <a:pt x="3475" y="1487"/>
                    <a:pt x="3271" y="1283"/>
                    <a:pt x="3020" y="1283"/>
                  </a:cubicBezTo>
                  <a:lnTo>
                    <a:pt x="2426" y="1283"/>
                  </a:lnTo>
                  <a:cubicBezTo>
                    <a:pt x="2295" y="1283"/>
                    <a:pt x="2193" y="1172"/>
                    <a:pt x="2193" y="1051"/>
                  </a:cubicBezTo>
                  <a:lnTo>
                    <a:pt x="2193" y="456"/>
                  </a:lnTo>
                  <a:cubicBezTo>
                    <a:pt x="2193" y="205"/>
                    <a:pt x="1989" y="1"/>
                    <a:pt x="173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41"/>
            <p:cNvSpPr/>
            <p:nvPr/>
          </p:nvSpPr>
          <p:spPr>
            <a:xfrm rot="1800110">
              <a:off x="7814456" y="2893151"/>
              <a:ext cx="191333" cy="180090"/>
            </a:xfrm>
            <a:custGeom>
              <a:avLst/>
              <a:gdLst/>
              <a:ahLst/>
              <a:cxnLst/>
              <a:rect l="l" t="t" r="r" b="b"/>
              <a:pathLst>
                <a:path w="3838" h="3486" extrusionOk="0">
                  <a:moveTo>
                    <a:pt x="1915" y="1"/>
                  </a:moveTo>
                  <a:cubicBezTo>
                    <a:pt x="1805" y="1"/>
                    <a:pt x="1696" y="63"/>
                    <a:pt x="1655" y="189"/>
                  </a:cubicBezTo>
                  <a:lnTo>
                    <a:pt x="1413" y="932"/>
                  </a:lnTo>
                  <a:cubicBezTo>
                    <a:pt x="1376" y="1044"/>
                    <a:pt x="1274" y="1118"/>
                    <a:pt x="1153" y="1118"/>
                  </a:cubicBezTo>
                  <a:lnTo>
                    <a:pt x="372" y="1118"/>
                  </a:lnTo>
                  <a:cubicBezTo>
                    <a:pt x="112" y="1118"/>
                    <a:pt x="1" y="1462"/>
                    <a:pt x="214" y="1610"/>
                  </a:cubicBezTo>
                  <a:lnTo>
                    <a:pt x="846" y="2075"/>
                  </a:lnTo>
                  <a:cubicBezTo>
                    <a:pt x="939" y="2149"/>
                    <a:pt x="986" y="2270"/>
                    <a:pt x="948" y="2381"/>
                  </a:cubicBezTo>
                  <a:lnTo>
                    <a:pt x="707" y="3125"/>
                  </a:lnTo>
                  <a:cubicBezTo>
                    <a:pt x="643" y="3316"/>
                    <a:pt x="795" y="3485"/>
                    <a:pt x="966" y="3485"/>
                  </a:cubicBezTo>
                  <a:cubicBezTo>
                    <a:pt x="1019" y="3485"/>
                    <a:pt x="1074" y="3469"/>
                    <a:pt x="1125" y="3431"/>
                  </a:cubicBezTo>
                  <a:lnTo>
                    <a:pt x="1757" y="2967"/>
                  </a:lnTo>
                  <a:cubicBezTo>
                    <a:pt x="1803" y="2934"/>
                    <a:pt x="1859" y="2918"/>
                    <a:pt x="1916" y="2918"/>
                  </a:cubicBezTo>
                  <a:cubicBezTo>
                    <a:pt x="1973" y="2918"/>
                    <a:pt x="2031" y="2934"/>
                    <a:pt x="2082" y="2967"/>
                  </a:cubicBezTo>
                  <a:lnTo>
                    <a:pt x="2714" y="3431"/>
                  </a:lnTo>
                  <a:cubicBezTo>
                    <a:pt x="2765" y="3469"/>
                    <a:pt x="2820" y="3485"/>
                    <a:pt x="2873" y="3485"/>
                  </a:cubicBezTo>
                  <a:cubicBezTo>
                    <a:pt x="3043" y="3485"/>
                    <a:pt x="3195" y="3316"/>
                    <a:pt x="3132" y="3125"/>
                  </a:cubicBezTo>
                  <a:lnTo>
                    <a:pt x="2890" y="2381"/>
                  </a:lnTo>
                  <a:cubicBezTo>
                    <a:pt x="2853" y="2270"/>
                    <a:pt x="2890" y="2149"/>
                    <a:pt x="2992" y="2075"/>
                  </a:cubicBezTo>
                  <a:lnTo>
                    <a:pt x="3624" y="1610"/>
                  </a:lnTo>
                  <a:cubicBezTo>
                    <a:pt x="3838" y="1452"/>
                    <a:pt x="3726" y="1118"/>
                    <a:pt x="3457" y="1118"/>
                  </a:cubicBezTo>
                  <a:lnTo>
                    <a:pt x="2677" y="1118"/>
                  </a:lnTo>
                  <a:cubicBezTo>
                    <a:pt x="2556" y="1118"/>
                    <a:pt x="2454" y="1044"/>
                    <a:pt x="2416" y="932"/>
                  </a:cubicBezTo>
                  <a:lnTo>
                    <a:pt x="2175" y="189"/>
                  </a:lnTo>
                  <a:cubicBezTo>
                    <a:pt x="2133" y="63"/>
                    <a:pt x="2024" y="1"/>
                    <a:pt x="191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1" name="Google Shape;471;p41"/>
          <p:cNvGrpSpPr/>
          <p:nvPr/>
        </p:nvGrpSpPr>
        <p:grpSpPr>
          <a:xfrm>
            <a:off x="804680" y="1576522"/>
            <a:ext cx="1108628" cy="1849010"/>
            <a:chOff x="804672" y="1486947"/>
            <a:chExt cx="1108628" cy="1849010"/>
          </a:xfrm>
        </p:grpSpPr>
        <p:sp>
          <p:nvSpPr>
            <p:cNvPr id="472" name="Google Shape;472;p41"/>
            <p:cNvSpPr/>
            <p:nvPr/>
          </p:nvSpPr>
          <p:spPr>
            <a:xfrm>
              <a:off x="981084" y="1486947"/>
              <a:ext cx="140826" cy="141290"/>
            </a:xfrm>
            <a:custGeom>
              <a:avLst/>
              <a:gdLst/>
              <a:ahLst/>
              <a:cxnLst/>
              <a:rect l="l" t="t" r="r" b="b"/>
              <a:pathLst>
                <a:path w="2825" h="2735" extrusionOk="0">
                  <a:moveTo>
                    <a:pt x="507" y="0"/>
                  </a:moveTo>
                  <a:cubicBezTo>
                    <a:pt x="391" y="0"/>
                    <a:pt x="274" y="44"/>
                    <a:pt x="186" y="133"/>
                  </a:cubicBezTo>
                  <a:cubicBezTo>
                    <a:pt x="0" y="309"/>
                    <a:pt x="0" y="606"/>
                    <a:pt x="186" y="783"/>
                  </a:cubicBezTo>
                  <a:lnTo>
                    <a:pt x="604" y="1201"/>
                  </a:lnTo>
                  <a:cubicBezTo>
                    <a:pt x="697" y="1294"/>
                    <a:pt x="697" y="1443"/>
                    <a:pt x="604" y="1536"/>
                  </a:cubicBezTo>
                  <a:lnTo>
                    <a:pt x="186" y="1954"/>
                  </a:lnTo>
                  <a:cubicBezTo>
                    <a:pt x="0" y="2130"/>
                    <a:pt x="0" y="2418"/>
                    <a:pt x="186" y="2595"/>
                  </a:cubicBezTo>
                  <a:cubicBezTo>
                    <a:pt x="274" y="2688"/>
                    <a:pt x="391" y="2734"/>
                    <a:pt x="507" y="2734"/>
                  </a:cubicBezTo>
                  <a:cubicBezTo>
                    <a:pt x="623" y="2734"/>
                    <a:pt x="739" y="2688"/>
                    <a:pt x="827" y="2595"/>
                  </a:cubicBezTo>
                  <a:lnTo>
                    <a:pt x="1245" y="2177"/>
                  </a:lnTo>
                  <a:cubicBezTo>
                    <a:pt x="1292" y="2130"/>
                    <a:pt x="1352" y="2107"/>
                    <a:pt x="1413" y="2107"/>
                  </a:cubicBezTo>
                  <a:cubicBezTo>
                    <a:pt x="1473" y="2107"/>
                    <a:pt x="1533" y="2130"/>
                    <a:pt x="1580" y="2177"/>
                  </a:cubicBezTo>
                  <a:lnTo>
                    <a:pt x="1998" y="2595"/>
                  </a:lnTo>
                  <a:cubicBezTo>
                    <a:pt x="2091" y="2688"/>
                    <a:pt x="2209" y="2734"/>
                    <a:pt x="2327" y="2734"/>
                  </a:cubicBezTo>
                  <a:cubicBezTo>
                    <a:pt x="2444" y="2734"/>
                    <a:pt x="2560" y="2688"/>
                    <a:pt x="2648" y="2595"/>
                  </a:cubicBezTo>
                  <a:cubicBezTo>
                    <a:pt x="2825" y="2418"/>
                    <a:pt x="2825" y="2130"/>
                    <a:pt x="2648" y="1954"/>
                  </a:cubicBezTo>
                  <a:lnTo>
                    <a:pt x="2230" y="1536"/>
                  </a:lnTo>
                  <a:cubicBezTo>
                    <a:pt x="2137" y="1443"/>
                    <a:pt x="2137" y="1294"/>
                    <a:pt x="2230" y="1201"/>
                  </a:cubicBezTo>
                  <a:lnTo>
                    <a:pt x="2648" y="783"/>
                  </a:lnTo>
                  <a:cubicBezTo>
                    <a:pt x="2825" y="606"/>
                    <a:pt x="2825" y="309"/>
                    <a:pt x="2648" y="133"/>
                  </a:cubicBezTo>
                  <a:cubicBezTo>
                    <a:pt x="2560" y="44"/>
                    <a:pt x="2444" y="0"/>
                    <a:pt x="2327" y="0"/>
                  </a:cubicBezTo>
                  <a:cubicBezTo>
                    <a:pt x="2209" y="0"/>
                    <a:pt x="2091" y="44"/>
                    <a:pt x="1998" y="133"/>
                  </a:cubicBezTo>
                  <a:lnTo>
                    <a:pt x="1580" y="551"/>
                  </a:lnTo>
                  <a:cubicBezTo>
                    <a:pt x="1533" y="597"/>
                    <a:pt x="1473" y="620"/>
                    <a:pt x="1413" y="620"/>
                  </a:cubicBezTo>
                  <a:cubicBezTo>
                    <a:pt x="1352" y="620"/>
                    <a:pt x="1292" y="597"/>
                    <a:pt x="1245" y="551"/>
                  </a:cubicBezTo>
                  <a:lnTo>
                    <a:pt x="827" y="133"/>
                  </a:lnTo>
                  <a:cubicBezTo>
                    <a:pt x="739" y="44"/>
                    <a:pt x="623" y="0"/>
                    <a:pt x="5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1"/>
            <p:cNvSpPr/>
            <p:nvPr/>
          </p:nvSpPr>
          <p:spPr>
            <a:xfrm>
              <a:off x="1740969" y="3155922"/>
              <a:ext cx="172331" cy="180035"/>
            </a:xfrm>
            <a:custGeom>
              <a:avLst/>
              <a:gdLst/>
              <a:ahLst/>
              <a:cxnLst/>
              <a:rect l="l" t="t" r="r" b="b"/>
              <a:pathLst>
                <a:path w="3457" h="3485" extrusionOk="0">
                  <a:moveTo>
                    <a:pt x="1729" y="1"/>
                  </a:moveTo>
                  <a:cubicBezTo>
                    <a:pt x="1682" y="10"/>
                    <a:pt x="1654" y="38"/>
                    <a:pt x="1636" y="66"/>
                  </a:cubicBezTo>
                  <a:cubicBezTo>
                    <a:pt x="1301" y="688"/>
                    <a:pt x="846" y="1339"/>
                    <a:pt x="66" y="1636"/>
                  </a:cubicBezTo>
                  <a:cubicBezTo>
                    <a:pt x="38" y="1654"/>
                    <a:pt x="10" y="1673"/>
                    <a:pt x="1" y="1701"/>
                  </a:cubicBezTo>
                  <a:cubicBezTo>
                    <a:pt x="1" y="1704"/>
                    <a:pt x="1" y="1707"/>
                    <a:pt x="1" y="1710"/>
                  </a:cubicBezTo>
                  <a:lnTo>
                    <a:pt x="1" y="1719"/>
                  </a:lnTo>
                  <a:cubicBezTo>
                    <a:pt x="1" y="1729"/>
                    <a:pt x="1" y="1738"/>
                    <a:pt x="1" y="1747"/>
                  </a:cubicBezTo>
                  <a:cubicBezTo>
                    <a:pt x="1" y="1757"/>
                    <a:pt x="1" y="1766"/>
                    <a:pt x="1" y="1775"/>
                  </a:cubicBezTo>
                  <a:lnTo>
                    <a:pt x="1" y="1785"/>
                  </a:lnTo>
                  <a:cubicBezTo>
                    <a:pt x="1" y="1789"/>
                    <a:pt x="1" y="1791"/>
                    <a:pt x="1" y="1794"/>
                  </a:cubicBezTo>
                  <a:cubicBezTo>
                    <a:pt x="10" y="1822"/>
                    <a:pt x="38" y="1840"/>
                    <a:pt x="66" y="1850"/>
                  </a:cubicBezTo>
                  <a:cubicBezTo>
                    <a:pt x="846" y="2156"/>
                    <a:pt x="1301" y="2806"/>
                    <a:pt x="1636" y="3420"/>
                  </a:cubicBezTo>
                  <a:cubicBezTo>
                    <a:pt x="1654" y="3457"/>
                    <a:pt x="1682" y="3485"/>
                    <a:pt x="1729" y="3485"/>
                  </a:cubicBezTo>
                  <a:cubicBezTo>
                    <a:pt x="1766" y="3485"/>
                    <a:pt x="1803" y="3457"/>
                    <a:pt x="1822" y="3420"/>
                  </a:cubicBezTo>
                  <a:cubicBezTo>
                    <a:pt x="2156" y="2806"/>
                    <a:pt x="2611" y="2147"/>
                    <a:pt x="3382" y="1850"/>
                  </a:cubicBezTo>
                  <a:cubicBezTo>
                    <a:pt x="3410" y="1840"/>
                    <a:pt x="3438" y="1822"/>
                    <a:pt x="3457" y="1794"/>
                  </a:cubicBezTo>
                  <a:cubicBezTo>
                    <a:pt x="3457" y="1791"/>
                    <a:pt x="3457" y="1789"/>
                    <a:pt x="3457" y="1785"/>
                  </a:cubicBezTo>
                  <a:lnTo>
                    <a:pt x="3457" y="1775"/>
                  </a:lnTo>
                  <a:cubicBezTo>
                    <a:pt x="3457" y="1757"/>
                    <a:pt x="3457" y="1738"/>
                    <a:pt x="3457" y="1719"/>
                  </a:cubicBezTo>
                  <a:lnTo>
                    <a:pt x="3457" y="1710"/>
                  </a:lnTo>
                  <a:cubicBezTo>
                    <a:pt x="3457" y="1707"/>
                    <a:pt x="3457" y="1704"/>
                    <a:pt x="3457" y="1701"/>
                  </a:cubicBezTo>
                  <a:cubicBezTo>
                    <a:pt x="3438" y="1673"/>
                    <a:pt x="3410" y="1654"/>
                    <a:pt x="3382" y="1636"/>
                  </a:cubicBezTo>
                  <a:cubicBezTo>
                    <a:pt x="2611" y="1339"/>
                    <a:pt x="2156" y="688"/>
                    <a:pt x="1822" y="66"/>
                  </a:cubicBezTo>
                  <a:cubicBezTo>
                    <a:pt x="1803" y="38"/>
                    <a:pt x="1766" y="10"/>
                    <a:pt x="17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1"/>
            <p:cNvSpPr/>
            <p:nvPr/>
          </p:nvSpPr>
          <p:spPr>
            <a:xfrm>
              <a:off x="804672" y="1919209"/>
              <a:ext cx="176400" cy="183000"/>
            </a:xfrm>
            <a:prstGeom prst="donut">
              <a:avLst>
                <a:gd name="adj" fmla="val 22523"/>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33" name="Google Shape;533;p41"/>
          <p:cNvCxnSpPr/>
          <p:nvPr/>
        </p:nvCxnSpPr>
        <p:spPr>
          <a:xfrm>
            <a:off x="3975319" y="3446756"/>
            <a:ext cx="1188600" cy="0"/>
          </a:xfrm>
          <a:prstGeom prst="straightConnector1">
            <a:avLst/>
          </a:prstGeom>
          <a:noFill/>
          <a:ln w="38100" cap="rnd" cmpd="sng">
            <a:solidFill>
              <a:schemeClr val="accent3"/>
            </a:solidFill>
            <a:prstDash val="dash"/>
            <a:round/>
            <a:headEnd type="none" w="med" len="med"/>
            <a:tailEnd type="none" w="med" len="med"/>
          </a:ln>
        </p:spPr>
      </p:cxnSp>
      <p:sp>
        <p:nvSpPr>
          <p:cNvPr id="2" name="Subtitle 1"/>
          <p:cNvSpPr>
            <a:spLocks noGrp="1"/>
          </p:cNvSpPr>
          <p:nvPr>
            <p:ph type="subTitle" idx="1"/>
          </p:nvPr>
        </p:nvSpPr>
        <p:spPr>
          <a:xfrm>
            <a:off x="1466287" y="3748137"/>
            <a:ext cx="6403028" cy="640200"/>
          </a:xfrm>
        </p:spPr>
        <p:txBody>
          <a:bodyPr/>
          <a:lstStyle/>
          <a:p>
            <a:r>
              <a:rPr lang="vi-VN" sz="4400" b="1" dirty="0" smtClean="0">
                <a:solidFill>
                  <a:srgbClr val="FF0000"/>
                </a:solidFill>
                <a:latin typeface="Ink Free" panose="03080402000500000000" pitchFamily="66" charset="0"/>
              </a:rPr>
              <a:t>III</a:t>
            </a:r>
            <a:r>
              <a:rPr lang="en-US" sz="4400" b="1" dirty="0" smtClean="0">
                <a:solidFill>
                  <a:srgbClr val="FF0000"/>
                </a:solidFill>
                <a:latin typeface="Ink Free" panose="03080402000500000000" pitchFamily="66" charset="0"/>
              </a:rPr>
              <a:t>. </a:t>
            </a:r>
            <a:r>
              <a:rPr lang="en-US" sz="4400" b="1" dirty="0">
                <a:solidFill>
                  <a:srgbClr val="FF0000"/>
                </a:solidFill>
                <a:latin typeface="Ink Free" panose="03080402000500000000" pitchFamily="66" charset="0"/>
              </a:rPr>
              <a:t>PHONETICS</a:t>
            </a:r>
            <a:endParaRPr lang="en-US" sz="4400" dirty="0">
              <a:solidFill>
                <a:srgbClr val="FF0000"/>
              </a:solidFill>
              <a:latin typeface="Ink Free" panose="03080402000500000000" pitchFamily="66" charset="0"/>
            </a:endParaRPr>
          </a:p>
        </p:txBody>
      </p:sp>
      <p:grpSp>
        <p:nvGrpSpPr>
          <p:cNvPr id="78" name="Google Shape;1316;p47"/>
          <p:cNvGrpSpPr/>
          <p:nvPr/>
        </p:nvGrpSpPr>
        <p:grpSpPr>
          <a:xfrm>
            <a:off x="7360920" y="2008783"/>
            <a:ext cx="1661114" cy="2207093"/>
            <a:chOff x="5342075" y="1219200"/>
            <a:chExt cx="2770629" cy="3181356"/>
          </a:xfrm>
        </p:grpSpPr>
        <p:sp>
          <p:nvSpPr>
            <p:cNvPr id="79" name="Google Shape;1317;p47"/>
            <p:cNvSpPr/>
            <p:nvPr/>
          </p:nvSpPr>
          <p:spPr>
            <a:xfrm>
              <a:off x="7621887" y="2649070"/>
              <a:ext cx="353162" cy="899534"/>
            </a:xfrm>
            <a:custGeom>
              <a:avLst/>
              <a:gdLst/>
              <a:ahLst/>
              <a:cxnLst/>
              <a:rect l="l" t="t" r="r" b="b"/>
              <a:pathLst>
                <a:path w="5575" h="14200" extrusionOk="0">
                  <a:moveTo>
                    <a:pt x="2212" y="0"/>
                  </a:moveTo>
                  <a:cubicBezTo>
                    <a:pt x="156" y="5031"/>
                    <a:pt x="1" y="13255"/>
                    <a:pt x="1" y="13255"/>
                  </a:cubicBezTo>
                  <a:lnTo>
                    <a:pt x="3092" y="14199"/>
                  </a:lnTo>
                  <a:cubicBezTo>
                    <a:pt x="3751" y="10436"/>
                    <a:pt x="5575" y="634"/>
                    <a:pt x="5575" y="634"/>
                  </a:cubicBezTo>
                  <a:lnTo>
                    <a:pt x="2212" y="0"/>
                  </a:ln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1318;p47"/>
            <p:cNvSpPr/>
            <p:nvPr/>
          </p:nvSpPr>
          <p:spPr>
            <a:xfrm>
              <a:off x="7530984" y="3447433"/>
              <a:ext cx="554671" cy="291208"/>
            </a:xfrm>
            <a:custGeom>
              <a:avLst/>
              <a:gdLst/>
              <a:ahLst/>
              <a:cxnLst/>
              <a:rect l="l" t="t" r="r" b="b"/>
              <a:pathLst>
                <a:path w="8756" h="4597" extrusionOk="0">
                  <a:moveTo>
                    <a:pt x="4525" y="0"/>
                  </a:moveTo>
                  <a:cubicBezTo>
                    <a:pt x="4439" y="0"/>
                    <a:pt x="4365" y="23"/>
                    <a:pt x="4320" y="83"/>
                  </a:cubicBezTo>
                  <a:cubicBezTo>
                    <a:pt x="4113" y="355"/>
                    <a:pt x="4087" y="1299"/>
                    <a:pt x="4087" y="1299"/>
                  </a:cubicBezTo>
                  <a:lnTo>
                    <a:pt x="1436" y="652"/>
                  </a:lnTo>
                  <a:cubicBezTo>
                    <a:pt x="52" y="1803"/>
                    <a:pt x="0" y="3045"/>
                    <a:pt x="0" y="3045"/>
                  </a:cubicBezTo>
                  <a:cubicBezTo>
                    <a:pt x="0" y="3045"/>
                    <a:pt x="1837" y="3486"/>
                    <a:pt x="2353" y="3486"/>
                  </a:cubicBezTo>
                  <a:cubicBezTo>
                    <a:pt x="2367" y="3486"/>
                    <a:pt x="2381" y="3485"/>
                    <a:pt x="2393" y="3485"/>
                  </a:cubicBezTo>
                  <a:cubicBezTo>
                    <a:pt x="2858" y="3459"/>
                    <a:pt x="3272" y="3045"/>
                    <a:pt x="3272" y="3045"/>
                  </a:cubicBezTo>
                  <a:lnTo>
                    <a:pt x="3647" y="3717"/>
                  </a:lnTo>
                  <a:lnTo>
                    <a:pt x="8419" y="4597"/>
                  </a:lnTo>
                  <a:cubicBezTo>
                    <a:pt x="8419" y="4597"/>
                    <a:pt x="8755" y="3640"/>
                    <a:pt x="8277" y="3355"/>
                  </a:cubicBezTo>
                  <a:cubicBezTo>
                    <a:pt x="7798" y="3071"/>
                    <a:pt x="5328" y="2398"/>
                    <a:pt x="5134" y="1829"/>
                  </a:cubicBezTo>
                  <a:cubicBezTo>
                    <a:pt x="4940" y="1260"/>
                    <a:pt x="5238" y="252"/>
                    <a:pt x="5238" y="252"/>
                  </a:cubicBezTo>
                  <a:cubicBezTo>
                    <a:pt x="5238" y="252"/>
                    <a:pt x="4811" y="0"/>
                    <a:pt x="452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319;p47"/>
            <p:cNvSpPr/>
            <p:nvPr/>
          </p:nvSpPr>
          <p:spPr>
            <a:xfrm>
              <a:off x="6669965" y="3327327"/>
              <a:ext cx="739835" cy="776704"/>
            </a:xfrm>
            <a:custGeom>
              <a:avLst/>
              <a:gdLst/>
              <a:ahLst/>
              <a:cxnLst/>
              <a:rect l="l" t="t" r="r" b="b"/>
              <a:pathLst>
                <a:path w="11679" h="12261" extrusionOk="0">
                  <a:moveTo>
                    <a:pt x="2419" y="1"/>
                  </a:moveTo>
                  <a:lnTo>
                    <a:pt x="1" y="2406"/>
                  </a:lnTo>
                  <a:cubicBezTo>
                    <a:pt x="1" y="2406"/>
                    <a:pt x="6997" y="9519"/>
                    <a:pt x="9635" y="12260"/>
                  </a:cubicBezTo>
                  <a:lnTo>
                    <a:pt x="11679" y="9752"/>
                  </a:lnTo>
                  <a:cubicBezTo>
                    <a:pt x="11679" y="9752"/>
                    <a:pt x="6932" y="3027"/>
                    <a:pt x="2419" y="1"/>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320;p47"/>
            <p:cNvSpPr/>
            <p:nvPr/>
          </p:nvSpPr>
          <p:spPr>
            <a:xfrm>
              <a:off x="7131198" y="3945024"/>
              <a:ext cx="438365" cy="455532"/>
            </a:xfrm>
            <a:custGeom>
              <a:avLst/>
              <a:gdLst/>
              <a:ahLst/>
              <a:cxnLst/>
              <a:rect l="l" t="t" r="r" b="b"/>
              <a:pathLst>
                <a:path w="6920" h="7191" extrusionOk="0">
                  <a:moveTo>
                    <a:pt x="4398" y="1"/>
                  </a:moveTo>
                  <a:lnTo>
                    <a:pt x="2548" y="2031"/>
                  </a:lnTo>
                  <a:cubicBezTo>
                    <a:pt x="2548" y="2031"/>
                    <a:pt x="2005" y="1268"/>
                    <a:pt x="1682" y="1151"/>
                  </a:cubicBezTo>
                  <a:cubicBezTo>
                    <a:pt x="1662" y="1145"/>
                    <a:pt x="1642" y="1142"/>
                    <a:pt x="1621" y="1142"/>
                  </a:cubicBezTo>
                  <a:cubicBezTo>
                    <a:pt x="1328" y="1142"/>
                    <a:pt x="1022" y="1798"/>
                    <a:pt x="1022" y="1798"/>
                  </a:cubicBezTo>
                  <a:cubicBezTo>
                    <a:pt x="1022" y="1798"/>
                    <a:pt x="1824" y="2471"/>
                    <a:pt x="1992" y="3052"/>
                  </a:cubicBezTo>
                  <a:cubicBezTo>
                    <a:pt x="2147" y="3634"/>
                    <a:pt x="479" y="5574"/>
                    <a:pt x="246" y="6079"/>
                  </a:cubicBezTo>
                  <a:cubicBezTo>
                    <a:pt x="1" y="6583"/>
                    <a:pt x="815" y="7191"/>
                    <a:pt x="815" y="7191"/>
                  </a:cubicBezTo>
                  <a:lnTo>
                    <a:pt x="4281" y="3803"/>
                  </a:lnTo>
                  <a:lnTo>
                    <a:pt x="4216" y="3027"/>
                  </a:lnTo>
                  <a:lnTo>
                    <a:pt x="4216" y="3027"/>
                  </a:lnTo>
                  <a:cubicBezTo>
                    <a:pt x="4217" y="3027"/>
                    <a:pt x="4362" y="3056"/>
                    <a:pt x="4556" y="3056"/>
                  </a:cubicBezTo>
                  <a:cubicBezTo>
                    <a:pt x="4750" y="3056"/>
                    <a:pt x="4992" y="3027"/>
                    <a:pt x="5186" y="2910"/>
                  </a:cubicBezTo>
                  <a:cubicBezTo>
                    <a:pt x="5587" y="2677"/>
                    <a:pt x="6919" y="1203"/>
                    <a:pt x="6919" y="1203"/>
                  </a:cubicBezTo>
                  <a:cubicBezTo>
                    <a:pt x="6919" y="1203"/>
                    <a:pt x="6182" y="182"/>
                    <a:pt x="439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321;p47"/>
            <p:cNvSpPr/>
            <p:nvPr/>
          </p:nvSpPr>
          <p:spPr>
            <a:xfrm>
              <a:off x="6402132" y="2233767"/>
              <a:ext cx="1701514" cy="1789947"/>
            </a:xfrm>
            <a:custGeom>
              <a:avLst/>
              <a:gdLst/>
              <a:ahLst/>
              <a:cxnLst/>
              <a:rect l="l" t="t" r="r" b="b"/>
              <a:pathLst>
                <a:path w="26860" h="28256" extrusionOk="0">
                  <a:moveTo>
                    <a:pt x="25446" y="1"/>
                  </a:moveTo>
                  <a:cubicBezTo>
                    <a:pt x="23043" y="1"/>
                    <a:pt x="15971" y="2444"/>
                    <a:pt x="15971" y="2444"/>
                  </a:cubicBezTo>
                  <a:lnTo>
                    <a:pt x="11160" y="4112"/>
                  </a:lnTo>
                  <a:lnTo>
                    <a:pt x="10863" y="4215"/>
                  </a:lnTo>
                  <a:lnTo>
                    <a:pt x="9725" y="4616"/>
                  </a:lnTo>
                  <a:lnTo>
                    <a:pt x="9415" y="4720"/>
                  </a:lnTo>
                  <a:lnTo>
                    <a:pt x="5147" y="6207"/>
                  </a:lnTo>
                  <a:cubicBezTo>
                    <a:pt x="5147" y="6207"/>
                    <a:pt x="1759" y="14328"/>
                    <a:pt x="880" y="16113"/>
                  </a:cubicBezTo>
                  <a:cubicBezTo>
                    <a:pt x="0" y="17910"/>
                    <a:pt x="8561" y="28256"/>
                    <a:pt x="8561" y="28256"/>
                  </a:cubicBezTo>
                  <a:lnTo>
                    <a:pt x="15027" y="22656"/>
                  </a:lnTo>
                  <a:lnTo>
                    <a:pt x="7734" y="16527"/>
                  </a:lnTo>
                  <a:cubicBezTo>
                    <a:pt x="7734" y="16527"/>
                    <a:pt x="10139" y="12169"/>
                    <a:pt x="11471" y="10475"/>
                  </a:cubicBezTo>
                  <a:cubicBezTo>
                    <a:pt x="11587" y="10345"/>
                    <a:pt x="11691" y="10216"/>
                    <a:pt x="11781" y="10125"/>
                  </a:cubicBezTo>
                  <a:cubicBezTo>
                    <a:pt x="11859" y="10022"/>
                    <a:pt x="11962" y="9944"/>
                    <a:pt x="12079" y="9867"/>
                  </a:cubicBezTo>
                  <a:cubicBezTo>
                    <a:pt x="13074" y="9285"/>
                    <a:pt x="20678" y="6660"/>
                    <a:pt x="20678" y="6660"/>
                  </a:cubicBezTo>
                  <a:lnTo>
                    <a:pt x="20678" y="6660"/>
                  </a:lnTo>
                  <a:lnTo>
                    <a:pt x="17019" y="15091"/>
                  </a:lnTo>
                  <a:lnTo>
                    <a:pt x="25567" y="15466"/>
                  </a:lnTo>
                  <a:cubicBezTo>
                    <a:pt x="25567" y="15466"/>
                    <a:pt x="26860" y="1306"/>
                    <a:pt x="26200" y="219"/>
                  </a:cubicBezTo>
                  <a:cubicBezTo>
                    <a:pt x="26109" y="66"/>
                    <a:pt x="25841" y="1"/>
                    <a:pt x="254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322;p47"/>
            <p:cNvSpPr/>
            <p:nvPr/>
          </p:nvSpPr>
          <p:spPr>
            <a:xfrm>
              <a:off x="6634744" y="2387700"/>
              <a:ext cx="779174" cy="461296"/>
            </a:xfrm>
            <a:custGeom>
              <a:avLst/>
              <a:gdLst/>
              <a:ahLst/>
              <a:cxnLst/>
              <a:rect l="l" t="t" r="r" b="b"/>
              <a:pathLst>
                <a:path w="12300" h="7282" extrusionOk="0">
                  <a:moveTo>
                    <a:pt x="12299" y="1"/>
                  </a:moveTo>
                  <a:lnTo>
                    <a:pt x="1475" y="3764"/>
                  </a:lnTo>
                  <a:lnTo>
                    <a:pt x="1" y="7282"/>
                  </a:lnTo>
                  <a:cubicBezTo>
                    <a:pt x="11006" y="4424"/>
                    <a:pt x="12299" y="1"/>
                    <a:pt x="1229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323;p47"/>
            <p:cNvSpPr/>
            <p:nvPr/>
          </p:nvSpPr>
          <p:spPr>
            <a:xfrm>
              <a:off x="6999308" y="2493426"/>
              <a:ext cx="245915" cy="403904"/>
            </a:xfrm>
            <a:custGeom>
              <a:avLst/>
              <a:gdLst/>
              <a:ahLst/>
              <a:cxnLst/>
              <a:rect l="l" t="t" r="r" b="b"/>
              <a:pathLst>
                <a:path w="3882" h="6376" extrusionOk="0">
                  <a:moveTo>
                    <a:pt x="1746" y="0"/>
                  </a:moveTo>
                  <a:lnTo>
                    <a:pt x="1436" y="104"/>
                  </a:lnTo>
                  <a:cubicBezTo>
                    <a:pt x="1656" y="1423"/>
                    <a:pt x="1811" y="2729"/>
                    <a:pt x="1927" y="4048"/>
                  </a:cubicBezTo>
                  <a:cubicBezTo>
                    <a:pt x="1721" y="4074"/>
                    <a:pt x="1501" y="4099"/>
                    <a:pt x="1294" y="4099"/>
                  </a:cubicBezTo>
                  <a:cubicBezTo>
                    <a:pt x="1181" y="4105"/>
                    <a:pt x="1069" y="4121"/>
                    <a:pt x="963" y="4121"/>
                  </a:cubicBezTo>
                  <a:cubicBezTo>
                    <a:pt x="813" y="4121"/>
                    <a:pt x="676" y="4088"/>
                    <a:pt x="570" y="3944"/>
                  </a:cubicBezTo>
                  <a:cubicBezTo>
                    <a:pt x="440" y="3776"/>
                    <a:pt x="544" y="3091"/>
                    <a:pt x="531" y="2858"/>
                  </a:cubicBezTo>
                  <a:cubicBezTo>
                    <a:pt x="492" y="2069"/>
                    <a:pt x="414" y="1280"/>
                    <a:pt x="298" y="504"/>
                  </a:cubicBezTo>
                  <a:lnTo>
                    <a:pt x="1" y="608"/>
                  </a:lnTo>
                  <a:cubicBezTo>
                    <a:pt x="156" y="1823"/>
                    <a:pt x="246" y="3039"/>
                    <a:pt x="259" y="4268"/>
                  </a:cubicBezTo>
                  <a:cubicBezTo>
                    <a:pt x="259" y="4358"/>
                    <a:pt x="324" y="4423"/>
                    <a:pt x="414" y="4423"/>
                  </a:cubicBezTo>
                  <a:cubicBezTo>
                    <a:pt x="504" y="4425"/>
                    <a:pt x="594" y="4426"/>
                    <a:pt x="684" y="4426"/>
                  </a:cubicBezTo>
                  <a:cubicBezTo>
                    <a:pt x="1102" y="4426"/>
                    <a:pt x="1525" y="4403"/>
                    <a:pt x="1940" y="4371"/>
                  </a:cubicBezTo>
                  <a:cubicBezTo>
                    <a:pt x="1992" y="5031"/>
                    <a:pt x="2031" y="5703"/>
                    <a:pt x="2044" y="6376"/>
                  </a:cubicBezTo>
                  <a:cubicBezTo>
                    <a:pt x="2160" y="6246"/>
                    <a:pt x="2264" y="6117"/>
                    <a:pt x="2354" y="6026"/>
                  </a:cubicBezTo>
                  <a:cubicBezTo>
                    <a:pt x="2328" y="5457"/>
                    <a:pt x="2302" y="4901"/>
                    <a:pt x="2264" y="4332"/>
                  </a:cubicBezTo>
                  <a:cubicBezTo>
                    <a:pt x="2742" y="4281"/>
                    <a:pt x="3221" y="4190"/>
                    <a:pt x="3699" y="4087"/>
                  </a:cubicBezTo>
                  <a:cubicBezTo>
                    <a:pt x="3881" y="4038"/>
                    <a:pt x="3813" y="3773"/>
                    <a:pt x="3643" y="3773"/>
                  </a:cubicBezTo>
                  <a:cubicBezTo>
                    <a:pt x="3632" y="3773"/>
                    <a:pt x="3620" y="3774"/>
                    <a:pt x="3609" y="3776"/>
                  </a:cubicBezTo>
                  <a:cubicBezTo>
                    <a:pt x="3156" y="3880"/>
                    <a:pt x="2703" y="3957"/>
                    <a:pt x="2251" y="4009"/>
                  </a:cubicBezTo>
                  <a:cubicBezTo>
                    <a:pt x="2134" y="2664"/>
                    <a:pt x="1966" y="1332"/>
                    <a:pt x="1746" y="0"/>
                  </a:cubicBezTo>
                  <a:close/>
                </a:path>
              </a:pathLst>
            </a:custGeom>
            <a:solidFill>
              <a:srgbClr val="F53E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324;p47"/>
            <p:cNvSpPr/>
            <p:nvPr/>
          </p:nvSpPr>
          <p:spPr>
            <a:xfrm>
              <a:off x="5768023" y="2035490"/>
              <a:ext cx="879897" cy="462310"/>
            </a:xfrm>
            <a:custGeom>
              <a:avLst/>
              <a:gdLst/>
              <a:ahLst/>
              <a:cxnLst/>
              <a:rect l="l" t="t" r="r" b="b"/>
              <a:pathLst>
                <a:path w="13890" h="7298" extrusionOk="0">
                  <a:moveTo>
                    <a:pt x="10450" y="0"/>
                  </a:moveTo>
                  <a:cubicBezTo>
                    <a:pt x="9183" y="1423"/>
                    <a:pt x="8135" y="3401"/>
                    <a:pt x="6648" y="3724"/>
                  </a:cubicBezTo>
                  <a:cubicBezTo>
                    <a:pt x="4941" y="4100"/>
                    <a:pt x="1" y="4500"/>
                    <a:pt x="1" y="4500"/>
                  </a:cubicBezTo>
                  <a:lnTo>
                    <a:pt x="182" y="6608"/>
                  </a:lnTo>
                  <a:cubicBezTo>
                    <a:pt x="182" y="6608"/>
                    <a:pt x="4275" y="7298"/>
                    <a:pt x="6708" y="7298"/>
                  </a:cubicBezTo>
                  <a:cubicBezTo>
                    <a:pt x="7255" y="7298"/>
                    <a:pt x="7718" y="7263"/>
                    <a:pt x="8032" y="7177"/>
                  </a:cubicBezTo>
                  <a:cubicBezTo>
                    <a:pt x="10256" y="6582"/>
                    <a:pt x="13890" y="2755"/>
                    <a:pt x="13890" y="2755"/>
                  </a:cubicBezTo>
                  <a:lnTo>
                    <a:pt x="10450" y="0"/>
                  </a:ln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325;p47"/>
            <p:cNvSpPr/>
            <p:nvPr/>
          </p:nvSpPr>
          <p:spPr>
            <a:xfrm>
              <a:off x="6324278" y="1718438"/>
              <a:ext cx="1089640" cy="911634"/>
            </a:xfrm>
            <a:custGeom>
              <a:avLst/>
              <a:gdLst/>
              <a:ahLst/>
              <a:cxnLst/>
              <a:rect l="l" t="t" r="r" b="b"/>
              <a:pathLst>
                <a:path w="17201" h="14391" extrusionOk="0">
                  <a:moveTo>
                    <a:pt x="7695" y="0"/>
                  </a:moveTo>
                  <a:cubicBezTo>
                    <a:pt x="6816" y="169"/>
                    <a:pt x="5975" y="414"/>
                    <a:pt x="5161" y="776"/>
                  </a:cubicBezTo>
                  <a:lnTo>
                    <a:pt x="5018" y="841"/>
                  </a:lnTo>
                  <a:cubicBezTo>
                    <a:pt x="4320" y="1177"/>
                    <a:pt x="3647" y="1630"/>
                    <a:pt x="3272" y="2212"/>
                  </a:cubicBezTo>
                  <a:cubicBezTo>
                    <a:pt x="3130" y="2445"/>
                    <a:pt x="2988" y="2664"/>
                    <a:pt x="2846" y="2871"/>
                  </a:cubicBezTo>
                  <a:lnTo>
                    <a:pt x="2678" y="3104"/>
                  </a:lnTo>
                  <a:lnTo>
                    <a:pt x="2639" y="3169"/>
                  </a:lnTo>
                  <a:cubicBezTo>
                    <a:pt x="2587" y="3246"/>
                    <a:pt x="2535" y="3311"/>
                    <a:pt x="2497" y="3376"/>
                  </a:cubicBezTo>
                  <a:cubicBezTo>
                    <a:pt x="1242" y="5186"/>
                    <a:pt x="1" y="6647"/>
                    <a:pt x="1" y="6647"/>
                  </a:cubicBezTo>
                  <a:cubicBezTo>
                    <a:pt x="1" y="6647"/>
                    <a:pt x="78" y="6712"/>
                    <a:pt x="208" y="6816"/>
                  </a:cubicBezTo>
                  <a:lnTo>
                    <a:pt x="350" y="6945"/>
                  </a:lnTo>
                  <a:cubicBezTo>
                    <a:pt x="945" y="7436"/>
                    <a:pt x="2199" y="8432"/>
                    <a:pt x="3337" y="9001"/>
                  </a:cubicBezTo>
                  <a:lnTo>
                    <a:pt x="3570" y="9105"/>
                  </a:lnTo>
                  <a:cubicBezTo>
                    <a:pt x="3609" y="9117"/>
                    <a:pt x="3609" y="9130"/>
                    <a:pt x="3673" y="9156"/>
                  </a:cubicBezTo>
                  <a:cubicBezTo>
                    <a:pt x="3725" y="9182"/>
                    <a:pt x="3790" y="9195"/>
                    <a:pt x="3841" y="9221"/>
                  </a:cubicBezTo>
                  <a:cubicBezTo>
                    <a:pt x="3971" y="9273"/>
                    <a:pt x="4113" y="9324"/>
                    <a:pt x="4242" y="9350"/>
                  </a:cubicBezTo>
                  <a:lnTo>
                    <a:pt x="4630" y="8833"/>
                  </a:lnTo>
                  <a:lnTo>
                    <a:pt x="4785" y="8626"/>
                  </a:lnTo>
                  <a:lnTo>
                    <a:pt x="5186" y="8083"/>
                  </a:lnTo>
                  <a:cubicBezTo>
                    <a:pt x="5186" y="8225"/>
                    <a:pt x="5199" y="8367"/>
                    <a:pt x="5212" y="8523"/>
                  </a:cubicBezTo>
                  <a:cubicBezTo>
                    <a:pt x="5212" y="8574"/>
                    <a:pt x="5225" y="8626"/>
                    <a:pt x="5225" y="8678"/>
                  </a:cubicBezTo>
                  <a:cubicBezTo>
                    <a:pt x="5355" y="9893"/>
                    <a:pt x="5561" y="11096"/>
                    <a:pt x="5859" y="12286"/>
                  </a:cubicBezTo>
                  <a:cubicBezTo>
                    <a:pt x="5872" y="12350"/>
                    <a:pt x="5885" y="12402"/>
                    <a:pt x="5898" y="12454"/>
                  </a:cubicBezTo>
                  <a:cubicBezTo>
                    <a:pt x="6156" y="13540"/>
                    <a:pt x="6389" y="14329"/>
                    <a:pt x="6389" y="14329"/>
                  </a:cubicBezTo>
                  <a:cubicBezTo>
                    <a:pt x="6891" y="14367"/>
                    <a:pt x="7393" y="14391"/>
                    <a:pt x="7894" y="14391"/>
                  </a:cubicBezTo>
                  <a:cubicBezTo>
                    <a:pt x="8078" y="14391"/>
                    <a:pt x="8262" y="14388"/>
                    <a:pt x="8445" y="14381"/>
                  </a:cubicBezTo>
                  <a:lnTo>
                    <a:pt x="8613" y="14381"/>
                  </a:lnTo>
                  <a:cubicBezTo>
                    <a:pt x="10023" y="14316"/>
                    <a:pt x="11433" y="14032"/>
                    <a:pt x="12765" y="13540"/>
                  </a:cubicBezTo>
                  <a:cubicBezTo>
                    <a:pt x="12816" y="13527"/>
                    <a:pt x="12868" y="13501"/>
                    <a:pt x="12907" y="13488"/>
                  </a:cubicBezTo>
                  <a:cubicBezTo>
                    <a:pt x="13877" y="13113"/>
                    <a:pt x="14782" y="12622"/>
                    <a:pt x="15622" y="12014"/>
                  </a:cubicBezTo>
                  <a:lnTo>
                    <a:pt x="15765" y="11911"/>
                  </a:lnTo>
                  <a:cubicBezTo>
                    <a:pt x="16295" y="11523"/>
                    <a:pt x="16773" y="11070"/>
                    <a:pt x="17200" y="10566"/>
                  </a:cubicBezTo>
                  <a:lnTo>
                    <a:pt x="16360" y="9906"/>
                  </a:lnTo>
                  <a:lnTo>
                    <a:pt x="16204" y="9777"/>
                  </a:lnTo>
                  <a:lnTo>
                    <a:pt x="14911" y="8755"/>
                  </a:lnTo>
                  <a:lnTo>
                    <a:pt x="14847" y="8691"/>
                  </a:lnTo>
                  <a:cubicBezTo>
                    <a:pt x="14859" y="8665"/>
                    <a:pt x="14859" y="8639"/>
                    <a:pt x="14872" y="8613"/>
                  </a:cubicBezTo>
                  <a:cubicBezTo>
                    <a:pt x="15170" y="7798"/>
                    <a:pt x="15390" y="6958"/>
                    <a:pt x="15519" y="6104"/>
                  </a:cubicBezTo>
                  <a:cubicBezTo>
                    <a:pt x="15532" y="6065"/>
                    <a:pt x="15545" y="6001"/>
                    <a:pt x="15545" y="5949"/>
                  </a:cubicBezTo>
                  <a:cubicBezTo>
                    <a:pt x="15674" y="5044"/>
                    <a:pt x="15648" y="4139"/>
                    <a:pt x="15480" y="3246"/>
                  </a:cubicBezTo>
                  <a:cubicBezTo>
                    <a:pt x="15467" y="3195"/>
                    <a:pt x="15454" y="3143"/>
                    <a:pt x="15441" y="3091"/>
                  </a:cubicBezTo>
                  <a:cubicBezTo>
                    <a:pt x="15144" y="1876"/>
                    <a:pt x="14523" y="1061"/>
                    <a:pt x="13877" y="699"/>
                  </a:cubicBezTo>
                  <a:lnTo>
                    <a:pt x="13786" y="647"/>
                  </a:lnTo>
                  <a:cubicBezTo>
                    <a:pt x="13709" y="608"/>
                    <a:pt x="13618" y="582"/>
                    <a:pt x="13540" y="544"/>
                  </a:cubicBezTo>
                  <a:cubicBezTo>
                    <a:pt x="13127" y="388"/>
                    <a:pt x="12713" y="272"/>
                    <a:pt x="12273" y="220"/>
                  </a:cubicBezTo>
                  <a:lnTo>
                    <a:pt x="12105" y="207"/>
                  </a:lnTo>
                  <a:cubicBezTo>
                    <a:pt x="11751" y="170"/>
                    <a:pt x="11397" y="150"/>
                    <a:pt x="11045" y="150"/>
                  </a:cubicBezTo>
                  <a:cubicBezTo>
                    <a:pt x="10793" y="150"/>
                    <a:pt x="10543" y="160"/>
                    <a:pt x="10295" y="181"/>
                  </a:cubicBezTo>
                  <a:lnTo>
                    <a:pt x="8911" y="91"/>
                  </a:lnTo>
                  <a:lnTo>
                    <a:pt x="8756" y="78"/>
                  </a:lnTo>
                  <a:lnTo>
                    <a:pt x="7695"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326;p47"/>
            <p:cNvSpPr/>
            <p:nvPr/>
          </p:nvSpPr>
          <p:spPr>
            <a:xfrm>
              <a:off x="6337391" y="1723316"/>
              <a:ext cx="1024076" cy="906123"/>
            </a:xfrm>
            <a:custGeom>
              <a:avLst/>
              <a:gdLst/>
              <a:ahLst/>
              <a:cxnLst/>
              <a:rect l="l" t="t" r="r" b="b"/>
              <a:pathLst>
                <a:path w="16166" h="14304" extrusionOk="0">
                  <a:moveTo>
                    <a:pt x="12144" y="854"/>
                  </a:moveTo>
                  <a:cubicBezTo>
                    <a:pt x="12441" y="1721"/>
                    <a:pt x="12726" y="2587"/>
                    <a:pt x="12997" y="3454"/>
                  </a:cubicBezTo>
                  <a:cubicBezTo>
                    <a:pt x="11937" y="3674"/>
                    <a:pt x="10889" y="3894"/>
                    <a:pt x="9842" y="4126"/>
                  </a:cubicBezTo>
                  <a:cubicBezTo>
                    <a:pt x="9596" y="3247"/>
                    <a:pt x="9350" y="2368"/>
                    <a:pt x="9118" y="1501"/>
                  </a:cubicBezTo>
                  <a:cubicBezTo>
                    <a:pt x="10113" y="1268"/>
                    <a:pt x="11135" y="1048"/>
                    <a:pt x="12144" y="854"/>
                  </a:cubicBezTo>
                  <a:close/>
                  <a:moveTo>
                    <a:pt x="8962" y="1527"/>
                  </a:moveTo>
                  <a:cubicBezTo>
                    <a:pt x="9195" y="2406"/>
                    <a:pt x="9441" y="3286"/>
                    <a:pt x="9687" y="4165"/>
                  </a:cubicBezTo>
                  <a:cubicBezTo>
                    <a:pt x="8393" y="4450"/>
                    <a:pt x="7100" y="4773"/>
                    <a:pt x="5820" y="5096"/>
                  </a:cubicBezTo>
                  <a:cubicBezTo>
                    <a:pt x="5626" y="4217"/>
                    <a:pt x="5445" y="3337"/>
                    <a:pt x="5277" y="2445"/>
                  </a:cubicBezTo>
                  <a:cubicBezTo>
                    <a:pt x="6505" y="2122"/>
                    <a:pt x="7734" y="1811"/>
                    <a:pt x="8962" y="1527"/>
                  </a:cubicBezTo>
                  <a:close/>
                  <a:moveTo>
                    <a:pt x="5122" y="2497"/>
                  </a:moveTo>
                  <a:cubicBezTo>
                    <a:pt x="5290" y="3376"/>
                    <a:pt x="5471" y="4256"/>
                    <a:pt x="5665" y="5135"/>
                  </a:cubicBezTo>
                  <a:cubicBezTo>
                    <a:pt x="5031" y="5303"/>
                    <a:pt x="4410" y="5471"/>
                    <a:pt x="3777" y="5639"/>
                  </a:cubicBezTo>
                  <a:lnTo>
                    <a:pt x="3078" y="5846"/>
                  </a:lnTo>
                  <a:cubicBezTo>
                    <a:pt x="2962" y="5238"/>
                    <a:pt x="2859" y="4644"/>
                    <a:pt x="2768" y="4036"/>
                  </a:cubicBezTo>
                  <a:cubicBezTo>
                    <a:pt x="2716" y="3751"/>
                    <a:pt x="2690" y="3480"/>
                    <a:pt x="2665" y="3195"/>
                  </a:cubicBezTo>
                  <a:cubicBezTo>
                    <a:pt x="3479" y="2949"/>
                    <a:pt x="4307" y="2717"/>
                    <a:pt x="5122" y="2497"/>
                  </a:cubicBezTo>
                  <a:close/>
                  <a:moveTo>
                    <a:pt x="13036" y="3596"/>
                  </a:moveTo>
                  <a:cubicBezTo>
                    <a:pt x="13321" y="4475"/>
                    <a:pt x="13592" y="5355"/>
                    <a:pt x="13851" y="6234"/>
                  </a:cubicBezTo>
                  <a:cubicBezTo>
                    <a:pt x="12790" y="6493"/>
                    <a:pt x="11743" y="6751"/>
                    <a:pt x="10682" y="7010"/>
                  </a:cubicBezTo>
                  <a:cubicBezTo>
                    <a:pt x="10411" y="6105"/>
                    <a:pt x="10139" y="5187"/>
                    <a:pt x="9881" y="4281"/>
                  </a:cubicBezTo>
                  <a:cubicBezTo>
                    <a:pt x="10941" y="4036"/>
                    <a:pt x="11989" y="3816"/>
                    <a:pt x="13036" y="3596"/>
                  </a:cubicBezTo>
                  <a:close/>
                  <a:moveTo>
                    <a:pt x="9738" y="4320"/>
                  </a:moveTo>
                  <a:cubicBezTo>
                    <a:pt x="9997" y="5238"/>
                    <a:pt x="10256" y="6144"/>
                    <a:pt x="10527" y="7062"/>
                  </a:cubicBezTo>
                  <a:cubicBezTo>
                    <a:pt x="9195" y="7385"/>
                    <a:pt x="7863" y="7721"/>
                    <a:pt x="6531" y="8058"/>
                  </a:cubicBezTo>
                  <a:cubicBezTo>
                    <a:pt x="6286" y="7127"/>
                    <a:pt x="6066" y="6195"/>
                    <a:pt x="5859" y="5264"/>
                  </a:cubicBezTo>
                  <a:cubicBezTo>
                    <a:pt x="7139" y="4928"/>
                    <a:pt x="8432" y="4618"/>
                    <a:pt x="9738" y="4320"/>
                  </a:cubicBezTo>
                  <a:close/>
                  <a:moveTo>
                    <a:pt x="5704" y="5303"/>
                  </a:moveTo>
                  <a:cubicBezTo>
                    <a:pt x="5910" y="6234"/>
                    <a:pt x="6143" y="7165"/>
                    <a:pt x="6376" y="8096"/>
                  </a:cubicBezTo>
                  <a:lnTo>
                    <a:pt x="5018" y="8433"/>
                  </a:lnTo>
                  <a:lnTo>
                    <a:pt x="4591" y="8549"/>
                  </a:lnTo>
                  <a:lnTo>
                    <a:pt x="4229" y="8640"/>
                  </a:lnTo>
                  <a:lnTo>
                    <a:pt x="3596" y="8795"/>
                  </a:lnTo>
                  <a:cubicBezTo>
                    <a:pt x="3570" y="8614"/>
                    <a:pt x="3531" y="8433"/>
                    <a:pt x="3492" y="8252"/>
                  </a:cubicBezTo>
                  <a:cubicBezTo>
                    <a:pt x="3363" y="7502"/>
                    <a:pt x="3234" y="6751"/>
                    <a:pt x="3104" y="6001"/>
                  </a:cubicBezTo>
                  <a:cubicBezTo>
                    <a:pt x="3958" y="5756"/>
                    <a:pt x="4824" y="5523"/>
                    <a:pt x="5704" y="5303"/>
                  </a:cubicBezTo>
                  <a:close/>
                  <a:moveTo>
                    <a:pt x="13890" y="6389"/>
                  </a:moveTo>
                  <a:cubicBezTo>
                    <a:pt x="14239" y="7579"/>
                    <a:pt x="14575" y="8756"/>
                    <a:pt x="14898" y="9946"/>
                  </a:cubicBezTo>
                  <a:cubicBezTo>
                    <a:pt x="13864" y="10166"/>
                    <a:pt x="12829" y="10398"/>
                    <a:pt x="11807" y="10644"/>
                  </a:cubicBezTo>
                  <a:cubicBezTo>
                    <a:pt x="11432" y="9493"/>
                    <a:pt x="11083" y="8329"/>
                    <a:pt x="10734" y="7165"/>
                  </a:cubicBezTo>
                  <a:cubicBezTo>
                    <a:pt x="11782" y="6907"/>
                    <a:pt x="12842" y="6648"/>
                    <a:pt x="13890" y="6389"/>
                  </a:cubicBezTo>
                  <a:close/>
                  <a:moveTo>
                    <a:pt x="10579" y="7204"/>
                  </a:moveTo>
                  <a:cubicBezTo>
                    <a:pt x="10928" y="8368"/>
                    <a:pt x="11277" y="9519"/>
                    <a:pt x="11652" y="10683"/>
                  </a:cubicBezTo>
                  <a:cubicBezTo>
                    <a:pt x="10281" y="11006"/>
                    <a:pt x="8924" y="11342"/>
                    <a:pt x="7566" y="11704"/>
                  </a:cubicBezTo>
                  <a:cubicBezTo>
                    <a:pt x="7204" y="10553"/>
                    <a:pt x="6867" y="9390"/>
                    <a:pt x="6570" y="8213"/>
                  </a:cubicBezTo>
                  <a:cubicBezTo>
                    <a:pt x="7902" y="7877"/>
                    <a:pt x="9234" y="7540"/>
                    <a:pt x="10579" y="7204"/>
                  </a:cubicBezTo>
                  <a:close/>
                  <a:moveTo>
                    <a:pt x="8549" y="1"/>
                  </a:moveTo>
                  <a:lnTo>
                    <a:pt x="8549" y="1"/>
                  </a:lnTo>
                  <a:cubicBezTo>
                    <a:pt x="8665" y="467"/>
                    <a:pt x="8794" y="919"/>
                    <a:pt x="8911" y="1385"/>
                  </a:cubicBezTo>
                  <a:cubicBezTo>
                    <a:pt x="7682" y="1669"/>
                    <a:pt x="6467" y="1980"/>
                    <a:pt x="5238" y="2303"/>
                  </a:cubicBezTo>
                  <a:cubicBezTo>
                    <a:pt x="5148" y="1773"/>
                    <a:pt x="5044" y="1242"/>
                    <a:pt x="4966" y="699"/>
                  </a:cubicBezTo>
                  <a:lnTo>
                    <a:pt x="4811" y="777"/>
                  </a:lnTo>
                  <a:cubicBezTo>
                    <a:pt x="4902" y="1294"/>
                    <a:pt x="4992" y="1824"/>
                    <a:pt x="5096" y="2342"/>
                  </a:cubicBezTo>
                  <a:cubicBezTo>
                    <a:pt x="4281" y="2562"/>
                    <a:pt x="3466" y="2794"/>
                    <a:pt x="2652" y="3040"/>
                  </a:cubicBezTo>
                  <a:lnTo>
                    <a:pt x="2639" y="2807"/>
                  </a:lnTo>
                  <a:lnTo>
                    <a:pt x="2471" y="3040"/>
                  </a:lnTo>
                  <a:lnTo>
                    <a:pt x="2471" y="3092"/>
                  </a:lnTo>
                  <a:cubicBezTo>
                    <a:pt x="2458" y="3092"/>
                    <a:pt x="2445" y="3092"/>
                    <a:pt x="2432" y="3105"/>
                  </a:cubicBezTo>
                  <a:cubicBezTo>
                    <a:pt x="2380" y="3169"/>
                    <a:pt x="2328" y="3247"/>
                    <a:pt x="2290" y="3312"/>
                  </a:cubicBezTo>
                  <a:lnTo>
                    <a:pt x="2496" y="3247"/>
                  </a:lnTo>
                  <a:cubicBezTo>
                    <a:pt x="2535" y="3622"/>
                    <a:pt x="2587" y="3984"/>
                    <a:pt x="2639" y="4346"/>
                  </a:cubicBezTo>
                  <a:cubicBezTo>
                    <a:pt x="2729" y="4863"/>
                    <a:pt x="2820" y="5381"/>
                    <a:pt x="2910" y="5898"/>
                  </a:cubicBezTo>
                  <a:cubicBezTo>
                    <a:pt x="1940" y="6170"/>
                    <a:pt x="970" y="6454"/>
                    <a:pt x="1" y="6751"/>
                  </a:cubicBezTo>
                  <a:lnTo>
                    <a:pt x="143" y="6868"/>
                  </a:lnTo>
                  <a:cubicBezTo>
                    <a:pt x="1074" y="6583"/>
                    <a:pt x="2005" y="6312"/>
                    <a:pt x="2936" y="6053"/>
                  </a:cubicBezTo>
                  <a:cubicBezTo>
                    <a:pt x="3065" y="6803"/>
                    <a:pt x="3208" y="7553"/>
                    <a:pt x="3337" y="8303"/>
                  </a:cubicBezTo>
                  <a:cubicBezTo>
                    <a:pt x="3363" y="8484"/>
                    <a:pt x="3402" y="8665"/>
                    <a:pt x="3428" y="8846"/>
                  </a:cubicBezTo>
                  <a:lnTo>
                    <a:pt x="3130" y="8924"/>
                  </a:lnTo>
                  <a:lnTo>
                    <a:pt x="3363" y="9040"/>
                  </a:lnTo>
                  <a:cubicBezTo>
                    <a:pt x="3402" y="9040"/>
                    <a:pt x="3428" y="9015"/>
                    <a:pt x="3453" y="9015"/>
                  </a:cubicBezTo>
                  <a:lnTo>
                    <a:pt x="3466" y="9079"/>
                  </a:lnTo>
                  <a:cubicBezTo>
                    <a:pt x="3531" y="9105"/>
                    <a:pt x="3583" y="9131"/>
                    <a:pt x="3647" y="9157"/>
                  </a:cubicBezTo>
                  <a:cubicBezTo>
                    <a:pt x="3634" y="9092"/>
                    <a:pt x="3622" y="9028"/>
                    <a:pt x="3609" y="8976"/>
                  </a:cubicBezTo>
                  <a:lnTo>
                    <a:pt x="4423" y="8756"/>
                  </a:lnTo>
                  <a:lnTo>
                    <a:pt x="5018" y="8614"/>
                  </a:lnTo>
                  <a:lnTo>
                    <a:pt x="6402" y="8252"/>
                  </a:lnTo>
                  <a:cubicBezTo>
                    <a:pt x="6712" y="9428"/>
                    <a:pt x="7049" y="10592"/>
                    <a:pt x="7398" y="11756"/>
                  </a:cubicBezTo>
                  <a:cubicBezTo>
                    <a:pt x="6816" y="11911"/>
                    <a:pt x="6234" y="12067"/>
                    <a:pt x="5639" y="12222"/>
                  </a:cubicBezTo>
                  <a:cubicBezTo>
                    <a:pt x="5652" y="12286"/>
                    <a:pt x="5665" y="12338"/>
                    <a:pt x="5678" y="12390"/>
                  </a:cubicBezTo>
                  <a:cubicBezTo>
                    <a:pt x="6273" y="12222"/>
                    <a:pt x="6855" y="12067"/>
                    <a:pt x="7449" y="11898"/>
                  </a:cubicBezTo>
                  <a:cubicBezTo>
                    <a:pt x="7695" y="12713"/>
                    <a:pt x="7954" y="13515"/>
                    <a:pt x="8238" y="14304"/>
                  </a:cubicBezTo>
                  <a:lnTo>
                    <a:pt x="8393" y="14304"/>
                  </a:lnTo>
                  <a:cubicBezTo>
                    <a:pt x="8122" y="13502"/>
                    <a:pt x="7850" y="12687"/>
                    <a:pt x="7605" y="11873"/>
                  </a:cubicBezTo>
                  <a:cubicBezTo>
                    <a:pt x="8962" y="11510"/>
                    <a:pt x="10320" y="11174"/>
                    <a:pt x="11691" y="10838"/>
                  </a:cubicBezTo>
                  <a:cubicBezTo>
                    <a:pt x="11976" y="11717"/>
                    <a:pt x="12260" y="12597"/>
                    <a:pt x="12545" y="13476"/>
                  </a:cubicBezTo>
                  <a:cubicBezTo>
                    <a:pt x="12596" y="13463"/>
                    <a:pt x="12648" y="13437"/>
                    <a:pt x="12700" y="13424"/>
                  </a:cubicBezTo>
                  <a:cubicBezTo>
                    <a:pt x="12402" y="12545"/>
                    <a:pt x="12118" y="11679"/>
                    <a:pt x="11846" y="10812"/>
                  </a:cubicBezTo>
                  <a:cubicBezTo>
                    <a:pt x="12868" y="10566"/>
                    <a:pt x="13890" y="10321"/>
                    <a:pt x="14924" y="10101"/>
                  </a:cubicBezTo>
                  <a:cubicBezTo>
                    <a:pt x="15092" y="10722"/>
                    <a:pt x="15247" y="11342"/>
                    <a:pt x="15403" y="11950"/>
                  </a:cubicBezTo>
                  <a:lnTo>
                    <a:pt x="15545" y="11847"/>
                  </a:lnTo>
                  <a:cubicBezTo>
                    <a:pt x="15403" y="11252"/>
                    <a:pt x="15247" y="10670"/>
                    <a:pt x="15092" y="10075"/>
                  </a:cubicBezTo>
                  <a:cubicBezTo>
                    <a:pt x="15441" y="9984"/>
                    <a:pt x="15803" y="9907"/>
                    <a:pt x="16166" y="9829"/>
                  </a:cubicBezTo>
                  <a:lnTo>
                    <a:pt x="16010" y="9713"/>
                  </a:lnTo>
                  <a:lnTo>
                    <a:pt x="15053" y="9907"/>
                  </a:lnTo>
                  <a:cubicBezTo>
                    <a:pt x="14937" y="9506"/>
                    <a:pt x="14834" y="9092"/>
                    <a:pt x="14717" y="8678"/>
                  </a:cubicBezTo>
                  <a:cubicBezTo>
                    <a:pt x="14704" y="8640"/>
                    <a:pt x="14691" y="8588"/>
                    <a:pt x="14678" y="8536"/>
                  </a:cubicBezTo>
                  <a:cubicBezTo>
                    <a:pt x="14471" y="7812"/>
                    <a:pt x="14265" y="7075"/>
                    <a:pt x="14045" y="6351"/>
                  </a:cubicBezTo>
                  <a:lnTo>
                    <a:pt x="15325" y="6040"/>
                  </a:lnTo>
                  <a:cubicBezTo>
                    <a:pt x="15325" y="5988"/>
                    <a:pt x="15338" y="5924"/>
                    <a:pt x="15338" y="5885"/>
                  </a:cubicBezTo>
                  <a:lnTo>
                    <a:pt x="15338" y="5885"/>
                  </a:lnTo>
                  <a:lnTo>
                    <a:pt x="14006" y="6208"/>
                  </a:lnTo>
                  <a:cubicBezTo>
                    <a:pt x="13734" y="5329"/>
                    <a:pt x="13476" y="4450"/>
                    <a:pt x="13191" y="3570"/>
                  </a:cubicBezTo>
                  <a:cubicBezTo>
                    <a:pt x="13851" y="3441"/>
                    <a:pt x="14510" y="3312"/>
                    <a:pt x="15170" y="3195"/>
                  </a:cubicBezTo>
                  <a:lnTo>
                    <a:pt x="15260" y="3169"/>
                  </a:lnTo>
                  <a:cubicBezTo>
                    <a:pt x="15260" y="3131"/>
                    <a:pt x="15247" y="3079"/>
                    <a:pt x="15234" y="3027"/>
                  </a:cubicBezTo>
                  <a:cubicBezTo>
                    <a:pt x="14536" y="3156"/>
                    <a:pt x="13838" y="3286"/>
                    <a:pt x="13139" y="3428"/>
                  </a:cubicBezTo>
                  <a:cubicBezTo>
                    <a:pt x="12868" y="2562"/>
                    <a:pt x="12583" y="1695"/>
                    <a:pt x="12299" y="829"/>
                  </a:cubicBezTo>
                  <a:cubicBezTo>
                    <a:pt x="12726" y="738"/>
                    <a:pt x="13152" y="661"/>
                    <a:pt x="13579" y="583"/>
                  </a:cubicBezTo>
                  <a:cubicBezTo>
                    <a:pt x="13502" y="544"/>
                    <a:pt x="13411" y="505"/>
                    <a:pt x="13333" y="467"/>
                  </a:cubicBezTo>
                  <a:cubicBezTo>
                    <a:pt x="12971" y="531"/>
                    <a:pt x="12609" y="609"/>
                    <a:pt x="12247" y="673"/>
                  </a:cubicBezTo>
                  <a:cubicBezTo>
                    <a:pt x="12182" y="492"/>
                    <a:pt x="12131" y="324"/>
                    <a:pt x="12066" y="143"/>
                  </a:cubicBezTo>
                  <a:lnTo>
                    <a:pt x="11885" y="117"/>
                  </a:lnTo>
                  <a:lnTo>
                    <a:pt x="11885" y="117"/>
                  </a:lnTo>
                  <a:cubicBezTo>
                    <a:pt x="11963" y="311"/>
                    <a:pt x="12027" y="505"/>
                    <a:pt x="12092" y="699"/>
                  </a:cubicBezTo>
                  <a:cubicBezTo>
                    <a:pt x="11070" y="906"/>
                    <a:pt x="10062" y="1113"/>
                    <a:pt x="9066" y="1346"/>
                  </a:cubicBezTo>
                  <a:cubicBezTo>
                    <a:pt x="8950" y="906"/>
                    <a:pt x="8820" y="467"/>
                    <a:pt x="8704" y="14"/>
                  </a:cubicBezTo>
                  <a:lnTo>
                    <a:pt x="8549"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327;p47"/>
            <p:cNvSpPr/>
            <p:nvPr/>
          </p:nvSpPr>
          <p:spPr>
            <a:xfrm>
              <a:off x="6652798" y="1930587"/>
              <a:ext cx="761120" cy="700053"/>
            </a:xfrm>
            <a:custGeom>
              <a:avLst/>
              <a:gdLst/>
              <a:ahLst/>
              <a:cxnLst/>
              <a:rect l="l" t="t" r="r" b="b"/>
              <a:pathLst>
                <a:path w="12015" h="11051" extrusionOk="0">
                  <a:moveTo>
                    <a:pt x="6790" y="1"/>
                  </a:moveTo>
                  <a:lnTo>
                    <a:pt x="6790" y="1"/>
                  </a:lnTo>
                  <a:cubicBezTo>
                    <a:pt x="6789" y="1"/>
                    <a:pt x="4578" y="4307"/>
                    <a:pt x="0" y="4734"/>
                  </a:cubicBezTo>
                  <a:cubicBezTo>
                    <a:pt x="78" y="7178"/>
                    <a:pt x="1190" y="10993"/>
                    <a:pt x="1190" y="10993"/>
                  </a:cubicBezTo>
                  <a:cubicBezTo>
                    <a:pt x="1676" y="11032"/>
                    <a:pt x="2145" y="11051"/>
                    <a:pt x="2596" y="11051"/>
                  </a:cubicBezTo>
                  <a:cubicBezTo>
                    <a:pt x="9108" y="11051"/>
                    <a:pt x="12014" y="7217"/>
                    <a:pt x="12014" y="7217"/>
                  </a:cubicBezTo>
                  <a:lnTo>
                    <a:pt x="9661" y="5342"/>
                  </a:lnTo>
                  <a:lnTo>
                    <a:pt x="6221" y="2587"/>
                  </a:lnTo>
                  <a:cubicBezTo>
                    <a:pt x="6479" y="1747"/>
                    <a:pt x="6673" y="880"/>
                    <a:pt x="6790" y="1"/>
                  </a:cubicBezTo>
                  <a:close/>
                </a:path>
              </a:pathLst>
            </a:custGeom>
            <a:solidFill>
              <a:srgbClr val="2A184D">
                <a:alpha val="370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328;p47"/>
            <p:cNvSpPr/>
            <p:nvPr/>
          </p:nvSpPr>
          <p:spPr>
            <a:xfrm>
              <a:off x="5446915" y="2151795"/>
              <a:ext cx="342520" cy="717664"/>
            </a:xfrm>
            <a:custGeom>
              <a:avLst/>
              <a:gdLst/>
              <a:ahLst/>
              <a:cxnLst/>
              <a:rect l="l" t="t" r="r" b="b"/>
              <a:pathLst>
                <a:path w="5407" h="11329" extrusionOk="0">
                  <a:moveTo>
                    <a:pt x="1489" y="0"/>
                  </a:moveTo>
                  <a:cubicBezTo>
                    <a:pt x="1488" y="0"/>
                    <a:pt x="1488" y="0"/>
                    <a:pt x="1488" y="0"/>
                  </a:cubicBezTo>
                  <a:cubicBezTo>
                    <a:pt x="1333" y="26"/>
                    <a:pt x="1" y="531"/>
                    <a:pt x="1" y="531"/>
                  </a:cubicBezTo>
                  <a:lnTo>
                    <a:pt x="4553" y="11329"/>
                  </a:lnTo>
                  <a:cubicBezTo>
                    <a:pt x="4889" y="11161"/>
                    <a:pt x="5406" y="10385"/>
                    <a:pt x="5406" y="10385"/>
                  </a:cubicBezTo>
                  <a:cubicBezTo>
                    <a:pt x="5406" y="10385"/>
                    <a:pt x="1644" y="0"/>
                    <a:pt x="1489"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329;p47"/>
            <p:cNvSpPr/>
            <p:nvPr/>
          </p:nvSpPr>
          <p:spPr>
            <a:xfrm>
              <a:off x="5452680" y="2127090"/>
              <a:ext cx="498925" cy="715383"/>
            </a:xfrm>
            <a:custGeom>
              <a:avLst/>
              <a:gdLst/>
              <a:ahLst/>
              <a:cxnLst/>
              <a:rect l="l" t="t" r="r" b="b"/>
              <a:pathLst>
                <a:path w="7876" h="11293" extrusionOk="0">
                  <a:moveTo>
                    <a:pt x="5705" y="1"/>
                  </a:moveTo>
                  <a:cubicBezTo>
                    <a:pt x="4981" y="1"/>
                    <a:pt x="4257" y="65"/>
                    <a:pt x="3543" y="196"/>
                  </a:cubicBezTo>
                  <a:cubicBezTo>
                    <a:pt x="2250" y="455"/>
                    <a:pt x="1035" y="1024"/>
                    <a:pt x="0" y="1852"/>
                  </a:cubicBezTo>
                  <a:lnTo>
                    <a:pt x="4048" y="11292"/>
                  </a:lnTo>
                  <a:cubicBezTo>
                    <a:pt x="4048" y="11292"/>
                    <a:pt x="5496" y="10415"/>
                    <a:pt x="6877" y="10415"/>
                  </a:cubicBezTo>
                  <a:cubicBezTo>
                    <a:pt x="7222" y="10415"/>
                    <a:pt x="7563" y="10470"/>
                    <a:pt x="7876" y="10607"/>
                  </a:cubicBezTo>
                  <a:lnTo>
                    <a:pt x="7811" y="183"/>
                  </a:lnTo>
                  <a:cubicBezTo>
                    <a:pt x="7115" y="62"/>
                    <a:pt x="6410" y="1"/>
                    <a:pt x="570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330;p47"/>
            <p:cNvSpPr/>
            <p:nvPr/>
          </p:nvSpPr>
          <p:spPr>
            <a:xfrm>
              <a:off x="5493602" y="2229586"/>
              <a:ext cx="249082" cy="566960"/>
            </a:xfrm>
            <a:custGeom>
              <a:avLst/>
              <a:gdLst/>
              <a:ahLst/>
              <a:cxnLst/>
              <a:rect l="l" t="t" r="r" b="b"/>
              <a:pathLst>
                <a:path w="3932" h="8950" extrusionOk="0">
                  <a:moveTo>
                    <a:pt x="1" y="1"/>
                  </a:moveTo>
                  <a:cubicBezTo>
                    <a:pt x="1" y="2"/>
                    <a:pt x="2018" y="5394"/>
                    <a:pt x="3932" y="8950"/>
                  </a:cubicBezTo>
                  <a:cubicBezTo>
                    <a:pt x="3932" y="8950"/>
                    <a:pt x="1501" y="2135"/>
                    <a:pt x="1" y="1"/>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331;p47"/>
            <p:cNvSpPr/>
            <p:nvPr/>
          </p:nvSpPr>
          <p:spPr>
            <a:xfrm>
              <a:off x="5590270" y="2191134"/>
              <a:ext cx="208160" cy="584951"/>
            </a:xfrm>
            <a:custGeom>
              <a:avLst/>
              <a:gdLst/>
              <a:ahLst/>
              <a:cxnLst/>
              <a:rect l="l" t="t" r="r" b="b"/>
              <a:pathLst>
                <a:path w="3286" h="9234" extrusionOk="0">
                  <a:moveTo>
                    <a:pt x="1" y="0"/>
                  </a:moveTo>
                  <a:cubicBezTo>
                    <a:pt x="1" y="1"/>
                    <a:pt x="1630" y="5548"/>
                    <a:pt x="3285" y="9234"/>
                  </a:cubicBezTo>
                  <a:cubicBezTo>
                    <a:pt x="3285" y="9234"/>
                    <a:pt x="1346" y="2237"/>
                    <a:pt x="1"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332;p47"/>
            <p:cNvSpPr/>
            <p:nvPr/>
          </p:nvSpPr>
          <p:spPr>
            <a:xfrm>
              <a:off x="5729572" y="2168202"/>
              <a:ext cx="112252" cy="612000"/>
            </a:xfrm>
            <a:custGeom>
              <a:avLst/>
              <a:gdLst/>
              <a:ahLst/>
              <a:cxnLst/>
              <a:rect l="l" t="t" r="r" b="b"/>
              <a:pathLst>
                <a:path w="1772" h="9661" extrusionOk="0">
                  <a:moveTo>
                    <a:pt x="0" y="0"/>
                  </a:moveTo>
                  <a:cubicBezTo>
                    <a:pt x="0" y="1"/>
                    <a:pt x="724" y="5729"/>
                    <a:pt x="1772" y="9660"/>
                  </a:cubicBezTo>
                  <a:cubicBezTo>
                    <a:pt x="1772" y="9660"/>
                    <a:pt x="970" y="2444"/>
                    <a:pt x="0"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333;p47"/>
            <p:cNvSpPr/>
            <p:nvPr/>
          </p:nvSpPr>
          <p:spPr>
            <a:xfrm>
              <a:off x="5854873" y="2141153"/>
              <a:ext cx="45103" cy="621819"/>
            </a:xfrm>
            <a:custGeom>
              <a:avLst/>
              <a:gdLst/>
              <a:ahLst/>
              <a:cxnLst/>
              <a:rect l="l" t="t" r="r" b="b"/>
              <a:pathLst>
                <a:path w="712" h="9816" extrusionOk="0">
                  <a:moveTo>
                    <a:pt x="91" y="0"/>
                  </a:moveTo>
                  <a:cubicBezTo>
                    <a:pt x="91" y="1"/>
                    <a:pt x="1" y="5781"/>
                    <a:pt x="492" y="9816"/>
                  </a:cubicBezTo>
                  <a:cubicBezTo>
                    <a:pt x="492" y="9816"/>
                    <a:pt x="712" y="2574"/>
                    <a:pt x="91"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1334;p47"/>
            <p:cNvSpPr/>
            <p:nvPr/>
          </p:nvSpPr>
          <p:spPr>
            <a:xfrm>
              <a:off x="5915496" y="2066594"/>
              <a:ext cx="234386" cy="802866"/>
            </a:xfrm>
            <a:custGeom>
              <a:avLst/>
              <a:gdLst/>
              <a:ahLst/>
              <a:cxnLst/>
              <a:rect l="l" t="t" r="r" b="b"/>
              <a:pathLst>
                <a:path w="3700" h="12674" extrusionOk="0">
                  <a:moveTo>
                    <a:pt x="3479" y="0"/>
                  </a:moveTo>
                  <a:cubicBezTo>
                    <a:pt x="3479" y="0"/>
                    <a:pt x="945" y="233"/>
                    <a:pt x="1" y="802"/>
                  </a:cubicBezTo>
                  <a:cubicBezTo>
                    <a:pt x="1" y="802"/>
                    <a:pt x="26" y="8613"/>
                    <a:pt x="117" y="11691"/>
                  </a:cubicBezTo>
                  <a:cubicBezTo>
                    <a:pt x="1268" y="12169"/>
                    <a:pt x="2471" y="12506"/>
                    <a:pt x="3699" y="12674"/>
                  </a:cubicBezTo>
                  <a:lnTo>
                    <a:pt x="3673" y="11135"/>
                  </a:lnTo>
                  <a:lnTo>
                    <a:pt x="3505" y="1462"/>
                  </a:lnTo>
                  <a:lnTo>
                    <a:pt x="347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1335;p47"/>
            <p:cNvSpPr/>
            <p:nvPr/>
          </p:nvSpPr>
          <p:spPr>
            <a:xfrm>
              <a:off x="6135882" y="2066594"/>
              <a:ext cx="231092" cy="803690"/>
            </a:xfrm>
            <a:custGeom>
              <a:avLst/>
              <a:gdLst/>
              <a:ahLst/>
              <a:cxnLst/>
              <a:rect l="l" t="t" r="r" b="b"/>
              <a:pathLst>
                <a:path w="3648" h="12687" extrusionOk="0">
                  <a:moveTo>
                    <a:pt x="0" y="0"/>
                  </a:moveTo>
                  <a:lnTo>
                    <a:pt x="207" y="12687"/>
                  </a:lnTo>
                  <a:cubicBezTo>
                    <a:pt x="207" y="12687"/>
                    <a:pt x="3350" y="11782"/>
                    <a:pt x="3492" y="11613"/>
                  </a:cubicBezTo>
                  <a:cubicBezTo>
                    <a:pt x="3647" y="11445"/>
                    <a:pt x="2600" y="1966"/>
                    <a:pt x="2444" y="1669"/>
                  </a:cubicBezTo>
                  <a:cubicBezTo>
                    <a:pt x="2289" y="1384"/>
                    <a:pt x="1" y="1"/>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336;p47"/>
            <p:cNvSpPr/>
            <p:nvPr/>
          </p:nvSpPr>
          <p:spPr>
            <a:xfrm>
              <a:off x="5342075" y="2185369"/>
              <a:ext cx="393261" cy="720451"/>
            </a:xfrm>
            <a:custGeom>
              <a:avLst/>
              <a:gdLst/>
              <a:ahLst/>
              <a:cxnLst/>
              <a:rect l="l" t="t" r="r" b="b"/>
              <a:pathLst>
                <a:path w="6208" h="11373" extrusionOk="0">
                  <a:moveTo>
                    <a:pt x="1656" y="1"/>
                  </a:moveTo>
                  <a:cubicBezTo>
                    <a:pt x="1656" y="1"/>
                    <a:pt x="0" y="1152"/>
                    <a:pt x="246" y="2160"/>
                  </a:cubicBezTo>
                  <a:cubicBezTo>
                    <a:pt x="349" y="2613"/>
                    <a:pt x="3776" y="11148"/>
                    <a:pt x="4022" y="11277"/>
                  </a:cubicBezTo>
                  <a:cubicBezTo>
                    <a:pt x="4141" y="11345"/>
                    <a:pt x="4288" y="11373"/>
                    <a:pt x="4449" y="11373"/>
                  </a:cubicBezTo>
                  <a:cubicBezTo>
                    <a:pt x="5182" y="11373"/>
                    <a:pt x="6208" y="10799"/>
                    <a:pt x="6208" y="10799"/>
                  </a:cubicBezTo>
                  <a:lnTo>
                    <a:pt x="165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337;p47"/>
            <p:cNvSpPr/>
            <p:nvPr/>
          </p:nvSpPr>
          <p:spPr>
            <a:xfrm>
              <a:off x="5985115" y="2159144"/>
              <a:ext cx="163120" cy="612824"/>
            </a:xfrm>
            <a:custGeom>
              <a:avLst/>
              <a:gdLst/>
              <a:ahLst/>
              <a:cxnLst/>
              <a:rect l="l" t="t" r="r" b="b"/>
              <a:pathLst>
                <a:path w="2575" h="9674" extrusionOk="0">
                  <a:moveTo>
                    <a:pt x="2406" y="1"/>
                  </a:moveTo>
                  <a:cubicBezTo>
                    <a:pt x="1747" y="221"/>
                    <a:pt x="350" y="725"/>
                    <a:pt x="208" y="816"/>
                  </a:cubicBezTo>
                  <a:cubicBezTo>
                    <a:pt x="1" y="945"/>
                    <a:pt x="130" y="8264"/>
                    <a:pt x="259" y="8743"/>
                  </a:cubicBezTo>
                  <a:cubicBezTo>
                    <a:pt x="350" y="9105"/>
                    <a:pt x="1785" y="9493"/>
                    <a:pt x="2574" y="9674"/>
                  </a:cubicBezTo>
                  <a:lnTo>
                    <a:pt x="240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338;p47"/>
            <p:cNvSpPr/>
            <p:nvPr/>
          </p:nvSpPr>
          <p:spPr>
            <a:xfrm>
              <a:off x="6137529" y="2159144"/>
              <a:ext cx="75384" cy="612824"/>
            </a:xfrm>
            <a:custGeom>
              <a:avLst/>
              <a:gdLst/>
              <a:ahLst/>
              <a:cxnLst/>
              <a:rect l="l" t="t" r="r" b="b"/>
              <a:pathLst>
                <a:path w="1190" h="9674" extrusionOk="0">
                  <a:moveTo>
                    <a:pt x="0" y="1"/>
                  </a:moveTo>
                  <a:lnTo>
                    <a:pt x="155" y="9674"/>
                  </a:lnTo>
                  <a:cubicBezTo>
                    <a:pt x="155" y="9674"/>
                    <a:pt x="996" y="9260"/>
                    <a:pt x="1099" y="9053"/>
                  </a:cubicBezTo>
                  <a:cubicBezTo>
                    <a:pt x="1190" y="8859"/>
                    <a:pt x="854" y="557"/>
                    <a:pt x="802" y="518"/>
                  </a:cubicBezTo>
                  <a:cubicBezTo>
                    <a:pt x="750" y="479"/>
                    <a:pt x="0" y="1"/>
                    <a:pt x="0" y="1"/>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339;p47"/>
            <p:cNvSpPr/>
            <p:nvPr/>
          </p:nvSpPr>
          <p:spPr>
            <a:xfrm>
              <a:off x="6385725" y="2095290"/>
              <a:ext cx="879073" cy="463070"/>
            </a:xfrm>
            <a:custGeom>
              <a:avLst/>
              <a:gdLst/>
              <a:ahLst/>
              <a:cxnLst/>
              <a:rect l="l" t="t" r="r" b="b"/>
              <a:pathLst>
                <a:path w="13877" h="7310" extrusionOk="0">
                  <a:moveTo>
                    <a:pt x="10437" y="0"/>
                  </a:moveTo>
                  <a:cubicBezTo>
                    <a:pt x="9182" y="1423"/>
                    <a:pt x="8135" y="3401"/>
                    <a:pt x="6635" y="3725"/>
                  </a:cubicBezTo>
                  <a:cubicBezTo>
                    <a:pt x="4928" y="4087"/>
                    <a:pt x="1" y="4500"/>
                    <a:pt x="1" y="4500"/>
                  </a:cubicBezTo>
                  <a:lnTo>
                    <a:pt x="182" y="6621"/>
                  </a:lnTo>
                  <a:cubicBezTo>
                    <a:pt x="182" y="6621"/>
                    <a:pt x="4242" y="7307"/>
                    <a:pt x="6673" y="7307"/>
                  </a:cubicBezTo>
                  <a:cubicBezTo>
                    <a:pt x="6730" y="7308"/>
                    <a:pt x="6787" y="7309"/>
                    <a:pt x="6843" y="7309"/>
                  </a:cubicBezTo>
                  <a:cubicBezTo>
                    <a:pt x="7239" y="7309"/>
                    <a:pt x="7634" y="7269"/>
                    <a:pt x="8018" y="7190"/>
                  </a:cubicBezTo>
                  <a:cubicBezTo>
                    <a:pt x="8406" y="7074"/>
                    <a:pt x="8781" y="6906"/>
                    <a:pt x="9143" y="6699"/>
                  </a:cubicBezTo>
                  <a:cubicBezTo>
                    <a:pt x="11290" y="5496"/>
                    <a:pt x="13877" y="2755"/>
                    <a:pt x="13877" y="2755"/>
                  </a:cubicBezTo>
                  <a:lnTo>
                    <a:pt x="10437" y="0"/>
                  </a:ln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340;p47"/>
            <p:cNvSpPr/>
            <p:nvPr/>
          </p:nvSpPr>
          <p:spPr>
            <a:xfrm>
              <a:off x="6088372" y="2270508"/>
              <a:ext cx="308059" cy="318701"/>
            </a:xfrm>
            <a:custGeom>
              <a:avLst/>
              <a:gdLst/>
              <a:ahLst/>
              <a:cxnLst/>
              <a:rect l="l" t="t" r="r" b="b"/>
              <a:pathLst>
                <a:path w="4863" h="5031" extrusionOk="0">
                  <a:moveTo>
                    <a:pt x="2746" y="0"/>
                  </a:moveTo>
                  <a:cubicBezTo>
                    <a:pt x="2473" y="0"/>
                    <a:pt x="2047" y="703"/>
                    <a:pt x="2677" y="1295"/>
                  </a:cubicBezTo>
                  <a:cubicBezTo>
                    <a:pt x="2677" y="1295"/>
                    <a:pt x="1250" y="1007"/>
                    <a:pt x="850" y="1007"/>
                  </a:cubicBezTo>
                  <a:cubicBezTo>
                    <a:pt x="826" y="1007"/>
                    <a:pt x="805" y="1008"/>
                    <a:pt x="789" y="1010"/>
                  </a:cubicBezTo>
                  <a:cubicBezTo>
                    <a:pt x="492" y="1062"/>
                    <a:pt x="0" y="1760"/>
                    <a:pt x="155" y="2006"/>
                  </a:cubicBezTo>
                  <a:cubicBezTo>
                    <a:pt x="192" y="2063"/>
                    <a:pt x="257" y="2088"/>
                    <a:pt x="336" y="2088"/>
                  </a:cubicBezTo>
                  <a:cubicBezTo>
                    <a:pt x="597" y="2088"/>
                    <a:pt x="1014" y="1826"/>
                    <a:pt x="1074" y="1618"/>
                  </a:cubicBezTo>
                  <a:lnTo>
                    <a:pt x="2018" y="2058"/>
                  </a:lnTo>
                  <a:cubicBezTo>
                    <a:pt x="2018" y="2058"/>
                    <a:pt x="737" y="2187"/>
                    <a:pt x="569" y="2329"/>
                  </a:cubicBezTo>
                  <a:cubicBezTo>
                    <a:pt x="401" y="2510"/>
                    <a:pt x="272" y="2743"/>
                    <a:pt x="194" y="2989"/>
                  </a:cubicBezTo>
                  <a:cubicBezTo>
                    <a:pt x="186" y="3082"/>
                    <a:pt x="263" y="3142"/>
                    <a:pt x="375" y="3142"/>
                  </a:cubicBezTo>
                  <a:cubicBezTo>
                    <a:pt x="450" y="3142"/>
                    <a:pt x="541" y="3116"/>
                    <a:pt x="634" y="3053"/>
                  </a:cubicBezTo>
                  <a:cubicBezTo>
                    <a:pt x="763" y="2963"/>
                    <a:pt x="880" y="2860"/>
                    <a:pt x="983" y="2743"/>
                  </a:cubicBezTo>
                  <a:lnTo>
                    <a:pt x="2108" y="2743"/>
                  </a:lnTo>
                  <a:cubicBezTo>
                    <a:pt x="2108" y="2743"/>
                    <a:pt x="1009" y="3118"/>
                    <a:pt x="970" y="3235"/>
                  </a:cubicBezTo>
                  <a:cubicBezTo>
                    <a:pt x="893" y="3403"/>
                    <a:pt x="686" y="3765"/>
                    <a:pt x="608" y="3933"/>
                  </a:cubicBezTo>
                  <a:cubicBezTo>
                    <a:pt x="567" y="4029"/>
                    <a:pt x="680" y="4100"/>
                    <a:pt x="828" y="4100"/>
                  </a:cubicBezTo>
                  <a:cubicBezTo>
                    <a:pt x="957" y="4100"/>
                    <a:pt x="1113" y="4046"/>
                    <a:pt x="1216" y="3907"/>
                  </a:cubicBezTo>
                  <a:cubicBezTo>
                    <a:pt x="1268" y="3829"/>
                    <a:pt x="1332" y="3765"/>
                    <a:pt x="1397" y="3700"/>
                  </a:cubicBezTo>
                  <a:lnTo>
                    <a:pt x="2095" y="3558"/>
                  </a:lnTo>
                  <a:lnTo>
                    <a:pt x="2095" y="3558"/>
                  </a:lnTo>
                  <a:cubicBezTo>
                    <a:pt x="1927" y="3765"/>
                    <a:pt x="1759" y="3972"/>
                    <a:pt x="1617" y="4192"/>
                  </a:cubicBezTo>
                  <a:cubicBezTo>
                    <a:pt x="1500" y="4385"/>
                    <a:pt x="1733" y="4851"/>
                    <a:pt x="1837" y="5006"/>
                  </a:cubicBezTo>
                  <a:cubicBezTo>
                    <a:pt x="1847" y="5023"/>
                    <a:pt x="1865" y="5030"/>
                    <a:pt x="1886" y="5030"/>
                  </a:cubicBezTo>
                  <a:cubicBezTo>
                    <a:pt x="2015" y="5030"/>
                    <a:pt x="2292" y="4741"/>
                    <a:pt x="2147" y="4385"/>
                  </a:cubicBezTo>
                  <a:lnTo>
                    <a:pt x="2742" y="3933"/>
                  </a:lnTo>
                  <a:cubicBezTo>
                    <a:pt x="2742" y="3933"/>
                    <a:pt x="3380" y="4284"/>
                    <a:pt x="3992" y="4284"/>
                  </a:cubicBezTo>
                  <a:cubicBezTo>
                    <a:pt x="4326" y="4284"/>
                    <a:pt x="4653" y="4180"/>
                    <a:pt x="4863" y="3855"/>
                  </a:cubicBezTo>
                  <a:lnTo>
                    <a:pt x="4682" y="1734"/>
                  </a:lnTo>
                  <a:cubicBezTo>
                    <a:pt x="4345" y="1463"/>
                    <a:pt x="3983" y="1243"/>
                    <a:pt x="3595" y="1088"/>
                  </a:cubicBezTo>
                  <a:cubicBezTo>
                    <a:pt x="3026" y="881"/>
                    <a:pt x="3026" y="27"/>
                    <a:pt x="2768" y="2"/>
                  </a:cubicBezTo>
                  <a:cubicBezTo>
                    <a:pt x="2761" y="1"/>
                    <a:pt x="2754" y="0"/>
                    <a:pt x="2746" y="0"/>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341;p47"/>
            <p:cNvSpPr/>
            <p:nvPr/>
          </p:nvSpPr>
          <p:spPr>
            <a:xfrm>
              <a:off x="6210442" y="2337719"/>
              <a:ext cx="85266" cy="219626"/>
            </a:xfrm>
            <a:custGeom>
              <a:avLst/>
              <a:gdLst/>
              <a:ahLst/>
              <a:cxnLst/>
              <a:rect l="l" t="t" r="r" b="b"/>
              <a:pathLst>
                <a:path w="1346" h="3467" extrusionOk="0">
                  <a:moveTo>
                    <a:pt x="0" y="1"/>
                  </a:moveTo>
                  <a:cubicBezTo>
                    <a:pt x="0" y="1"/>
                    <a:pt x="453" y="1217"/>
                    <a:pt x="414" y="3402"/>
                  </a:cubicBezTo>
                  <a:lnTo>
                    <a:pt x="1164" y="3467"/>
                  </a:lnTo>
                  <a:cubicBezTo>
                    <a:pt x="1164" y="3467"/>
                    <a:pt x="1345" y="1100"/>
                    <a:pt x="750" y="221"/>
                  </a:cubicBezTo>
                  <a:lnTo>
                    <a:pt x="0"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342;p47"/>
            <p:cNvSpPr/>
            <p:nvPr/>
          </p:nvSpPr>
          <p:spPr>
            <a:xfrm>
              <a:off x="7046819" y="2035490"/>
              <a:ext cx="285127" cy="234322"/>
            </a:xfrm>
            <a:custGeom>
              <a:avLst/>
              <a:gdLst/>
              <a:ahLst/>
              <a:cxnLst/>
              <a:rect l="l" t="t" r="r" b="b"/>
              <a:pathLst>
                <a:path w="4501" h="3699" extrusionOk="0">
                  <a:moveTo>
                    <a:pt x="259" y="0"/>
                  </a:moveTo>
                  <a:lnTo>
                    <a:pt x="1" y="944"/>
                  </a:lnTo>
                  <a:lnTo>
                    <a:pt x="3441" y="3699"/>
                  </a:lnTo>
                  <a:lnTo>
                    <a:pt x="4501" y="2341"/>
                  </a:lnTo>
                  <a:lnTo>
                    <a:pt x="259"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343;p47"/>
            <p:cNvSpPr/>
            <p:nvPr/>
          </p:nvSpPr>
          <p:spPr>
            <a:xfrm>
              <a:off x="6325101" y="2033843"/>
              <a:ext cx="312176" cy="276955"/>
            </a:xfrm>
            <a:custGeom>
              <a:avLst/>
              <a:gdLst/>
              <a:ahLst/>
              <a:cxnLst/>
              <a:rect l="l" t="t" r="r" b="b"/>
              <a:pathLst>
                <a:path w="4928" h="4372" extrusionOk="0">
                  <a:moveTo>
                    <a:pt x="414" y="0"/>
                  </a:moveTo>
                  <a:lnTo>
                    <a:pt x="1" y="1668"/>
                  </a:lnTo>
                  <a:cubicBezTo>
                    <a:pt x="1" y="1668"/>
                    <a:pt x="2871" y="4113"/>
                    <a:pt x="4242" y="4371"/>
                  </a:cubicBezTo>
                  <a:lnTo>
                    <a:pt x="4928" y="3440"/>
                  </a:lnTo>
                  <a:lnTo>
                    <a:pt x="41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344;p47"/>
            <p:cNvSpPr/>
            <p:nvPr/>
          </p:nvSpPr>
          <p:spPr>
            <a:xfrm>
              <a:off x="6808442" y="2494123"/>
              <a:ext cx="156532" cy="64234"/>
            </a:xfrm>
            <a:custGeom>
              <a:avLst/>
              <a:gdLst/>
              <a:ahLst/>
              <a:cxnLst/>
              <a:rect l="l" t="t" r="r" b="b"/>
              <a:pathLst>
                <a:path w="2471" h="1014" extrusionOk="0">
                  <a:moveTo>
                    <a:pt x="1491" y="0"/>
                  </a:moveTo>
                  <a:cubicBezTo>
                    <a:pt x="1235" y="0"/>
                    <a:pt x="976" y="57"/>
                    <a:pt x="738" y="144"/>
                  </a:cubicBezTo>
                  <a:cubicBezTo>
                    <a:pt x="363" y="299"/>
                    <a:pt x="91" y="623"/>
                    <a:pt x="0" y="1011"/>
                  </a:cubicBezTo>
                  <a:cubicBezTo>
                    <a:pt x="57" y="1012"/>
                    <a:pt x="114" y="1013"/>
                    <a:pt x="170" y="1013"/>
                  </a:cubicBezTo>
                  <a:cubicBezTo>
                    <a:pt x="566" y="1013"/>
                    <a:pt x="961" y="973"/>
                    <a:pt x="1345" y="894"/>
                  </a:cubicBezTo>
                  <a:cubicBezTo>
                    <a:pt x="1733" y="778"/>
                    <a:pt x="2108" y="610"/>
                    <a:pt x="2470" y="403"/>
                  </a:cubicBezTo>
                  <a:cubicBezTo>
                    <a:pt x="2193" y="110"/>
                    <a:pt x="1845" y="0"/>
                    <a:pt x="1491" y="0"/>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345;p47"/>
            <p:cNvSpPr/>
            <p:nvPr/>
          </p:nvSpPr>
          <p:spPr>
            <a:xfrm>
              <a:off x="6739647" y="1664340"/>
              <a:ext cx="332638" cy="154124"/>
            </a:xfrm>
            <a:custGeom>
              <a:avLst/>
              <a:gdLst/>
              <a:ahLst/>
              <a:cxnLst/>
              <a:rect l="l" t="t" r="r" b="b"/>
              <a:pathLst>
                <a:path w="5251" h="2433" extrusionOk="0">
                  <a:moveTo>
                    <a:pt x="1112" y="1"/>
                  </a:moveTo>
                  <a:cubicBezTo>
                    <a:pt x="1112" y="1"/>
                    <a:pt x="543" y="221"/>
                    <a:pt x="401" y="363"/>
                  </a:cubicBezTo>
                  <a:cubicBezTo>
                    <a:pt x="272" y="505"/>
                    <a:pt x="0" y="2238"/>
                    <a:pt x="0" y="2238"/>
                  </a:cubicBezTo>
                  <a:lnTo>
                    <a:pt x="1293" y="1527"/>
                  </a:lnTo>
                  <a:lnTo>
                    <a:pt x="2768" y="2432"/>
                  </a:lnTo>
                  <a:lnTo>
                    <a:pt x="3789" y="1553"/>
                  </a:lnTo>
                  <a:lnTo>
                    <a:pt x="5251" y="2083"/>
                  </a:lnTo>
                  <a:cubicBezTo>
                    <a:pt x="5251" y="2083"/>
                    <a:pt x="4371" y="221"/>
                    <a:pt x="4345" y="143"/>
                  </a:cubicBezTo>
                  <a:cubicBezTo>
                    <a:pt x="4319" y="78"/>
                    <a:pt x="3466" y="27"/>
                    <a:pt x="3466" y="27"/>
                  </a:cubicBezTo>
                  <a:lnTo>
                    <a:pt x="111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346;p47"/>
            <p:cNvSpPr/>
            <p:nvPr/>
          </p:nvSpPr>
          <p:spPr>
            <a:xfrm>
              <a:off x="6689666" y="1366609"/>
              <a:ext cx="356393" cy="278982"/>
            </a:xfrm>
            <a:custGeom>
              <a:avLst/>
              <a:gdLst/>
              <a:ahLst/>
              <a:cxnLst/>
              <a:rect l="l" t="t" r="r" b="b"/>
              <a:pathLst>
                <a:path w="5626" h="4404" extrusionOk="0">
                  <a:moveTo>
                    <a:pt x="3327" y="1"/>
                  </a:moveTo>
                  <a:cubicBezTo>
                    <a:pt x="2998" y="1"/>
                    <a:pt x="2672" y="29"/>
                    <a:pt x="2380" y="97"/>
                  </a:cubicBezTo>
                  <a:cubicBezTo>
                    <a:pt x="1112" y="395"/>
                    <a:pt x="168" y="692"/>
                    <a:pt x="0" y="1791"/>
                  </a:cubicBezTo>
                  <a:cubicBezTo>
                    <a:pt x="0" y="1791"/>
                    <a:pt x="479" y="3576"/>
                    <a:pt x="854" y="3990"/>
                  </a:cubicBezTo>
                  <a:cubicBezTo>
                    <a:pt x="1207" y="4392"/>
                    <a:pt x="2101" y="4403"/>
                    <a:pt x="2202" y="4403"/>
                  </a:cubicBezTo>
                  <a:cubicBezTo>
                    <a:pt x="2208" y="4403"/>
                    <a:pt x="2212" y="4403"/>
                    <a:pt x="2212" y="4403"/>
                  </a:cubicBezTo>
                  <a:lnTo>
                    <a:pt x="1940" y="1403"/>
                  </a:lnTo>
                  <a:lnTo>
                    <a:pt x="4643" y="1959"/>
                  </a:lnTo>
                  <a:cubicBezTo>
                    <a:pt x="4643" y="1959"/>
                    <a:pt x="5199" y="1727"/>
                    <a:pt x="5406" y="1300"/>
                  </a:cubicBezTo>
                  <a:cubicBezTo>
                    <a:pt x="5626" y="886"/>
                    <a:pt x="5393" y="860"/>
                    <a:pt x="5393" y="860"/>
                  </a:cubicBezTo>
                  <a:cubicBezTo>
                    <a:pt x="5393" y="860"/>
                    <a:pt x="5626" y="679"/>
                    <a:pt x="5587" y="472"/>
                  </a:cubicBezTo>
                  <a:cubicBezTo>
                    <a:pt x="5557" y="313"/>
                    <a:pt x="4424" y="1"/>
                    <a:pt x="332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347;p47"/>
            <p:cNvSpPr/>
            <p:nvPr/>
          </p:nvSpPr>
          <p:spPr>
            <a:xfrm>
              <a:off x="6706009" y="1219200"/>
              <a:ext cx="259788" cy="173255"/>
            </a:xfrm>
            <a:custGeom>
              <a:avLst/>
              <a:gdLst/>
              <a:ahLst/>
              <a:cxnLst/>
              <a:rect l="l" t="t" r="r" b="b"/>
              <a:pathLst>
                <a:path w="4101" h="2735" extrusionOk="0">
                  <a:moveTo>
                    <a:pt x="1773" y="1"/>
                  </a:moveTo>
                  <a:cubicBezTo>
                    <a:pt x="1617" y="1"/>
                    <a:pt x="1462" y="24"/>
                    <a:pt x="1307" y="70"/>
                  </a:cubicBezTo>
                  <a:cubicBezTo>
                    <a:pt x="997" y="135"/>
                    <a:pt x="660" y="226"/>
                    <a:pt x="467" y="497"/>
                  </a:cubicBezTo>
                  <a:cubicBezTo>
                    <a:pt x="350" y="678"/>
                    <a:pt x="285" y="898"/>
                    <a:pt x="273" y="1118"/>
                  </a:cubicBezTo>
                  <a:cubicBezTo>
                    <a:pt x="156" y="1803"/>
                    <a:pt x="117" y="2036"/>
                    <a:pt x="1" y="2734"/>
                  </a:cubicBezTo>
                  <a:lnTo>
                    <a:pt x="4100" y="1428"/>
                  </a:lnTo>
                  <a:cubicBezTo>
                    <a:pt x="3738" y="1299"/>
                    <a:pt x="3415" y="1092"/>
                    <a:pt x="3143" y="833"/>
                  </a:cubicBezTo>
                  <a:cubicBezTo>
                    <a:pt x="2807" y="536"/>
                    <a:pt x="2510" y="135"/>
                    <a:pt x="2083" y="32"/>
                  </a:cubicBezTo>
                  <a:cubicBezTo>
                    <a:pt x="1980" y="11"/>
                    <a:pt x="1876" y="1"/>
                    <a:pt x="1773"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348;p47"/>
            <p:cNvSpPr/>
            <p:nvPr/>
          </p:nvSpPr>
          <p:spPr>
            <a:xfrm>
              <a:off x="6691313" y="1282990"/>
              <a:ext cx="288421" cy="111112"/>
            </a:xfrm>
            <a:custGeom>
              <a:avLst/>
              <a:gdLst/>
              <a:ahLst/>
              <a:cxnLst/>
              <a:rect l="l" t="t" r="r" b="b"/>
              <a:pathLst>
                <a:path w="4553" h="1754" extrusionOk="0">
                  <a:moveTo>
                    <a:pt x="3743" y="1"/>
                  </a:moveTo>
                  <a:cubicBezTo>
                    <a:pt x="2957" y="1"/>
                    <a:pt x="1868" y="273"/>
                    <a:pt x="1190" y="577"/>
                  </a:cubicBezTo>
                  <a:cubicBezTo>
                    <a:pt x="220" y="1016"/>
                    <a:pt x="0" y="1753"/>
                    <a:pt x="0" y="1753"/>
                  </a:cubicBezTo>
                  <a:lnTo>
                    <a:pt x="4552" y="189"/>
                  </a:lnTo>
                  <a:cubicBezTo>
                    <a:pt x="4388" y="56"/>
                    <a:pt x="4096" y="1"/>
                    <a:pt x="374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349;p47"/>
            <p:cNvSpPr/>
            <p:nvPr/>
          </p:nvSpPr>
          <p:spPr>
            <a:xfrm>
              <a:off x="6806795" y="1567672"/>
              <a:ext cx="169645" cy="191246"/>
            </a:xfrm>
            <a:custGeom>
              <a:avLst/>
              <a:gdLst/>
              <a:ahLst/>
              <a:cxnLst/>
              <a:rect l="l" t="t" r="r" b="b"/>
              <a:pathLst>
                <a:path w="2678" h="3019" extrusionOk="0">
                  <a:moveTo>
                    <a:pt x="1" y="1"/>
                  </a:moveTo>
                  <a:lnTo>
                    <a:pt x="1" y="1"/>
                  </a:lnTo>
                  <a:cubicBezTo>
                    <a:pt x="91" y="854"/>
                    <a:pt x="246" y="1721"/>
                    <a:pt x="78" y="2380"/>
                  </a:cubicBezTo>
                  <a:cubicBezTo>
                    <a:pt x="78" y="2380"/>
                    <a:pt x="742" y="3018"/>
                    <a:pt x="1565" y="3018"/>
                  </a:cubicBezTo>
                  <a:cubicBezTo>
                    <a:pt x="1920" y="3018"/>
                    <a:pt x="2304" y="2900"/>
                    <a:pt x="2678" y="2561"/>
                  </a:cubicBezTo>
                  <a:lnTo>
                    <a:pt x="2406" y="1553"/>
                  </a:lnTo>
                  <a:lnTo>
                    <a:pt x="2212" y="893"/>
                  </a:lnTo>
                  <a:lnTo>
                    <a:pt x="2083" y="441"/>
                  </a:lnTo>
                  <a:lnTo>
                    <a:pt x="1" y="1"/>
                  </a:ln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350;p47"/>
            <p:cNvSpPr/>
            <p:nvPr/>
          </p:nvSpPr>
          <p:spPr>
            <a:xfrm>
              <a:off x="6778922" y="1377694"/>
              <a:ext cx="224567" cy="263462"/>
            </a:xfrm>
            <a:custGeom>
              <a:avLst/>
              <a:gdLst/>
              <a:ahLst/>
              <a:cxnLst/>
              <a:rect l="l" t="t" r="r" b="b"/>
              <a:pathLst>
                <a:path w="3545" h="4159" extrusionOk="0">
                  <a:moveTo>
                    <a:pt x="1877" y="0"/>
                  </a:moveTo>
                  <a:cubicBezTo>
                    <a:pt x="1778" y="0"/>
                    <a:pt x="1678" y="9"/>
                    <a:pt x="1579" y="26"/>
                  </a:cubicBezTo>
                  <a:cubicBezTo>
                    <a:pt x="1488" y="38"/>
                    <a:pt x="1410" y="64"/>
                    <a:pt x="1333" y="77"/>
                  </a:cubicBezTo>
                  <a:lnTo>
                    <a:pt x="1281" y="90"/>
                  </a:lnTo>
                  <a:lnTo>
                    <a:pt x="1255" y="90"/>
                  </a:lnTo>
                  <a:lnTo>
                    <a:pt x="1204" y="103"/>
                  </a:lnTo>
                  <a:lnTo>
                    <a:pt x="1152" y="116"/>
                  </a:lnTo>
                  <a:cubicBezTo>
                    <a:pt x="1126" y="129"/>
                    <a:pt x="1100" y="142"/>
                    <a:pt x="1061" y="155"/>
                  </a:cubicBezTo>
                  <a:cubicBezTo>
                    <a:pt x="130" y="465"/>
                    <a:pt x="1" y="1099"/>
                    <a:pt x="79" y="1681"/>
                  </a:cubicBezTo>
                  <a:cubicBezTo>
                    <a:pt x="143" y="2030"/>
                    <a:pt x="221" y="2366"/>
                    <a:pt x="324" y="2702"/>
                  </a:cubicBezTo>
                  <a:cubicBezTo>
                    <a:pt x="337" y="2767"/>
                    <a:pt x="363" y="2845"/>
                    <a:pt x="376" y="2909"/>
                  </a:cubicBezTo>
                  <a:cubicBezTo>
                    <a:pt x="428" y="3052"/>
                    <a:pt x="505" y="3181"/>
                    <a:pt x="596" y="3297"/>
                  </a:cubicBezTo>
                  <a:cubicBezTo>
                    <a:pt x="751" y="3491"/>
                    <a:pt x="919" y="3659"/>
                    <a:pt x="1113" y="3828"/>
                  </a:cubicBezTo>
                  <a:cubicBezTo>
                    <a:pt x="1378" y="4045"/>
                    <a:pt x="1712" y="4159"/>
                    <a:pt x="2049" y="4159"/>
                  </a:cubicBezTo>
                  <a:cubicBezTo>
                    <a:pt x="2173" y="4159"/>
                    <a:pt x="2297" y="4143"/>
                    <a:pt x="2419" y="4112"/>
                  </a:cubicBezTo>
                  <a:cubicBezTo>
                    <a:pt x="3376" y="3931"/>
                    <a:pt x="3544" y="3362"/>
                    <a:pt x="3402" y="2521"/>
                  </a:cubicBezTo>
                  <a:cubicBezTo>
                    <a:pt x="3389" y="2418"/>
                    <a:pt x="3363" y="2302"/>
                    <a:pt x="3337" y="2185"/>
                  </a:cubicBezTo>
                  <a:cubicBezTo>
                    <a:pt x="3324" y="2133"/>
                    <a:pt x="3324" y="2108"/>
                    <a:pt x="3299" y="2043"/>
                  </a:cubicBezTo>
                  <a:cubicBezTo>
                    <a:pt x="3286" y="1965"/>
                    <a:pt x="3260" y="1888"/>
                    <a:pt x="3247" y="1823"/>
                  </a:cubicBezTo>
                  <a:lnTo>
                    <a:pt x="3247" y="1784"/>
                  </a:lnTo>
                  <a:cubicBezTo>
                    <a:pt x="3040" y="1047"/>
                    <a:pt x="3169" y="595"/>
                    <a:pt x="2924" y="336"/>
                  </a:cubicBezTo>
                  <a:lnTo>
                    <a:pt x="2872" y="297"/>
                  </a:lnTo>
                  <a:cubicBezTo>
                    <a:pt x="2579" y="105"/>
                    <a:pt x="2231" y="0"/>
                    <a:pt x="1877" y="0"/>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351;p47"/>
            <p:cNvSpPr/>
            <p:nvPr/>
          </p:nvSpPr>
          <p:spPr>
            <a:xfrm>
              <a:off x="6733882" y="1365342"/>
              <a:ext cx="274485" cy="176993"/>
            </a:xfrm>
            <a:custGeom>
              <a:avLst/>
              <a:gdLst/>
              <a:ahLst/>
              <a:cxnLst/>
              <a:rect l="l" t="t" r="r" b="b"/>
              <a:pathLst>
                <a:path w="4333" h="2794" extrusionOk="0">
                  <a:moveTo>
                    <a:pt x="3091" y="1"/>
                  </a:moveTo>
                  <a:cubicBezTo>
                    <a:pt x="1953" y="1"/>
                    <a:pt x="1" y="78"/>
                    <a:pt x="39" y="1617"/>
                  </a:cubicBezTo>
                  <a:cubicBezTo>
                    <a:pt x="65" y="2600"/>
                    <a:pt x="673" y="2794"/>
                    <a:pt x="673" y="2794"/>
                  </a:cubicBezTo>
                  <a:cubicBezTo>
                    <a:pt x="673" y="2794"/>
                    <a:pt x="1669" y="2742"/>
                    <a:pt x="1436" y="1928"/>
                  </a:cubicBezTo>
                  <a:cubicBezTo>
                    <a:pt x="1203" y="1100"/>
                    <a:pt x="1087" y="971"/>
                    <a:pt x="1087" y="971"/>
                  </a:cubicBezTo>
                  <a:lnTo>
                    <a:pt x="1087" y="971"/>
                  </a:lnTo>
                  <a:cubicBezTo>
                    <a:pt x="1087" y="971"/>
                    <a:pt x="2047" y="1058"/>
                    <a:pt x="2669" y="1058"/>
                  </a:cubicBezTo>
                  <a:cubicBezTo>
                    <a:pt x="2876" y="1058"/>
                    <a:pt x="3046" y="1048"/>
                    <a:pt x="3130" y="1022"/>
                  </a:cubicBezTo>
                  <a:cubicBezTo>
                    <a:pt x="3311" y="984"/>
                    <a:pt x="3415" y="790"/>
                    <a:pt x="3350" y="621"/>
                  </a:cubicBezTo>
                  <a:lnTo>
                    <a:pt x="3350" y="621"/>
                  </a:lnTo>
                  <a:cubicBezTo>
                    <a:pt x="3494" y="693"/>
                    <a:pt x="3655" y="733"/>
                    <a:pt x="3812" y="733"/>
                  </a:cubicBezTo>
                  <a:cubicBezTo>
                    <a:pt x="3852" y="733"/>
                    <a:pt x="3892" y="730"/>
                    <a:pt x="3932" y="725"/>
                  </a:cubicBezTo>
                  <a:cubicBezTo>
                    <a:pt x="4333" y="699"/>
                    <a:pt x="3932" y="609"/>
                    <a:pt x="3932" y="609"/>
                  </a:cubicBezTo>
                  <a:cubicBezTo>
                    <a:pt x="3932" y="609"/>
                    <a:pt x="4242" y="1"/>
                    <a:pt x="30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352;p47"/>
            <p:cNvSpPr/>
            <p:nvPr/>
          </p:nvSpPr>
          <p:spPr>
            <a:xfrm>
              <a:off x="6894468" y="1484941"/>
              <a:ext cx="13176" cy="14950"/>
            </a:xfrm>
            <a:custGeom>
              <a:avLst/>
              <a:gdLst/>
              <a:ahLst/>
              <a:cxnLst/>
              <a:rect l="l" t="t" r="r" b="b"/>
              <a:pathLst>
                <a:path w="208" h="236" extrusionOk="0">
                  <a:moveTo>
                    <a:pt x="91" y="1"/>
                  </a:moveTo>
                  <a:cubicBezTo>
                    <a:pt x="26" y="27"/>
                    <a:pt x="0" y="78"/>
                    <a:pt x="26" y="130"/>
                  </a:cubicBezTo>
                  <a:cubicBezTo>
                    <a:pt x="38" y="188"/>
                    <a:pt x="80" y="236"/>
                    <a:pt x="117" y="236"/>
                  </a:cubicBezTo>
                  <a:cubicBezTo>
                    <a:pt x="121" y="236"/>
                    <a:pt x="126" y="235"/>
                    <a:pt x="130" y="234"/>
                  </a:cubicBezTo>
                  <a:cubicBezTo>
                    <a:pt x="181" y="208"/>
                    <a:pt x="207" y="156"/>
                    <a:pt x="194" y="104"/>
                  </a:cubicBezTo>
                  <a:cubicBezTo>
                    <a:pt x="181" y="40"/>
                    <a:pt x="130" y="1"/>
                    <a:pt x="91" y="1"/>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353;p47"/>
            <p:cNvSpPr/>
            <p:nvPr/>
          </p:nvSpPr>
          <p:spPr>
            <a:xfrm>
              <a:off x="6944449" y="1474995"/>
              <a:ext cx="13176" cy="14253"/>
            </a:xfrm>
            <a:custGeom>
              <a:avLst/>
              <a:gdLst/>
              <a:ahLst/>
              <a:cxnLst/>
              <a:rect l="l" t="t" r="r" b="b"/>
              <a:pathLst>
                <a:path w="208" h="225" extrusionOk="0">
                  <a:moveTo>
                    <a:pt x="106" y="0"/>
                  </a:moveTo>
                  <a:cubicBezTo>
                    <a:pt x="101" y="0"/>
                    <a:pt x="96" y="1"/>
                    <a:pt x="91" y="3"/>
                  </a:cubicBezTo>
                  <a:cubicBezTo>
                    <a:pt x="26" y="16"/>
                    <a:pt x="0" y="80"/>
                    <a:pt x="26" y="132"/>
                  </a:cubicBezTo>
                  <a:cubicBezTo>
                    <a:pt x="37" y="188"/>
                    <a:pt x="78" y="225"/>
                    <a:pt x="114" y="225"/>
                  </a:cubicBezTo>
                  <a:cubicBezTo>
                    <a:pt x="119" y="225"/>
                    <a:pt x="124" y="224"/>
                    <a:pt x="129" y="222"/>
                  </a:cubicBezTo>
                  <a:cubicBezTo>
                    <a:pt x="181" y="209"/>
                    <a:pt x="207" y="145"/>
                    <a:pt x="194" y="93"/>
                  </a:cubicBezTo>
                  <a:cubicBezTo>
                    <a:pt x="183" y="37"/>
                    <a:pt x="142" y="0"/>
                    <a:pt x="106" y="0"/>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354;p47"/>
            <p:cNvSpPr/>
            <p:nvPr/>
          </p:nvSpPr>
          <p:spPr>
            <a:xfrm>
              <a:off x="6755167" y="1525926"/>
              <a:ext cx="59863" cy="59863"/>
            </a:xfrm>
            <a:custGeom>
              <a:avLst/>
              <a:gdLst/>
              <a:ahLst/>
              <a:cxnLst/>
              <a:rect l="l" t="t" r="r" b="b"/>
              <a:pathLst>
                <a:path w="945" h="945" extrusionOk="0">
                  <a:moveTo>
                    <a:pt x="466" y="0"/>
                  </a:moveTo>
                  <a:cubicBezTo>
                    <a:pt x="208" y="0"/>
                    <a:pt x="1" y="207"/>
                    <a:pt x="1" y="479"/>
                  </a:cubicBezTo>
                  <a:cubicBezTo>
                    <a:pt x="1" y="737"/>
                    <a:pt x="208" y="944"/>
                    <a:pt x="466" y="944"/>
                  </a:cubicBezTo>
                  <a:cubicBezTo>
                    <a:pt x="738" y="944"/>
                    <a:pt x="945" y="737"/>
                    <a:pt x="945" y="479"/>
                  </a:cubicBezTo>
                  <a:cubicBezTo>
                    <a:pt x="945" y="207"/>
                    <a:pt x="738" y="0"/>
                    <a:pt x="466" y="0"/>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355;p47"/>
            <p:cNvSpPr/>
            <p:nvPr/>
          </p:nvSpPr>
          <p:spPr>
            <a:xfrm>
              <a:off x="6768280" y="1539863"/>
              <a:ext cx="33638" cy="31990"/>
            </a:xfrm>
            <a:custGeom>
              <a:avLst/>
              <a:gdLst/>
              <a:ahLst/>
              <a:cxnLst/>
              <a:rect l="l" t="t" r="r" b="b"/>
              <a:pathLst>
                <a:path w="531" h="505" fill="none" extrusionOk="0">
                  <a:moveTo>
                    <a:pt x="14" y="233"/>
                  </a:moveTo>
                  <a:cubicBezTo>
                    <a:pt x="1" y="155"/>
                    <a:pt x="40" y="78"/>
                    <a:pt x="130" y="52"/>
                  </a:cubicBezTo>
                  <a:cubicBezTo>
                    <a:pt x="259" y="0"/>
                    <a:pt x="531" y="181"/>
                    <a:pt x="402" y="505"/>
                  </a:cubicBezTo>
                </a:path>
              </a:pathLst>
            </a:custGeom>
            <a:noFill/>
            <a:ln w="4200" cap="rnd" cmpd="sng">
              <a:solidFill>
                <a:srgbClr val="A83B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356;p47"/>
            <p:cNvSpPr/>
            <p:nvPr/>
          </p:nvSpPr>
          <p:spPr>
            <a:xfrm>
              <a:off x="6877238" y="1450543"/>
              <a:ext cx="25466" cy="25466"/>
            </a:xfrm>
            <a:custGeom>
              <a:avLst/>
              <a:gdLst/>
              <a:ahLst/>
              <a:cxnLst/>
              <a:rect l="l" t="t" r="r" b="b"/>
              <a:pathLst>
                <a:path w="402" h="402" fill="none" extrusionOk="0">
                  <a:moveTo>
                    <a:pt x="402" y="259"/>
                  </a:moveTo>
                  <a:cubicBezTo>
                    <a:pt x="156" y="1"/>
                    <a:pt x="1" y="402"/>
                    <a:pt x="52" y="311"/>
                  </a:cubicBezTo>
                </a:path>
              </a:pathLst>
            </a:custGeom>
            <a:noFill/>
            <a:ln w="4200" cap="rnd" cmpd="sng">
              <a:solidFill>
                <a:srgbClr val="1C26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357;p47"/>
            <p:cNvSpPr/>
            <p:nvPr/>
          </p:nvSpPr>
          <p:spPr>
            <a:xfrm>
              <a:off x="6932160" y="1440725"/>
              <a:ext cx="25466" cy="25466"/>
            </a:xfrm>
            <a:custGeom>
              <a:avLst/>
              <a:gdLst/>
              <a:ahLst/>
              <a:cxnLst/>
              <a:rect l="l" t="t" r="r" b="b"/>
              <a:pathLst>
                <a:path w="402" h="402" fill="none" extrusionOk="0">
                  <a:moveTo>
                    <a:pt x="401" y="259"/>
                  </a:moveTo>
                  <a:cubicBezTo>
                    <a:pt x="155" y="0"/>
                    <a:pt x="0" y="401"/>
                    <a:pt x="52" y="324"/>
                  </a:cubicBezTo>
                </a:path>
              </a:pathLst>
            </a:custGeom>
            <a:noFill/>
            <a:ln w="4200" cap="rnd" cmpd="sng">
              <a:solidFill>
                <a:srgbClr val="1C26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358;p47"/>
            <p:cNvSpPr/>
            <p:nvPr/>
          </p:nvSpPr>
          <p:spPr>
            <a:xfrm>
              <a:off x="6917400" y="1458715"/>
              <a:ext cx="31990" cy="65628"/>
            </a:xfrm>
            <a:custGeom>
              <a:avLst/>
              <a:gdLst/>
              <a:ahLst/>
              <a:cxnLst/>
              <a:rect l="l" t="t" r="r" b="b"/>
              <a:pathLst>
                <a:path w="505" h="1036" fill="none" extrusionOk="0">
                  <a:moveTo>
                    <a:pt x="0" y="1"/>
                  </a:moveTo>
                  <a:cubicBezTo>
                    <a:pt x="169" y="285"/>
                    <a:pt x="324" y="570"/>
                    <a:pt x="505" y="854"/>
                  </a:cubicBezTo>
                  <a:cubicBezTo>
                    <a:pt x="388" y="958"/>
                    <a:pt x="246" y="1023"/>
                    <a:pt x="104" y="1036"/>
                  </a:cubicBezTo>
                </a:path>
              </a:pathLst>
            </a:custGeom>
            <a:noFill/>
            <a:ln w="4200" cap="rnd" cmpd="sng">
              <a:solidFill>
                <a:srgbClr val="A83B4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359;p47"/>
            <p:cNvSpPr/>
            <p:nvPr/>
          </p:nvSpPr>
          <p:spPr>
            <a:xfrm>
              <a:off x="6835492" y="1512180"/>
              <a:ext cx="46750" cy="28063"/>
            </a:xfrm>
            <a:custGeom>
              <a:avLst/>
              <a:gdLst/>
              <a:ahLst/>
              <a:cxnLst/>
              <a:rect l="l" t="t" r="r" b="b"/>
              <a:pathLst>
                <a:path w="738" h="443" extrusionOk="0">
                  <a:moveTo>
                    <a:pt x="469" y="1"/>
                  </a:moveTo>
                  <a:cubicBezTo>
                    <a:pt x="419" y="1"/>
                    <a:pt x="365" y="8"/>
                    <a:pt x="311" y="23"/>
                  </a:cubicBezTo>
                  <a:cubicBezTo>
                    <a:pt x="130" y="88"/>
                    <a:pt x="0" y="217"/>
                    <a:pt x="39" y="321"/>
                  </a:cubicBezTo>
                  <a:cubicBezTo>
                    <a:pt x="56" y="399"/>
                    <a:pt x="144" y="442"/>
                    <a:pt x="255" y="442"/>
                  </a:cubicBezTo>
                  <a:cubicBezTo>
                    <a:pt x="309" y="442"/>
                    <a:pt x="368" y="432"/>
                    <a:pt x="427" y="411"/>
                  </a:cubicBezTo>
                  <a:cubicBezTo>
                    <a:pt x="621" y="360"/>
                    <a:pt x="737" y="217"/>
                    <a:pt x="711" y="114"/>
                  </a:cubicBezTo>
                  <a:cubicBezTo>
                    <a:pt x="684" y="41"/>
                    <a:pt x="587" y="1"/>
                    <a:pt x="469" y="1"/>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360;p47"/>
            <p:cNvSpPr/>
            <p:nvPr/>
          </p:nvSpPr>
          <p:spPr>
            <a:xfrm>
              <a:off x="6964911" y="1490706"/>
              <a:ext cx="25466" cy="26353"/>
            </a:xfrm>
            <a:custGeom>
              <a:avLst/>
              <a:gdLst/>
              <a:ahLst/>
              <a:cxnLst/>
              <a:rect l="l" t="t" r="r" b="b"/>
              <a:pathLst>
                <a:path w="402" h="416" extrusionOk="0">
                  <a:moveTo>
                    <a:pt x="298" y="0"/>
                  </a:moveTo>
                  <a:cubicBezTo>
                    <a:pt x="117" y="65"/>
                    <a:pt x="0" y="207"/>
                    <a:pt x="39" y="298"/>
                  </a:cubicBezTo>
                  <a:cubicBezTo>
                    <a:pt x="68" y="375"/>
                    <a:pt x="162" y="416"/>
                    <a:pt x="277" y="416"/>
                  </a:cubicBezTo>
                  <a:cubicBezTo>
                    <a:pt x="316" y="416"/>
                    <a:pt x="358" y="411"/>
                    <a:pt x="401" y="401"/>
                  </a:cubicBezTo>
                  <a:cubicBezTo>
                    <a:pt x="388" y="349"/>
                    <a:pt x="375" y="324"/>
                    <a:pt x="363" y="259"/>
                  </a:cubicBezTo>
                  <a:cubicBezTo>
                    <a:pt x="337" y="181"/>
                    <a:pt x="324" y="117"/>
                    <a:pt x="298" y="39"/>
                  </a:cubicBezTo>
                  <a:lnTo>
                    <a:pt x="298" y="0"/>
                  </a:ln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361;p47"/>
            <p:cNvSpPr/>
            <p:nvPr/>
          </p:nvSpPr>
          <p:spPr>
            <a:xfrm>
              <a:off x="6807619" y="1561147"/>
              <a:ext cx="195047" cy="90714"/>
            </a:xfrm>
            <a:custGeom>
              <a:avLst/>
              <a:gdLst/>
              <a:ahLst/>
              <a:cxnLst/>
              <a:rect l="l" t="t" r="r" b="b"/>
              <a:pathLst>
                <a:path w="3079" h="1432" extrusionOk="0">
                  <a:moveTo>
                    <a:pt x="3001" y="0"/>
                  </a:moveTo>
                  <a:cubicBezTo>
                    <a:pt x="2962" y="181"/>
                    <a:pt x="2910" y="363"/>
                    <a:pt x="2833" y="544"/>
                  </a:cubicBezTo>
                  <a:cubicBezTo>
                    <a:pt x="2742" y="621"/>
                    <a:pt x="2639" y="686"/>
                    <a:pt x="2535" y="738"/>
                  </a:cubicBezTo>
                  <a:lnTo>
                    <a:pt x="2406" y="298"/>
                  </a:lnTo>
                  <a:lnTo>
                    <a:pt x="2199" y="363"/>
                  </a:lnTo>
                  <a:lnTo>
                    <a:pt x="2160" y="828"/>
                  </a:lnTo>
                  <a:cubicBezTo>
                    <a:pt x="1979" y="914"/>
                    <a:pt x="1777" y="965"/>
                    <a:pt x="1569" y="965"/>
                  </a:cubicBezTo>
                  <a:cubicBezTo>
                    <a:pt x="1495" y="965"/>
                    <a:pt x="1420" y="958"/>
                    <a:pt x="1345" y="944"/>
                  </a:cubicBezTo>
                  <a:cubicBezTo>
                    <a:pt x="958" y="841"/>
                    <a:pt x="1" y="220"/>
                    <a:pt x="1" y="220"/>
                  </a:cubicBezTo>
                  <a:lnTo>
                    <a:pt x="1" y="220"/>
                  </a:lnTo>
                  <a:cubicBezTo>
                    <a:pt x="169" y="518"/>
                    <a:pt x="388" y="776"/>
                    <a:pt x="647" y="983"/>
                  </a:cubicBezTo>
                  <a:cubicBezTo>
                    <a:pt x="943" y="1216"/>
                    <a:pt x="1291" y="1431"/>
                    <a:pt x="1769" y="1431"/>
                  </a:cubicBezTo>
                  <a:cubicBezTo>
                    <a:pt x="1875" y="1431"/>
                    <a:pt x="1988" y="1421"/>
                    <a:pt x="2108" y="1397"/>
                  </a:cubicBezTo>
                  <a:cubicBezTo>
                    <a:pt x="2755" y="1281"/>
                    <a:pt x="2962" y="996"/>
                    <a:pt x="3040" y="479"/>
                  </a:cubicBezTo>
                  <a:cubicBezTo>
                    <a:pt x="3078" y="324"/>
                    <a:pt x="3065" y="156"/>
                    <a:pt x="300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362;p47"/>
            <p:cNvSpPr/>
            <p:nvPr/>
          </p:nvSpPr>
          <p:spPr>
            <a:xfrm>
              <a:off x="6623278" y="1263036"/>
              <a:ext cx="470609" cy="217092"/>
            </a:xfrm>
            <a:custGeom>
              <a:avLst/>
              <a:gdLst/>
              <a:ahLst/>
              <a:cxnLst/>
              <a:rect l="l" t="t" r="r" b="b"/>
              <a:pathLst>
                <a:path w="7429" h="3427" extrusionOk="0">
                  <a:moveTo>
                    <a:pt x="6635" y="2107"/>
                  </a:moveTo>
                  <a:cubicBezTo>
                    <a:pt x="6635" y="2107"/>
                    <a:pt x="6635" y="2107"/>
                    <a:pt x="6635" y="2107"/>
                  </a:cubicBezTo>
                  <a:cubicBezTo>
                    <a:pt x="6635" y="2107"/>
                    <a:pt x="6635" y="2107"/>
                    <a:pt x="6635" y="2107"/>
                  </a:cubicBezTo>
                  <a:close/>
                  <a:moveTo>
                    <a:pt x="6380" y="0"/>
                  </a:moveTo>
                  <a:cubicBezTo>
                    <a:pt x="6367" y="0"/>
                    <a:pt x="6358" y="4"/>
                    <a:pt x="6350" y="12"/>
                  </a:cubicBezTo>
                  <a:cubicBezTo>
                    <a:pt x="6221" y="141"/>
                    <a:pt x="4889" y="504"/>
                    <a:pt x="3273" y="1176"/>
                  </a:cubicBezTo>
                  <a:cubicBezTo>
                    <a:pt x="1669" y="1836"/>
                    <a:pt x="221" y="1603"/>
                    <a:pt x="143" y="1810"/>
                  </a:cubicBezTo>
                  <a:cubicBezTo>
                    <a:pt x="1" y="2159"/>
                    <a:pt x="14" y="2547"/>
                    <a:pt x="169" y="2896"/>
                  </a:cubicBezTo>
                  <a:cubicBezTo>
                    <a:pt x="376" y="3297"/>
                    <a:pt x="1048" y="3426"/>
                    <a:pt x="1048" y="3426"/>
                  </a:cubicBezTo>
                  <a:cubicBezTo>
                    <a:pt x="2659" y="2202"/>
                    <a:pt x="4201" y="1929"/>
                    <a:pt x="5256" y="1929"/>
                  </a:cubicBezTo>
                  <a:cubicBezTo>
                    <a:pt x="6100" y="1929"/>
                    <a:pt x="6632" y="2104"/>
                    <a:pt x="6635" y="2107"/>
                  </a:cubicBezTo>
                  <a:lnTo>
                    <a:pt x="6635" y="2107"/>
                  </a:lnTo>
                  <a:cubicBezTo>
                    <a:pt x="7429" y="1106"/>
                    <a:pt x="6585" y="0"/>
                    <a:pt x="638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363;p47"/>
            <p:cNvSpPr/>
            <p:nvPr/>
          </p:nvSpPr>
          <p:spPr>
            <a:xfrm>
              <a:off x="6878061" y="1529221"/>
              <a:ext cx="106550" cy="62461"/>
            </a:xfrm>
            <a:custGeom>
              <a:avLst/>
              <a:gdLst/>
              <a:ahLst/>
              <a:cxnLst/>
              <a:rect l="l" t="t" r="r" b="b"/>
              <a:pathLst>
                <a:path w="1682" h="986" extrusionOk="0">
                  <a:moveTo>
                    <a:pt x="1475" y="0"/>
                  </a:moveTo>
                  <a:lnTo>
                    <a:pt x="1475" y="0"/>
                  </a:lnTo>
                  <a:cubicBezTo>
                    <a:pt x="1061" y="104"/>
                    <a:pt x="1" y="401"/>
                    <a:pt x="1" y="401"/>
                  </a:cubicBezTo>
                  <a:cubicBezTo>
                    <a:pt x="76" y="747"/>
                    <a:pt x="388" y="985"/>
                    <a:pt x="722" y="985"/>
                  </a:cubicBezTo>
                  <a:cubicBezTo>
                    <a:pt x="788" y="985"/>
                    <a:pt x="854" y="976"/>
                    <a:pt x="919" y="957"/>
                  </a:cubicBezTo>
                  <a:cubicBezTo>
                    <a:pt x="1682" y="776"/>
                    <a:pt x="1475" y="0"/>
                    <a:pt x="1475" y="0"/>
                  </a:cubicBezTo>
                  <a:close/>
                </a:path>
              </a:pathLst>
            </a:custGeom>
            <a:solidFill>
              <a:srgbClr val="F5F5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364;p47"/>
            <p:cNvSpPr/>
            <p:nvPr/>
          </p:nvSpPr>
          <p:spPr>
            <a:xfrm>
              <a:off x="6945273" y="3663193"/>
              <a:ext cx="556254" cy="513748"/>
            </a:xfrm>
            <a:custGeom>
              <a:avLst/>
              <a:gdLst/>
              <a:ahLst/>
              <a:cxnLst/>
              <a:rect l="l" t="t" r="r" b="b"/>
              <a:pathLst>
                <a:path w="8781" h="8110" extrusionOk="0">
                  <a:moveTo>
                    <a:pt x="8354" y="1"/>
                  </a:moveTo>
                  <a:lnTo>
                    <a:pt x="6466" y="91"/>
                  </a:lnTo>
                  <a:lnTo>
                    <a:pt x="0" y="5691"/>
                  </a:lnTo>
                  <a:lnTo>
                    <a:pt x="349" y="8109"/>
                  </a:lnTo>
                  <a:lnTo>
                    <a:pt x="1345" y="7799"/>
                  </a:lnTo>
                  <a:lnTo>
                    <a:pt x="983" y="6014"/>
                  </a:lnTo>
                  <a:lnTo>
                    <a:pt x="983" y="6014"/>
                  </a:lnTo>
                  <a:lnTo>
                    <a:pt x="2574" y="7773"/>
                  </a:lnTo>
                  <a:lnTo>
                    <a:pt x="3026" y="7333"/>
                  </a:lnTo>
                  <a:lnTo>
                    <a:pt x="1953" y="5639"/>
                  </a:lnTo>
                  <a:lnTo>
                    <a:pt x="4087" y="6790"/>
                  </a:lnTo>
                  <a:lnTo>
                    <a:pt x="4565" y="6363"/>
                  </a:lnTo>
                  <a:lnTo>
                    <a:pt x="3181" y="4695"/>
                  </a:lnTo>
                  <a:lnTo>
                    <a:pt x="5819" y="5523"/>
                  </a:lnTo>
                  <a:lnTo>
                    <a:pt x="6091" y="4838"/>
                  </a:lnTo>
                  <a:lnTo>
                    <a:pt x="4487" y="3635"/>
                  </a:lnTo>
                  <a:lnTo>
                    <a:pt x="6582" y="4178"/>
                  </a:lnTo>
                  <a:lnTo>
                    <a:pt x="6893" y="3751"/>
                  </a:lnTo>
                  <a:lnTo>
                    <a:pt x="5742" y="2820"/>
                  </a:lnTo>
                  <a:lnTo>
                    <a:pt x="5742" y="2820"/>
                  </a:lnTo>
                  <a:lnTo>
                    <a:pt x="7630" y="3454"/>
                  </a:lnTo>
                  <a:lnTo>
                    <a:pt x="8031" y="2975"/>
                  </a:lnTo>
                  <a:lnTo>
                    <a:pt x="6751" y="2096"/>
                  </a:lnTo>
                  <a:lnTo>
                    <a:pt x="8781" y="2031"/>
                  </a:lnTo>
                  <a:lnTo>
                    <a:pt x="8768" y="1475"/>
                  </a:lnTo>
                  <a:lnTo>
                    <a:pt x="7333" y="1152"/>
                  </a:lnTo>
                  <a:lnTo>
                    <a:pt x="8742" y="648"/>
                  </a:lnTo>
                  <a:lnTo>
                    <a:pt x="835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365;p47"/>
            <p:cNvSpPr/>
            <p:nvPr/>
          </p:nvSpPr>
          <p:spPr>
            <a:xfrm>
              <a:off x="7390922" y="3189737"/>
              <a:ext cx="721781" cy="245788"/>
            </a:xfrm>
            <a:custGeom>
              <a:avLst/>
              <a:gdLst/>
              <a:ahLst/>
              <a:cxnLst/>
              <a:rect l="l" t="t" r="r" b="b"/>
              <a:pathLst>
                <a:path w="11394" h="3880" extrusionOk="0">
                  <a:moveTo>
                    <a:pt x="1410" y="0"/>
                  </a:moveTo>
                  <a:lnTo>
                    <a:pt x="0" y="1992"/>
                  </a:lnTo>
                  <a:lnTo>
                    <a:pt x="944" y="2457"/>
                  </a:lnTo>
                  <a:lnTo>
                    <a:pt x="1914" y="918"/>
                  </a:lnTo>
                  <a:lnTo>
                    <a:pt x="1849" y="3272"/>
                  </a:lnTo>
                  <a:lnTo>
                    <a:pt x="2483" y="3272"/>
                  </a:lnTo>
                  <a:lnTo>
                    <a:pt x="2871" y="1306"/>
                  </a:lnTo>
                  <a:lnTo>
                    <a:pt x="3634" y="3608"/>
                  </a:lnTo>
                  <a:lnTo>
                    <a:pt x="4268" y="3634"/>
                  </a:lnTo>
                  <a:lnTo>
                    <a:pt x="4410" y="1462"/>
                  </a:lnTo>
                  <a:lnTo>
                    <a:pt x="5755" y="3880"/>
                  </a:lnTo>
                  <a:lnTo>
                    <a:pt x="6427" y="3582"/>
                  </a:lnTo>
                  <a:lnTo>
                    <a:pt x="6078" y="1604"/>
                  </a:lnTo>
                  <a:lnTo>
                    <a:pt x="6078" y="1604"/>
                  </a:lnTo>
                  <a:lnTo>
                    <a:pt x="7242" y="3427"/>
                  </a:lnTo>
                  <a:lnTo>
                    <a:pt x="7759" y="3337"/>
                  </a:lnTo>
                  <a:lnTo>
                    <a:pt x="7565" y="1862"/>
                  </a:lnTo>
                  <a:lnTo>
                    <a:pt x="8496" y="3621"/>
                  </a:lnTo>
                  <a:lnTo>
                    <a:pt x="9104" y="3557"/>
                  </a:lnTo>
                  <a:lnTo>
                    <a:pt x="8794" y="2031"/>
                  </a:lnTo>
                  <a:lnTo>
                    <a:pt x="8794" y="2031"/>
                  </a:lnTo>
                  <a:lnTo>
                    <a:pt x="10307" y="3388"/>
                  </a:lnTo>
                  <a:lnTo>
                    <a:pt x="10682" y="2975"/>
                  </a:lnTo>
                  <a:lnTo>
                    <a:pt x="9854" y="1746"/>
                  </a:lnTo>
                  <a:lnTo>
                    <a:pt x="11238" y="2354"/>
                  </a:lnTo>
                  <a:lnTo>
                    <a:pt x="11393" y="1617"/>
                  </a:lnTo>
                  <a:lnTo>
                    <a:pt x="9958" y="388"/>
                  </a:lnTo>
                  <a:lnTo>
                    <a:pt x="141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366;p47"/>
            <p:cNvSpPr/>
            <p:nvPr/>
          </p:nvSpPr>
          <p:spPr>
            <a:xfrm>
              <a:off x="5362536" y="2484367"/>
              <a:ext cx="256114" cy="250349"/>
            </a:xfrm>
            <a:custGeom>
              <a:avLst/>
              <a:gdLst/>
              <a:ahLst/>
              <a:cxnLst/>
              <a:rect l="l" t="t" r="r" b="b"/>
              <a:pathLst>
                <a:path w="4043" h="3952" extrusionOk="0">
                  <a:moveTo>
                    <a:pt x="906" y="1"/>
                  </a:moveTo>
                  <a:cubicBezTo>
                    <a:pt x="906" y="1"/>
                    <a:pt x="1" y="1294"/>
                    <a:pt x="156" y="1669"/>
                  </a:cubicBezTo>
                  <a:cubicBezTo>
                    <a:pt x="311" y="2044"/>
                    <a:pt x="699" y="3764"/>
                    <a:pt x="1475" y="3880"/>
                  </a:cubicBezTo>
                  <a:cubicBezTo>
                    <a:pt x="1738" y="3924"/>
                    <a:pt x="2043" y="3952"/>
                    <a:pt x="2335" y="3952"/>
                  </a:cubicBezTo>
                  <a:cubicBezTo>
                    <a:pt x="2904" y="3952"/>
                    <a:pt x="3424" y="3848"/>
                    <a:pt x="3492" y="3557"/>
                  </a:cubicBezTo>
                  <a:cubicBezTo>
                    <a:pt x="3531" y="3350"/>
                    <a:pt x="2510" y="3105"/>
                    <a:pt x="2509" y="3104"/>
                  </a:cubicBezTo>
                  <a:lnTo>
                    <a:pt x="2509" y="3104"/>
                  </a:lnTo>
                  <a:cubicBezTo>
                    <a:pt x="2545" y="3109"/>
                    <a:pt x="2582" y="3112"/>
                    <a:pt x="2619" y="3112"/>
                  </a:cubicBezTo>
                  <a:cubicBezTo>
                    <a:pt x="3268" y="3112"/>
                    <a:pt x="4043" y="2406"/>
                    <a:pt x="3746" y="2406"/>
                  </a:cubicBezTo>
                  <a:cubicBezTo>
                    <a:pt x="3743" y="2406"/>
                    <a:pt x="3741" y="2406"/>
                    <a:pt x="3738" y="2406"/>
                  </a:cubicBezTo>
                  <a:cubicBezTo>
                    <a:pt x="3478" y="2417"/>
                    <a:pt x="2843" y="2477"/>
                    <a:pt x="2603" y="2500"/>
                  </a:cubicBezTo>
                  <a:lnTo>
                    <a:pt x="2603" y="2500"/>
                  </a:lnTo>
                  <a:cubicBezTo>
                    <a:pt x="3316" y="2398"/>
                    <a:pt x="3947" y="1576"/>
                    <a:pt x="3712" y="1527"/>
                  </a:cubicBezTo>
                  <a:cubicBezTo>
                    <a:pt x="3704" y="1525"/>
                    <a:pt x="3694" y="1525"/>
                    <a:pt x="3684" y="1525"/>
                  </a:cubicBezTo>
                  <a:cubicBezTo>
                    <a:pt x="3393" y="1525"/>
                    <a:pt x="2380" y="2031"/>
                    <a:pt x="2380" y="2031"/>
                  </a:cubicBezTo>
                  <a:cubicBezTo>
                    <a:pt x="2380" y="2031"/>
                    <a:pt x="3246" y="1320"/>
                    <a:pt x="2794" y="1229"/>
                  </a:cubicBezTo>
                  <a:cubicBezTo>
                    <a:pt x="2780" y="1226"/>
                    <a:pt x="2764" y="1225"/>
                    <a:pt x="2745" y="1225"/>
                  </a:cubicBezTo>
                  <a:cubicBezTo>
                    <a:pt x="2469" y="1225"/>
                    <a:pt x="1644" y="1531"/>
                    <a:pt x="1538" y="1531"/>
                  </a:cubicBezTo>
                  <a:cubicBezTo>
                    <a:pt x="1530" y="1531"/>
                    <a:pt x="1527" y="1530"/>
                    <a:pt x="1527" y="1527"/>
                  </a:cubicBezTo>
                  <a:cubicBezTo>
                    <a:pt x="1514" y="1475"/>
                    <a:pt x="906" y="1"/>
                    <a:pt x="906" y="1"/>
                  </a:cubicBezTo>
                  <a:close/>
                </a:path>
              </a:pathLst>
            </a:custGeom>
            <a:solidFill>
              <a:srgbClr val="E3594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367;p47"/>
            <p:cNvSpPr/>
            <p:nvPr/>
          </p:nvSpPr>
          <p:spPr>
            <a:xfrm>
              <a:off x="7935964" y="2283684"/>
              <a:ext cx="111998" cy="116116"/>
            </a:xfrm>
            <a:custGeom>
              <a:avLst/>
              <a:gdLst/>
              <a:ahLst/>
              <a:cxnLst/>
              <a:rect l="l" t="t" r="r" b="b"/>
              <a:pathLst>
                <a:path w="1768" h="1833" extrusionOk="0">
                  <a:moveTo>
                    <a:pt x="816" y="0"/>
                  </a:moveTo>
                  <a:cubicBezTo>
                    <a:pt x="161" y="0"/>
                    <a:pt x="1" y="1208"/>
                    <a:pt x="474" y="1682"/>
                  </a:cubicBezTo>
                  <a:cubicBezTo>
                    <a:pt x="582" y="1784"/>
                    <a:pt x="721" y="1833"/>
                    <a:pt x="860" y="1833"/>
                  </a:cubicBezTo>
                  <a:cubicBezTo>
                    <a:pt x="1019" y="1833"/>
                    <a:pt x="1178" y="1767"/>
                    <a:pt x="1289" y="1643"/>
                  </a:cubicBezTo>
                  <a:cubicBezTo>
                    <a:pt x="1768" y="1164"/>
                    <a:pt x="1561" y="26"/>
                    <a:pt x="836" y="0"/>
                  </a:cubicBezTo>
                  <a:cubicBezTo>
                    <a:pt x="829" y="0"/>
                    <a:pt x="822" y="0"/>
                    <a:pt x="8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68;p47"/>
            <p:cNvSpPr/>
            <p:nvPr/>
          </p:nvSpPr>
          <p:spPr>
            <a:xfrm>
              <a:off x="6491388" y="3203483"/>
              <a:ext cx="110795" cy="115736"/>
            </a:xfrm>
            <a:custGeom>
              <a:avLst/>
              <a:gdLst/>
              <a:ahLst/>
              <a:cxnLst/>
              <a:rect l="l" t="t" r="r" b="b"/>
              <a:pathLst>
                <a:path w="1749" h="1827" extrusionOk="0">
                  <a:moveTo>
                    <a:pt x="917" y="1"/>
                  </a:moveTo>
                  <a:cubicBezTo>
                    <a:pt x="901" y="1"/>
                    <a:pt x="884" y="1"/>
                    <a:pt x="867" y="3"/>
                  </a:cubicBezTo>
                  <a:cubicBezTo>
                    <a:pt x="143" y="68"/>
                    <a:pt x="1" y="1219"/>
                    <a:pt x="505" y="1658"/>
                  </a:cubicBezTo>
                  <a:cubicBezTo>
                    <a:pt x="618" y="1772"/>
                    <a:pt x="765" y="1827"/>
                    <a:pt x="911" y="1827"/>
                  </a:cubicBezTo>
                  <a:cubicBezTo>
                    <a:pt x="1066" y="1827"/>
                    <a:pt x="1220" y="1765"/>
                    <a:pt x="1333" y="1645"/>
                  </a:cubicBezTo>
                  <a:cubicBezTo>
                    <a:pt x="1749" y="1167"/>
                    <a:pt x="1538" y="1"/>
                    <a:pt x="91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69;p47"/>
            <p:cNvSpPr/>
            <p:nvPr/>
          </p:nvSpPr>
          <p:spPr>
            <a:xfrm>
              <a:off x="7550621" y="2553226"/>
              <a:ext cx="202395" cy="158939"/>
            </a:xfrm>
            <a:custGeom>
              <a:avLst/>
              <a:gdLst/>
              <a:ahLst/>
              <a:cxnLst/>
              <a:rect l="l" t="t" r="r" b="b"/>
              <a:pathLst>
                <a:path w="3195" h="2509" extrusionOk="0">
                  <a:moveTo>
                    <a:pt x="3195" y="0"/>
                  </a:moveTo>
                  <a:cubicBezTo>
                    <a:pt x="3195" y="0"/>
                    <a:pt x="1203" y="65"/>
                    <a:pt x="1" y="2509"/>
                  </a:cubicBezTo>
                  <a:lnTo>
                    <a:pt x="2548" y="1617"/>
                  </a:lnTo>
                  <a:lnTo>
                    <a:pt x="3195"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70;p47"/>
            <p:cNvSpPr/>
            <p:nvPr/>
          </p:nvSpPr>
          <p:spPr>
            <a:xfrm>
              <a:off x="6816614" y="3189547"/>
              <a:ext cx="125428" cy="91157"/>
            </a:xfrm>
            <a:custGeom>
              <a:avLst/>
              <a:gdLst/>
              <a:ahLst/>
              <a:cxnLst/>
              <a:rect l="l" t="t" r="r" b="b"/>
              <a:pathLst>
                <a:path w="1980" h="1439" extrusionOk="0">
                  <a:moveTo>
                    <a:pt x="1579" y="1"/>
                  </a:moveTo>
                  <a:cubicBezTo>
                    <a:pt x="758" y="1"/>
                    <a:pt x="1" y="327"/>
                    <a:pt x="1" y="327"/>
                  </a:cubicBezTo>
                  <a:lnTo>
                    <a:pt x="1191" y="1439"/>
                  </a:lnTo>
                  <a:lnTo>
                    <a:pt x="1979" y="29"/>
                  </a:lnTo>
                  <a:cubicBezTo>
                    <a:pt x="1846" y="9"/>
                    <a:pt x="1712" y="1"/>
                    <a:pt x="157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557098856"/>
      </p:ext>
    </p:extLst>
  </p:cSld>
  <p:clrMapOvr>
    <a:masterClrMapping/>
  </p:clrMapOvr>
  <p:transition spd="med">
    <p:pull/>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618936796"/>
              </p:ext>
            </p:extLst>
          </p:nvPr>
        </p:nvGraphicFramePr>
        <p:xfrm>
          <a:off x="776512" y="1244418"/>
          <a:ext cx="7527700" cy="3431814"/>
        </p:xfrm>
        <a:graphic>
          <a:graphicData uri="http://schemas.openxmlformats.org/drawingml/2006/table">
            <a:tbl>
              <a:tblPr firstRow="1" firstCol="1" bandRow="1">
                <a:tableStyleId>{DB1B3E19-6306-40EA-88B0-6395A470C4ED}</a:tableStyleId>
              </a:tblPr>
              <a:tblGrid>
                <a:gridCol w="1505540">
                  <a:extLst>
                    <a:ext uri="{9D8B030D-6E8A-4147-A177-3AD203B41FA5}">
                      <a16:colId xmlns:a16="http://schemas.microsoft.com/office/drawing/2014/main" val="452022003"/>
                    </a:ext>
                  </a:extLst>
                </a:gridCol>
                <a:gridCol w="1505540">
                  <a:extLst>
                    <a:ext uri="{9D8B030D-6E8A-4147-A177-3AD203B41FA5}">
                      <a16:colId xmlns:a16="http://schemas.microsoft.com/office/drawing/2014/main" val="3200335267"/>
                    </a:ext>
                  </a:extLst>
                </a:gridCol>
                <a:gridCol w="1505540">
                  <a:extLst>
                    <a:ext uri="{9D8B030D-6E8A-4147-A177-3AD203B41FA5}">
                      <a16:colId xmlns:a16="http://schemas.microsoft.com/office/drawing/2014/main" val="2785025241"/>
                    </a:ext>
                  </a:extLst>
                </a:gridCol>
                <a:gridCol w="1505540">
                  <a:extLst>
                    <a:ext uri="{9D8B030D-6E8A-4147-A177-3AD203B41FA5}">
                      <a16:colId xmlns:a16="http://schemas.microsoft.com/office/drawing/2014/main" val="556809358"/>
                    </a:ext>
                  </a:extLst>
                </a:gridCol>
                <a:gridCol w="1505540">
                  <a:extLst>
                    <a:ext uri="{9D8B030D-6E8A-4147-A177-3AD203B41FA5}">
                      <a16:colId xmlns:a16="http://schemas.microsoft.com/office/drawing/2014/main" val="3184113195"/>
                    </a:ext>
                  </a:extLst>
                </a:gridCol>
              </a:tblGrid>
              <a:tr h="571969">
                <a:tc>
                  <a:txBody>
                    <a:bodyPr/>
                    <a:lstStyle/>
                    <a:p>
                      <a:pPr algn="ctr">
                        <a:lnSpc>
                          <a:spcPct val="150000"/>
                        </a:lnSpc>
                        <a:spcAft>
                          <a:spcPts val="0"/>
                        </a:spcAft>
                      </a:pPr>
                      <a:r>
                        <a:rPr lang="en-US" sz="2400">
                          <a:effectLst/>
                          <a:latin typeface="+mj-lt"/>
                        </a:rPr>
                        <a:t>banquet</a:t>
                      </a:r>
                      <a:endParaRPr lang="en-US" sz="200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a:effectLst/>
                          <a:latin typeface="+mj-lt"/>
                        </a:rPr>
                        <a:t>apply</a:t>
                      </a:r>
                      <a:endParaRPr lang="en-US" sz="200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a:effectLst/>
                          <a:latin typeface="+mj-lt"/>
                        </a:rPr>
                        <a:t>agree</a:t>
                      </a:r>
                      <a:endParaRPr lang="en-US" sz="200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dirty="0">
                          <a:effectLst/>
                          <a:latin typeface="+mj-lt"/>
                        </a:rPr>
                        <a:t>country</a:t>
                      </a:r>
                      <a:endParaRPr lang="en-US" sz="2000" dirty="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a:effectLst/>
                          <a:latin typeface="+mj-lt"/>
                        </a:rPr>
                        <a:t>mother</a:t>
                      </a:r>
                      <a:endParaRPr lang="en-US" sz="2000">
                        <a:effectLst/>
                        <a:latin typeface="+mj-lt"/>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002237667"/>
                  </a:ext>
                </a:extLst>
              </a:tr>
              <a:tr h="571969">
                <a:tc>
                  <a:txBody>
                    <a:bodyPr/>
                    <a:lstStyle/>
                    <a:p>
                      <a:pPr algn="ctr">
                        <a:lnSpc>
                          <a:spcPct val="150000"/>
                        </a:lnSpc>
                        <a:spcAft>
                          <a:spcPts val="0"/>
                        </a:spcAft>
                      </a:pPr>
                      <a:r>
                        <a:rPr lang="en-US" sz="2400" dirty="0">
                          <a:effectLst/>
                          <a:latin typeface="+mj-lt"/>
                        </a:rPr>
                        <a:t>disease</a:t>
                      </a:r>
                      <a:endParaRPr lang="en-US" sz="2000" dirty="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dirty="0">
                          <a:effectLst/>
                          <a:latin typeface="+mj-lt"/>
                        </a:rPr>
                        <a:t>cowboy</a:t>
                      </a:r>
                      <a:endParaRPr lang="en-US" sz="2000" dirty="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a:effectLst/>
                          <a:latin typeface="+mj-lt"/>
                        </a:rPr>
                        <a:t>cancer</a:t>
                      </a:r>
                      <a:endParaRPr lang="en-US" sz="200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dirty="0">
                          <a:effectLst/>
                          <a:latin typeface="+mj-lt"/>
                        </a:rPr>
                        <a:t>reply</a:t>
                      </a:r>
                      <a:endParaRPr lang="en-US" sz="2000" dirty="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dirty="0">
                          <a:effectLst/>
                          <a:latin typeface="+mj-lt"/>
                        </a:rPr>
                        <a:t>borrow</a:t>
                      </a:r>
                      <a:endParaRPr lang="en-US" sz="2000" dirty="0">
                        <a:effectLst/>
                        <a:latin typeface="+mj-lt"/>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162640301"/>
                  </a:ext>
                </a:extLst>
              </a:tr>
              <a:tr h="571969">
                <a:tc>
                  <a:txBody>
                    <a:bodyPr/>
                    <a:lstStyle/>
                    <a:p>
                      <a:pPr algn="ctr">
                        <a:lnSpc>
                          <a:spcPct val="150000"/>
                        </a:lnSpc>
                        <a:spcAft>
                          <a:spcPts val="0"/>
                        </a:spcAft>
                      </a:pPr>
                      <a:r>
                        <a:rPr lang="en-US" sz="2400">
                          <a:effectLst/>
                          <a:latin typeface="+mj-lt"/>
                        </a:rPr>
                        <a:t>schedule</a:t>
                      </a:r>
                      <a:endParaRPr lang="en-US" sz="200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dirty="0">
                          <a:effectLst/>
                          <a:latin typeface="+mj-lt"/>
                        </a:rPr>
                        <a:t>pleasure</a:t>
                      </a:r>
                      <a:endParaRPr lang="en-US" sz="2000" dirty="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dirty="0">
                          <a:effectLst/>
                          <a:latin typeface="+mj-lt"/>
                        </a:rPr>
                        <a:t>tonight</a:t>
                      </a:r>
                      <a:endParaRPr lang="en-US" sz="2000" dirty="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a:effectLst/>
                          <a:latin typeface="+mj-lt"/>
                        </a:rPr>
                        <a:t>provide</a:t>
                      </a:r>
                      <a:endParaRPr lang="en-US" sz="200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a:effectLst/>
                          <a:latin typeface="+mj-lt"/>
                        </a:rPr>
                        <a:t>suggest</a:t>
                      </a:r>
                      <a:endParaRPr lang="en-US" sz="2000">
                        <a:effectLst/>
                        <a:latin typeface="+mj-lt"/>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590992176"/>
                  </a:ext>
                </a:extLst>
              </a:tr>
              <a:tr h="571969">
                <a:tc>
                  <a:txBody>
                    <a:bodyPr/>
                    <a:lstStyle/>
                    <a:p>
                      <a:pPr algn="ctr">
                        <a:lnSpc>
                          <a:spcPct val="150000"/>
                        </a:lnSpc>
                        <a:spcAft>
                          <a:spcPts val="0"/>
                        </a:spcAft>
                      </a:pPr>
                      <a:r>
                        <a:rPr lang="en-US" sz="2400">
                          <a:effectLst/>
                          <a:latin typeface="+mj-lt"/>
                        </a:rPr>
                        <a:t>persuade</a:t>
                      </a:r>
                      <a:endParaRPr lang="en-US" sz="200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a:effectLst/>
                          <a:latin typeface="+mj-lt"/>
                        </a:rPr>
                        <a:t>machine</a:t>
                      </a:r>
                      <a:endParaRPr lang="en-US" sz="200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dirty="0">
                          <a:effectLst/>
                          <a:latin typeface="+mj-lt"/>
                        </a:rPr>
                        <a:t>treatment</a:t>
                      </a:r>
                      <a:endParaRPr lang="en-US" sz="2000" dirty="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a:effectLst/>
                          <a:latin typeface="+mj-lt"/>
                        </a:rPr>
                        <a:t>cover</a:t>
                      </a:r>
                      <a:endParaRPr lang="en-US" sz="200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a:effectLst/>
                          <a:latin typeface="+mj-lt"/>
                        </a:rPr>
                        <a:t>desire</a:t>
                      </a:r>
                      <a:endParaRPr lang="en-US" sz="2000">
                        <a:effectLst/>
                        <a:latin typeface="+mj-lt"/>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596822494"/>
                  </a:ext>
                </a:extLst>
              </a:tr>
              <a:tr h="571969">
                <a:tc>
                  <a:txBody>
                    <a:bodyPr/>
                    <a:lstStyle/>
                    <a:p>
                      <a:pPr algn="ctr">
                        <a:lnSpc>
                          <a:spcPct val="150000"/>
                        </a:lnSpc>
                        <a:spcAft>
                          <a:spcPts val="0"/>
                        </a:spcAft>
                      </a:pPr>
                      <a:r>
                        <a:rPr lang="en-US" sz="2400">
                          <a:effectLst/>
                          <a:latin typeface="+mj-lt"/>
                        </a:rPr>
                        <a:t>reduce</a:t>
                      </a:r>
                      <a:endParaRPr lang="en-US" sz="200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400">
                          <a:effectLst/>
                          <a:latin typeface="+mj-lt"/>
                        </a:rPr>
                        <a:t>humour</a:t>
                      </a:r>
                      <a:endParaRPr lang="en-US" sz="200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400">
                          <a:effectLst/>
                          <a:latin typeface="+mj-lt"/>
                        </a:rPr>
                        <a:t>farmer</a:t>
                      </a:r>
                      <a:endParaRPr lang="en-US" sz="200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400">
                          <a:effectLst/>
                          <a:latin typeface="+mj-lt"/>
                        </a:rPr>
                        <a:t>decide</a:t>
                      </a:r>
                      <a:endParaRPr lang="en-US" sz="2000">
                        <a:effectLst/>
                        <a:latin typeface="+mj-lt"/>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2400">
                          <a:effectLst/>
                          <a:latin typeface="+mj-lt"/>
                        </a:rPr>
                        <a:t>lecture</a:t>
                      </a:r>
                      <a:endParaRPr lang="en-US" sz="2000">
                        <a:effectLst/>
                        <a:latin typeface="+mj-lt"/>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75681515"/>
                  </a:ext>
                </a:extLst>
              </a:tr>
              <a:tr h="571969">
                <a:tc>
                  <a:txBody>
                    <a:bodyPr/>
                    <a:lstStyle/>
                    <a:p>
                      <a:pPr algn="ctr">
                        <a:lnSpc>
                          <a:spcPct val="150000"/>
                        </a:lnSpc>
                        <a:spcAft>
                          <a:spcPts val="0"/>
                        </a:spcAft>
                      </a:pPr>
                      <a:r>
                        <a:rPr lang="en-US" sz="2400">
                          <a:effectLst/>
                          <a:latin typeface="+mj-lt"/>
                        </a:rPr>
                        <a:t>birthday</a:t>
                      </a:r>
                      <a:endParaRPr lang="en-US" sz="200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a:effectLst/>
                          <a:latin typeface="+mj-lt"/>
                        </a:rPr>
                        <a:t>prepare</a:t>
                      </a:r>
                      <a:endParaRPr lang="en-US" sz="200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a:effectLst/>
                          <a:latin typeface="+mj-lt"/>
                        </a:rPr>
                        <a:t>enjoy</a:t>
                      </a:r>
                      <a:endParaRPr lang="en-US" sz="200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a:effectLst/>
                          <a:latin typeface="+mj-lt"/>
                        </a:rPr>
                        <a:t>money</a:t>
                      </a:r>
                      <a:endParaRPr lang="en-US" sz="2000">
                        <a:effectLst/>
                        <a:latin typeface="+mj-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dirty="0">
                          <a:effectLst/>
                          <a:latin typeface="+mj-lt"/>
                        </a:rPr>
                        <a:t>suppose</a:t>
                      </a:r>
                      <a:endParaRPr lang="en-US" sz="2000" dirty="0">
                        <a:effectLst/>
                        <a:latin typeface="+mj-lt"/>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002791935"/>
                  </a:ext>
                </a:extLst>
              </a:tr>
            </a:tbl>
          </a:graphicData>
        </a:graphic>
      </p:graphicFrame>
      <p:sp>
        <p:nvSpPr>
          <p:cNvPr id="3" name="Rectangle 1"/>
          <p:cNvSpPr>
            <a:spLocks noChangeArrowheads="1"/>
          </p:cNvSpPr>
          <p:nvPr/>
        </p:nvSpPr>
        <p:spPr bwMode="auto">
          <a:xfrm>
            <a:off x="331470" y="56069"/>
            <a:ext cx="8812530" cy="1292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600" b="1" i="0" u="none" strike="noStrike" cap="none" normalizeH="0" baseline="0" dirty="0" smtClean="0">
                <a:ln>
                  <a:noFill/>
                </a:ln>
                <a:solidFill>
                  <a:srgbClr val="FF0000"/>
                </a:solidFill>
                <a:effectLst/>
                <a:latin typeface="Bahnschrift SemiBold SemiConden" panose="020B0502040204020203" pitchFamily="34" charset="0"/>
                <a:ea typeface="Calibri" panose="020F0502020204030204" pitchFamily="34" charset="0"/>
                <a:cs typeface="Times New Roman" panose="02020603050405020304" pitchFamily="18" charset="0"/>
              </a:rPr>
              <a:t>Divide these words into two columns as below: stress on first syllable or stress on second syllable.</a:t>
            </a:r>
            <a:r>
              <a:rPr kumimoji="0" lang="en-US" altLang="en-US" sz="2600" b="1" i="0" u="none" strike="noStrike" cap="none" normalizeH="0" baseline="0" dirty="0" smtClean="0">
                <a:ln>
                  <a:noFill/>
                </a:ln>
                <a:solidFill>
                  <a:srgbClr val="FF0000"/>
                </a:solidFill>
                <a:effectLst/>
                <a:latin typeface="Bahnschrift SemiBold SemiConden" panose="020B0502040204020203" pitchFamily="34" charset="0"/>
                <a:ea typeface="Arial" panose="020B0604020202020204" pitchFamily="34" charset="0"/>
                <a:cs typeface="Calibri" panose="020F0502020204030204" pitchFamily="34" charset="0"/>
              </a:rPr>
              <a:t>  </a:t>
            </a:r>
            <a:r>
              <a:rPr kumimoji="0" lang="en-US" altLang="en-US" sz="2600" b="1" i="0" u="none" strike="noStrike" cap="none" normalizeH="0" baseline="0" dirty="0" smtClean="0">
                <a:ln>
                  <a:noFill/>
                </a:ln>
                <a:solidFill>
                  <a:srgbClr val="FF0000"/>
                </a:solidFill>
                <a:effectLst/>
                <a:latin typeface="Bahnschrift SemiBold SemiConden" panose="020B0502040204020203" pitchFamily="34" charset="0"/>
                <a:ea typeface="Arial" panose="020B0604020202020204" pitchFamily="34" charset="0"/>
                <a:cs typeface="Calibri" panose="020F0502020204030204" pitchFamily="34" charset="0"/>
                <a:sym typeface="Wingdings" panose="05000000000000000000" pitchFamily="2" charset="2"/>
              </a:rPr>
              <a:t></a:t>
            </a:r>
            <a:r>
              <a:rPr kumimoji="0" lang="en-US" altLang="en-US" sz="2600" b="1" i="0" u="none" strike="noStrike" cap="none" normalizeH="0" baseline="0" dirty="0" smtClean="0">
                <a:ln>
                  <a:noFill/>
                </a:ln>
                <a:solidFill>
                  <a:srgbClr val="FF0000"/>
                </a:solidFill>
                <a:effectLst/>
                <a:latin typeface="Bahnschrift SemiBold SemiConden" panose="020B0502040204020203" pitchFamily="34" charset="0"/>
                <a:ea typeface="Arial" panose="020B0604020202020204" pitchFamily="34" charset="0"/>
                <a:cs typeface="Calibri" panose="020F0502020204030204" pitchFamily="34" charset="0"/>
              </a:rPr>
              <a:t> Track 08</a:t>
            </a:r>
            <a:endParaRPr kumimoji="0" lang="en-US" altLang="en-US" sz="2600" b="0" i="0" u="none" strike="noStrike" cap="none" normalizeH="0" baseline="0" dirty="0" smtClean="0">
              <a:ln>
                <a:noFill/>
              </a:ln>
              <a:solidFill>
                <a:srgbClr val="FF0000"/>
              </a:solidFill>
              <a:effectLst/>
              <a:latin typeface="Bahnschrift SemiBold SemiConden" panose="020B0502040204020203" pitchFamily="34" charset="0"/>
              <a:sym typeface="Wingdings" panose="05000000000000000000" pitchFamily="2" charset="2"/>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2600" b="1" i="0" u="none" strike="noStrike" cap="none" normalizeH="0" baseline="0" dirty="0" smtClean="0">
              <a:ln>
                <a:noFill/>
              </a:ln>
              <a:solidFill>
                <a:srgbClr val="FF0000"/>
              </a:solidFill>
              <a:effectLst/>
              <a:latin typeface="Bahnschrift SemiBold SemiConden" panose="020B0502040204020203" pitchFamily="34" charset="0"/>
              <a:ea typeface="Arial" panose="020B0604020202020204" pitchFamily="34" charset="0"/>
              <a:cs typeface="Calibri" panose="020F0502020204030204" pitchFamily="34" charset="0"/>
              <a:sym typeface="Wingdings" panose="05000000000000000000" pitchFamily="2" charset="2"/>
            </a:endParaRPr>
          </a:p>
        </p:txBody>
      </p:sp>
      <p:pic>
        <p:nvPicPr>
          <p:cNvPr id="4" name="TRACK 0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73311" y="521006"/>
            <a:ext cx="406400" cy="406400"/>
          </a:xfrm>
          <a:prstGeom prst="rect">
            <a:avLst/>
          </a:prstGeom>
        </p:spPr>
      </p:pic>
      <p:pic>
        <p:nvPicPr>
          <p:cNvPr id="5" name="Picture 4">
            <a:hlinkClick r:id="rId5" action="ppaction://hlinksldjump"/>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57601" y="521006"/>
            <a:ext cx="567565" cy="567565"/>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3807827861"/>
              </p:ext>
            </p:extLst>
          </p:nvPr>
        </p:nvGraphicFramePr>
        <p:xfrm>
          <a:off x="776511" y="990851"/>
          <a:ext cx="7707380" cy="4109085"/>
        </p:xfrm>
        <a:graphic>
          <a:graphicData uri="http://schemas.openxmlformats.org/drawingml/2006/table">
            <a:tbl>
              <a:tblPr firstRow="1" firstCol="1" bandRow="1">
                <a:tableStyleId>{69C7853C-536D-4A76-A0AE-DD22124D55A5}</a:tableStyleId>
              </a:tblPr>
              <a:tblGrid>
                <a:gridCol w="1926845">
                  <a:extLst>
                    <a:ext uri="{9D8B030D-6E8A-4147-A177-3AD203B41FA5}">
                      <a16:colId xmlns:a16="http://schemas.microsoft.com/office/drawing/2014/main" val="2659575406"/>
                    </a:ext>
                  </a:extLst>
                </a:gridCol>
                <a:gridCol w="1926845">
                  <a:extLst>
                    <a:ext uri="{9D8B030D-6E8A-4147-A177-3AD203B41FA5}">
                      <a16:colId xmlns:a16="http://schemas.microsoft.com/office/drawing/2014/main" val="1713832406"/>
                    </a:ext>
                  </a:extLst>
                </a:gridCol>
                <a:gridCol w="1926845">
                  <a:extLst>
                    <a:ext uri="{9D8B030D-6E8A-4147-A177-3AD203B41FA5}">
                      <a16:colId xmlns:a16="http://schemas.microsoft.com/office/drawing/2014/main" val="3088265536"/>
                    </a:ext>
                  </a:extLst>
                </a:gridCol>
                <a:gridCol w="1926845">
                  <a:extLst>
                    <a:ext uri="{9D8B030D-6E8A-4147-A177-3AD203B41FA5}">
                      <a16:colId xmlns:a16="http://schemas.microsoft.com/office/drawing/2014/main" val="728916136"/>
                    </a:ext>
                  </a:extLst>
                </a:gridCol>
              </a:tblGrid>
              <a:tr h="0">
                <a:tc gridSpan="2">
                  <a:txBody>
                    <a:bodyPr/>
                    <a:lstStyle/>
                    <a:p>
                      <a:pPr algn="ctr">
                        <a:lnSpc>
                          <a:spcPct val="107000"/>
                        </a:lnSpc>
                        <a:spcAft>
                          <a:spcPts val="800"/>
                        </a:spcAft>
                      </a:pPr>
                      <a:r>
                        <a:rPr lang="en-US" sz="2800" b="1" kern="100" dirty="0">
                          <a:effectLst/>
                          <a:latin typeface="Agency FB" panose="020B0503020202020204" pitchFamily="34" charset="0"/>
                        </a:rPr>
                        <a:t>Stress on first syllable</a:t>
                      </a:r>
                      <a:endParaRPr lang="en-US" sz="2800" b="1" kern="100" dirty="0">
                        <a:solidFill>
                          <a:srgbClr val="0070C0"/>
                        </a:solidFill>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tc gridSpan="2">
                  <a:txBody>
                    <a:bodyPr/>
                    <a:lstStyle/>
                    <a:p>
                      <a:pPr algn="ctr">
                        <a:lnSpc>
                          <a:spcPct val="107000"/>
                        </a:lnSpc>
                        <a:spcAft>
                          <a:spcPts val="800"/>
                        </a:spcAft>
                      </a:pPr>
                      <a:r>
                        <a:rPr lang="en-US" sz="2800" b="1" kern="100" dirty="0">
                          <a:effectLst/>
                          <a:latin typeface="Agency FB" panose="020B0503020202020204" pitchFamily="34" charset="0"/>
                        </a:rPr>
                        <a:t>Stress on second syllable</a:t>
                      </a:r>
                      <a:endParaRPr lang="en-US" sz="2800" b="1" kern="100" dirty="0">
                        <a:solidFill>
                          <a:srgbClr val="0070C0"/>
                        </a:solidFill>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3205549060"/>
                  </a:ext>
                </a:extLst>
              </a:tr>
              <a:tr h="0">
                <a:tc>
                  <a:txBody>
                    <a:bodyPr/>
                    <a:lstStyle/>
                    <a:p>
                      <a:pPr algn="ctr">
                        <a:lnSpc>
                          <a:spcPct val="107000"/>
                        </a:lnSpc>
                        <a:spcAft>
                          <a:spcPts val="0"/>
                        </a:spcAft>
                      </a:pPr>
                      <a:r>
                        <a:rPr lang="vi-VN" sz="2800" b="0" kern="100" dirty="0" smtClean="0">
                          <a:effectLst/>
                          <a:latin typeface="Agency FB" panose="020B0503020202020204" pitchFamily="34" charset="0"/>
                        </a:rPr>
                        <a:t>ba</a:t>
                      </a:r>
                      <a:r>
                        <a:rPr lang="en-US" sz="2800" b="0" kern="100" dirty="0" err="1" smtClean="0">
                          <a:effectLst/>
                          <a:latin typeface="Agency FB" panose="020B0503020202020204" pitchFamily="34" charset="0"/>
                        </a:rPr>
                        <a:t>nquet</a:t>
                      </a:r>
                      <a:endParaRPr lang="en-US" sz="2800" b="0" kern="100" dirty="0">
                        <a:effectLst/>
                        <a:latin typeface="Agency FB" panose="020B0503020202020204" pitchFamily="34" charset="0"/>
                      </a:endParaRPr>
                    </a:p>
                    <a:p>
                      <a:pPr algn="ctr">
                        <a:lnSpc>
                          <a:spcPct val="107000"/>
                        </a:lnSpc>
                        <a:spcAft>
                          <a:spcPts val="0"/>
                        </a:spcAft>
                      </a:pPr>
                      <a:r>
                        <a:rPr lang="en-US" sz="2800" b="0" kern="100" dirty="0">
                          <a:effectLst/>
                          <a:latin typeface="Agency FB" panose="020B0503020202020204" pitchFamily="34" charset="0"/>
                        </a:rPr>
                        <a:t>schedule</a:t>
                      </a:r>
                    </a:p>
                    <a:p>
                      <a:pPr algn="ctr">
                        <a:lnSpc>
                          <a:spcPct val="107000"/>
                        </a:lnSpc>
                        <a:spcAft>
                          <a:spcPts val="0"/>
                        </a:spcAft>
                      </a:pPr>
                      <a:r>
                        <a:rPr lang="en-US" sz="2800" b="0" kern="100" dirty="0">
                          <a:effectLst/>
                          <a:latin typeface="Agency FB" panose="020B0503020202020204" pitchFamily="34" charset="0"/>
                        </a:rPr>
                        <a:t>birthday</a:t>
                      </a:r>
                    </a:p>
                    <a:p>
                      <a:pPr algn="ctr">
                        <a:lnSpc>
                          <a:spcPct val="107000"/>
                        </a:lnSpc>
                        <a:spcAft>
                          <a:spcPts val="0"/>
                        </a:spcAft>
                      </a:pPr>
                      <a:r>
                        <a:rPr lang="en-US" sz="2800" b="0" kern="100" dirty="0">
                          <a:effectLst/>
                          <a:latin typeface="Agency FB" panose="020B0503020202020204" pitchFamily="34" charset="0"/>
                        </a:rPr>
                        <a:t>cowboy</a:t>
                      </a:r>
                    </a:p>
                    <a:p>
                      <a:pPr algn="ctr">
                        <a:lnSpc>
                          <a:spcPct val="107000"/>
                        </a:lnSpc>
                        <a:spcAft>
                          <a:spcPts val="0"/>
                        </a:spcAft>
                      </a:pPr>
                      <a:r>
                        <a:rPr lang="en-US" sz="2800" b="0" kern="100" dirty="0">
                          <a:effectLst/>
                          <a:latin typeface="Agency FB" panose="020B0503020202020204" pitchFamily="34" charset="0"/>
                        </a:rPr>
                        <a:t>pleasure</a:t>
                      </a:r>
                    </a:p>
                    <a:p>
                      <a:pPr algn="ctr">
                        <a:lnSpc>
                          <a:spcPct val="107000"/>
                        </a:lnSpc>
                        <a:spcAft>
                          <a:spcPts val="0"/>
                        </a:spcAft>
                      </a:pPr>
                      <a:r>
                        <a:rPr lang="en-US" sz="2800" b="0" kern="100" dirty="0" err="1">
                          <a:effectLst/>
                          <a:latin typeface="Agency FB" panose="020B0503020202020204" pitchFamily="34" charset="0"/>
                        </a:rPr>
                        <a:t>humour</a:t>
                      </a:r>
                      <a:endParaRPr lang="en-US" sz="2800" b="0" kern="100" dirty="0">
                        <a:effectLst/>
                        <a:latin typeface="Agency FB" panose="020B0503020202020204" pitchFamily="34" charset="0"/>
                      </a:endParaRPr>
                    </a:p>
                    <a:p>
                      <a:pPr algn="ctr">
                        <a:lnSpc>
                          <a:spcPct val="107000"/>
                        </a:lnSpc>
                        <a:spcAft>
                          <a:spcPts val="0"/>
                        </a:spcAft>
                      </a:pPr>
                      <a:r>
                        <a:rPr lang="en-US" sz="2800" b="0" kern="100" dirty="0">
                          <a:effectLst/>
                          <a:latin typeface="Agency FB" panose="020B0503020202020204" pitchFamily="34" charset="0"/>
                        </a:rPr>
                        <a:t>cancer</a:t>
                      </a:r>
                    </a:p>
                    <a:p>
                      <a:pPr algn="ctr">
                        <a:lnSpc>
                          <a:spcPct val="107000"/>
                        </a:lnSpc>
                        <a:spcAft>
                          <a:spcPts val="0"/>
                        </a:spcAft>
                      </a:pPr>
                      <a:r>
                        <a:rPr lang="en-US" sz="2800" b="0" kern="100" dirty="0">
                          <a:effectLst/>
                          <a:latin typeface="Agency FB" panose="020B0503020202020204" pitchFamily="34" charset="0"/>
                        </a:rPr>
                        <a:t>treatment</a:t>
                      </a:r>
                      <a:endParaRPr lang="en-US" sz="2800" b="0" kern="100" dirty="0">
                        <a:solidFill>
                          <a:srgbClr val="0070C0"/>
                        </a:solidFill>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800"/>
                        </a:spcAft>
                      </a:pPr>
                      <a:r>
                        <a:rPr lang="vi-VN" sz="2800" b="0" kern="100" dirty="0" smtClean="0">
                          <a:effectLst/>
                        </a:rPr>
                        <a:t>f</a:t>
                      </a:r>
                      <a:r>
                        <a:rPr lang="en-US" sz="2800" b="0" kern="100" dirty="0" err="1" smtClean="0">
                          <a:effectLst/>
                          <a:latin typeface="Agency FB" panose="020B0503020202020204" pitchFamily="34" charset="0"/>
                        </a:rPr>
                        <a:t>armer</a:t>
                      </a:r>
                      <a:endParaRPr lang="en-US" sz="2800" b="0" kern="100" dirty="0">
                        <a:effectLst/>
                        <a:latin typeface="Agency FB" panose="020B0503020202020204" pitchFamily="34" charset="0"/>
                      </a:endParaRPr>
                    </a:p>
                    <a:p>
                      <a:pPr algn="ctr">
                        <a:lnSpc>
                          <a:spcPct val="107000"/>
                        </a:lnSpc>
                        <a:spcAft>
                          <a:spcPts val="0"/>
                        </a:spcAft>
                      </a:pPr>
                      <a:r>
                        <a:rPr lang="en-US" sz="2800" b="0" kern="100" dirty="0">
                          <a:effectLst/>
                          <a:latin typeface="Agency FB" panose="020B0503020202020204" pitchFamily="34" charset="0"/>
                        </a:rPr>
                        <a:t>country</a:t>
                      </a:r>
                    </a:p>
                    <a:p>
                      <a:pPr algn="ctr">
                        <a:lnSpc>
                          <a:spcPct val="107000"/>
                        </a:lnSpc>
                        <a:spcAft>
                          <a:spcPts val="800"/>
                        </a:spcAft>
                      </a:pPr>
                      <a:r>
                        <a:rPr lang="en-US" sz="2800" b="0" kern="100" dirty="0">
                          <a:effectLst/>
                          <a:latin typeface="Agency FB" panose="020B0503020202020204" pitchFamily="34" charset="0"/>
                        </a:rPr>
                        <a:t>cover</a:t>
                      </a:r>
                    </a:p>
                    <a:p>
                      <a:pPr algn="ctr">
                        <a:lnSpc>
                          <a:spcPct val="107000"/>
                        </a:lnSpc>
                        <a:spcAft>
                          <a:spcPts val="0"/>
                        </a:spcAft>
                      </a:pPr>
                      <a:r>
                        <a:rPr lang="en-US" sz="2800" b="0" kern="100" dirty="0">
                          <a:effectLst/>
                          <a:latin typeface="Agency FB" panose="020B0503020202020204" pitchFamily="34" charset="0"/>
                        </a:rPr>
                        <a:t>money</a:t>
                      </a:r>
                    </a:p>
                    <a:p>
                      <a:pPr algn="ctr">
                        <a:lnSpc>
                          <a:spcPct val="107000"/>
                        </a:lnSpc>
                        <a:spcAft>
                          <a:spcPts val="0"/>
                        </a:spcAft>
                      </a:pPr>
                      <a:r>
                        <a:rPr lang="en-US" sz="2800" b="0" kern="100" dirty="0">
                          <a:effectLst/>
                          <a:latin typeface="Agency FB" panose="020B0503020202020204" pitchFamily="34" charset="0"/>
                        </a:rPr>
                        <a:t>mother</a:t>
                      </a:r>
                    </a:p>
                    <a:p>
                      <a:pPr algn="ctr">
                        <a:lnSpc>
                          <a:spcPct val="107000"/>
                        </a:lnSpc>
                        <a:spcAft>
                          <a:spcPts val="0"/>
                        </a:spcAft>
                      </a:pPr>
                      <a:r>
                        <a:rPr lang="en-US" sz="2800" b="0" kern="100" dirty="0">
                          <a:effectLst/>
                          <a:latin typeface="Agency FB" panose="020B0503020202020204" pitchFamily="34" charset="0"/>
                        </a:rPr>
                        <a:t>borrow</a:t>
                      </a:r>
                    </a:p>
                    <a:p>
                      <a:pPr algn="ctr">
                        <a:lnSpc>
                          <a:spcPct val="107000"/>
                        </a:lnSpc>
                        <a:spcAft>
                          <a:spcPts val="800"/>
                        </a:spcAft>
                      </a:pPr>
                      <a:r>
                        <a:rPr lang="en-US" sz="2800" b="0" kern="100" dirty="0">
                          <a:effectLst/>
                          <a:latin typeface="Agency FB" panose="020B0503020202020204" pitchFamily="34" charset="0"/>
                        </a:rPr>
                        <a:t>lecture</a:t>
                      </a:r>
                      <a:endParaRPr lang="en-US" sz="2800" b="0" kern="100" dirty="0">
                        <a:solidFill>
                          <a:srgbClr val="0070C0"/>
                        </a:solidFill>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2800" b="0" kern="100" dirty="0">
                          <a:effectLst/>
                          <a:latin typeface="Agency FB" panose="020B0503020202020204" pitchFamily="34" charset="0"/>
                        </a:rPr>
                        <a:t>disease</a:t>
                      </a:r>
                    </a:p>
                    <a:p>
                      <a:pPr algn="ctr">
                        <a:lnSpc>
                          <a:spcPct val="107000"/>
                        </a:lnSpc>
                        <a:spcAft>
                          <a:spcPts val="0"/>
                        </a:spcAft>
                      </a:pPr>
                      <a:r>
                        <a:rPr lang="en-US" sz="2800" b="0" kern="100" dirty="0">
                          <a:effectLst/>
                          <a:latin typeface="Agency FB" panose="020B0503020202020204" pitchFamily="34" charset="0"/>
                        </a:rPr>
                        <a:t>persuade</a:t>
                      </a:r>
                    </a:p>
                    <a:p>
                      <a:pPr algn="ctr">
                        <a:lnSpc>
                          <a:spcPct val="107000"/>
                        </a:lnSpc>
                        <a:spcAft>
                          <a:spcPts val="0"/>
                        </a:spcAft>
                      </a:pPr>
                      <a:r>
                        <a:rPr lang="en-US" sz="2800" b="0" kern="100" dirty="0">
                          <a:effectLst/>
                          <a:latin typeface="Agency FB" panose="020B0503020202020204" pitchFamily="34" charset="0"/>
                        </a:rPr>
                        <a:t>reduce</a:t>
                      </a:r>
                    </a:p>
                    <a:p>
                      <a:pPr algn="ctr">
                        <a:lnSpc>
                          <a:spcPct val="107000"/>
                        </a:lnSpc>
                        <a:spcAft>
                          <a:spcPts val="0"/>
                        </a:spcAft>
                      </a:pPr>
                      <a:r>
                        <a:rPr lang="en-US" sz="2800" b="0" kern="100" dirty="0">
                          <a:effectLst/>
                          <a:latin typeface="Agency FB" panose="020B0503020202020204" pitchFamily="34" charset="0"/>
                        </a:rPr>
                        <a:t>apply</a:t>
                      </a:r>
                    </a:p>
                    <a:p>
                      <a:pPr algn="ctr">
                        <a:lnSpc>
                          <a:spcPct val="107000"/>
                        </a:lnSpc>
                        <a:spcAft>
                          <a:spcPts val="0"/>
                        </a:spcAft>
                      </a:pPr>
                      <a:r>
                        <a:rPr lang="en-US" sz="2800" b="0" kern="100" dirty="0">
                          <a:effectLst/>
                          <a:latin typeface="Agency FB" panose="020B0503020202020204" pitchFamily="34" charset="0"/>
                        </a:rPr>
                        <a:t>machine</a:t>
                      </a:r>
                    </a:p>
                    <a:p>
                      <a:pPr algn="ctr">
                        <a:lnSpc>
                          <a:spcPct val="107000"/>
                        </a:lnSpc>
                        <a:spcAft>
                          <a:spcPts val="0"/>
                        </a:spcAft>
                      </a:pPr>
                      <a:r>
                        <a:rPr lang="en-US" sz="2800" b="0" kern="100" dirty="0">
                          <a:effectLst/>
                          <a:latin typeface="Agency FB" panose="020B0503020202020204" pitchFamily="34" charset="0"/>
                        </a:rPr>
                        <a:t>prepare</a:t>
                      </a:r>
                    </a:p>
                    <a:p>
                      <a:pPr algn="ctr">
                        <a:lnSpc>
                          <a:spcPct val="107000"/>
                        </a:lnSpc>
                        <a:spcAft>
                          <a:spcPts val="0"/>
                        </a:spcAft>
                      </a:pPr>
                      <a:r>
                        <a:rPr lang="en-US" sz="2800" b="0" kern="100" dirty="0">
                          <a:effectLst/>
                          <a:latin typeface="Agency FB" panose="020B0503020202020204" pitchFamily="34" charset="0"/>
                        </a:rPr>
                        <a:t>agree</a:t>
                      </a:r>
                    </a:p>
                    <a:p>
                      <a:pPr algn="ctr">
                        <a:lnSpc>
                          <a:spcPct val="107000"/>
                        </a:lnSpc>
                        <a:spcAft>
                          <a:spcPts val="0"/>
                        </a:spcAft>
                      </a:pPr>
                      <a:r>
                        <a:rPr lang="en-US" sz="2800" b="0" kern="100" dirty="0">
                          <a:effectLst/>
                          <a:latin typeface="Agency FB" panose="020B0503020202020204" pitchFamily="34" charset="0"/>
                        </a:rPr>
                        <a:t>tonight</a:t>
                      </a:r>
                      <a:endParaRPr lang="en-US" sz="2800" b="0" kern="100" dirty="0">
                        <a:solidFill>
                          <a:srgbClr val="0070C0"/>
                        </a:solidFill>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US" sz="2800" b="0" kern="100" dirty="0">
                          <a:effectLst/>
                          <a:latin typeface="Agency FB" panose="020B0503020202020204" pitchFamily="34" charset="0"/>
                        </a:rPr>
                        <a:t>enjoy</a:t>
                      </a:r>
                    </a:p>
                    <a:p>
                      <a:pPr algn="ctr">
                        <a:lnSpc>
                          <a:spcPct val="107000"/>
                        </a:lnSpc>
                        <a:spcAft>
                          <a:spcPts val="0"/>
                        </a:spcAft>
                      </a:pPr>
                      <a:r>
                        <a:rPr lang="en-US" sz="2800" b="0" kern="100" dirty="0">
                          <a:effectLst/>
                          <a:latin typeface="Agency FB" panose="020B0503020202020204" pitchFamily="34" charset="0"/>
                        </a:rPr>
                        <a:t>reply</a:t>
                      </a:r>
                    </a:p>
                    <a:p>
                      <a:pPr algn="ctr">
                        <a:lnSpc>
                          <a:spcPct val="107000"/>
                        </a:lnSpc>
                        <a:spcAft>
                          <a:spcPts val="0"/>
                        </a:spcAft>
                      </a:pPr>
                      <a:r>
                        <a:rPr lang="en-US" sz="2800" b="0" kern="100" dirty="0">
                          <a:effectLst/>
                          <a:latin typeface="Agency FB" panose="020B0503020202020204" pitchFamily="34" charset="0"/>
                        </a:rPr>
                        <a:t>provide</a:t>
                      </a:r>
                    </a:p>
                    <a:p>
                      <a:pPr algn="ctr">
                        <a:lnSpc>
                          <a:spcPct val="107000"/>
                        </a:lnSpc>
                        <a:spcAft>
                          <a:spcPts val="0"/>
                        </a:spcAft>
                      </a:pPr>
                      <a:r>
                        <a:rPr lang="en-US" sz="2800" b="0" kern="100" dirty="0">
                          <a:effectLst/>
                          <a:latin typeface="Agency FB" panose="020B0503020202020204" pitchFamily="34" charset="0"/>
                        </a:rPr>
                        <a:t>decide</a:t>
                      </a:r>
                    </a:p>
                    <a:p>
                      <a:pPr algn="ctr">
                        <a:lnSpc>
                          <a:spcPct val="107000"/>
                        </a:lnSpc>
                        <a:spcAft>
                          <a:spcPts val="0"/>
                        </a:spcAft>
                      </a:pPr>
                      <a:r>
                        <a:rPr lang="en-US" sz="2800" b="0" kern="100" dirty="0">
                          <a:effectLst/>
                          <a:latin typeface="Agency FB" panose="020B0503020202020204" pitchFamily="34" charset="0"/>
                        </a:rPr>
                        <a:t>suggest</a:t>
                      </a:r>
                    </a:p>
                    <a:p>
                      <a:pPr algn="ctr">
                        <a:lnSpc>
                          <a:spcPct val="107000"/>
                        </a:lnSpc>
                        <a:spcAft>
                          <a:spcPts val="0"/>
                        </a:spcAft>
                      </a:pPr>
                      <a:r>
                        <a:rPr lang="en-US" sz="2800" b="0" kern="100" dirty="0">
                          <a:effectLst/>
                          <a:latin typeface="Agency FB" panose="020B0503020202020204" pitchFamily="34" charset="0"/>
                        </a:rPr>
                        <a:t>desire</a:t>
                      </a:r>
                    </a:p>
                    <a:p>
                      <a:pPr algn="ctr">
                        <a:lnSpc>
                          <a:spcPct val="107000"/>
                        </a:lnSpc>
                        <a:spcAft>
                          <a:spcPts val="800"/>
                        </a:spcAft>
                      </a:pPr>
                      <a:r>
                        <a:rPr lang="en-US" sz="2800" b="0" kern="100" dirty="0">
                          <a:effectLst/>
                          <a:latin typeface="Agency FB" panose="020B0503020202020204" pitchFamily="34" charset="0"/>
                        </a:rPr>
                        <a:t>suppose</a:t>
                      </a:r>
                      <a:endParaRPr lang="en-US" sz="2800" b="0" kern="100" dirty="0">
                        <a:solidFill>
                          <a:srgbClr val="0070C0"/>
                        </a:solidFill>
                        <a:effectLst/>
                        <a:latin typeface="Agency FB" panose="020B050302020202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49191009"/>
                  </a:ext>
                </a:extLst>
              </a:tr>
            </a:tbl>
          </a:graphicData>
        </a:graphic>
      </p:graphicFrame>
    </p:spTree>
    <p:extLst>
      <p:ext uri="{BB962C8B-B14F-4D97-AF65-F5344CB8AC3E}">
        <p14:creationId xmlns:p14="http://schemas.microsoft.com/office/powerpoint/2010/main" val="3410823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52344" fill="hold"/>
                                        <p:tgtEl>
                                          <p:spTgt spid="4"/>
                                        </p:tgtEl>
                                      </p:cBhvr>
                                    </p:cmd>
                                  </p:childTnLst>
                                </p:cTn>
                              </p:par>
                            </p:childTnLst>
                          </p:cTn>
                        </p:par>
                      </p:childTnLst>
                    </p:cTn>
                  </p:par>
                </p:childTnLst>
              </p:cTn>
              <p:nextCondLst>
                <p:cond evt="onClick" delay="0">
                  <p:tgtEl>
                    <p:spTgt spid="4"/>
                  </p:tgtEl>
                </p:cond>
              </p:nextCondLst>
            </p:seq>
            <p:audio>
              <p:cMediaNode vol="80000">
                <p:cTn id="16" fill="hold" display="0">
                  <p:stCondLst>
                    <p:cond delay="indefinite"/>
                  </p:stCondLst>
                  <p:endCondLst>
                    <p:cond evt="onStopAudio" delay="0">
                      <p:tgtEl>
                        <p:sldTgt/>
                      </p:tgtEl>
                    </p:cond>
                  </p:endCondLst>
                </p:cTn>
                <p:tgtEl>
                  <p:spTgt spid="4"/>
                </p:tgtEl>
              </p:cMediaNode>
            </p:audio>
            <p:seq concurrent="1" nextAc="seek">
              <p:cTn id="17" restart="whenNotActive" fill="hold" evtFilter="cancelBubble" nodeType="interactiveSeq">
                <p:stCondLst>
                  <p:cond evt="onClick" delay="0">
                    <p:tgtEl>
                      <p:spTgt spid="5"/>
                    </p:tgtEl>
                  </p:cond>
                </p:stCondLst>
                <p:endSync evt="end" delay="0">
                  <p:rtn val="all"/>
                </p:endSync>
                <p:childTnLst>
                  <p:par>
                    <p:cTn id="18" fill="hold">
                      <p:stCondLst>
                        <p:cond delay="0"/>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childTnLst>
              </p:cTn>
              <p:nextCondLst>
                <p:cond evt="onClick" delay="0">
                  <p:tgtEl>
                    <p:spTgt spid="5"/>
                  </p:tgtEl>
                </p:cond>
              </p:nextCondLst>
            </p:seq>
          </p:childTnLst>
        </p:cTn>
      </p:par>
    </p:tnLst>
    <p:bldLst>
      <p:bldP spid="3"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549"/>
        <p:cNvGrpSpPr/>
        <p:nvPr/>
      </p:nvGrpSpPr>
      <p:grpSpPr>
        <a:xfrm>
          <a:off x="0" y="0"/>
          <a:ext cx="0" cy="0"/>
          <a:chOff x="0" y="0"/>
          <a:chExt cx="0" cy="0"/>
        </a:xfrm>
      </p:grpSpPr>
      <p:sp>
        <p:nvSpPr>
          <p:cNvPr id="551" name="Google Shape;551;p30"/>
          <p:cNvSpPr/>
          <p:nvPr/>
        </p:nvSpPr>
        <p:spPr>
          <a:xfrm>
            <a:off x="4037250" y="1200849"/>
            <a:ext cx="1069500" cy="1069500"/>
          </a:xfrm>
          <a:prstGeom prst="ellips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54" name="Google Shape;554;p30"/>
          <p:cNvGrpSpPr/>
          <p:nvPr/>
        </p:nvGrpSpPr>
        <p:grpSpPr>
          <a:xfrm>
            <a:off x="433908" y="2953913"/>
            <a:ext cx="915142" cy="2189560"/>
            <a:chOff x="2628610" y="2099027"/>
            <a:chExt cx="1255856" cy="3004748"/>
          </a:xfrm>
        </p:grpSpPr>
        <p:sp>
          <p:nvSpPr>
            <p:cNvPr id="555" name="Google Shape;555;p30"/>
            <p:cNvSpPr/>
            <p:nvPr/>
          </p:nvSpPr>
          <p:spPr>
            <a:xfrm>
              <a:off x="2628610" y="2099027"/>
              <a:ext cx="1255856" cy="3004748"/>
            </a:xfrm>
            <a:custGeom>
              <a:avLst/>
              <a:gdLst/>
              <a:ahLst/>
              <a:cxnLst/>
              <a:rect l="l" t="t" r="r" b="b"/>
              <a:pathLst>
                <a:path w="7476" h="17887" extrusionOk="0">
                  <a:moveTo>
                    <a:pt x="3996" y="1"/>
                  </a:moveTo>
                  <a:cubicBezTo>
                    <a:pt x="3559" y="1"/>
                    <a:pt x="3076" y="268"/>
                    <a:pt x="3117" y="700"/>
                  </a:cubicBezTo>
                  <a:cubicBezTo>
                    <a:pt x="3169" y="1398"/>
                    <a:pt x="3376" y="6959"/>
                    <a:pt x="3376" y="6959"/>
                  </a:cubicBezTo>
                  <a:cubicBezTo>
                    <a:pt x="3376" y="6959"/>
                    <a:pt x="3098" y="7012"/>
                    <a:pt x="2787" y="7012"/>
                  </a:cubicBezTo>
                  <a:cubicBezTo>
                    <a:pt x="2450" y="7012"/>
                    <a:pt x="2074" y="6950"/>
                    <a:pt x="1966" y="6687"/>
                  </a:cubicBezTo>
                  <a:cubicBezTo>
                    <a:pt x="1759" y="6183"/>
                    <a:pt x="1630" y="4049"/>
                    <a:pt x="1604" y="3390"/>
                  </a:cubicBezTo>
                  <a:cubicBezTo>
                    <a:pt x="1586" y="3090"/>
                    <a:pt x="1285" y="2969"/>
                    <a:pt x="955" y="2969"/>
                  </a:cubicBezTo>
                  <a:cubicBezTo>
                    <a:pt x="559" y="2969"/>
                    <a:pt x="120" y="3143"/>
                    <a:pt x="78" y="3390"/>
                  </a:cubicBezTo>
                  <a:cubicBezTo>
                    <a:pt x="0" y="3842"/>
                    <a:pt x="26" y="7088"/>
                    <a:pt x="802" y="7916"/>
                  </a:cubicBezTo>
                  <a:cubicBezTo>
                    <a:pt x="1565" y="8743"/>
                    <a:pt x="2949" y="8239"/>
                    <a:pt x="3091" y="8692"/>
                  </a:cubicBezTo>
                  <a:cubicBezTo>
                    <a:pt x="3220" y="9144"/>
                    <a:pt x="3091" y="17886"/>
                    <a:pt x="3091" y="17886"/>
                  </a:cubicBezTo>
                  <a:lnTo>
                    <a:pt x="5083" y="17886"/>
                  </a:lnTo>
                  <a:lnTo>
                    <a:pt x="5083" y="12145"/>
                  </a:lnTo>
                  <a:cubicBezTo>
                    <a:pt x="5083" y="12145"/>
                    <a:pt x="5295" y="12162"/>
                    <a:pt x="5586" y="12162"/>
                  </a:cubicBezTo>
                  <a:cubicBezTo>
                    <a:pt x="6155" y="12162"/>
                    <a:pt x="7023" y="12094"/>
                    <a:pt x="7178" y="11692"/>
                  </a:cubicBezTo>
                  <a:cubicBezTo>
                    <a:pt x="7423" y="11084"/>
                    <a:pt x="7449" y="8873"/>
                    <a:pt x="7320" y="8368"/>
                  </a:cubicBezTo>
                  <a:cubicBezTo>
                    <a:pt x="7246" y="8106"/>
                    <a:pt x="6951" y="8001"/>
                    <a:pt x="6667" y="8001"/>
                  </a:cubicBezTo>
                  <a:cubicBezTo>
                    <a:pt x="6405" y="8001"/>
                    <a:pt x="6153" y="8090"/>
                    <a:pt x="6091" y="8226"/>
                  </a:cubicBezTo>
                  <a:cubicBezTo>
                    <a:pt x="5962" y="8524"/>
                    <a:pt x="6040" y="9959"/>
                    <a:pt x="5988" y="10438"/>
                  </a:cubicBezTo>
                  <a:cubicBezTo>
                    <a:pt x="5949" y="10799"/>
                    <a:pt x="5467" y="10843"/>
                    <a:pt x="5234" y="10843"/>
                  </a:cubicBezTo>
                  <a:cubicBezTo>
                    <a:pt x="5158" y="10843"/>
                    <a:pt x="5108" y="10838"/>
                    <a:pt x="5108" y="10838"/>
                  </a:cubicBezTo>
                  <a:lnTo>
                    <a:pt x="5031" y="6739"/>
                  </a:lnTo>
                  <a:lnTo>
                    <a:pt x="5031" y="6739"/>
                  </a:lnTo>
                  <a:cubicBezTo>
                    <a:pt x="5031" y="6739"/>
                    <a:pt x="5093" y="6742"/>
                    <a:pt x="5196" y="6742"/>
                  </a:cubicBezTo>
                  <a:cubicBezTo>
                    <a:pt x="5698" y="6742"/>
                    <a:pt x="7180" y="6679"/>
                    <a:pt x="7320" y="5950"/>
                  </a:cubicBezTo>
                  <a:cubicBezTo>
                    <a:pt x="7475" y="5071"/>
                    <a:pt x="7449" y="2161"/>
                    <a:pt x="7320" y="1579"/>
                  </a:cubicBezTo>
                  <a:cubicBezTo>
                    <a:pt x="7255" y="1313"/>
                    <a:pt x="6966" y="1201"/>
                    <a:pt x="6678" y="1201"/>
                  </a:cubicBezTo>
                  <a:cubicBezTo>
                    <a:pt x="6337" y="1201"/>
                    <a:pt x="5997" y="1359"/>
                    <a:pt x="6040" y="1605"/>
                  </a:cubicBezTo>
                  <a:cubicBezTo>
                    <a:pt x="6117" y="2058"/>
                    <a:pt x="6065" y="4347"/>
                    <a:pt x="6040" y="4825"/>
                  </a:cubicBezTo>
                  <a:cubicBezTo>
                    <a:pt x="6026" y="5082"/>
                    <a:pt x="5722" y="5141"/>
                    <a:pt x="5443" y="5141"/>
                  </a:cubicBezTo>
                  <a:cubicBezTo>
                    <a:pt x="5202" y="5141"/>
                    <a:pt x="4979" y="5097"/>
                    <a:pt x="4979" y="5097"/>
                  </a:cubicBezTo>
                  <a:cubicBezTo>
                    <a:pt x="4953" y="4644"/>
                    <a:pt x="4889" y="868"/>
                    <a:pt x="4604" y="299"/>
                  </a:cubicBezTo>
                  <a:cubicBezTo>
                    <a:pt x="4494" y="93"/>
                    <a:pt x="4253" y="1"/>
                    <a:pt x="399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30"/>
            <p:cNvSpPr/>
            <p:nvPr/>
          </p:nvSpPr>
          <p:spPr>
            <a:xfrm>
              <a:off x="2674133" y="2784062"/>
              <a:ext cx="28557" cy="62658"/>
            </a:xfrm>
            <a:custGeom>
              <a:avLst/>
              <a:gdLst/>
              <a:ahLst/>
              <a:cxnLst/>
              <a:rect l="l" t="t" r="r" b="b"/>
              <a:pathLst>
                <a:path w="170" h="373" extrusionOk="0">
                  <a:moveTo>
                    <a:pt x="79" y="0"/>
                  </a:moveTo>
                  <a:cubicBezTo>
                    <a:pt x="40" y="0"/>
                    <a:pt x="1" y="29"/>
                    <a:pt x="1" y="88"/>
                  </a:cubicBezTo>
                  <a:lnTo>
                    <a:pt x="1" y="294"/>
                  </a:lnTo>
                  <a:cubicBezTo>
                    <a:pt x="1" y="320"/>
                    <a:pt x="27" y="359"/>
                    <a:pt x="53" y="372"/>
                  </a:cubicBezTo>
                  <a:lnTo>
                    <a:pt x="104" y="372"/>
                  </a:lnTo>
                  <a:cubicBezTo>
                    <a:pt x="143" y="359"/>
                    <a:pt x="169" y="320"/>
                    <a:pt x="169" y="294"/>
                  </a:cubicBezTo>
                  <a:cubicBezTo>
                    <a:pt x="156" y="217"/>
                    <a:pt x="156" y="152"/>
                    <a:pt x="156" y="88"/>
                  </a:cubicBezTo>
                  <a:cubicBezTo>
                    <a:pt x="156" y="29"/>
                    <a:pt x="117" y="0"/>
                    <a:pt x="7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0"/>
            <p:cNvSpPr/>
            <p:nvPr/>
          </p:nvSpPr>
          <p:spPr>
            <a:xfrm>
              <a:off x="2765516" y="2945829"/>
              <a:ext cx="39141" cy="65178"/>
            </a:xfrm>
            <a:custGeom>
              <a:avLst/>
              <a:gdLst/>
              <a:ahLst/>
              <a:cxnLst/>
              <a:rect l="l" t="t" r="r" b="b"/>
              <a:pathLst>
                <a:path w="233" h="388" extrusionOk="0">
                  <a:moveTo>
                    <a:pt x="89" y="0"/>
                  </a:moveTo>
                  <a:cubicBezTo>
                    <a:pt x="50" y="0"/>
                    <a:pt x="13" y="26"/>
                    <a:pt x="13" y="82"/>
                  </a:cubicBezTo>
                  <a:cubicBezTo>
                    <a:pt x="0" y="172"/>
                    <a:pt x="39" y="275"/>
                    <a:pt x="91" y="366"/>
                  </a:cubicBezTo>
                  <a:cubicBezTo>
                    <a:pt x="105" y="381"/>
                    <a:pt x="125" y="388"/>
                    <a:pt x="145" y="388"/>
                  </a:cubicBezTo>
                  <a:cubicBezTo>
                    <a:pt x="178" y="388"/>
                    <a:pt x="212" y="368"/>
                    <a:pt x="220" y="327"/>
                  </a:cubicBezTo>
                  <a:cubicBezTo>
                    <a:pt x="233" y="237"/>
                    <a:pt x="220" y="133"/>
                    <a:pt x="168" y="56"/>
                  </a:cubicBezTo>
                  <a:cubicBezTo>
                    <a:pt x="156" y="20"/>
                    <a:pt x="122" y="0"/>
                    <a:pt x="8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0"/>
            <p:cNvSpPr/>
            <p:nvPr/>
          </p:nvSpPr>
          <p:spPr>
            <a:xfrm>
              <a:off x="2847997" y="2682432"/>
              <a:ext cx="32757" cy="48044"/>
            </a:xfrm>
            <a:custGeom>
              <a:avLst/>
              <a:gdLst/>
              <a:ahLst/>
              <a:cxnLst/>
              <a:rect l="l" t="t" r="r" b="b"/>
              <a:pathLst>
                <a:path w="195" h="286" extrusionOk="0">
                  <a:moveTo>
                    <a:pt x="104" y="1"/>
                  </a:moveTo>
                  <a:cubicBezTo>
                    <a:pt x="59" y="1"/>
                    <a:pt x="13" y="33"/>
                    <a:pt x="13" y="98"/>
                  </a:cubicBezTo>
                  <a:cubicBezTo>
                    <a:pt x="0" y="136"/>
                    <a:pt x="0" y="175"/>
                    <a:pt x="13" y="227"/>
                  </a:cubicBezTo>
                  <a:cubicBezTo>
                    <a:pt x="26" y="266"/>
                    <a:pt x="65" y="285"/>
                    <a:pt x="104" y="285"/>
                  </a:cubicBezTo>
                  <a:cubicBezTo>
                    <a:pt x="143" y="285"/>
                    <a:pt x="182" y="266"/>
                    <a:pt x="194" y="227"/>
                  </a:cubicBezTo>
                  <a:cubicBezTo>
                    <a:pt x="194" y="175"/>
                    <a:pt x="194" y="136"/>
                    <a:pt x="194" y="98"/>
                  </a:cubicBezTo>
                  <a:cubicBezTo>
                    <a:pt x="194" y="33"/>
                    <a:pt x="149" y="1"/>
                    <a:pt x="10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0"/>
            <p:cNvSpPr/>
            <p:nvPr/>
          </p:nvSpPr>
          <p:spPr>
            <a:xfrm>
              <a:off x="2845813" y="2855454"/>
              <a:ext cx="32757" cy="41156"/>
            </a:xfrm>
            <a:custGeom>
              <a:avLst/>
              <a:gdLst/>
              <a:ahLst/>
              <a:cxnLst/>
              <a:rect l="l" t="t" r="r" b="b"/>
              <a:pathLst>
                <a:path w="195" h="245" extrusionOk="0">
                  <a:moveTo>
                    <a:pt x="82" y="1"/>
                  </a:moveTo>
                  <a:cubicBezTo>
                    <a:pt x="45" y="1"/>
                    <a:pt x="8" y="29"/>
                    <a:pt x="1" y="76"/>
                  </a:cubicBezTo>
                  <a:cubicBezTo>
                    <a:pt x="1" y="102"/>
                    <a:pt x="13" y="141"/>
                    <a:pt x="13" y="180"/>
                  </a:cubicBezTo>
                  <a:cubicBezTo>
                    <a:pt x="26" y="219"/>
                    <a:pt x="65" y="244"/>
                    <a:pt x="104" y="244"/>
                  </a:cubicBezTo>
                  <a:cubicBezTo>
                    <a:pt x="117" y="244"/>
                    <a:pt x="130" y="244"/>
                    <a:pt x="143" y="232"/>
                  </a:cubicBezTo>
                  <a:cubicBezTo>
                    <a:pt x="182" y="206"/>
                    <a:pt x="195" y="167"/>
                    <a:pt x="195" y="128"/>
                  </a:cubicBezTo>
                  <a:cubicBezTo>
                    <a:pt x="182" y="89"/>
                    <a:pt x="169" y="63"/>
                    <a:pt x="143" y="38"/>
                  </a:cubicBezTo>
                  <a:cubicBezTo>
                    <a:pt x="128" y="12"/>
                    <a:pt x="105" y="1"/>
                    <a:pt x="8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30"/>
            <p:cNvSpPr/>
            <p:nvPr/>
          </p:nvSpPr>
          <p:spPr>
            <a:xfrm>
              <a:off x="2719825" y="3209394"/>
              <a:ext cx="34941" cy="57451"/>
            </a:xfrm>
            <a:custGeom>
              <a:avLst/>
              <a:gdLst/>
              <a:ahLst/>
              <a:cxnLst/>
              <a:rect l="l" t="t" r="r" b="b"/>
              <a:pathLst>
                <a:path w="208" h="342" extrusionOk="0">
                  <a:moveTo>
                    <a:pt x="88" y="0"/>
                  </a:moveTo>
                  <a:cubicBezTo>
                    <a:pt x="45" y="0"/>
                    <a:pt x="0" y="27"/>
                    <a:pt x="0" y="77"/>
                  </a:cubicBezTo>
                  <a:cubicBezTo>
                    <a:pt x="0" y="155"/>
                    <a:pt x="13" y="232"/>
                    <a:pt x="39" y="310"/>
                  </a:cubicBezTo>
                  <a:cubicBezTo>
                    <a:pt x="55" y="332"/>
                    <a:pt x="83" y="342"/>
                    <a:pt x="111" y="342"/>
                  </a:cubicBezTo>
                  <a:cubicBezTo>
                    <a:pt x="151" y="342"/>
                    <a:pt x="192" y="322"/>
                    <a:pt x="207" y="284"/>
                  </a:cubicBezTo>
                  <a:cubicBezTo>
                    <a:pt x="207" y="207"/>
                    <a:pt x="194" y="129"/>
                    <a:pt x="169" y="51"/>
                  </a:cubicBezTo>
                  <a:cubicBezTo>
                    <a:pt x="157" y="17"/>
                    <a:pt x="123" y="0"/>
                    <a:pt x="8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30"/>
            <p:cNvSpPr/>
            <p:nvPr/>
          </p:nvSpPr>
          <p:spPr>
            <a:xfrm>
              <a:off x="2863115" y="3140857"/>
              <a:ext cx="28557" cy="30573"/>
            </a:xfrm>
            <a:custGeom>
              <a:avLst/>
              <a:gdLst/>
              <a:ahLst/>
              <a:cxnLst/>
              <a:rect l="l" t="t" r="r" b="b"/>
              <a:pathLst>
                <a:path w="170" h="182" extrusionOk="0">
                  <a:moveTo>
                    <a:pt x="92" y="0"/>
                  </a:moveTo>
                  <a:cubicBezTo>
                    <a:pt x="59" y="0"/>
                    <a:pt x="27" y="20"/>
                    <a:pt x="14" y="59"/>
                  </a:cubicBezTo>
                  <a:cubicBezTo>
                    <a:pt x="1" y="71"/>
                    <a:pt x="1" y="97"/>
                    <a:pt x="1" y="123"/>
                  </a:cubicBezTo>
                  <a:cubicBezTo>
                    <a:pt x="14" y="162"/>
                    <a:pt x="49" y="181"/>
                    <a:pt x="85" y="181"/>
                  </a:cubicBezTo>
                  <a:cubicBezTo>
                    <a:pt x="121" y="181"/>
                    <a:pt x="156" y="162"/>
                    <a:pt x="169" y="123"/>
                  </a:cubicBezTo>
                  <a:cubicBezTo>
                    <a:pt x="169" y="97"/>
                    <a:pt x="169" y="71"/>
                    <a:pt x="169" y="59"/>
                  </a:cubicBezTo>
                  <a:cubicBezTo>
                    <a:pt x="156" y="20"/>
                    <a:pt x="124" y="0"/>
                    <a:pt x="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0"/>
            <p:cNvSpPr/>
            <p:nvPr/>
          </p:nvSpPr>
          <p:spPr>
            <a:xfrm>
              <a:off x="2705042" y="3069801"/>
              <a:ext cx="40988" cy="51403"/>
            </a:xfrm>
            <a:custGeom>
              <a:avLst/>
              <a:gdLst/>
              <a:ahLst/>
              <a:cxnLst/>
              <a:rect l="l" t="t" r="r" b="b"/>
              <a:pathLst>
                <a:path w="244" h="306" extrusionOk="0">
                  <a:moveTo>
                    <a:pt x="95" y="0"/>
                  </a:moveTo>
                  <a:cubicBezTo>
                    <a:pt x="46" y="0"/>
                    <a:pt x="1" y="38"/>
                    <a:pt x="24" y="106"/>
                  </a:cubicBezTo>
                  <a:cubicBezTo>
                    <a:pt x="37" y="158"/>
                    <a:pt x="50" y="197"/>
                    <a:pt x="63" y="236"/>
                  </a:cubicBezTo>
                  <a:cubicBezTo>
                    <a:pt x="76" y="275"/>
                    <a:pt x="88" y="300"/>
                    <a:pt x="127" y="300"/>
                  </a:cubicBezTo>
                  <a:cubicBezTo>
                    <a:pt x="135" y="304"/>
                    <a:pt x="144" y="306"/>
                    <a:pt x="153" y="306"/>
                  </a:cubicBezTo>
                  <a:cubicBezTo>
                    <a:pt x="175" y="306"/>
                    <a:pt x="200" y="297"/>
                    <a:pt x="218" y="288"/>
                  </a:cubicBezTo>
                  <a:cubicBezTo>
                    <a:pt x="244" y="262"/>
                    <a:pt x="244" y="223"/>
                    <a:pt x="231" y="197"/>
                  </a:cubicBezTo>
                  <a:cubicBezTo>
                    <a:pt x="218" y="145"/>
                    <a:pt x="205" y="106"/>
                    <a:pt x="179" y="55"/>
                  </a:cubicBezTo>
                  <a:cubicBezTo>
                    <a:pt x="163" y="18"/>
                    <a:pt x="128" y="0"/>
                    <a:pt x="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0"/>
            <p:cNvSpPr/>
            <p:nvPr/>
          </p:nvSpPr>
          <p:spPr>
            <a:xfrm>
              <a:off x="2865299" y="3347476"/>
              <a:ext cx="46868" cy="47708"/>
            </a:xfrm>
            <a:custGeom>
              <a:avLst/>
              <a:gdLst/>
              <a:ahLst/>
              <a:cxnLst/>
              <a:rect l="l" t="t" r="r" b="b"/>
              <a:pathLst>
                <a:path w="279" h="284" extrusionOk="0">
                  <a:moveTo>
                    <a:pt x="94" y="0"/>
                  </a:moveTo>
                  <a:cubicBezTo>
                    <a:pt x="85" y="0"/>
                    <a:pt x="75" y="2"/>
                    <a:pt x="66" y="5"/>
                  </a:cubicBezTo>
                  <a:cubicBezTo>
                    <a:pt x="27" y="18"/>
                    <a:pt x="1" y="70"/>
                    <a:pt x="14" y="109"/>
                  </a:cubicBezTo>
                  <a:cubicBezTo>
                    <a:pt x="27" y="148"/>
                    <a:pt x="40" y="199"/>
                    <a:pt x="66" y="238"/>
                  </a:cubicBezTo>
                  <a:cubicBezTo>
                    <a:pt x="85" y="270"/>
                    <a:pt x="115" y="283"/>
                    <a:pt x="145" y="283"/>
                  </a:cubicBezTo>
                  <a:cubicBezTo>
                    <a:pt x="212" y="283"/>
                    <a:pt x="278" y="215"/>
                    <a:pt x="234" y="135"/>
                  </a:cubicBezTo>
                  <a:cubicBezTo>
                    <a:pt x="208" y="109"/>
                    <a:pt x="195" y="70"/>
                    <a:pt x="169" y="44"/>
                  </a:cubicBezTo>
                  <a:cubicBezTo>
                    <a:pt x="150" y="15"/>
                    <a:pt x="123" y="0"/>
                    <a:pt x="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0"/>
            <p:cNvSpPr/>
            <p:nvPr/>
          </p:nvSpPr>
          <p:spPr>
            <a:xfrm>
              <a:off x="2967433" y="3443899"/>
              <a:ext cx="87352" cy="44348"/>
            </a:xfrm>
            <a:custGeom>
              <a:avLst/>
              <a:gdLst/>
              <a:ahLst/>
              <a:cxnLst/>
              <a:rect l="l" t="t" r="r" b="b"/>
              <a:pathLst>
                <a:path w="520" h="264" extrusionOk="0">
                  <a:moveTo>
                    <a:pt x="143" y="0"/>
                  </a:moveTo>
                  <a:cubicBezTo>
                    <a:pt x="40" y="0"/>
                    <a:pt x="1" y="130"/>
                    <a:pt x="91" y="194"/>
                  </a:cubicBezTo>
                  <a:cubicBezTo>
                    <a:pt x="156" y="220"/>
                    <a:pt x="234" y="246"/>
                    <a:pt x="311" y="259"/>
                  </a:cubicBezTo>
                  <a:cubicBezTo>
                    <a:pt x="323" y="262"/>
                    <a:pt x="334" y="263"/>
                    <a:pt x="345" y="263"/>
                  </a:cubicBezTo>
                  <a:cubicBezTo>
                    <a:pt x="475" y="263"/>
                    <a:pt x="519" y="63"/>
                    <a:pt x="376" y="39"/>
                  </a:cubicBezTo>
                  <a:cubicBezTo>
                    <a:pt x="298" y="13"/>
                    <a:pt x="221" y="0"/>
                    <a:pt x="14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30"/>
            <p:cNvSpPr/>
            <p:nvPr/>
          </p:nvSpPr>
          <p:spPr>
            <a:xfrm>
              <a:off x="3068391" y="3330174"/>
              <a:ext cx="66522" cy="40316"/>
            </a:xfrm>
            <a:custGeom>
              <a:avLst/>
              <a:gdLst/>
              <a:ahLst/>
              <a:cxnLst/>
              <a:rect l="l" t="t" r="r" b="b"/>
              <a:pathLst>
                <a:path w="396" h="240" extrusionOk="0">
                  <a:moveTo>
                    <a:pt x="100" y="1"/>
                  </a:moveTo>
                  <a:cubicBezTo>
                    <a:pt x="36" y="1"/>
                    <a:pt x="0" y="88"/>
                    <a:pt x="46" y="134"/>
                  </a:cubicBezTo>
                  <a:cubicBezTo>
                    <a:pt x="99" y="187"/>
                    <a:pt x="188" y="240"/>
                    <a:pt x="267" y="240"/>
                  </a:cubicBezTo>
                  <a:cubicBezTo>
                    <a:pt x="305" y="240"/>
                    <a:pt x="341" y="228"/>
                    <a:pt x="370" y="199"/>
                  </a:cubicBezTo>
                  <a:cubicBezTo>
                    <a:pt x="395" y="160"/>
                    <a:pt x="395" y="108"/>
                    <a:pt x="370" y="70"/>
                  </a:cubicBezTo>
                  <a:cubicBezTo>
                    <a:pt x="331" y="44"/>
                    <a:pt x="292" y="31"/>
                    <a:pt x="253" y="31"/>
                  </a:cubicBezTo>
                  <a:cubicBezTo>
                    <a:pt x="202" y="31"/>
                    <a:pt x="163" y="18"/>
                    <a:pt x="124" y="5"/>
                  </a:cubicBezTo>
                  <a:cubicBezTo>
                    <a:pt x="116" y="2"/>
                    <a:pt x="107" y="1"/>
                    <a:pt x="10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30"/>
            <p:cNvSpPr/>
            <p:nvPr/>
          </p:nvSpPr>
          <p:spPr>
            <a:xfrm>
              <a:off x="3154231" y="3476487"/>
              <a:ext cx="56779" cy="35613"/>
            </a:xfrm>
            <a:custGeom>
              <a:avLst/>
              <a:gdLst/>
              <a:ahLst/>
              <a:cxnLst/>
              <a:rect l="l" t="t" r="r" b="b"/>
              <a:pathLst>
                <a:path w="338" h="212" extrusionOk="0">
                  <a:moveTo>
                    <a:pt x="117" y="0"/>
                  </a:moveTo>
                  <a:cubicBezTo>
                    <a:pt x="27" y="13"/>
                    <a:pt x="1" y="117"/>
                    <a:pt x="66" y="155"/>
                  </a:cubicBezTo>
                  <a:cubicBezTo>
                    <a:pt x="104" y="168"/>
                    <a:pt x="130" y="194"/>
                    <a:pt x="169" y="207"/>
                  </a:cubicBezTo>
                  <a:cubicBezTo>
                    <a:pt x="178" y="210"/>
                    <a:pt x="187" y="212"/>
                    <a:pt x="196" y="212"/>
                  </a:cubicBezTo>
                  <a:cubicBezTo>
                    <a:pt x="294" y="212"/>
                    <a:pt x="338" y="24"/>
                    <a:pt x="1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30"/>
            <p:cNvSpPr/>
            <p:nvPr/>
          </p:nvSpPr>
          <p:spPr>
            <a:xfrm>
              <a:off x="3186820" y="2252395"/>
              <a:ext cx="32757" cy="61986"/>
            </a:xfrm>
            <a:custGeom>
              <a:avLst/>
              <a:gdLst/>
              <a:ahLst/>
              <a:cxnLst/>
              <a:rect l="l" t="t" r="r" b="b"/>
              <a:pathLst>
                <a:path w="195" h="369" extrusionOk="0">
                  <a:moveTo>
                    <a:pt x="93" y="0"/>
                  </a:moveTo>
                  <a:cubicBezTo>
                    <a:pt x="62" y="0"/>
                    <a:pt x="33" y="20"/>
                    <a:pt x="27" y="58"/>
                  </a:cubicBezTo>
                  <a:cubicBezTo>
                    <a:pt x="1" y="123"/>
                    <a:pt x="1" y="201"/>
                    <a:pt x="1" y="278"/>
                  </a:cubicBezTo>
                  <a:cubicBezTo>
                    <a:pt x="1" y="317"/>
                    <a:pt x="27" y="356"/>
                    <a:pt x="66" y="369"/>
                  </a:cubicBezTo>
                  <a:lnTo>
                    <a:pt x="117" y="369"/>
                  </a:lnTo>
                  <a:cubicBezTo>
                    <a:pt x="156" y="356"/>
                    <a:pt x="195" y="317"/>
                    <a:pt x="195" y="278"/>
                  </a:cubicBezTo>
                  <a:cubicBezTo>
                    <a:pt x="195" y="201"/>
                    <a:pt x="182" y="123"/>
                    <a:pt x="169" y="58"/>
                  </a:cubicBezTo>
                  <a:cubicBezTo>
                    <a:pt x="156" y="20"/>
                    <a:pt x="124" y="0"/>
                    <a:pt x="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30"/>
            <p:cNvSpPr/>
            <p:nvPr/>
          </p:nvSpPr>
          <p:spPr>
            <a:xfrm>
              <a:off x="3288954" y="2358729"/>
              <a:ext cx="30573" cy="40484"/>
            </a:xfrm>
            <a:custGeom>
              <a:avLst/>
              <a:gdLst/>
              <a:ahLst/>
              <a:cxnLst/>
              <a:rect l="l" t="t" r="r" b="b"/>
              <a:pathLst>
                <a:path w="182" h="241" extrusionOk="0">
                  <a:moveTo>
                    <a:pt x="85" y="1"/>
                  </a:moveTo>
                  <a:cubicBezTo>
                    <a:pt x="49" y="1"/>
                    <a:pt x="14" y="20"/>
                    <a:pt x="1" y="59"/>
                  </a:cubicBezTo>
                  <a:cubicBezTo>
                    <a:pt x="1" y="98"/>
                    <a:pt x="1" y="124"/>
                    <a:pt x="1" y="162"/>
                  </a:cubicBezTo>
                  <a:cubicBezTo>
                    <a:pt x="7" y="214"/>
                    <a:pt x="49" y="240"/>
                    <a:pt x="91" y="240"/>
                  </a:cubicBezTo>
                  <a:cubicBezTo>
                    <a:pt x="133" y="240"/>
                    <a:pt x="175" y="214"/>
                    <a:pt x="182" y="162"/>
                  </a:cubicBezTo>
                  <a:cubicBezTo>
                    <a:pt x="182" y="124"/>
                    <a:pt x="169" y="98"/>
                    <a:pt x="169" y="59"/>
                  </a:cubicBezTo>
                  <a:cubicBezTo>
                    <a:pt x="156" y="20"/>
                    <a:pt x="120"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30"/>
            <p:cNvSpPr/>
            <p:nvPr/>
          </p:nvSpPr>
          <p:spPr>
            <a:xfrm>
              <a:off x="3349764" y="2228878"/>
              <a:ext cx="34941" cy="42500"/>
            </a:xfrm>
            <a:custGeom>
              <a:avLst/>
              <a:gdLst/>
              <a:ahLst/>
              <a:cxnLst/>
              <a:rect l="l" t="t" r="r" b="b"/>
              <a:pathLst>
                <a:path w="208" h="253" extrusionOk="0">
                  <a:moveTo>
                    <a:pt x="105" y="1"/>
                  </a:moveTo>
                  <a:cubicBezTo>
                    <a:pt x="76" y="1"/>
                    <a:pt x="49" y="14"/>
                    <a:pt x="40" y="43"/>
                  </a:cubicBezTo>
                  <a:cubicBezTo>
                    <a:pt x="1" y="108"/>
                    <a:pt x="14" y="198"/>
                    <a:pt x="78" y="237"/>
                  </a:cubicBezTo>
                  <a:cubicBezTo>
                    <a:pt x="93" y="248"/>
                    <a:pt x="108" y="253"/>
                    <a:pt x="123" y="253"/>
                  </a:cubicBezTo>
                  <a:cubicBezTo>
                    <a:pt x="162" y="253"/>
                    <a:pt x="198" y="219"/>
                    <a:pt x="208" y="172"/>
                  </a:cubicBezTo>
                  <a:cubicBezTo>
                    <a:pt x="195" y="147"/>
                    <a:pt x="195" y="121"/>
                    <a:pt x="195" y="82"/>
                  </a:cubicBezTo>
                  <a:cubicBezTo>
                    <a:pt x="203" y="34"/>
                    <a:pt x="151" y="1"/>
                    <a:pt x="10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30"/>
            <p:cNvSpPr/>
            <p:nvPr/>
          </p:nvSpPr>
          <p:spPr>
            <a:xfrm>
              <a:off x="3388905" y="2548381"/>
              <a:ext cx="28389" cy="40820"/>
            </a:xfrm>
            <a:custGeom>
              <a:avLst/>
              <a:gdLst/>
              <a:ahLst/>
              <a:cxnLst/>
              <a:rect l="l" t="t" r="r" b="b"/>
              <a:pathLst>
                <a:path w="169" h="243" extrusionOk="0">
                  <a:moveTo>
                    <a:pt x="78" y="0"/>
                  </a:moveTo>
                  <a:cubicBezTo>
                    <a:pt x="43" y="0"/>
                    <a:pt x="7" y="23"/>
                    <a:pt x="1" y="68"/>
                  </a:cubicBezTo>
                  <a:cubicBezTo>
                    <a:pt x="1" y="107"/>
                    <a:pt x="1" y="146"/>
                    <a:pt x="13" y="184"/>
                  </a:cubicBezTo>
                  <a:cubicBezTo>
                    <a:pt x="20" y="223"/>
                    <a:pt x="49" y="243"/>
                    <a:pt x="80" y="243"/>
                  </a:cubicBezTo>
                  <a:cubicBezTo>
                    <a:pt x="110" y="243"/>
                    <a:pt x="143" y="223"/>
                    <a:pt x="156" y="184"/>
                  </a:cubicBezTo>
                  <a:cubicBezTo>
                    <a:pt x="156" y="146"/>
                    <a:pt x="169" y="107"/>
                    <a:pt x="156" y="68"/>
                  </a:cubicBezTo>
                  <a:cubicBezTo>
                    <a:pt x="149" y="23"/>
                    <a:pt x="114" y="0"/>
                    <a:pt x="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30"/>
            <p:cNvSpPr/>
            <p:nvPr/>
          </p:nvSpPr>
          <p:spPr>
            <a:xfrm>
              <a:off x="3309616" y="2545022"/>
              <a:ext cx="29565" cy="46868"/>
            </a:xfrm>
            <a:custGeom>
              <a:avLst/>
              <a:gdLst/>
              <a:ahLst/>
              <a:cxnLst/>
              <a:rect l="l" t="t" r="r" b="b"/>
              <a:pathLst>
                <a:path w="176" h="279" extrusionOk="0">
                  <a:moveTo>
                    <a:pt x="86" y="1"/>
                  </a:moveTo>
                  <a:cubicBezTo>
                    <a:pt x="43" y="1"/>
                    <a:pt x="1" y="30"/>
                    <a:pt x="7" y="88"/>
                  </a:cubicBezTo>
                  <a:lnTo>
                    <a:pt x="7" y="191"/>
                  </a:lnTo>
                  <a:cubicBezTo>
                    <a:pt x="7" y="250"/>
                    <a:pt x="49" y="279"/>
                    <a:pt x="91" y="279"/>
                  </a:cubicBezTo>
                  <a:cubicBezTo>
                    <a:pt x="133" y="279"/>
                    <a:pt x="175" y="250"/>
                    <a:pt x="175" y="191"/>
                  </a:cubicBezTo>
                  <a:cubicBezTo>
                    <a:pt x="175" y="153"/>
                    <a:pt x="175" y="127"/>
                    <a:pt x="175" y="88"/>
                  </a:cubicBezTo>
                  <a:cubicBezTo>
                    <a:pt x="175" y="30"/>
                    <a:pt x="130" y="1"/>
                    <a:pt x="8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0"/>
            <p:cNvSpPr/>
            <p:nvPr/>
          </p:nvSpPr>
          <p:spPr>
            <a:xfrm>
              <a:off x="3202947" y="2452463"/>
              <a:ext cx="33093" cy="35109"/>
            </a:xfrm>
            <a:custGeom>
              <a:avLst/>
              <a:gdLst/>
              <a:ahLst/>
              <a:cxnLst/>
              <a:rect l="l" t="t" r="r" b="b"/>
              <a:pathLst>
                <a:path w="197" h="209" extrusionOk="0">
                  <a:moveTo>
                    <a:pt x="69" y="0"/>
                  </a:moveTo>
                  <a:cubicBezTo>
                    <a:pt x="35" y="0"/>
                    <a:pt x="1" y="23"/>
                    <a:pt x="8" y="70"/>
                  </a:cubicBezTo>
                  <a:cubicBezTo>
                    <a:pt x="8" y="96"/>
                    <a:pt x="8" y="122"/>
                    <a:pt x="8" y="148"/>
                  </a:cubicBezTo>
                  <a:cubicBezTo>
                    <a:pt x="18" y="191"/>
                    <a:pt x="49" y="209"/>
                    <a:pt x="81" y="209"/>
                  </a:cubicBezTo>
                  <a:cubicBezTo>
                    <a:pt x="136" y="209"/>
                    <a:pt x="196" y="156"/>
                    <a:pt x="163" y="83"/>
                  </a:cubicBezTo>
                  <a:cubicBezTo>
                    <a:pt x="151" y="57"/>
                    <a:pt x="138" y="44"/>
                    <a:pt x="125" y="31"/>
                  </a:cubicBezTo>
                  <a:cubicBezTo>
                    <a:pt x="114" y="11"/>
                    <a:pt x="92" y="0"/>
                    <a:pt x="6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0"/>
            <p:cNvSpPr/>
            <p:nvPr/>
          </p:nvSpPr>
          <p:spPr>
            <a:xfrm>
              <a:off x="3204290" y="2797668"/>
              <a:ext cx="32757" cy="70722"/>
            </a:xfrm>
            <a:custGeom>
              <a:avLst/>
              <a:gdLst/>
              <a:ahLst/>
              <a:cxnLst/>
              <a:rect l="l" t="t" r="r" b="b"/>
              <a:pathLst>
                <a:path w="195" h="421" extrusionOk="0">
                  <a:moveTo>
                    <a:pt x="92" y="0"/>
                  </a:moveTo>
                  <a:cubicBezTo>
                    <a:pt x="62" y="0"/>
                    <a:pt x="33" y="19"/>
                    <a:pt x="26" y="58"/>
                  </a:cubicBezTo>
                  <a:cubicBezTo>
                    <a:pt x="0" y="149"/>
                    <a:pt x="0" y="239"/>
                    <a:pt x="0" y="343"/>
                  </a:cubicBezTo>
                  <a:cubicBezTo>
                    <a:pt x="7" y="394"/>
                    <a:pt x="52" y="420"/>
                    <a:pt x="97" y="420"/>
                  </a:cubicBezTo>
                  <a:cubicBezTo>
                    <a:pt x="143" y="420"/>
                    <a:pt x="188" y="394"/>
                    <a:pt x="194" y="343"/>
                  </a:cubicBezTo>
                  <a:cubicBezTo>
                    <a:pt x="194" y="239"/>
                    <a:pt x="181" y="149"/>
                    <a:pt x="168" y="58"/>
                  </a:cubicBezTo>
                  <a:cubicBezTo>
                    <a:pt x="155" y="19"/>
                    <a:pt x="123" y="0"/>
                    <a:pt x="9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30"/>
            <p:cNvSpPr/>
            <p:nvPr/>
          </p:nvSpPr>
          <p:spPr>
            <a:xfrm>
              <a:off x="3362699" y="2705949"/>
              <a:ext cx="35109" cy="48716"/>
            </a:xfrm>
            <a:custGeom>
              <a:avLst/>
              <a:gdLst/>
              <a:ahLst/>
              <a:cxnLst/>
              <a:rect l="l" t="t" r="r" b="b"/>
              <a:pathLst>
                <a:path w="209" h="290" extrusionOk="0">
                  <a:moveTo>
                    <a:pt x="84" y="1"/>
                  </a:moveTo>
                  <a:cubicBezTo>
                    <a:pt x="41" y="1"/>
                    <a:pt x="0" y="30"/>
                    <a:pt x="14" y="87"/>
                  </a:cubicBezTo>
                  <a:cubicBezTo>
                    <a:pt x="1" y="152"/>
                    <a:pt x="27" y="216"/>
                    <a:pt x="66" y="268"/>
                  </a:cubicBezTo>
                  <a:cubicBezTo>
                    <a:pt x="81" y="283"/>
                    <a:pt x="101" y="290"/>
                    <a:pt x="121" y="290"/>
                  </a:cubicBezTo>
                  <a:cubicBezTo>
                    <a:pt x="154" y="290"/>
                    <a:pt x="187" y="270"/>
                    <a:pt x="195" y="229"/>
                  </a:cubicBezTo>
                  <a:cubicBezTo>
                    <a:pt x="208" y="178"/>
                    <a:pt x="195" y="113"/>
                    <a:pt x="169" y="61"/>
                  </a:cubicBezTo>
                  <a:cubicBezTo>
                    <a:pt x="158" y="20"/>
                    <a:pt x="120" y="1"/>
                    <a:pt x="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30"/>
            <p:cNvSpPr/>
            <p:nvPr/>
          </p:nvSpPr>
          <p:spPr>
            <a:xfrm>
              <a:off x="3245614" y="2675377"/>
              <a:ext cx="26206" cy="46364"/>
            </a:xfrm>
            <a:custGeom>
              <a:avLst/>
              <a:gdLst/>
              <a:ahLst/>
              <a:cxnLst/>
              <a:rect l="l" t="t" r="r" b="b"/>
              <a:pathLst>
                <a:path w="156" h="276" extrusionOk="0">
                  <a:moveTo>
                    <a:pt x="78" y="1"/>
                  </a:moveTo>
                  <a:cubicBezTo>
                    <a:pt x="39" y="1"/>
                    <a:pt x="0" y="30"/>
                    <a:pt x="0" y="88"/>
                  </a:cubicBezTo>
                  <a:cubicBezTo>
                    <a:pt x="0" y="127"/>
                    <a:pt x="0" y="166"/>
                    <a:pt x="0" y="217"/>
                  </a:cubicBezTo>
                  <a:cubicBezTo>
                    <a:pt x="13" y="256"/>
                    <a:pt x="45" y="275"/>
                    <a:pt x="78" y="275"/>
                  </a:cubicBezTo>
                  <a:cubicBezTo>
                    <a:pt x="110" y="275"/>
                    <a:pt x="142" y="256"/>
                    <a:pt x="155" y="217"/>
                  </a:cubicBezTo>
                  <a:cubicBezTo>
                    <a:pt x="155" y="166"/>
                    <a:pt x="155" y="127"/>
                    <a:pt x="155" y="88"/>
                  </a:cubicBezTo>
                  <a:cubicBezTo>
                    <a:pt x="155" y="30"/>
                    <a:pt x="116" y="1"/>
                    <a:pt x="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0"/>
            <p:cNvSpPr/>
            <p:nvPr/>
          </p:nvSpPr>
          <p:spPr>
            <a:xfrm>
              <a:off x="3371602" y="2918784"/>
              <a:ext cx="34773" cy="65850"/>
            </a:xfrm>
            <a:custGeom>
              <a:avLst/>
              <a:gdLst/>
              <a:ahLst/>
              <a:cxnLst/>
              <a:rect l="l" t="t" r="r" b="b"/>
              <a:pathLst>
                <a:path w="207" h="392" extrusionOk="0">
                  <a:moveTo>
                    <a:pt x="105" y="0"/>
                  </a:moveTo>
                  <a:cubicBezTo>
                    <a:pt x="74" y="0"/>
                    <a:pt x="45" y="16"/>
                    <a:pt x="39" y="49"/>
                  </a:cubicBezTo>
                  <a:cubicBezTo>
                    <a:pt x="0" y="139"/>
                    <a:pt x="0" y="243"/>
                    <a:pt x="13" y="333"/>
                  </a:cubicBezTo>
                  <a:cubicBezTo>
                    <a:pt x="32" y="372"/>
                    <a:pt x="71" y="391"/>
                    <a:pt x="108" y="391"/>
                  </a:cubicBezTo>
                  <a:cubicBezTo>
                    <a:pt x="146" y="391"/>
                    <a:pt x="181" y="372"/>
                    <a:pt x="194" y="333"/>
                  </a:cubicBezTo>
                  <a:cubicBezTo>
                    <a:pt x="207" y="243"/>
                    <a:pt x="207" y="139"/>
                    <a:pt x="181" y="49"/>
                  </a:cubicBezTo>
                  <a:cubicBezTo>
                    <a:pt x="168" y="16"/>
                    <a:pt x="136" y="0"/>
                    <a:pt x="1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30"/>
            <p:cNvSpPr/>
            <p:nvPr/>
          </p:nvSpPr>
          <p:spPr>
            <a:xfrm>
              <a:off x="3265101" y="3029485"/>
              <a:ext cx="30573" cy="58291"/>
            </a:xfrm>
            <a:custGeom>
              <a:avLst/>
              <a:gdLst/>
              <a:ahLst/>
              <a:cxnLst/>
              <a:rect l="l" t="t" r="r" b="b"/>
              <a:pathLst>
                <a:path w="182" h="347" extrusionOk="0">
                  <a:moveTo>
                    <a:pt x="97" y="1"/>
                  </a:moveTo>
                  <a:cubicBezTo>
                    <a:pt x="55" y="1"/>
                    <a:pt x="13" y="30"/>
                    <a:pt x="13" y="88"/>
                  </a:cubicBezTo>
                  <a:cubicBezTo>
                    <a:pt x="0" y="153"/>
                    <a:pt x="0" y="204"/>
                    <a:pt x="13" y="269"/>
                  </a:cubicBezTo>
                  <a:cubicBezTo>
                    <a:pt x="13" y="321"/>
                    <a:pt x="52" y="346"/>
                    <a:pt x="91" y="346"/>
                  </a:cubicBezTo>
                  <a:cubicBezTo>
                    <a:pt x="130" y="346"/>
                    <a:pt x="169" y="321"/>
                    <a:pt x="169" y="269"/>
                  </a:cubicBezTo>
                  <a:cubicBezTo>
                    <a:pt x="181" y="204"/>
                    <a:pt x="181" y="153"/>
                    <a:pt x="181" y="88"/>
                  </a:cubicBezTo>
                  <a:cubicBezTo>
                    <a:pt x="181" y="30"/>
                    <a:pt x="139" y="1"/>
                    <a:pt x="9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30"/>
            <p:cNvSpPr/>
            <p:nvPr/>
          </p:nvSpPr>
          <p:spPr>
            <a:xfrm>
              <a:off x="3393272" y="3176134"/>
              <a:ext cx="26206" cy="41996"/>
            </a:xfrm>
            <a:custGeom>
              <a:avLst/>
              <a:gdLst/>
              <a:ahLst/>
              <a:cxnLst/>
              <a:rect l="l" t="t" r="r" b="b"/>
              <a:pathLst>
                <a:path w="156" h="250" extrusionOk="0">
                  <a:moveTo>
                    <a:pt x="78" y="0"/>
                  </a:moveTo>
                  <a:cubicBezTo>
                    <a:pt x="42" y="0"/>
                    <a:pt x="7" y="23"/>
                    <a:pt x="0" y="68"/>
                  </a:cubicBezTo>
                  <a:cubicBezTo>
                    <a:pt x="0" y="107"/>
                    <a:pt x="0" y="133"/>
                    <a:pt x="0" y="172"/>
                  </a:cubicBezTo>
                  <a:cubicBezTo>
                    <a:pt x="0" y="224"/>
                    <a:pt x="39" y="249"/>
                    <a:pt x="78" y="249"/>
                  </a:cubicBezTo>
                  <a:cubicBezTo>
                    <a:pt x="117" y="249"/>
                    <a:pt x="156" y="224"/>
                    <a:pt x="156" y="172"/>
                  </a:cubicBezTo>
                  <a:cubicBezTo>
                    <a:pt x="156" y="133"/>
                    <a:pt x="156" y="107"/>
                    <a:pt x="156" y="68"/>
                  </a:cubicBezTo>
                  <a:cubicBezTo>
                    <a:pt x="149" y="23"/>
                    <a:pt x="114" y="0"/>
                    <a:pt x="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30"/>
            <p:cNvSpPr/>
            <p:nvPr/>
          </p:nvSpPr>
          <p:spPr>
            <a:xfrm>
              <a:off x="3301553" y="3225185"/>
              <a:ext cx="35445" cy="47036"/>
            </a:xfrm>
            <a:custGeom>
              <a:avLst/>
              <a:gdLst/>
              <a:ahLst/>
              <a:cxnLst/>
              <a:rect l="l" t="t" r="r" b="b"/>
              <a:pathLst>
                <a:path w="211" h="280" extrusionOk="0">
                  <a:moveTo>
                    <a:pt x="106" y="1"/>
                  </a:moveTo>
                  <a:cubicBezTo>
                    <a:pt x="55" y="1"/>
                    <a:pt x="1" y="43"/>
                    <a:pt x="16" y="113"/>
                  </a:cubicBezTo>
                  <a:cubicBezTo>
                    <a:pt x="29" y="138"/>
                    <a:pt x="29" y="151"/>
                    <a:pt x="16" y="177"/>
                  </a:cubicBezTo>
                  <a:cubicBezTo>
                    <a:pt x="8" y="237"/>
                    <a:pt x="55" y="280"/>
                    <a:pt x="104" y="280"/>
                  </a:cubicBezTo>
                  <a:cubicBezTo>
                    <a:pt x="129" y="280"/>
                    <a:pt x="154" y="268"/>
                    <a:pt x="171" y="242"/>
                  </a:cubicBezTo>
                  <a:cubicBezTo>
                    <a:pt x="197" y="190"/>
                    <a:pt x="210" y="126"/>
                    <a:pt x="184" y="61"/>
                  </a:cubicBezTo>
                  <a:cubicBezTo>
                    <a:pt x="174" y="19"/>
                    <a:pt x="141" y="1"/>
                    <a:pt x="10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30"/>
            <p:cNvSpPr/>
            <p:nvPr/>
          </p:nvSpPr>
          <p:spPr>
            <a:xfrm>
              <a:off x="3360683" y="3340085"/>
              <a:ext cx="31581" cy="44684"/>
            </a:xfrm>
            <a:custGeom>
              <a:avLst/>
              <a:gdLst/>
              <a:ahLst/>
              <a:cxnLst/>
              <a:rect l="l" t="t" r="r" b="b"/>
              <a:pathLst>
                <a:path w="188" h="266" extrusionOk="0">
                  <a:moveTo>
                    <a:pt x="91" y="1"/>
                  </a:moveTo>
                  <a:cubicBezTo>
                    <a:pt x="59" y="1"/>
                    <a:pt x="26" y="17"/>
                    <a:pt x="13" y="49"/>
                  </a:cubicBezTo>
                  <a:cubicBezTo>
                    <a:pt x="13" y="88"/>
                    <a:pt x="0" y="140"/>
                    <a:pt x="0" y="179"/>
                  </a:cubicBezTo>
                  <a:cubicBezTo>
                    <a:pt x="0" y="237"/>
                    <a:pt x="49" y="266"/>
                    <a:pt x="96" y="266"/>
                  </a:cubicBezTo>
                  <a:cubicBezTo>
                    <a:pt x="143" y="266"/>
                    <a:pt x="188" y="237"/>
                    <a:pt x="181" y="179"/>
                  </a:cubicBezTo>
                  <a:cubicBezTo>
                    <a:pt x="181" y="140"/>
                    <a:pt x="169" y="88"/>
                    <a:pt x="169" y="49"/>
                  </a:cubicBezTo>
                  <a:cubicBezTo>
                    <a:pt x="156" y="17"/>
                    <a:pt x="123" y="1"/>
                    <a:pt x="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0"/>
            <p:cNvSpPr/>
            <p:nvPr/>
          </p:nvSpPr>
          <p:spPr>
            <a:xfrm>
              <a:off x="3230328" y="3575261"/>
              <a:ext cx="50060" cy="82985"/>
            </a:xfrm>
            <a:custGeom>
              <a:avLst/>
              <a:gdLst/>
              <a:ahLst/>
              <a:cxnLst/>
              <a:rect l="l" t="t" r="r" b="b"/>
              <a:pathLst>
                <a:path w="298" h="494" extrusionOk="0">
                  <a:moveTo>
                    <a:pt x="95" y="1"/>
                  </a:moveTo>
                  <a:cubicBezTo>
                    <a:pt x="50" y="1"/>
                    <a:pt x="6" y="35"/>
                    <a:pt x="13" y="98"/>
                  </a:cubicBezTo>
                  <a:lnTo>
                    <a:pt x="13" y="279"/>
                  </a:lnTo>
                  <a:cubicBezTo>
                    <a:pt x="13" y="343"/>
                    <a:pt x="0" y="408"/>
                    <a:pt x="52" y="460"/>
                  </a:cubicBezTo>
                  <a:cubicBezTo>
                    <a:pt x="69" y="484"/>
                    <a:pt x="90" y="493"/>
                    <a:pt x="114" y="493"/>
                  </a:cubicBezTo>
                  <a:cubicBezTo>
                    <a:pt x="127" y="493"/>
                    <a:pt x="141" y="490"/>
                    <a:pt x="156" y="486"/>
                  </a:cubicBezTo>
                  <a:cubicBezTo>
                    <a:pt x="298" y="395"/>
                    <a:pt x="220" y="162"/>
                    <a:pt x="169" y="46"/>
                  </a:cubicBezTo>
                  <a:cubicBezTo>
                    <a:pt x="153" y="15"/>
                    <a:pt x="124" y="1"/>
                    <a:pt x="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30"/>
            <p:cNvSpPr/>
            <p:nvPr/>
          </p:nvSpPr>
          <p:spPr>
            <a:xfrm>
              <a:off x="3358500" y="3651358"/>
              <a:ext cx="34941" cy="44180"/>
            </a:xfrm>
            <a:custGeom>
              <a:avLst/>
              <a:gdLst/>
              <a:ahLst/>
              <a:cxnLst/>
              <a:rect l="l" t="t" r="r" b="b"/>
              <a:pathLst>
                <a:path w="208" h="263" extrusionOk="0">
                  <a:moveTo>
                    <a:pt x="104" y="0"/>
                  </a:moveTo>
                  <a:cubicBezTo>
                    <a:pt x="72" y="0"/>
                    <a:pt x="39" y="20"/>
                    <a:pt x="26" y="59"/>
                  </a:cubicBezTo>
                  <a:cubicBezTo>
                    <a:pt x="0" y="110"/>
                    <a:pt x="13" y="175"/>
                    <a:pt x="39" y="214"/>
                  </a:cubicBezTo>
                  <a:cubicBezTo>
                    <a:pt x="52" y="246"/>
                    <a:pt x="78" y="262"/>
                    <a:pt x="106" y="262"/>
                  </a:cubicBezTo>
                  <a:cubicBezTo>
                    <a:pt x="133" y="262"/>
                    <a:pt x="162" y="246"/>
                    <a:pt x="182" y="214"/>
                  </a:cubicBezTo>
                  <a:cubicBezTo>
                    <a:pt x="207" y="162"/>
                    <a:pt x="207" y="110"/>
                    <a:pt x="182" y="59"/>
                  </a:cubicBezTo>
                  <a:cubicBezTo>
                    <a:pt x="169" y="20"/>
                    <a:pt x="136"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0"/>
            <p:cNvSpPr/>
            <p:nvPr/>
          </p:nvSpPr>
          <p:spPr>
            <a:xfrm>
              <a:off x="3375802" y="3486734"/>
              <a:ext cx="36621" cy="43844"/>
            </a:xfrm>
            <a:custGeom>
              <a:avLst/>
              <a:gdLst/>
              <a:ahLst/>
              <a:cxnLst/>
              <a:rect l="l" t="t" r="r" b="b"/>
              <a:pathLst>
                <a:path w="218" h="261" extrusionOk="0">
                  <a:moveTo>
                    <a:pt x="104" y="0"/>
                  </a:moveTo>
                  <a:cubicBezTo>
                    <a:pt x="79" y="0"/>
                    <a:pt x="55" y="13"/>
                    <a:pt x="40" y="43"/>
                  </a:cubicBezTo>
                  <a:cubicBezTo>
                    <a:pt x="1" y="94"/>
                    <a:pt x="1" y="172"/>
                    <a:pt x="53" y="237"/>
                  </a:cubicBezTo>
                  <a:cubicBezTo>
                    <a:pt x="70" y="254"/>
                    <a:pt x="89" y="261"/>
                    <a:pt x="109" y="261"/>
                  </a:cubicBezTo>
                  <a:cubicBezTo>
                    <a:pt x="163" y="261"/>
                    <a:pt x="217" y="204"/>
                    <a:pt x="208" y="146"/>
                  </a:cubicBezTo>
                  <a:cubicBezTo>
                    <a:pt x="195" y="120"/>
                    <a:pt x="195" y="107"/>
                    <a:pt x="195" y="82"/>
                  </a:cubicBezTo>
                  <a:cubicBezTo>
                    <a:pt x="187" y="34"/>
                    <a:pt x="144"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0"/>
            <p:cNvSpPr/>
            <p:nvPr/>
          </p:nvSpPr>
          <p:spPr>
            <a:xfrm>
              <a:off x="3223105" y="3881158"/>
              <a:ext cx="35613" cy="67026"/>
            </a:xfrm>
            <a:custGeom>
              <a:avLst/>
              <a:gdLst/>
              <a:ahLst/>
              <a:cxnLst/>
              <a:rect l="l" t="t" r="r" b="b"/>
              <a:pathLst>
                <a:path w="212" h="399" extrusionOk="0">
                  <a:moveTo>
                    <a:pt x="103" y="0"/>
                  </a:moveTo>
                  <a:cubicBezTo>
                    <a:pt x="54" y="0"/>
                    <a:pt x="0" y="47"/>
                    <a:pt x="18" y="100"/>
                  </a:cubicBezTo>
                  <a:cubicBezTo>
                    <a:pt x="31" y="165"/>
                    <a:pt x="31" y="242"/>
                    <a:pt x="18" y="307"/>
                  </a:cubicBezTo>
                  <a:cubicBezTo>
                    <a:pt x="10" y="365"/>
                    <a:pt x="60" y="399"/>
                    <a:pt x="110" y="399"/>
                  </a:cubicBezTo>
                  <a:cubicBezTo>
                    <a:pt x="149" y="399"/>
                    <a:pt x="187" y="378"/>
                    <a:pt x="199" y="333"/>
                  </a:cubicBezTo>
                  <a:cubicBezTo>
                    <a:pt x="212" y="229"/>
                    <a:pt x="199" y="126"/>
                    <a:pt x="160" y="35"/>
                  </a:cubicBezTo>
                  <a:cubicBezTo>
                    <a:pt x="148" y="11"/>
                    <a:pt x="126" y="0"/>
                    <a:pt x="10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0"/>
            <p:cNvSpPr/>
            <p:nvPr/>
          </p:nvSpPr>
          <p:spPr>
            <a:xfrm>
              <a:off x="3354132" y="3922818"/>
              <a:ext cx="30573" cy="52411"/>
            </a:xfrm>
            <a:custGeom>
              <a:avLst/>
              <a:gdLst/>
              <a:ahLst/>
              <a:cxnLst/>
              <a:rect l="l" t="t" r="r" b="b"/>
              <a:pathLst>
                <a:path w="182" h="312" extrusionOk="0">
                  <a:moveTo>
                    <a:pt x="85" y="1"/>
                  </a:moveTo>
                  <a:cubicBezTo>
                    <a:pt x="49" y="1"/>
                    <a:pt x="14" y="20"/>
                    <a:pt x="1" y="59"/>
                  </a:cubicBezTo>
                  <a:lnTo>
                    <a:pt x="1" y="214"/>
                  </a:lnTo>
                  <a:cubicBezTo>
                    <a:pt x="1" y="279"/>
                    <a:pt x="46" y="311"/>
                    <a:pt x="91" y="311"/>
                  </a:cubicBezTo>
                  <a:cubicBezTo>
                    <a:pt x="136" y="311"/>
                    <a:pt x="182" y="279"/>
                    <a:pt x="182" y="214"/>
                  </a:cubicBezTo>
                  <a:cubicBezTo>
                    <a:pt x="169" y="162"/>
                    <a:pt x="169" y="111"/>
                    <a:pt x="169" y="59"/>
                  </a:cubicBezTo>
                  <a:cubicBezTo>
                    <a:pt x="156" y="20"/>
                    <a:pt x="120" y="1"/>
                    <a:pt x="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0"/>
            <p:cNvSpPr/>
            <p:nvPr/>
          </p:nvSpPr>
          <p:spPr>
            <a:xfrm>
              <a:off x="3443163" y="4058716"/>
              <a:ext cx="30573" cy="56107"/>
            </a:xfrm>
            <a:custGeom>
              <a:avLst/>
              <a:gdLst/>
              <a:ahLst/>
              <a:cxnLst/>
              <a:rect l="l" t="t" r="r" b="b"/>
              <a:pathLst>
                <a:path w="182" h="334" extrusionOk="0">
                  <a:moveTo>
                    <a:pt x="98" y="0"/>
                  </a:moveTo>
                  <a:cubicBezTo>
                    <a:pt x="56" y="0"/>
                    <a:pt x="14" y="26"/>
                    <a:pt x="14" y="78"/>
                  </a:cubicBezTo>
                  <a:cubicBezTo>
                    <a:pt x="14" y="129"/>
                    <a:pt x="1" y="181"/>
                    <a:pt x="1" y="246"/>
                  </a:cubicBezTo>
                  <a:cubicBezTo>
                    <a:pt x="1" y="304"/>
                    <a:pt x="46" y="333"/>
                    <a:pt x="91" y="333"/>
                  </a:cubicBezTo>
                  <a:cubicBezTo>
                    <a:pt x="137" y="333"/>
                    <a:pt x="182" y="304"/>
                    <a:pt x="182" y="246"/>
                  </a:cubicBezTo>
                  <a:cubicBezTo>
                    <a:pt x="182" y="181"/>
                    <a:pt x="182" y="129"/>
                    <a:pt x="182" y="78"/>
                  </a:cubicBezTo>
                  <a:cubicBezTo>
                    <a:pt x="182" y="26"/>
                    <a:pt x="140" y="0"/>
                    <a:pt x="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0"/>
            <p:cNvSpPr/>
            <p:nvPr/>
          </p:nvSpPr>
          <p:spPr>
            <a:xfrm>
              <a:off x="3354132" y="4171769"/>
              <a:ext cx="34941" cy="63666"/>
            </a:xfrm>
            <a:custGeom>
              <a:avLst/>
              <a:gdLst/>
              <a:ahLst/>
              <a:cxnLst/>
              <a:rect l="l" t="t" r="r" b="b"/>
              <a:pathLst>
                <a:path w="208" h="379" extrusionOk="0">
                  <a:moveTo>
                    <a:pt x="122" y="0"/>
                  </a:moveTo>
                  <a:cubicBezTo>
                    <a:pt x="93" y="0"/>
                    <a:pt x="64" y="17"/>
                    <a:pt x="52" y="51"/>
                  </a:cubicBezTo>
                  <a:cubicBezTo>
                    <a:pt x="14" y="129"/>
                    <a:pt x="1" y="206"/>
                    <a:pt x="1" y="284"/>
                  </a:cubicBezTo>
                  <a:cubicBezTo>
                    <a:pt x="1" y="323"/>
                    <a:pt x="26" y="362"/>
                    <a:pt x="65" y="375"/>
                  </a:cubicBezTo>
                  <a:cubicBezTo>
                    <a:pt x="72" y="377"/>
                    <a:pt x="80" y="378"/>
                    <a:pt x="87" y="378"/>
                  </a:cubicBezTo>
                  <a:cubicBezTo>
                    <a:pt x="118" y="378"/>
                    <a:pt x="148" y="357"/>
                    <a:pt x="169" y="336"/>
                  </a:cubicBezTo>
                  <a:cubicBezTo>
                    <a:pt x="195" y="245"/>
                    <a:pt x="208" y="155"/>
                    <a:pt x="195" y="77"/>
                  </a:cubicBezTo>
                  <a:cubicBezTo>
                    <a:pt x="195" y="27"/>
                    <a:pt x="158" y="0"/>
                    <a:pt x="12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0"/>
            <p:cNvSpPr/>
            <p:nvPr/>
          </p:nvSpPr>
          <p:spPr>
            <a:xfrm>
              <a:off x="3251998" y="4202006"/>
              <a:ext cx="30573" cy="59971"/>
            </a:xfrm>
            <a:custGeom>
              <a:avLst/>
              <a:gdLst/>
              <a:ahLst/>
              <a:cxnLst/>
              <a:rect l="l" t="t" r="r" b="b"/>
              <a:pathLst>
                <a:path w="182" h="357" extrusionOk="0">
                  <a:moveTo>
                    <a:pt x="91" y="1"/>
                  </a:moveTo>
                  <a:cubicBezTo>
                    <a:pt x="53" y="1"/>
                    <a:pt x="14" y="26"/>
                    <a:pt x="14" y="78"/>
                  </a:cubicBezTo>
                  <a:cubicBezTo>
                    <a:pt x="1" y="156"/>
                    <a:pt x="1" y="233"/>
                    <a:pt x="14" y="298"/>
                  </a:cubicBezTo>
                  <a:cubicBezTo>
                    <a:pt x="27" y="337"/>
                    <a:pt x="59" y="356"/>
                    <a:pt x="91" y="356"/>
                  </a:cubicBezTo>
                  <a:cubicBezTo>
                    <a:pt x="124" y="356"/>
                    <a:pt x="156" y="337"/>
                    <a:pt x="169" y="298"/>
                  </a:cubicBezTo>
                  <a:cubicBezTo>
                    <a:pt x="182" y="233"/>
                    <a:pt x="182" y="156"/>
                    <a:pt x="169" y="78"/>
                  </a:cubicBezTo>
                  <a:cubicBezTo>
                    <a:pt x="169" y="26"/>
                    <a:pt x="130" y="1"/>
                    <a:pt x="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0"/>
            <p:cNvSpPr/>
            <p:nvPr/>
          </p:nvSpPr>
          <p:spPr>
            <a:xfrm>
              <a:off x="3191188" y="4070643"/>
              <a:ext cx="24022" cy="41324"/>
            </a:xfrm>
            <a:custGeom>
              <a:avLst/>
              <a:gdLst/>
              <a:ahLst/>
              <a:cxnLst/>
              <a:rect l="l" t="t" r="r" b="b"/>
              <a:pathLst>
                <a:path w="143" h="246" extrusionOk="0">
                  <a:moveTo>
                    <a:pt x="72" y="0"/>
                  </a:moveTo>
                  <a:cubicBezTo>
                    <a:pt x="40" y="0"/>
                    <a:pt x="7" y="20"/>
                    <a:pt x="1" y="58"/>
                  </a:cubicBezTo>
                  <a:cubicBezTo>
                    <a:pt x="1" y="97"/>
                    <a:pt x="1" y="149"/>
                    <a:pt x="1" y="188"/>
                  </a:cubicBezTo>
                  <a:cubicBezTo>
                    <a:pt x="7" y="227"/>
                    <a:pt x="40" y="246"/>
                    <a:pt x="72" y="246"/>
                  </a:cubicBezTo>
                  <a:cubicBezTo>
                    <a:pt x="104" y="246"/>
                    <a:pt x="137" y="227"/>
                    <a:pt x="143" y="188"/>
                  </a:cubicBezTo>
                  <a:cubicBezTo>
                    <a:pt x="143" y="149"/>
                    <a:pt x="143" y="97"/>
                    <a:pt x="143" y="58"/>
                  </a:cubicBezTo>
                  <a:cubicBezTo>
                    <a:pt x="137" y="20"/>
                    <a:pt x="104" y="0"/>
                    <a:pt x="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0"/>
            <p:cNvSpPr/>
            <p:nvPr/>
          </p:nvSpPr>
          <p:spPr>
            <a:xfrm>
              <a:off x="3399824" y="4470275"/>
              <a:ext cx="30573" cy="53419"/>
            </a:xfrm>
            <a:custGeom>
              <a:avLst/>
              <a:gdLst/>
              <a:ahLst/>
              <a:cxnLst/>
              <a:rect l="l" t="t" r="r" b="b"/>
              <a:pathLst>
                <a:path w="182" h="318" extrusionOk="0">
                  <a:moveTo>
                    <a:pt x="91" y="1"/>
                  </a:moveTo>
                  <a:cubicBezTo>
                    <a:pt x="58" y="1"/>
                    <a:pt x="26" y="20"/>
                    <a:pt x="13" y="59"/>
                  </a:cubicBezTo>
                  <a:cubicBezTo>
                    <a:pt x="0" y="111"/>
                    <a:pt x="0" y="175"/>
                    <a:pt x="0" y="240"/>
                  </a:cubicBezTo>
                  <a:cubicBezTo>
                    <a:pt x="7" y="292"/>
                    <a:pt x="49" y="318"/>
                    <a:pt x="91" y="318"/>
                  </a:cubicBezTo>
                  <a:cubicBezTo>
                    <a:pt x="133" y="318"/>
                    <a:pt x="175" y="292"/>
                    <a:pt x="181" y="240"/>
                  </a:cubicBezTo>
                  <a:cubicBezTo>
                    <a:pt x="181" y="175"/>
                    <a:pt x="181" y="111"/>
                    <a:pt x="168" y="59"/>
                  </a:cubicBezTo>
                  <a:cubicBezTo>
                    <a:pt x="155" y="20"/>
                    <a:pt x="123" y="1"/>
                    <a:pt x="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30"/>
            <p:cNvSpPr/>
            <p:nvPr/>
          </p:nvSpPr>
          <p:spPr>
            <a:xfrm>
              <a:off x="3312808" y="4385107"/>
              <a:ext cx="30573" cy="46196"/>
            </a:xfrm>
            <a:custGeom>
              <a:avLst/>
              <a:gdLst/>
              <a:ahLst/>
              <a:cxnLst/>
              <a:rect l="l" t="t" r="r" b="b"/>
              <a:pathLst>
                <a:path w="182" h="275" extrusionOk="0">
                  <a:moveTo>
                    <a:pt x="93" y="0"/>
                  </a:moveTo>
                  <a:cubicBezTo>
                    <a:pt x="62" y="0"/>
                    <a:pt x="33" y="16"/>
                    <a:pt x="27" y="49"/>
                  </a:cubicBezTo>
                  <a:cubicBezTo>
                    <a:pt x="14" y="100"/>
                    <a:pt x="1" y="165"/>
                    <a:pt x="14" y="217"/>
                  </a:cubicBezTo>
                  <a:cubicBezTo>
                    <a:pt x="27" y="256"/>
                    <a:pt x="62" y="275"/>
                    <a:pt x="96" y="275"/>
                  </a:cubicBezTo>
                  <a:cubicBezTo>
                    <a:pt x="130" y="275"/>
                    <a:pt x="163" y="256"/>
                    <a:pt x="169" y="217"/>
                  </a:cubicBezTo>
                  <a:cubicBezTo>
                    <a:pt x="182" y="165"/>
                    <a:pt x="182" y="100"/>
                    <a:pt x="169" y="49"/>
                  </a:cubicBezTo>
                  <a:cubicBezTo>
                    <a:pt x="156" y="16"/>
                    <a:pt x="124" y="0"/>
                    <a:pt x="9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30"/>
            <p:cNvSpPr/>
            <p:nvPr/>
          </p:nvSpPr>
          <p:spPr>
            <a:xfrm>
              <a:off x="3208658" y="4483377"/>
              <a:ext cx="32757" cy="56611"/>
            </a:xfrm>
            <a:custGeom>
              <a:avLst/>
              <a:gdLst/>
              <a:ahLst/>
              <a:cxnLst/>
              <a:rect l="l" t="t" r="r" b="b"/>
              <a:pathLst>
                <a:path w="195" h="337" extrusionOk="0">
                  <a:moveTo>
                    <a:pt x="97" y="0"/>
                  </a:moveTo>
                  <a:cubicBezTo>
                    <a:pt x="62" y="0"/>
                    <a:pt x="26" y="20"/>
                    <a:pt x="13" y="58"/>
                  </a:cubicBezTo>
                  <a:cubicBezTo>
                    <a:pt x="0" y="110"/>
                    <a:pt x="0" y="175"/>
                    <a:pt x="0" y="240"/>
                  </a:cubicBezTo>
                  <a:cubicBezTo>
                    <a:pt x="0" y="304"/>
                    <a:pt x="49" y="337"/>
                    <a:pt x="97" y="337"/>
                  </a:cubicBezTo>
                  <a:cubicBezTo>
                    <a:pt x="146" y="337"/>
                    <a:pt x="194" y="304"/>
                    <a:pt x="194" y="240"/>
                  </a:cubicBezTo>
                  <a:cubicBezTo>
                    <a:pt x="194" y="175"/>
                    <a:pt x="194" y="110"/>
                    <a:pt x="181" y="58"/>
                  </a:cubicBezTo>
                  <a:cubicBezTo>
                    <a:pt x="168" y="20"/>
                    <a:pt x="133" y="0"/>
                    <a:pt x="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30"/>
            <p:cNvSpPr/>
            <p:nvPr/>
          </p:nvSpPr>
          <p:spPr>
            <a:xfrm>
              <a:off x="3193371" y="4688652"/>
              <a:ext cx="37125" cy="51235"/>
            </a:xfrm>
            <a:custGeom>
              <a:avLst/>
              <a:gdLst/>
              <a:ahLst/>
              <a:cxnLst/>
              <a:rect l="l" t="t" r="r" b="b"/>
              <a:pathLst>
                <a:path w="221" h="305" extrusionOk="0">
                  <a:moveTo>
                    <a:pt x="111" y="0"/>
                  </a:moveTo>
                  <a:cubicBezTo>
                    <a:pt x="88" y="0"/>
                    <a:pt x="65" y="13"/>
                    <a:pt x="52" y="39"/>
                  </a:cubicBezTo>
                  <a:cubicBezTo>
                    <a:pt x="14" y="91"/>
                    <a:pt x="1" y="168"/>
                    <a:pt x="27" y="246"/>
                  </a:cubicBezTo>
                  <a:cubicBezTo>
                    <a:pt x="39" y="285"/>
                    <a:pt x="75" y="304"/>
                    <a:pt x="111" y="304"/>
                  </a:cubicBezTo>
                  <a:cubicBezTo>
                    <a:pt x="146" y="304"/>
                    <a:pt x="182" y="285"/>
                    <a:pt x="195" y="246"/>
                  </a:cubicBezTo>
                  <a:cubicBezTo>
                    <a:pt x="220" y="168"/>
                    <a:pt x="208" y="91"/>
                    <a:pt x="169" y="39"/>
                  </a:cubicBezTo>
                  <a:cubicBezTo>
                    <a:pt x="156" y="13"/>
                    <a:pt x="133" y="0"/>
                    <a:pt x="11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30"/>
            <p:cNvSpPr/>
            <p:nvPr/>
          </p:nvSpPr>
          <p:spPr>
            <a:xfrm>
              <a:off x="3295842" y="4601637"/>
              <a:ext cx="36789" cy="53251"/>
            </a:xfrm>
            <a:custGeom>
              <a:avLst/>
              <a:gdLst/>
              <a:ahLst/>
              <a:cxnLst/>
              <a:rect l="l" t="t" r="r" b="b"/>
              <a:pathLst>
                <a:path w="219" h="317" extrusionOk="0">
                  <a:moveTo>
                    <a:pt x="120" y="1"/>
                  </a:moveTo>
                  <a:cubicBezTo>
                    <a:pt x="82" y="1"/>
                    <a:pt x="44" y="24"/>
                    <a:pt x="37" y="66"/>
                  </a:cubicBezTo>
                  <a:cubicBezTo>
                    <a:pt x="37" y="117"/>
                    <a:pt x="37" y="156"/>
                    <a:pt x="24" y="208"/>
                  </a:cubicBezTo>
                  <a:cubicBezTo>
                    <a:pt x="0" y="272"/>
                    <a:pt x="55" y="316"/>
                    <a:pt x="110" y="316"/>
                  </a:cubicBezTo>
                  <a:cubicBezTo>
                    <a:pt x="144" y="316"/>
                    <a:pt x="178" y="299"/>
                    <a:pt x="192" y="260"/>
                  </a:cubicBezTo>
                  <a:cubicBezTo>
                    <a:pt x="218" y="182"/>
                    <a:pt x="218" y="117"/>
                    <a:pt x="205" y="53"/>
                  </a:cubicBezTo>
                  <a:cubicBezTo>
                    <a:pt x="188" y="17"/>
                    <a:pt x="153" y="1"/>
                    <a:pt x="1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30"/>
            <p:cNvSpPr/>
            <p:nvPr/>
          </p:nvSpPr>
          <p:spPr>
            <a:xfrm>
              <a:off x="3388905" y="4701587"/>
              <a:ext cx="32757" cy="61650"/>
            </a:xfrm>
            <a:custGeom>
              <a:avLst/>
              <a:gdLst/>
              <a:ahLst/>
              <a:cxnLst/>
              <a:rect l="l" t="t" r="r" b="b"/>
              <a:pathLst>
                <a:path w="195" h="367" extrusionOk="0">
                  <a:moveTo>
                    <a:pt x="125" y="1"/>
                  </a:moveTo>
                  <a:cubicBezTo>
                    <a:pt x="95" y="1"/>
                    <a:pt x="64" y="17"/>
                    <a:pt x="52" y="53"/>
                  </a:cubicBezTo>
                  <a:cubicBezTo>
                    <a:pt x="39" y="117"/>
                    <a:pt x="13" y="182"/>
                    <a:pt x="13" y="260"/>
                  </a:cubicBezTo>
                  <a:cubicBezTo>
                    <a:pt x="1" y="298"/>
                    <a:pt x="26" y="350"/>
                    <a:pt x="65" y="363"/>
                  </a:cubicBezTo>
                  <a:cubicBezTo>
                    <a:pt x="74" y="365"/>
                    <a:pt x="83" y="366"/>
                    <a:pt x="92" y="366"/>
                  </a:cubicBezTo>
                  <a:cubicBezTo>
                    <a:pt x="134" y="366"/>
                    <a:pt x="171" y="341"/>
                    <a:pt x="182" y="298"/>
                  </a:cubicBezTo>
                  <a:cubicBezTo>
                    <a:pt x="195" y="221"/>
                    <a:pt x="195" y="143"/>
                    <a:pt x="195" y="66"/>
                  </a:cubicBezTo>
                  <a:cubicBezTo>
                    <a:pt x="195" y="24"/>
                    <a:pt x="160" y="1"/>
                    <a:pt x="12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30"/>
            <p:cNvSpPr/>
            <p:nvPr/>
          </p:nvSpPr>
          <p:spPr>
            <a:xfrm>
              <a:off x="3317176" y="4848236"/>
              <a:ext cx="30573" cy="57283"/>
            </a:xfrm>
            <a:custGeom>
              <a:avLst/>
              <a:gdLst/>
              <a:ahLst/>
              <a:cxnLst/>
              <a:rect l="l" t="t" r="r" b="b"/>
              <a:pathLst>
                <a:path w="182" h="341" extrusionOk="0">
                  <a:moveTo>
                    <a:pt x="93" y="1"/>
                  </a:moveTo>
                  <a:cubicBezTo>
                    <a:pt x="62" y="1"/>
                    <a:pt x="33" y="20"/>
                    <a:pt x="27" y="59"/>
                  </a:cubicBezTo>
                  <a:cubicBezTo>
                    <a:pt x="1" y="124"/>
                    <a:pt x="1" y="188"/>
                    <a:pt x="1" y="253"/>
                  </a:cubicBezTo>
                  <a:cubicBezTo>
                    <a:pt x="1" y="292"/>
                    <a:pt x="14" y="318"/>
                    <a:pt x="53" y="331"/>
                  </a:cubicBezTo>
                  <a:cubicBezTo>
                    <a:pt x="65" y="337"/>
                    <a:pt x="78" y="340"/>
                    <a:pt x="93" y="340"/>
                  </a:cubicBezTo>
                  <a:cubicBezTo>
                    <a:pt x="107" y="340"/>
                    <a:pt x="124" y="337"/>
                    <a:pt x="143" y="331"/>
                  </a:cubicBezTo>
                  <a:cubicBezTo>
                    <a:pt x="169" y="318"/>
                    <a:pt x="182" y="292"/>
                    <a:pt x="182" y="253"/>
                  </a:cubicBezTo>
                  <a:cubicBezTo>
                    <a:pt x="182" y="188"/>
                    <a:pt x="182" y="124"/>
                    <a:pt x="169" y="59"/>
                  </a:cubicBezTo>
                  <a:cubicBezTo>
                    <a:pt x="156" y="20"/>
                    <a:pt x="124" y="1"/>
                    <a:pt x="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30"/>
            <p:cNvSpPr/>
            <p:nvPr/>
          </p:nvSpPr>
          <p:spPr>
            <a:xfrm>
              <a:off x="3384537" y="4924668"/>
              <a:ext cx="37125" cy="47372"/>
            </a:xfrm>
            <a:custGeom>
              <a:avLst/>
              <a:gdLst/>
              <a:ahLst/>
              <a:cxnLst/>
              <a:rect l="l" t="t" r="r" b="b"/>
              <a:pathLst>
                <a:path w="221" h="282" extrusionOk="0">
                  <a:moveTo>
                    <a:pt x="129" y="0"/>
                  </a:moveTo>
                  <a:cubicBezTo>
                    <a:pt x="77" y="0"/>
                    <a:pt x="23" y="44"/>
                    <a:pt x="39" y="108"/>
                  </a:cubicBezTo>
                  <a:cubicBezTo>
                    <a:pt x="39" y="134"/>
                    <a:pt x="39" y="147"/>
                    <a:pt x="27" y="173"/>
                  </a:cubicBezTo>
                  <a:cubicBezTo>
                    <a:pt x="1" y="233"/>
                    <a:pt x="60" y="281"/>
                    <a:pt x="114" y="281"/>
                  </a:cubicBezTo>
                  <a:cubicBezTo>
                    <a:pt x="142" y="281"/>
                    <a:pt x="169" y="268"/>
                    <a:pt x="182" y="238"/>
                  </a:cubicBezTo>
                  <a:cubicBezTo>
                    <a:pt x="221" y="186"/>
                    <a:pt x="221" y="121"/>
                    <a:pt x="208" y="57"/>
                  </a:cubicBezTo>
                  <a:cubicBezTo>
                    <a:pt x="193" y="17"/>
                    <a:pt x="161" y="0"/>
                    <a:pt x="12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30"/>
            <p:cNvSpPr/>
            <p:nvPr/>
          </p:nvSpPr>
          <p:spPr>
            <a:xfrm>
              <a:off x="3204290" y="4924333"/>
              <a:ext cx="32757" cy="49052"/>
            </a:xfrm>
            <a:custGeom>
              <a:avLst/>
              <a:gdLst/>
              <a:ahLst/>
              <a:cxnLst/>
              <a:rect l="l" t="t" r="r" b="b"/>
              <a:pathLst>
                <a:path w="195" h="292" extrusionOk="0">
                  <a:moveTo>
                    <a:pt x="97" y="0"/>
                  </a:moveTo>
                  <a:cubicBezTo>
                    <a:pt x="62" y="0"/>
                    <a:pt x="26" y="20"/>
                    <a:pt x="13" y="59"/>
                  </a:cubicBezTo>
                  <a:cubicBezTo>
                    <a:pt x="0" y="110"/>
                    <a:pt x="0" y="162"/>
                    <a:pt x="0" y="214"/>
                  </a:cubicBezTo>
                  <a:cubicBezTo>
                    <a:pt x="7" y="266"/>
                    <a:pt x="52" y="291"/>
                    <a:pt x="97" y="291"/>
                  </a:cubicBezTo>
                  <a:cubicBezTo>
                    <a:pt x="143" y="291"/>
                    <a:pt x="188" y="266"/>
                    <a:pt x="194" y="214"/>
                  </a:cubicBezTo>
                  <a:cubicBezTo>
                    <a:pt x="194" y="162"/>
                    <a:pt x="181" y="110"/>
                    <a:pt x="181" y="59"/>
                  </a:cubicBezTo>
                  <a:cubicBezTo>
                    <a:pt x="168" y="20"/>
                    <a:pt x="133" y="0"/>
                    <a:pt x="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30"/>
            <p:cNvSpPr/>
            <p:nvPr/>
          </p:nvSpPr>
          <p:spPr>
            <a:xfrm>
              <a:off x="3247630" y="5033018"/>
              <a:ext cx="32757" cy="53251"/>
            </a:xfrm>
            <a:custGeom>
              <a:avLst/>
              <a:gdLst/>
              <a:ahLst/>
              <a:cxnLst/>
              <a:rect l="l" t="t" r="r" b="b"/>
              <a:pathLst>
                <a:path w="195" h="317" extrusionOk="0">
                  <a:moveTo>
                    <a:pt x="91" y="0"/>
                  </a:moveTo>
                  <a:cubicBezTo>
                    <a:pt x="59" y="0"/>
                    <a:pt x="27" y="19"/>
                    <a:pt x="14" y="58"/>
                  </a:cubicBezTo>
                  <a:cubicBezTo>
                    <a:pt x="1" y="136"/>
                    <a:pt x="1" y="201"/>
                    <a:pt x="14" y="278"/>
                  </a:cubicBezTo>
                  <a:cubicBezTo>
                    <a:pt x="33" y="304"/>
                    <a:pt x="62" y="317"/>
                    <a:pt x="90" y="317"/>
                  </a:cubicBezTo>
                  <a:cubicBezTo>
                    <a:pt x="117" y="317"/>
                    <a:pt x="143" y="304"/>
                    <a:pt x="156" y="278"/>
                  </a:cubicBezTo>
                  <a:cubicBezTo>
                    <a:pt x="182" y="213"/>
                    <a:pt x="195" y="136"/>
                    <a:pt x="169" y="58"/>
                  </a:cubicBezTo>
                  <a:cubicBezTo>
                    <a:pt x="156" y="19"/>
                    <a:pt x="124" y="0"/>
                    <a:pt x="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30"/>
            <p:cNvSpPr/>
            <p:nvPr/>
          </p:nvSpPr>
          <p:spPr>
            <a:xfrm>
              <a:off x="3393272" y="5044272"/>
              <a:ext cx="26206" cy="33429"/>
            </a:xfrm>
            <a:custGeom>
              <a:avLst/>
              <a:gdLst/>
              <a:ahLst/>
              <a:cxnLst/>
              <a:rect l="l" t="t" r="r" b="b"/>
              <a:pathLst>
                <a:path w="156" h="199" extrusionOk="0">
                  <a:moveTo>
                    <a:pt x="78" y="1"/>
                  </a:moveTo>
                  <a:cubicBezTo>
                    <a:pt x="42" y="1"/>
                    <a:pt x="7" y="24"/>
                    <a:pt x="0" y="69"/>
                  </a:cubicBezTo>
                  <a:cubicBezTo>
                    <a:pt x="0" y="82"/>
                    <a:pt x="0" y="95"/>
                    <a:pt x="0" y="121"/>
                  </a:cubicBezTo>
                  <a:cubicBezTo>
                    <a:pt x="0" y="172"/>
                    <a:pt x="39" y="198"/>
                    <a:pt x="78" y="198"/>
                  </a:cubicBezTo>
                  <a:cubicBezTo>
                    <a:pt x="117" y="198"/>
                    <a:pt x="156" y="172"/>
                    <a:pt x="156" y="121"/>
                  </a:cubicBezTo>
                  <a:cubicBezTo>
                    <a:pt x="156" y="95"/>
                    <a:pt x="156" y="82"/>
                    <a:pt x="156" y="69"/>
                  </a:cubicBezTo>
                  <a:cubicBezTo>
                    <a:pt x="149" y="24"/>
                    <a:pt x="114" y="1"/>
                    <a:pt x="7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30"/>
            <p:cNvSpPr/>
            <p:nvPr/>
          </p:nvSpPr>
          <p:spPr>
            <a:xfrm>
              <a:off x="3690940" y="3595083"/>
              <a:ext cx="37461" cy="64170"/>
            </a:xfrm>
            <a:custGeom>
              <a:avLst/>
              <a:gdLst/>
              <a:ahLst/>
              <a:cxnLst/>
              <a:rect l="l" t="t" r="r" b="b"/>
              <a:pathLst>
                <a:path w="223" h="382" extrusionOk="0">
                  <a:moveTo>
                    <a:pt x="83" y="1"/>
                  </a:moveTo>
                  <a:cubicBezTo>
                    <a:pt x="42" y="1"/>
                    <a:pt x="0" y="32"/>
                    <a:pt x="0" y="83"/>
                  </a:cubicBezTo>
                  <a:cubicBezTo>
                    <a:pt x="0" y="174"/>
                    <a:pt x="13" y="238"/>
                    <a:pt x="26" y="316"/>
                  </a:cubicBezTo>
                  <a:cubicBezTo>
                    <a:pt x="31" y="362"/>
                    <a:pt x="64" y="382"/>
                    <a:pt x="101" y="382"/>
                  </a:cubicBezTo>
                  <a:cubicBezTo>
                    <a:pt x="158" y="382"/>
                    <a:pt x="223" y="335"/>
                    <a:pt x="207" y="264"/>
                  </a:cubicBezTo>
                  <a:cubicBezTo>
                    <a:pt x="207" y="200"/>
                    <a:pt x="181" y="122"/>
                    <a:pt x="155" y="57"/>
                  </a:cubicBezTo>
                  <a:cubicBezTo>
                    <a:pt x="144" y="18"/>
                    <a:pt x="114" y="1"/>
                    <a:pt x="8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30"/>
            <p:cNvSpPr/>
            <p:nvPr/>
          </p:nvSpPr>
          <p:spPr>
            <a:xfrm>
              <a:off x="3758133" y="3712671"/>
              <a:ext cx="38637" cy="51403"/>
            </a:xfrm>
            <a:custGeom>
              <a:avLst/>
              <a:gdLst/>
              <a:ahLst/>
              <a:cxnLst/>
              <a:rect l="l" t="t" r="r" b="b"/>
              <a:pathLst>
                <a:path w="230" h="306" extrusionOk="0">
                  <a:moveTo>
                    <a:pt x="97" y="0"/>
                  </a:moveTo>
                  <a:cubicBezTo>
                    <a:pt x="73" y="0"/>
                    <a:pt x="50" y="13"/>
                    <a:pt x="40" y="43"/>
                  </a:cubicBezTo>
                  <a:cubicBezTo>
                    <a:pt x="1" y="107"/>
                    <a:pt x="1" y="185"/>
                    <a:pt x="40" y="263"/>
                  </a:cubicBezTo>
                  <a:cubicBezTo>
                    <a:pt x="53" y="293"/>
                    <a:pt x="80" y="306"/>
                    <a:pt x="109" y="306"/>
                  </a:cubicBezTo>
                  <a:cubicBezTo>
                    <a:pt x="166" y="306"/>
                    <a:pt x="229" y="254"/>
                    <a:pt x="195" y="185"/>
                  </a:cubicBezTo>
                  <a:cubicBezTo>
                    <a:pt x="182" y="146"/>
                    <a:pt x="182" y="107"/>
                    <a:pt x="182" y="81"/>
                  </a:cubicBezTo>
                  <a:cubicBezTo>
                    <a:pt x="182" y="34"/>
                    <a:pt x="138" y="0"/>
                    <a:pt x="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30"/>
            <p:cNvSpPr/>
            <p:nvPr/>
          </p:nvSpPr>
          <p:spPr>
            <a:xfrm>
              <a:off x="3802817" y="3522683"/>
              <a:ext cx="30573" cy="43004"/>
            </a:xfrm>
            <a:custGeom>
              <a:avLst/>
              <a:gdLst/>
              <a:ahLst/>
              <a:cxnLst/>
              <a:rect l="l" t="t" r="r" b="b"/>
              <a:pathLst>
                <a:path w="182" h="256" extrusionOk="0">
                  <a:moveTo>
                    <a:pt x="91" y="0"/>
                  </a:moveTo>
                  <a:cubicBezTo>
                    <a:pt x="61" y="0"/>
                    <a:pt x="32" y="16"/>
                    <a:pt x="19" y="49"/>
                  </a:cubicBezTo>
                  <a:cubicBezTo>
                    <a:pt x="19" y="87"/>
                    <a:pt x="7" y="139"/>
                    <a:pt x="7" y="178"/>
                  </a:cubicBezTo>
                  <a:cubicBezTo>
                    <a:pt x="0" y="230"/>
                    <a:pt x="45" y="256"/>
                    <a:pt x="91" y="256"/>
                  </a:cubicBezTo>
                  <a:cubicBezTo>
                    <a:pt x="136" y="256"/>
                    <a:pt x="181" y="230"/>
                    <a:pt x="175" y="178"/>
                  </a:cubicBezTo>
                  <a:cubicBezTo>
                    <a:pt x="175" y="139"/>
                    <a:pt x="162" y="87"/>
                    <a:pt x="162" y="49"/>
                  </a:cubicBezTo>
                  <a:cubicBezTo>
                    <a:pt x="149" y="16"/>
                    <a:pt x="120" y="0"/>
                    <a:pt x="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30"/>
            <p:cNvSpPr/>
            <p:nvPr/>
          </p:nvSpPr>
          <p:spPr>
            <a:xfrm>
              <a:off x="3647768" y="3882838"/>
              <a:ext cx="38973" cy="66018"/>
            </a:xfrm>
            <a:custGeom>
              <a:avLst/>
              <a:gdLst/>
              <a:ahLst/>
              <a:cxnLst/>
              <a:rect l="l" t="t" r="r" b="b"/>
              <a:pathLst>
                <a:path w="232" h="393" extrusionOk="0">
                  <a:moveTo>
                    <a:pt x="130" y="1"/>
                  </a:moveTo>
                  <a:cubicBezTo>
                    <a:pt x="86" y="1"/>
                    <a:pt x="43" y="34"/>
                    <a:pt x="50" y="90"/>
                  </a:cubicBezTo>
                  <a:cubicBezTo>
                    <a:pt x="50" y="155"/>
                    <a:pt x="50" y="219"/>
                    <a:pt x="24" y="284"/>
                  </a:cubicBezTo>
                  <a:cubicBezTo>
                    <a:pt x="0" y="348"/>
                    <a:pt x="70" y="392"/>
                    <a:pt x="130" y="392"/>
                  </a:cubicBezTo>
                  <a:cubicBezTo>
                    <a:pt x="167" y="392"/>
                    <a:pt x="200" y="375"/>
                    <a:pt x="205" y="336"/>
                  </a:cubicBezTo>
                  <a:cubicBezTo>
                    <a:pt x="231" y="245"/>
                    <a:pt x="231" y="155"/>
                    <a:pt x="218" y="77"/>
                  </a:cubicBezTo>
                  <a:cubicBezTo>
                    <a:pt x="206" y="24"/>
                    <a:pt x="168" y="1"/>
                    <a:pt x="1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30"/>
            <p:cNvSpPr/>
            <p:nvPr/>
          </p:nvSpPr>
          <p:spPr>
            <a:xfrm>
              <a:off x="3768044" y="3933233"/>
              <a:ext cx="42500" cy="54091"/>
            </a:xfrm>
            <a:custGeom>
              <a:avLst/>
              <a:gdLst/>
              <a:ahLst/>
              <a:cxnLst/>
              <a:rect l="l" t="t" r="r" b="b"/>
              <a:pathLst>
                <a:path w="253" h="322" extrusionOk="0">
                  <a:moveTo>
                    <a:pt x="141" y="1"/>
                  </a:moveTo>
                  <a:cubicBezTo>
                    <a:pt x="89" y="1"/>
                    <a:pt x="32" y="48"/>
                    <a:pt x="58" y="100"/>
                  </a:cubicBezTo>
                  <a:cubicBezTo>
                    <a:pt x="71" y="139"/>
                    <a:pt x="71" y="165"/>
                    <a:pt x="45" y="191"/>
                  </a:cubicBezTo>
                  <a:cubicBezTo>
                    <a:pt x="1" y="262"/>
                    <a:pt x="61" y="321"/>
                    <a:pt x="124" y="321"/>
                  </a:cubicBezTo>
                  <a:cubicBezTo>
                    <a:pt x="152" y="321"/>
                    <a:pt x="181" y="310"/>
                    <a:pt x="201" y="282"/>
                  </a:cubicBezTo>
                  <a:cubicBezTo>
                    <a:pt x="252" y="217"/>
                    <a:pt x="252" y="113"/>
                    <a:pt x="201" y="36"/>
                  </a:cubicBezTo>
                  <a:cubicBezTo>
                    <a:pt x="188" y="11"/>
                    <a:pt x="165" y="1"/>
                    <a:pt x="14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30"/>
            <p:cNvSpPr/>
            <p:nvPr/>
          </p:nvSpPr>
          <p:spPr>
            <a:xfrm>
              <a:off x="3660535" y="4066276"/>
              <a:ext cx="45692" cy="27550"/>
            </a:xfrm>
            <a:custGeom>
              <a:avLst/>
              <a:gdLst/>
              <a:ahLst/>
              <a:cxnLst/>
              <a:rect l="l" t="t" r="r" b="b"/>
              <a:pathLst>
                <a:path w="272" h="164" extrusionOk="0">
                  <a:moveTo>
                    <a:pt x="147" y="0"/>
                  </a:moveTo>
                  <a:cubicBezTo>
                    <a:pt x="120" y="0"/>
                    <a:pt x="91" y="7"/>
                    <a:pt x="65" y="20"/>
                  </a:cubicBezTo>
                  <a:cubicBezTo>
                    <a:pt x="0" y="33"/>
                    <a:pt x="0" y="136"/>
                    <a:pt x="65" y="149"/>
                  </a:cubicBezTo>
                  <a:cubicBezTo>
                    <a:pt x="87" y="160"/>
                    <a:pt x="111" y="164"/>
                    <a:pt x="134" y="164"/>
                  </a:cubicBezTo>
                  <a:cubicBezTo>
                    <a:pt x="166" y="164"/>
                    <a:pt x="197" y="157"/>
                    <a:pt x="220" y="149"/>
                  </a:cubicBezTo>
                  <a:cubicBezTo>
                    <a:pt x="272" y="123"/>
                    <a:pt x="272" y="46"/>
                    <a:pt x="220" y="20"/>
                  </a:cubicBezTo>
                  <a:cubicBezTo>
                    <a:pt x="200" y="7"/>
                    <a:pt x="175" y="0"/>
                    <a:pt x="14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30"/>
            <p:cNvSpPr/>
            <p:nvPr/>
          </p:nvSpPr>
          <p:spPr>
            <a:xfrm>
              <a:off x="3524132" y="3983124"/>
              <a:ext cx="62658" cy="29397"/>
            </a:xfrm>
            <a:custGeom>
              <a:avLst/>
              <a:gdLst/>
              <a:ahLst/>
              <a:cxnLst/>
              <a:rect l="l" t="t" r="r" b="b"/>
              <a:pathLst>
                <a:path w="373" h="175" extrusionOk="0">
                  <a:moveTo>
                    <a:pt x="199" y="1"/>
                  </a:moveTo>
                  <a:cubicBezTo>
                    <a:pt x="165" y="1"/>
                    <a:pt x="133" y="4"/>
                    <a:pt x="101" y="10"/>
                  </a:cubicBezTo>
                  <a:cubicBezTo>
                    <a:pt x="97" y="10"/>
                    <a:pt x="93" y="10"/>
                    <a:pt x="89" y="10"/>
                  </a:cubicBezTo>
                  <a:cubicBezTo>
                    <a:pt x="9" y="10"/>
                    <a:pt x="1" y="140"/>
                    <a:pt x="75" y="153"/>
                  </a:cubicBezTo>
                  <a:cubicBezTo>
                    <a:pt x="109" y="167"/>
                    <a:pt x="145" y="174"/>
                    <a:pt x="179" y="174"/>
                  </a:cubicBezTo>
                  <a:cubicBezTo>
                    <a:pt x="238" y="174"/>
                    <a:pt x="293" y="154"/>
                    <a:pt x="334" y="114"/>
                  </a:cubicBezTo>
                  <a:cubicBezTo>
                    <a:pt x="372" y="75"/>
                    <a:pt x="346" y="23"/>
                    <a:pt x="308" y="10"/>
                  </a:cubicBezTo>
                  <a:cubicBezTo>
                    <a:pt x="269" y="4"/>
                    <a:pt x="233" y="1"/>
                    <a:pt x="19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30"/>
            <p:cNvSpPr/>
            <p:nvPr/>
          </p:nvSpPr>
          <p:spPr>
            <a:xfrm>
              <a:off x="3473233" y="3009327"/>
              <a:ext cx="69378" cy="35949"/>
            </a:xfrm>
            <a:custGeom>
              <a:avLst/>
              <a:gdLst/>
              <a:ahLst/>
              <a:cxnLst/>
              <a:rect l="l" t="t" r="r" b="b"/>
              <a:pathLst>
                <a:path w="413" h="214" extrusionOk="0">
                  <a:moveTo>
                    <a:pt x="261" y="0"/>
                  </a:moveTo>
                  <a:cubicBezTo>
                    <a:pt x="257" y="0"/>
                    <a:pt x="253" y="0"/>
                    <a:pt x="249" y="1"/>
                  </a:cubicBezTo>
                  <a:cubicBezTo>
                    <a:pt x="197" y="14"/>
                    <a:pt x="145" y="27"/>
                    <a:pt x="93" y="53"/>
                  </a:cubicBezTo>
                  <a:cubicBezTo>
                    <a:pt x="1" y="76"/>
                    <a:pt x="22" y="214"/>
                    <a:pt x="102" y="214"/>
                  </a:cubicBezTo>
                  <a:cubicBezTo>
                    <a:pt x="112" y="214"/>
                    <a:pt x="122" y="212"/>
                    <a:pt x="132" y="208"/>
                  </a:cubicBezTo>
                  <a:cubicBezTo>
                    <a:pt x="197" y="195"/>
                    <a:pt x="262" y="182"/>
                    <a:pt x="326" y="156"/>
                  </a:cubicBezTo>
                  <a:cubicBezTo>
                    <a:pt x="412" y="119"/>
                    <a:pt x="346" y="0"/>
                    <a:pt x="26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30"/>
            <p:cNvSpPr/>
            <p:nvPr/>
          </p:nvSpPr>
          <p:spPr>
            <a:xfrm>
              <a:off x="3558400" y="3091974"/>
              <a:ext cx="47876" cy="28389"/>
            </a:xfrm>
            <a:custGeom>
              <a:avLst/>
              <a:gdLst/>
              <a:ahLst/>
              <a:cxnLst/>
              <a:rect l="l" t="t" r="r" b="b"/>
              <a:pathLst>
                <a:path w="285" h="169" extrusionOk="0">
                  <a:moveTo>
                    <a:pt x="104" y="0"/>
                  </a:moveTo>
                  <a:cubicBezTo>
                    <a:pt x="0" y="0"/>
                    <a:pt x="0" y="168"/>
                    <a:pt x="104" y="168"/>
                  </a:cubicBezTo>
                  <a:lnTo>
                    <a:pt x="181" y="168"/>
                  </a:lnTo>
                  <a:cubicBezTo>
                    <a:pt x="285" y="168"/>
                    <a:pt x="285" y="0"/>
                    <a:pt x="1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30"/>
            <p:cNvSpPr/>
            <p:nvPr/>
          </p:nvSpPr>
          <p:spPr>
            <a:xfrm>
              <a:off x="3671286" y="2771463"/>
              <a:ext cx="34941" cy="41492"/>
            </a:xfrm>
            <a:custGeom>
              <a:avLst/>
              <a:gdLst/>
              <a:ahLst/>
              <a:cxnLst/>
              <a:rect l="l" t="t" r="r" b="b"/>
              <a:pathLst>
                <a:path w="208" h="247" extrusionOk="0">
                  <a:moveTo>
                    <a:pt x="104" y="1"/>
                  </a:moveTo>
                  <a:cubicBezTo>
                    <a:pt x="72" y="1"/>
                    <a:pt x="39" y="20"/>
                    <a:pt x="27" y="59"/>
                  </a:cubicBezTo>
                  <a:cubicBezTo>
                    <a:pt x="14" y="124"/>
                    <a:pt x="1" y="188"/>
                    <a:pt x="52" y="227"/>
                  </a:cubicBezTo>
                  <a:cubicBezTo>
                    <a:pt x="65" y="240"/>
                    <a:pt x="82" y="247"/>
                    <a:pt x="99" y="247"/>
                  </a:cubicBezTo>
                  <a:cubicBezTo>
                    <a:pt x="117" y="247"/>
                    <a:pt x="136" y="240"/>
                    <a:pt x="156" y="227"/>
                  </a:cubicBezTo>
                  <a:cubicBezTo>
                    <a:pt x="208" y="188"/>
                    <a:pt x="195" y="124"/>
                    <a:pt x="182" y="59"/>
                  </a:cubicBezTo>
                  <a:cubicBezTo>
                    <a:pt x="169" y="20"/>
                    <a:pt x="136" y="1"/>
                    <a:pt x="10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30"/>
            <p:cNvSpPr/>
            <p:nvPr/>
          </p:nvSpPr>
          <p:spPr>
            <a:xfrm>
              <a:off x="3757125" y="2848063"/>
              <a:ext cx="34941" cy="48044"/>
            </a:xfrm>
            <a:custGeom>
              <a:avLst/>
              <a:gdLst/>
              <a:ahLst/>
              <a:cxnLst/>
              <a:rect l="l" t="t" r="r" b="b"/>
              <a:pathLst>
                <a:path w="208" h="286" extrusionOk="0">
                  <a:moveTo>
                    <a:pt x="104" y="1"/>
                  </a:moveTo>
                  <a:cubicBezTo>
                    <a:pt x="68" y="1"/>
                    <a:pt x="33" y="23"/>
                    <a:pt x="20" y="69"/>
                  </a:cubicBezTo>
                  <a:cubicBezTo>
                    <a:pt x="7" y="107"/>
                    <a:pt x="7" y="146"/>
                    <a:pt x="7" y="198"/>
                  </a:cubicBezTo>
                  <a:cubicBezTo>
                    <a:pt x="0" y="256"/>
                    <a:pt x="52" y="285"/>
                    <a:pt x="104" y="285"/>
                  </a:cubicBezTo>
                  <a:cubicBezTo>
                    <a:pt x="156" y="285"/>
                    <a:pt x="207" y="256"/>
                    <a:pt x="201" y="198"/>
                  </a:cubicBezTo>
                  <a:cubicBezTo>
                    <a:pt x="201" y="146"/>
                    <a:pt x="201" y="107"/>
                    <a:pt x="188" y="69"/>
                  </a:cubicBezTo>
                  <a:cubicBezTo>
                    <a:pt x="175" y="23"/>
                    <a:pt x="140" y="1"/>
                    <a:pt x="10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30"/>
            <p:cNvSpPr/>
            <p:nvPr/>
          </p:nvSpPr>
          <p:spPr>
            <a:xfrm>
              <a:off x="3684724" y="2996224"/>
              <a:ext cx="34605" cy="42332"/>
            </a:xfrm>
            <a:custGeom>
              <a:avLst/>
              <a:gdLst/>
              <a:ahLst/>
              <a:cxnLst/>
              <a:rect l="l" t="t" r="r" b="b"/>
              <a:pathLst>
                <a:path w="206" h="252" extrusionOk="0">
                  <a:moveTo>
                    <a:pt x="136" y="1"/>
                  </a:moveTo>
                  <a:cubicBezTo>
                    <a:pt x="123" y="1"/>
                    <a:pt x="111" y="5"/>
                    <a:pt x="102" y="14"/>
                  </a:cubicBezTo>
                  <a:cubicBezTo>
                    <a:pt x="76" y="53"/>
                    <a:pt x="50" y="92"/>
                    <a:pt x="24" y="144"/>
                  </a:cubicBezTo>
                  <a:cubicBezTo>
                    <a:pt x="0" y="208"/>
                    <a:pt x="65" y="252"/>
                    <a:pt x="121" y="252"/>
                  </a:cubicBezTo>
                  <a:cubicBezTo>
                    <a:pt x="156" y="252"/>
                    <a:pt x="187" y="235"/>
                    <a:pt x="192" y="195"/>
                  </a:cubicBezTo>
                  <a:cubicBezTo>
                    <a:pt x="205" y="144"/>
                    <a:pt x="205" y="92"/>
                    <a:pt x="192" y="40"/>
                  </a:cubicBezTo>
                  <a:cubicBezTo>
                    <a:pt x="184" y="15"/>
                    <a:pt x="159" y="1"/>
                    <a:pt x="13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30"/>
            <p:cNvSpPr/>
            <p:nvPr/>
          </p:nvSpPr>
          <p:spPr>
            <a:xfrm>
              <a:off x="3790890" y="3053506"/>
              <a:ext cx="39141" cy="53755"/>
            </a:xfrm>
            <a:custGeom>
              <a:avLst/>
              <a:gdLst/>
              <a:ahLst/>
              <a:cxnLst/>
              <a:rect l="l" t="t" r="r" b="b"/>
              <a:pathLst>
                <a:path w="233" h="320" extrusionOk="0">
                  <a:moveTo>
                    <a:pt x="128" y="0"/>
                  </a:moveTo>
                  <a:cubicBezTo>
                    <a:pt x="78" y="0"/>
                    <a:pt x="29" y="39"/>
                    <a:pt x="52" y="100"/>
                  </a:cubicBezTo>
                  <a:cubicBezTo>
                    <a:pt x="52" y="139"/>
                    <a:pt x="39" y="165"/>
                    <a:pt x="26" y="191"/>
                  </a:cubicBezTo>
                  <a:cubicBezTo>
                    <a:pt x="1" y="266"/>
                    <a:pt x="57" y="320"/>
                    <a:pt x="114" y="320"/>
                  </a:cubicBezTo>
                  <a:cubicBezTo>
                    <a:pt x="145" y="320"/>
                    <a:pt x="176" y="304"/>
                    <a:pt x="194" y="268"/>
                  </a:cubicBezTo>
                  <a:cubicBezTo>
                    <a:pt x="220" y="203"/>
                    <a:pt x="233" y="126"/>
                    <a:pt x="207" y="61"/>
                  </a:cubicBezTo>
                  <a:cubicBezTo>
                    <a:pt x="196" y="19"/>
                    <a:pt x="162" y="0"/>
                    <a:pt x="12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30"/>
            <p:cNvSpPr/>
            <p:nvPr/>
          </p:nvSpPr>
          <p:spPr>
            <a:xfrm>
              <a:off x="3664734" y="3146233"/>
              <a:ext cx="54595" cy="33261"/>
            </a:xfrm>
            <a:custGeom>
              <a:avLst/>
              <a:gdLst/>
              <a:ahLst/>
              <a:cxnLst/>
              <a:rect l="l" t="t" r="r" b="b"/>
              <a:pathLst>
                <a:path w="325" h="198" extrusionOk="0">
                  <a:moveTo>
                    <a:pt x="208" y="1"/>
                  </a:moveTo>
                  <a:cubicBezTo>
                    <a:pt x="169" y="1"/>
                    <a:pt x="143" y="39"/>
                    <a:pt x="117" y="39"/>
                  </a:cubicBezTo>
                  <a:cubicBezTo>
                    <a:pt x="14" y="52"/>
                    <a:pt x="1" y="195"/>
                    <a:pt x="117" y="195"/>
                  </a:cubicBezTo>
                  <a:cubicBezTo>
                    <a:pt x="126" y="196"/>
                    <a:pt x="134" y="197"/>
                    <a:pt x="143" y="197"/>
                  </a:cubicBezTo>
                  <a:cubicBezTo>
                    <a:pt x="198" y="197"/>
                    <a:pt x="252" y="162"/>
                    <a:pt x="285" y="117"/>
                  </a:cubicBezTo>
                  <a:cubicBezTo>
                    <a:pt x="324" y="52"/>
                    <a:pt x="272" y="1"/>
                    <a:pt x="20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30"/>
            <p:cNvSpPr/>
            <p:nvPr/>
          </p:nvSpPr>
          <p:spPr>
            <a:xfrm>
              <a:off x="3784339" y="2546702"/>
              <a:ext cx="30573" cy="59971"/>
            </a:xfrm>
            <a:custGeom>
              <a:avLst/>
              <a:gdLst/>
              <a:ahLst/>
              <a:cxnLst/>
              <a:rect l="l" t="t" r="r" b="b"/>
              <a:pathLst>
                <a:path w="182" h="357" extrusionOk="0">
                  <a:moveTo>
                    <a:pt x="97" y="0"/>
                  </a:moveTo>
                  <a:cubicBezTo>
                    <a:pt x="55" y="0"/>
                    <a:pt x="13" y="26"/>
                    <a:pt x="13" y="78"/>
                  </a:cubicBezTo>
                  <a:cubicBezTo>
                    <a:pt x="0" y="156"/>
                    <a:pt x="0" y="233"/>
                    <a:pt x="13" y="298"/>
                  </a:cubicBezTo>
                  <a:cubicBezTo>
                    <a:pt x="26" y="337"/>
                    <a:pt x="58" y="356"/>
                    <a:pt x="91" y="356"/>
                  </a:cubicBezTo>
                  <a:cubicBezTo>
                    <a:pt x="123" y="356"/>
                    <a:pt x="155" y="337"/>
                    <a:pt x="168" y="298"/>
                  </a:cubicBezTo>
                  <a:cubicBezTo>
                    <a:pt x="181" y="233"/>
                    <a:pt x="181" y="156"/>
                    <a:pt x="181" y="78"/>
                  </a:cubicBezTo>
                  <a:cubicBezTo>
                    <a:pt x="181" y="26"/>
                    <a:pt x="139" y="0"/>
                    <a:pt x="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30"/>
            <p:cNvSpPr/>
            <p:nvPr/>
          </p:nvSpPr>
          <p:spPr>
            <a:xfrm>
              <a:off x="3699507" y="2623806"/>
              <a:ext cx="28389" cy="35949"/>
            </a:xfrm>
            <a:custGeom>
              <a:avLst/>
              <a:gdLst/>
              <a:ahLst/>
              <a:cxnLst/>
              <a:rect l="l" t="t" r="r" b="b"/>
              <a:pathLst>
                <a:path w="169" h="214" extrusionOk="0">
                  <a:moveTo>
                    <a:pt x="91" y="1"/>
                  </a:moveTo>
                  <a:cubicBezTo>
                    <a:pt x="59" y="1"/>
                    <a:pt x="27" y="20"/>
                    <a:pt x="14" y="59"/>
                  </a:cubicBezTo>
                  <a:cubicBezTo>
                    <a:pt x="14" y="85"/>
                    <a:pt x="1" y="110"/>
                    <a:pt x="1" y="136"/>
                  </a:cubicBezTo>
                  <a:cubicBezTo>
                    <a:pt x="1" y="162"/>
                    <a:pt x="14" y="188"/>
                    <a:pt x="40" y="214"/>
                  </a:cubicBezTo>
                  <a:lnTo>
                    <a:pt x="130" y="214"/>
                  </a:lnTo>
                  <a:cubicBezTo>
                    <a:pt x="156" y="188"/>
                    <a:pt x="169" y="162"/>
                    <a:pt x="169" y="136"/>
                  </a:cubicBezTo>
                  <a:cubicBezTo>
                    <a:pt x="169" y="110"/>
                    <a:pt x="169" y="85"/>
                    <a:pt x="169" y="59"/>
                  </a:cubicBezTo>
                  <a:cubicBezTo>
                    <a:pt x="156" y="20"/>
                    <a:pt x="124" y="1"/>
                    <a:pt x="9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30"/>
            <p:cNvSpPr/>
            <p:nvPr/>
          </p:nvSpPr>
          <p:spPr>
            <a:xfrm>
              <a:off x="3740831" y="2382750"/>
              <a:ext cx="32757" cy="47876"/>
            </a:xfrm>
            <a:custGeom>
              <a:avLst/>
              <a:gdLst/>
              <a:ahLst/>
              <a:cxnLst/>
              <a:rect l="l" t="t" r="r" b="b"/>
              <a:pathLst>
                <a:path w="195" h="285" extrusionOk="0">
                  <a:moveTo>
                    <a:pt x="102" y="0"/>
                  </a:moveTo>
                  <a:cubicBezTo>
                    <a:pt x="72" y="0"/>
                    <a:pt x="39" y="19"/>
                    <a:pt x="26" y="58"/>
                  </a:cubicBezTo>
                  <a:cubicBezTo>
                    <a:pt x="13" y="110"/>
                    <a:pt x="1" y="162"/>
                    <a:pt x="13" y="226"/>
                  </a:cubicBezTo>
                  <a:cubicBezTo>
                    <a:pt x="26" y="265"/>
                    <a:pt x="62" y="285"/>
                    <a:pt x="97" y="285"/>
                  </a:cubicBezTo>
                  <a:cubicBezTo>
                    <a:pt x="133" y="285"/>
                    <a:pt x="169" y="265"/>
                    <a:pt x="182" y="226"/>
                  </a:cubicBezTo>
                  <a:cubicBezTo>
                    <a:pt x="194" y="162"/>
                    <a:pt x="194" y="110"/>
                    <a:pt x="169" y="58"/>
                  </a:cubicBezTo>
                  <a:cubicBezTo>
                    <a:pt x="162" y="19"/>
                    <a:pt x="133" y="0"/>
                    <a:pt x="10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30"/>
            <p:cNvSpPr/>
            <p:nvPr/>
          </p:nvSpPr>
          <p:spPr>
            <a:xfrm>
              <a:off x="3658351" y="2352345"/>
              <a:ext cx="26206" cy="38133"/>
            </a:xfrm>
            <a:custGeom>
              <a:avLst/>
              <a:gdLst/>
              <a:ahLst/>
              <a:cxnLst/>
              <a:rect l="l" t="t" r="r" b="b"/>
              <a:pathLst>
                <a:path w="156" h="227" extrusionOk="0">
                  <a:moveTo>
                    <a:pt x="76" y="0"/>
                  </a:moveTo>
                  <a:cubicBezTo>
                    <a:pt x="42" y="0"/>
                    <a:pt x="7" y="19"/>
                    <a:pt x="0" y="58"/>
                  </a:cubicBezTo>
                  <a:cubicBezTo>
                    <a:pt x="0" y="84"/>
                    <a:pt x="0" y="123"/>
                    <a:pt x="0" y="149"/>
                  </a:cubicBezTo>
                  <a:cubicBezTo>
                    <a:pt x="0" y="200"/>
                    <a:pt x="39" y="226"/>
                    <a:pt x="78" y="226"/>
                  </a:cubicBezTo>
                  <a:cubicBezTo>
                    <a:pt x="116" y="226"/>
                    <a:pt x="155" y="200"/>
                    <a:pt x="155" y="149"/>
                  </a:cubicBezTo>
                  <a:cubicBezTo>
                    <a:pt x="155" y="123"/>
                    <a:pt x="155" y="84"/>
                    <a:pt x="142" y="58"/>
                  </a:cubicBezTo>
                  <a:cubicBezTo>
                    <a:pt x="142" y="19"/>
                    <a:pt x="110" y="0"/>
                    <a:pt x="7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30"/>
            <p:cNvSpPr/>
            <p:nvPr/>
          </p:nvSpPr>
          <p:spPr>
            <a:xfrm>
              <a:off x="3788706" y="2294391"/>
              <a:ext cx="41324" cy="70554"/>
            </a:xfrm>
            <a:custGeom>
              <a:avLst/>
              <a:gdLst/>
              <a:ahLst/>
              <a:cxnLst/>
              <a:rect l="l" t="t" r="r" b="b"/>
              <a:pathLst>
                <a:path w="246" h="420" extrusionOk="0">
                  <a:moveTo>
                    <a:pt x="150" y="1"/>
                  </a:moveTo>
                  <a:cubicBezTo>
                    <a:pt x="130" y="1"/>
                    <a:pt x="110" y="9"/>
                    <a:pt x="91" y="28"/>
                  </a:cubicBezTo>
                  <a:cubicBezTo>
                    <a:pt x="26" y="106"/>
                    <a:pt x="0" y="209"/>
                    <a:pt x="13" y="313"/>
                  </a:cubicBezTo>
                  <a:cubicBezTo>
                    <a:pt x="19" y="384"/>
                    <a:pt x="78" y="419"/>
                    <a:pt x="133" y="419"/>
                  </a:cubicBezTo>
                  <a:cubicBezTo>
                    <a:pt x="188" y="419"/>
                    <a:pt x="239" y="384"/>
                    <a:pt x="233" y="313"/>
                  </a:cubicBezTo>
                  <a:cubicBezTo>
                    <a:pt x="220" y="222"/>
                    <a:pt x="246" y="145"/>
                    <a:pt x="233" y="67"/>
                  </a:cubicBezTo>
                  <a:cubicBezTo>
                    <a:pt x="216" y="26"/>
                    <a:pt x="184" y="1"/>
                    <a:pt x="1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0" name="Google Shape;620;p30"/>
          <p:cNvGrpSpPr/>
          <p:nvPr/>
        </p:nvGrpSpPr>
        <p:grpSpPr>
          <a:xfrm>
            <a:off x="7770748" y="4288991"/>
            <a:ext cx="717537" cy="852084"/>
            <a:chOff x="182428" y="4030327"/>
            <a:chExt cx="903927" cy="1073424"/>
          </a:xfrm>
        </p:grpSpPr>
        <p:sp>
          <p:nvSpPr>
            <p:cNvPr id="621" name="Google Shape;621;p30"/>
            <p:cNvSpPr/>
            <p:nvPr/>
          </p:nvSpPr>
          <p:spPr>
            <a:xfrm>
              <a:off x="182428" y="4030327"/>
              <a:ext cx="903927" cy="1073424"/>
            </a:xfrm>
            <a:custGeom>
              <a:avLst/>
              <a:gdLst/>
              <a:ahLst/>
              <a:cxnLst/>
              <a:rect l="l" t="t" r="r" b="b"/>
              <a:pathLst>
                <a:path w="5381" h="6390" extrusionOk="0">
                  <a:moveTo>
                    <a:pt x="3040" y="1"/>
                  </a:moveTo>
                  <a:lnTo>
                    <a:pt x="3040" y="1"/>
                  </a:lnTo>
                  <a:cubicBezTo>
                    <a:pt x="2652" y="454"/>
                    <a:pt x="2432" y="1036"/>
                    <a:pt x="2432" y="1643"/>
                  </a:cubicBezTo>
                  <a:cubicBezTo>
                    <a:pt x="2264" y="1255"/>
                    <a:pt x="1902" y="984"/>
                    <a:pt x="1475" y="945"/>
                  </a:cubicBezTo>
                  <a:lnTo>
                    <a:pt x="1475" y="945"/>
                  </a:lnTo>
                  <a:cubicBezTo>
                    <a:pt x="1747" y="1113"/>
                    <a:pt x="1837" y="1449"/>
                    <a:pt x="1863" y="1760"/>
                  </a:cubicBezTo>
                  <a:cubicBezTo>
                    <a:pt x="1889" y="1992"/>
                    <a:pt x="1876" y="2225"/>
                    <a:pt x="1824" y="2458"/>
                  </a:cubicBezTo>
                  <a:cubicBezTo>
                    <a:pt x="1760" y="2691"/>
                    <a:pt x="1630" y="2898"/>
                    <a:pt x="1449" y="3066"/>
                  </a:cubicBezTo>
                  <a:cubicBezTo>
                    <a:pt x="1462" y="2743"/>
                    <a:pt x="1294" y="2432"/>
                    <a:pt x="1010" y="2277"/>
                  </a:cubicBezTo>
                  <a:cubicBezTo>
                    <a:pt x="893" y="2238"/>
                    <a:pt x="777" y="2199"/>
                    <a:pt x="648" y="2174"/>
                  </a:cubicBezTo>
                  <a:lnTo>
                    <a:pt x="648" y="2174"/>
                  </a:lnTo>
                  <a:cubicBezTo>
                    <a:pt x="816" y="2549"/>
                    <a:pt x="842" y="2962"/>
                    <a:pt x="738" y="3363"/>
                  </a:cubicBezTo>
                  <a:cubicBezTo>
                    <a:pt x="622" y="3751"/>
                    <a:pt x="467" y="4126"/>
                    <a:pt x="260" y="4475"/>
                  </a:cubicBezTo>
                  <a:cubicBezTo>
                    <a:pt x="130" y="4682"/>
                    <a:pt x="40" y="4928"/>
                    <a:pt x="14" y="5174"/>
                  </a:cubicBezTo>
                  <a:cubicBezTo>
                    <a:pt x="1" y="5562"/>
                    <a:pt x="260" y="5898"/>
                    <a:pt x="544" y="6144"/>
                  </a:cubicBezTo>
                  <a:cubicBezTo>
                    <a:pt x="648" y="6234"/>
                    <a:pt x="738" y="6312"/>
                    <a:pt x="842" y="6389"/>
                  </a:cubicBezTo>
                  <a:lnTo>
                    <a:pt x="4605" y="6389"/>
                  </a:lnTo>
                  <a:cubicBezTo>
                    <a:pt x="4928" y="6079"/>
                    <a:pt x="5161" y="5678"/>
                    <a:pt x="5290" y="5251"/>
                  </a:cubicBezTo>
                  <a:cubicBezTo>
                    <a:pt x="5342" y="5057"/>
                    <a:pt x="5381" y="4863"/>
                    <a:pt x="5381" y="4656"/>
                  </a:cubicBezTo>
                  <a:cubicBezTo>
                    <a:pt x="5381" y="4398"/>
                    <a:pt x="5316" y="4139"/>
                    <a:pt x="5200" y="3894"/>
                  </a:cubicBezTo>
                  <a:cubicBezTo>
                    <a:pt x="4954" y="3441"/>
                    <a:pt x="4475" y="3040"/>
                    <a:pt x="4475" y="2523"/>
                  </a:cubicBezTo>
                  <a:cubicBezTo>
                    <a:pt x="4346" y="2755"/>
                    <a:pt x="4320" y="3014"/>
                    <a:pt x="4385" y="3273"/>
                  </a:cubicBezTo>
                  <a:cubicBezTo>
                    <a:pt x="4204" y="3131"/>
                    <a:pt x="4087" y="2937"/>
                    <a:pt x="4036" y="2730"/>
                  </a:cubicBezTo>
                  <a:cubicBezTo>
                    <a:pt x="3893" y="2277"/>
                    <a:pt x="3881" y="1799"/>
                    <a:pt x="4010" y="1359"/>
                  </a:cubicBezTo>
                  <a:lnTo>
                    <a:pt x="4010" y="1359"/>
                  </a:lnTo>
                  <a:cubicBezTo>
                    <a:pt x="3609" y="1617"/>
                    <a:pt x="3324" y="2031"/>
                    <a:pt x="3247" y="2510"/>
                  </a:cubicBezTo>
                  <a:cubicBezTo>
                    <a:pt x="3027" y="2135"/>
                    <a:pt x="2924" y="1721"/>
                    <a:pt x="2924" y="1294"/>
                  </a:cubicBezTo>
                  <a:cubicBezTo>
                    <a:pt x="2911" y="854"/>
                    <a:pt x="2949" y="428"/>
                    <a:pt x="304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30"/>
            <p:cNvSpPr/>
            <p:nvPr/>
          </p:nvSpPr>
          <p:spPr>
            <a:xfrm>
              <a:off x="395432" y="4436678"/>
              <a:ext cx="554015" cy="667068"/>
            </a:xfrm>
            <a:custGeom>
              <a:avLst/>
              <a:gdLst/>
              <a:ahLst/>
              <a:cxnLst/>
              <a:rect l="l" t="t" r="r" b="b"/>
              <a:pathLst>
                <a:path w="3298" h="3971" extrusionOk="0">
                  <a:moveTo>
                    <a:pt x="1358" y="0"/>
                  </a:moveTo>
                  <a:lnTo>
                    <a:pt x="1358" y="0"/>
                  </a:lnTo>
                  <a:cubicBezTo>
                    <a:pt x="1500" y="272"/>
                    <a:pt x="1552" y="595"/>
                    <a:pt x="1487" y="893"/>
                  </a:cubicBezTo>
                  <a:cubicBezTo>
                    <a:pt x="1423" y="1216"/>
                    <a:pt x="1332" y="1526"/>
                    <a:pt x="1203" y="1837"/>
                  </a:cubicBezTo>
                  <a:cubicBezTo>
                    <a:pt x="1190" y="1643"/>
                    <a:pt x="1100" y="1475"/>
                    <a:pt x="970" y="1345"/>
                  </a:cubicBezTo>
                  <a:cubicBezTo>
                    <a:pt x="841" y="1216"/>
                    <a:pt x="660" y="1151"/>
                    <a:pt x="479" y="1151"/>
                  </a:cubicBezTo>
                  <a:cubicBezTo>
                    <a:pt x="595" y="1242"/>
                    <a:pt x="660" y="1371"/>
                    <a:pt x="660" y="1513"/>
                  </a:cubicBezTo>
                  <a:cubicBezTo>
                    <a:pt x="660" y="1656"/>
                    <a:pt x="621" y="1798"/>
                    <a:pt x="556" y="1914"/>
                  </a:cubicBezTo>
                  <a:cubicBezTo>
                    <a:pt x="375" y="2276"/>
                    <a:pt x="91" y="2587"/>
                    <a:pt x="39" y="2975"/>
                  </a:cubicBezTo>
                  <a:cubicBezTo>
                    <a:pt x="0" y="3311"/>
                    <a:pt x="130" y="3660"/>
                    <a:pt x="362" y="3906"/>
                  </a:cubicBezTo>
                  <a:cubicBezTo>
                    <a:pt x="388" y="3932"/>
                    <a:pt x="414" y="3957"/>
                    <a:pt x="440" y="3970"/>
                  </a:cubicBezTo>
                  <a:lnTo>
                    <a:pt x="2845" y="3970"/>
                  </a:lnTo>
                  <a:cubicBezTo>
                    <a:pt x="3169" y="3686"/>
                    <a:pt x="3298" y="3233"/>
                    <a:pt x="3182" y="2819"/>
                  </a:cubicBezTo>
                  <a:cubicBezTo>
                    <a:pt x="3091" y="2548"/>
                    <a:pt x="2910" y="2341"/>
                    <a:pt x="2794" y="2095"/>
                  </a:cubicBezTo>
                  <a:cubicBezTo>
                    <a:pt x="2651" y="1772"/>
                    <a:pt x="2638" y="1397"/>
                    <a:pt x="2781" y="1074"/>
                  </a:cubicBezTo>
                  <a:lnTo>
                    <a:pt x="2781" y="1074"/>
                  </a:lnTo>
                  <a:cubicBezTo>
                    <a:pt x="2496" y="1203"/>
                    <a:pt x="2289" y="1436"/>
                    <a:pt x="2173" y="1720"/>
                  </a:cubicBezTo>
                  <a:cubicBezTo>
                    <a:pt x="2199" y="1500"/>
                    <a:pt x="2186" y="1281"/>
                    <a:pt x="2160" y="1074"/>
                  </a:cubicBezTo>
                  <a:cubicBezTo>
                    <a:pt x="2147" y="893"/>
                    <a:pt x="2095" y="737"/>
                    <a:pt x="2018" y="582"/>
                  </a:cubicBezTo>
                  <a:cubicBezTo>
                    <a:pt x="1953" y="466"/>
                    <a:pt x="1862" y="362"/>
                    <a:pt x="1759" y="285"/>
                  </a:cubicBezTo>
                  <a:cubicBezTo>
                    <a:pt x="1630" y="168"/>
                    <a:pt x="1500" y="78"/>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30"/>
            <p:cNvSpPr/>
            <p:nvPr/>
          </p:nvSpPr>
          <p:spPr>
            <a:xfrm>
              <a:off x="514868" y="4758197"/>
              <a:ext cx="321691" cy="345545"/>
            </a:xfrm>
            <a:custGeom>
              <a:avLst/>
              <a:gdLst/>
              <a:ahLst/>
              <a:cxnLst/>
              <a:rect l="l" t="t" r="r" b="b"/>
              <a:pathLst>
                <a:path w="1915" h="2057" extrusionOk="0">
                  <a:moveTo>
                    <a:pt x="841" y="0"/>
                  </a:moveTo>
                  <a:cubicBezTo>
                    <a:pt x="815" y="65"/>
                    <a:pt x="802" y="142"/>
                    <a:pt x="789" y="220"/>
                  </a:cubicBezTo>
                  <a:cubicBezTo>
                    <a:pt x="738" y="440"/>
                    <a:pt x="621" y="660"/>
                    <a:pt x="453" y="841"/>
                  </a:cubicBezTo>
                  <a:cubicBezTo>
                    <a:pt x="298" y="1009"/>
                    <a:pt x="169" y="1216"/>
                    <a:pt x="78" y="1449"/>
                  </a:cubicBezTo>
                  <a:cubicBezTo>
                    <a:pt x="1" y="1655"/>
                    <a:pt x="52" y="1901"/>
                    <a:pt x="207" y="2056"/>
                  </a:cubicBezTo>
                  <a:lnTo>
                    <a:pt x="1488" y="2056"/>
                  </a:lnTo>
                  <a:cubicBezTo>
                    <a:pt x="1656" y="1992"/>
                    <a:pt x="1772" y="1862"/>
                    <a:pt x="1850" y="1694"/>
                  </a:cubicBezTo>
                  <a:cubicBezTo>
                    <a:pt x="1914" y="1474"/>
                    <a:pt x="1798" y="1255"/>
                    <a:pt x="1772" y="1022"/>
                  </a:cubicBezTo>
                  <a:cubicBezTo>
                    <a:pt x="1772" y="841"/>
                    <a:pt x="1798" y="673"/>
                    <a:pt x="1837" y="492"/>
                  </a:cubicBezTo>
                  <a:lnTo>
                    <a:pt x="1837" y="492"/>
                  </a:lnTo>
                  <a:cubicBezTo>
                    <a:pt x="1630" y="569"/>
                    <a:pt x="1462" y="724"/>
                    <a:pt x="1358" y="931"/>
                  </a:cubicBezTo>
                  <a:cubicBezTo>
                    <a:pt x="1358" y="556"/>
                    <a:pt x="1151" y="207"/>
                    <a:pt x="841" y="0"/>
                  </a:cubicBezTo>
                  <a:close/>
                </a:path>
              </a:pathLst>
            </a:custGeom>
            <a:solidFill>
              <a:srgbClr val="F3D4BE">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24" name="Google Shape;624;p30"/>
          <p:cNvGrpSpPr/>
          <p:nvPr/>
        </p:nvGrpSpPr>
        <p:grpSpPr>
          <a:xfrm>
            <a:off x="263555" y="181652"/>
            <a:ext cx="7875267" cy="4890016"/>
            <a:chOff x="263555" y="181652"/>
            <a:chExt cx="7875267" cy="4890016"/>
          </a:xfrm>
        </p:grpSpPr>
        <p:sp>
          <p:nvSpPr>
            <p:cNvPr id="625" name="Google Shape;625;p30"/>
            <p:cNvSpPr/>
            <p:nvPr/>
          </p:nvSpPr>
          <p:spPr>
            <a:xfrm>
              <a:off x="2649075" y="1327934"/>
              <a:ext cx="368072" cy="299839"/>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30"/>
            <p:cNvSpPr/>
            <p:nvPr/>
          </p:nvSpPr>
          <p:spPr>
            <a:xfrm>
              <a:off x="539941" y="181652"/>
              <a:ext cx="463654" cy="367943"/>
            </a:xfrm>
            <a:custGeom>
              <a:avLst/>
              <a:gdLst/>
              <a:ahLst/>
              <a:cxnLst/>
              <a:rect l="l" t="t" r="r" b="b"/>
              <a:pathLst>
                <a:path w="3260" h="2587" extrusionOk="0">
                  <a:moveTo>
                    <a:pt x="2135" y="0"/>
                  </a:moveTo>
                  <a:lnTo>
                    <a:pt x="1695" y="13"/>
                  </a:lnTo>
                  <a:cubicBezTo>
                    <a:pt x="1695" y="13"/>
                    <a:pt x="1695" y="1332"/>
                    <a:pt x="1" y="2043"/>
                  </a:cubicBezTo>
                  <a:lnTo>
                    <a:pt x="1268" y="1772"/>
                  </a:lnTo>
                  <a:lnTo>
                    <a:pt x="1178" y="2586"/>
                  </a:lnTo>
                  <a:cubicBezTo>
                    <a:pt x="1178" y="2586"/>
                    <a:pt x="3260" y="1280"/>
                    <a:pt x="213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30"/>
            <p:cNvSpPr/>
            <p:nvPr/>
          </p:nvSpPr>
          <p:spPr>
            <a:xfrm>
              <a:off x="263555" y="1996354"/>
              <a:ext cx="368078" cy="255441"/>
            </a:xfrm>
            <a:custGeom>
              <a:avLst/>
              <a:gdLst/>
              <a:ahLst/>
              <a:cxnLst/>
              <a:rect l="l" t="t" r="r" b="b"/>
              <a:pathLst>
                <a:path w="2588" h="1796" extrusionOk="0">
                  <a:moveTo>
                    <a:pt x="712" y="1"/>
                  </a:moveTo>
                  <a:lnTo>
                    <a:pt x="829" y="828"/>
                  </a:lnTo>
                  <a:lnTo>
                    <a:pt x="1" y="608"/>
                  </a:lnTo>
                  <a:lnTo>
                    <a:pt x="1" y="608"/>
                  </a:lnTo>
                  <a:cubicBezTo>
                    <a:pt x="1" y="608"/>
                    <a:pt x="819" y="1795"/>
                    <a:pt x="2017" y="1795"/>
                  </a:cubicBezTo>
                  <a:cubicBezTo>
                    <a:pt x="2183" y="1795"/>
                    <a:pt x="2356" y="1772"/>
                    <a:pt x="2536" y="1721"/>
                  </a:cubicBezTo>
                  <a:lnTo>
                    <a:pt x="2587" y="1449"/>
                  </a:lnTo>
                  <a:cubicBezTo>
                    <a:pt x="2587" y="1449"/>
                    <a:pt x="1217" y="1177"/>
                    <a:pt x="7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30"/>
            <p:cNvSpPr/>
            <p:nvPr/>
          </p:nvSpPr>
          <p:spPr>
            <a:xfrm>
              <a:off x="7770750" y="2375080"/>
              <a:ext cx="368072" cy="221793"/>
            </a:xfrm>
            <a:custGeom>
              <a:avLst/>
              <a:gdLst/>
              <a:ahLst/>
              <a:cxnLst/>
              <a:rect l="l" t="t" r="r" b="b"/>
              <a:pathLst>
                <a:path w="3764" h="2268" extrusionOk="0">
                  <a:moveTo>
                    <a:pt x="1088" y="1"/>
                  </a:moveTo>
                  <a:cubicBezTo>
                    <a:pt x="743" y="1"/>
                    <a:pt x="381" y="69"/>
                    <a:pt x="14" y="237"/>
                  </a:cubicBezTo>
                  <a:lnTo>
                    <a:pt x="1" y="625"/>
                  </a:lnTo>
                  <a:cubicBezTo>
                    <a:pt x="1" y="625"/>
                    <a:pt x="1954" y="728"/>
                    <a:pt x="2898" y="2267"/>
                  </a:cubicBezTo>
                  <a:lnTo>
                    <a:pt x="2574" y="1129"/>
                  </a:lnTo>
                  <a:lnTo>
                    <a:pt x="2574" y="1129"/>
                  </a:lnTo>
                  <a:lnTo>
                    <a:pt x="3764" y="1271"/>
                  </a:lnTo>
                  <a:cubicBezTo>
                    <a:pt x="3764" y="1271"/>
                    <a:pt x="2579" y="1"/>
                    <a:pt x="10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30"/>
            <p:cNvSpPr/>
            <p:nvPr/>
          </p:nvSpPr>
          <p:spPr>
            <a:xfrm>
              <a:off x="5596948" y="751495"/>
              <a:ext cx="368081" cy="302918"/>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30"/>
            <p:cNvSpPr/>
            <p:nvPr/>
          </p:nvSpPr>
          <p:spPr>
            <a:xfrm rot="-883294">
              <a:off x="2876397" y="4330787"/>
              <a:ext cx="368073" cy="299841"/>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30"/>
            <p:cNvSpPr/>
            <p:nvPr/>
          </p:nvSpPr>
          <p:spPr>
            <a:xfrm rot="6207670">
              <a:off x="5666322" y="4705968"/>
              <a:ext cx="368080" cy="302917"/>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4" name="Google Shape;465;p41"/>
          <p:cNvSpPr txBox="1">
            <a:spLocks/>
          </p:cNvSpPr>
          <p:nvPr/>
        </p:nvSpPr>
        <p:spPr>
          <a:xfrm>
            <a:off x="935666" y="2847919"/>
            <a:ext cx="7752000" cy="914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6"/>
              </a:buClr>
              <a:buSzPts val="3500"/>
              <a:buFont typeface="Grandstander"/>
              <a:buNone/>
              <a:defRPr sz="5200" b="1" i="0" u="none" strike="noStrike" cap="none">
                <a:solidFill>
                  <a:schemeClr val="accent6"/>
                </a:solidFill>
                <a:latin typeface="Grandstander"/>
                <a:ea typeface="Grandstander"/>
                <a:cs typeface="Grandstander"/>
                <a:sym typeface="Grandstander"/>
              </a:defRPr>
            </a:lvl1pPr>
            <a:lvl2pPr marR="0" lvl="1"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2pPr>
            <a:lvl3pPr marR="0" lvl="2"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3pPr>
            <a:lvl4pPr marR="0" lvl="3"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4pPr>
            <a:lvl5pPr marR="0" lvl="4"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5pPr>
            <a:lvl6pPr marR="0" lvl="5"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6pPr>
            <a:lvl7pPr marR="0" lvl="6"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7pPr>
            <a:lvl8pPr marR="0" lvl="7"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8pPr>
            <a:lvl9pPr marR="0" lvl="8"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9pPr>
          </a:lstStyle>
          <a:p>
            <a:r>
              <a:rPr lang="en-US" sz="7200" dirty="0"/>
              <a:t>PART </a:t>
            </a:r>
            <a:r>
              <a:rPr lang="en-US" sz="7200" dirty="0" smtClean="0"/>
              <a:t>3 </a:t>
            </a:r>
            <a:r>
              <a:rPr lang="en-US" sz="7200" dirty="0"/>
              <a:t>COMMUNICATION SKILLS</a:t>
            </a:r>
            <a:endParaRPr lang="en-US" sz="19900" dirty="0"/>
          </a:p>
        </p:txBody>
      </p:sp>
      <p:sp>
        <p:nvSpPr>
          <p:cNvPr id="85" name="Subtitle 1"/>
          <p:cNvSpPr txBox="1">
            <a:spLocks/>
          </p:cNvSpPr>
          <p:nvPr/>
        </p:nvSpPr>
        <p:spPr>
          <a:xfrm>
            <a:off x="1466287" y="3748137"/>
            <a:ext cx="6403028" cy="640200"/>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1pPr>
            <a:lvl2pPr marL="914400" marR="0" lvl="1"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2pPr>
            <a:lvl3pPr marL="1371600" marR="0" lvl="2"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3pPr>
            <a:lvl4pPr marL="1828800" marR="0" lvl="3"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4pPr>
            <a:lvl5pPr marL="2286000" marR="0" lvl="4"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5pPr>
            <a:lvl6pPr marL="2743200" marR="0" lvl="5"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6pPr>
            <a:lvl7pPr marL="3200400" marR="0" lvl="6"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7pPr>
            <a:lvl8pPr marL="3657600" marR="0" lvl="7"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8pPr>
            <a:lvl9pPr marL="4114800" marR="0" lvl="8"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9pPr>
          </a:lstStyle>
          <a:p>
            <a:r>
              <a:rPr lang="en-US" sz="4000" b="1" dirty="0">
                <a:solidFill>
                  <a:srgbClr val="C00000"/>
                </a:solidFill>
                <a:latin typeface="Ink Free" panose="03080402000500000000" pitchFamily="66" charset="0"/>
              </a:rPr>
              <a:t>I. LISTENING</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grpSp>
        <p:nvGrpSpPr>
          <p:cNvPr id="638" name="Google Shape;638;p31"/>
          <p:cNvGrpSpPr/>
          <p:nvPr/>
        </p:nvGrpSpPr>
        <p:grpSpPr>
          <a:xfrm>
            <a:off x="7928792" y="3829961"/>
            <a:ext cx="1121612" cy="1175449"/>
            <a:chOff x="5233206" y="823325"/>
            <a:chExt cx="3519292" cy="3781124"/>
          </a:xfrm>
        </p:grpSpPr>
        <p:sp>
          <p:nvSpPr>
            <p:cNvPr id="639" name="Google Shape;639;p31"/>
            <p:cNvSpPr/>
            <p:nvPr/>
          </p:nvSpPr>
          <p:spPr>
            <a:xfrm rot="-5830800">
              <a:off x="8487133" y="3032253"/>
              <a:ext cx="228275" cy="276088"/>
            </a:xfrm>
            <a:custGeom>
              <a:avLst/>
              <a:gdLst/>
              <a:ahLst/>
              <a:cxnLst/>
              <a:rect l="l" t="t" r="r" b="b"/>
              <a:pathLst>
                <a:path w="4230" h="5116" extrusionOk="0">
                  <a:moveTo>
                    <a:pt x="3553" y="0"/>
                  </a:moveTo>
                  <a:cubicBezTo>
                    <a:pt x="3545" y="0"/>
                    <a:pt x="3537" y="1"/>
                    <a:pt x="3531" y="3"/>
                  </a:cubicBezTo>
                  <a:lnTo>
                    <a:pt x="233" y="2770"/>
                  </a:lnTo>
                  <a:cubicBezTo>
                    <a:pt x="143" y="3132"/>
                    <a:pt x="78" y="3507"/>
                    <a:pt x="39" y="3895"/>
                  </a:cubicBezTo>
                  <a:cubicBezTo>
                    <a:pt x="0" y="4438"/>
                    <a:pt x="311" y="4982"/>
                    <a:pt x="557" y="5111"/>
                  </a:cubicBezTo>
                  <a:cubicBezTo>
                    <a:pt x="562" y="5114"/>
                    <a:pt x="569" y="5115"/>
                    <a:pt x="576" y="5115"/>
                  </a:cubicBezTo>
                  <a:cubicBezTo>
                    <a:pt x="902" y="5115"/>
                    <a:pt x="3231" y="2513"/>
                    <a:pt x="4229" y="404"/>
                  </a:cubicBezTo>
                  <a:cubicBezTo>
                    <a:pt x="4229" y="404"/>
                    <a:pt x="3731" y="0"/>
                    <a:pt x="35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31"/>
            <p:cNvSpPr/>
            <p:nvPr/>
          </p:nvSpPr>
          <p:spPr>
            <a:xfrm>
              <a:off x="6076252" y="1269721"/>
              <a:ext cx="307115" cy="90283"/>
            </a:xfrm>
            <a:custGeom>
              <a:avLst/>
              <a:gdLst/>
              <a:ahLst/>
              <a:cxnLst/>
              <a:rect l="l" t="t" r="r" b="b"/>
              <a:pathLst>
                <a:path w="5691" h="1673" extrusionOk="0">
                  <a:moveTo>
                    <a:pt x="4607" y="0"/>
                  </a:moveTo>
                  <a:cubicBezTo>
                    <a:pt x="4234" y="0"/>
                    <a:pt x="3791" y="101"/>
                    <a:pt x="3337" y="302"/>
                  </a:cubicBezTo>
                  <a:cubicBezTo>
                    <a:pt x="2199" y="794"/>
                    <a:pt x="0" y="1026"/>
                    <a:pt x="0" y="1026"/>
                  </a:cubicBezTo>
                  <a:lnTo>
                    <a:pt x="78" y="1673"/>
                  </a:lnTo>
                  <a:cubicBezTo>
                    <a:pt x="78" y="1673"/>
                    <a:pt x="1969" y="1473"/>
                    <a:pt x="3022" y="1473"/>
                  </a:cubicBezTo>
                  <a:cubicBezTo>
                    <a:pt x="3197" y="1473"/>
                    <a:pt x="3350" y="1479"/>
                    <a:pt x="3466" y="1492"/>
                  </a:cubicBezTo>
                  <a:cubicBezTo>
                    <a:pt x="3605" y="1509"/>
                    <a:pt x="3761" y="1519"/>
                    <a:pt x="3924" y="1519"/>
                  </a:cubicBezTo>
                  <a:cubicBezTo>
                    <a:pt x="4726" y="1519"/>
                    <a:pt x="5690" y="1290"/>
                    <a:pt x="5626" y="677"/>
                  </a:cubicBezTo>
                  <a:cubicBezTo>
                    <a:pt x="5571" y="227"/>
                    <a:pt x="5167" y="0"/>
                    <a:pt x="460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31"/>
            <p:cNvSpPr/>
            <p:nvPr/>
          </p:nvSpPr>
          <p:spPr>
            <a:xfrm>
              <a:off x="5891313" y="1266052"/>
              <a:ext cx="233129" cy="175656"/>
            </a:xfrm>
            <a:custGeom>
              <a:avLst/>
              <a:gdLst/>
              <a:ahLst/>
              <a:cxnLst/>
              <a:rect l="l" t="t" r="r" b="b"/>
              <a:pathLst>
                <a:path w="4320" h="3255" extrusionOk="0">
                  <a:moveTo>
                    <a:pt x="2361" y="0"/>
                  </a:moveTo>
                  <a:cubicBezTo>
                    <a:pt x="2273" y="0"/>
                    <a:pt x="2185" y="3"/>
                    <a:pt x="2095" y="8"/>
                  </a:cubicBezTo>
                  <a:lnTo>
                    <a:pt x="1979" y="34"/>
                  </a:lnTo>
                  <a:cubicBezTo>
                    <a:pt x="1720" y="60"/>
                    <a:pt x="1462" y="137"/>
                    <a:pt x="1229" y="228"/>
                  </a:cubicBezTo>
                  <a:cubicBezTo>
                    <a:pt x="1203" y="241"/>
                    <a:pt x="1164" y="254"/>
                    <a:pt x="1138" y="267"/>
                  </a:cubicBezTo>
                  <a:cubicBezTo>
                    <a:pt x="789" y="409"/>
                    <a:pt x="492" y="642"/>
                    <a:pt x="259" y="939"/>
                  </a:cubicBezTo>
                  <a:cubicBezTo>
                    <a:pt x="246" y="965"/>
                    <a:pt x="233" y="991"/>
                    <a:pt x="207" y="1017"/>
                  </a:cubicBezTo>
                  <a:cubicBezTo>
                    <a:pt x="65" y="1262"/>
                    <a:pt x="0" y="1547"/>
                    <a:pt x="26" y="1831"/>
                  </a:cubicBezTo>
                  <a:cubicBezTo>
                    <a:pt x="39" y="1948"/>
                    <a:pt x="65" y="2064"/>
                    <a:pt x="104" y="2181"/>
                  </a:cubicBezTo>
                  <a:cubicBezTo>
                    <a:pt x="117" y="2219"/>
                    <a:pt x="130" y="2245"/>
                    <a:pt x="143" y="2284"/>
                  </a:cubicBezTo>
                  <a:cubicBezTo>
                    <a:pt x="233" y="2478"/>
                    <a:pt x="362" y="2659"/>
                    <a:pt x="531" y="2801"/>
                  </a:cubicBezTo>
                  <a:cubicBezTo>
                    <a:pt x="556" y="2827"/>
                    <a:pt x="582" y="2840"/>
                    <a:pt x="608" y="2866"/>
                  </a:cubicBezTo>
                  <a:cubicBezTo>
                    <a:pt x="980" y="3114"/>
                    <a:pt x="1411" y="3255"/>
                    <a:pt x="1867" y="3255"/>
                  </a:cubicBezTo>
                  <a:cubicBezTo>
                    <a:pt x="1887" y="3255"/>
                    <a:pt x="1907" y="3255"/>
                    <a:pt x="1927" y="3254"/>
                  </a:cubicBezTo>
                  <a:lnTo>
                    <a:pt x="2044" y="3254"/>
                  </a:lnTo>
                  <a:cubicBezTo>
                    <a:pt x="2470" y="3241"/>
                    <a:pt x="2897" y="3138"/>
                    <a:pt x="3272" y="2957"/>
                  </a:cubicBezTo>
                  <a:lnTo>
                    <a:pt x="3376" y="2892"/>
                  </a:lnTo>
                  <a:cubicBezTo>
                    <a:pt x="3945" y="2569"/>
                    <a:pt x="4320" y="2038"/>
                    <a:pt x="4242" y="1340"/>
                  </a:cubicBezTo>
                  <a:cubicBezTo>
                    <a:pt x="4242" y="1327"/>
                    <a:pt x="4242" y="1327"/>
                    <a:pt x="4242" y="1314"/>
                  </a:cubicBezTo>
                  <a:cubicBezTo>
                    <a:pt x="4242" y="1250"/>
                    <a:pt x="4229" y="1198"/>
                    <a:pt x="4216" y="1133"/>
                  </a:cubicBezTo>
                  <a:cubicBezTo>
                    <a:pt x="4164" y="952"/>
                    <a:pt x="4087" y="784"/>
                    <a:pt x="3970" y="629"/>
                  </a:cubicBezTo>
                  <a:cubicBezTo>
                    <a:pt x="3932" y="590"/>
                    <a:pt x="3893" y="551"/>
                    <a:pt x="3854" y="512"/>
                  </a:cubicBezTo>
                  <a:cubicBezTo>
                    <a:pt x="3738" y="383"/>
                    <a:pt x="3582" y="280"/>
                    <a:pt x="3427" y="215"/>
                  </a:cubicBezTo>
                  <a:cubicBezTo>
                    <a:pt x="3389" y="189"/>
                    <a:pt x="3363" y="176"/>
                    <a:pt x="3337" y="176"/>
                  </a:cubicBezTo>
                  <a:cubicBezTo>
                    <a:pt x="3195" y="112"/>
                    <a:pt x="3052" y="73"/>
                    <a:pt x="2910" y="47"/>
                  </a:cubicBezTo>
                  <a:lnTo>
                    <a:pt x="2819" y="34"/>
                  </a:lnTo>
                  <a:cubicBezTo>
                    <a:pt x="2664" y="9"/>
                    <a:pt x="2513" y="0"/>
                    <a:pt x="23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31"/>
            <p:cNvSpPr/>
            <p:nvPr/>
          </p:nvSpPr>
          <p:spPr>
            <a:xfrm>
              <a:off x="5920616" y="1392600"/>
              <a:ext cx="86614" cy="49054"/>
            </a:xfrm>
            <a:custGeom>
              <a:avLst/>
              <a:gdLst/>
              <a:ahLst/>
              <a:cxnLst/>
              <a:rect l="l" t="t" r="r" b="b"/>
              <a:pathLst>
                <a:path w="1605" h="909" extrusionOk="0">
                  <a:moveTo>
                    <a:pt x="698" y="1"/>
                  </a:moveTo>
                  <a:cubicBezTo>
                    <a:pt x="634" y="1"/>
                    <a:pt x="573" y="6"/>
                    <a:pt x="518" y="17"/>
                  </a:cubicBezTo>
                  <a:cubicBezTo>
                    <a:pt x="272" y="55"/>
                    <a:pt x="78" y="224"/>
                    <a:pt x="0" y="456"/>
                  </a:cubicBezTo>
                  <a:cubicBezTo>
                    <a:pt x="26" y="482"/>
                    <a:pt x="52" y="495"/>
                    <a:pt x="78" y="521"/>
                  </a:cubicBezTo>
                  <a:cubicBezTo>
                    <a:pt x="117" y="340"/>
                    <a:pt x="259" y="198"/>
                    <a:pt x="427" y="133"/>
                  </a:cubicBezTo>
                  <a:cubicBezTo>
                    <a:pt x="521" y="107"/>
                    <a:pt x="617" y="94"/>
                    <a:pt x="713" y="94"/>
                  </a:cubicBezTo>
                  <a:cubicBezTo>
                    <a:pt x="854" y="94"/>
                    <a:pt x="994" y="123"/>
                    <a:pt x="1126" y="185"/>
                  </a:cubicBezTo>
                  <a:cubicBezTo>
                    <a:pt x="1526" y="340"/>
                    <a:pt x="1539" y="663"/>
                    <a:pt x="1384" y="909"/>
                  </a:cubicBezTo>
                  <a:lnTo>
                    <a:pt x="1501" y="909"/>
                  </a:lnTo>
                  <a:cubicBezTo>
                    <a:pt x="1591" y="767"/>
                    <a:pt x="1604" y="599"/>
                    <a:pt x="1552" y="456"/>
                  </a:cubicBezTo>
                  <a:cubicBezTo>
                    <a:pt x="1444" y="143"/>
                    <a:pt x="1028" y="1"/>
                    <a:pt x="69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31"/>
            <p:cNvSpPr/>
            <p:nvPr/>
          </p:nvSpPr>
          <p:spPr>
            <a:xfrm>
              <a:off x="5896872" y="1350453"/>
              <a:ext cx="178732" cy="75173"/>
            </a:xfrm>
            <a:custGeom>
              <a:avLst/>
              <a:gdLst/>
              <a:ahLst/>
              <a:cxnLst/>
              <a:rect l="l" t="t" r="r" b="b"/>
              <a:pathLst>
                <a:path w="3312" h="1393" extrusionOk="0">
                  <a:moveTo>
                    <a:pt x="1527" y="0"/>
                  </a:moveTo>
                  <a:cubicBezTo>
                    <a:pt x="1110" y="0"/>
                    <a:pt x="693" y="95"/>
                    <a:pt x="363" y="280"/>
                  </a:cubicBezTo>
                  <a:cubicBezTo>
                    <a:pt x="221" y="371"/>
                    <a:pt x="104" y="487"/>
                    <a:pt x="1" y="617"/>
                  </a:cubicBezTo>
                  <a:cubicBezTo>
                    <a:pt x="14" y="655"/>
                    <a:pt x="27" y="694"/>
                    <a:pt x="40" y="720"/>
                  </a:cubicBezTo>
                  <a:cubicBezTo>
                    <a:pt x="65" y="694"/>
                    <a:pt x="78" y="655"/>
                    <a:pt x="104" y="630"/>
                  </a:cubicBezTo>
                  <a:cubicBezTo>
                    <a:pt x="395" y="241"/>
                    <a:pt x="911" y="94"/>
                    <a:pt x="1426" y="94"/>
                  </a:cubicBezTo>
                  <a:cubicBezTo>
                    <a:pt x="1804" y="94"/>
                    <a:pt x="2181" y="173"/>
                    <a:pt x="2471" y="293"/>
                  </a:cubicBezTo>
                  <a:cubicBezTo>
                    <a:pt x="2923" y="487"/>
                    <a:pt x="3234" y="836"/>
                    <a:pt x="3182" y="1354"/>
                  </a:cubicBezTo>
                  <a:cubicBezTo>
                    <a:pt x="3182" y="1367"/>
                    <a:pt x="3182" y="1380"/>
                    <a:pt x="3182" y="1393"/>
                  </a:cubicBezTo>
                  <a:lnTo>
                    <a:pt x="3273" y="1328"/>
                  </a:lnTo>
                  <a:cubicBezTo>
                    <a:pt x="3311" y="992"/>
                    <a:pt x="3182" y="655"/>
                    <a:pt x="2910" y="436"/>
                  </a:cubicBezTo>
                  <a:cubicBezTo>
                    <a:pt x="2554" y="143"/>
                    <a:pt x="2040" y="0"/>
                    <a:pt x="152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31"/>
            <p:cNvSpPr/>
            <p:nvPr/>
          </p:nvSpPr>
          <p:spPr>
            <a:xfrm>
              <a:off x="5902484" y="1267832"/>
              <a:ext cx="145220" cy="61952"/>
            </a:xfrm>
            <a:custGeom>
              <a:avLst/>
              <a:gdLst/>
              <a:ahLst/>
              <a:cxnLst/>
              <a:rect l="l" t="t" r="r" b="b"/>
              <a:pathLst>
                <a:path w="2691" h="1148" extrusionOk="0">
                  <a:moveTo>
                    <a:pt x="2612" y="1"/>
                  </a:moveTo>
                  <a:cubicBezTo>
                    <a:pt x="2496" y="570"/>
                    <a:pt x="1875" y="906"/>
                    <a:pt x="1345" y="1010"/>
                  </a:cubicBezTo>
                  <a:cubicBezTo>
                    <a:pt x="1186" y="1043"/>
                    <a:pt x="1023" y="1061"/>
                    <a:pt x="860" y="1061"/>
                  </a:cubicBezTo>
                  <a:cubicBezTo>
                    <a:pt x="586" y="1061"/>
                    <a:pt x="311" y="1012"/>
                    <a:pt x="52" y="906"/>
                  </a:cubicBezTo>
                  <a:cubicBezTo>
                    <a:pt x="39" y="932"/>
                    <a:pt x="26" y="958"/>
                    <a:pt x="0" y="984"/>
                  </a:cubicBezTo>
                  <a:cubicBezTo>
                    <a:pt x="269" y="1093"/>
                    <a:pt x="555" y="1148"/>
                    <a:pt x="842" y="1148"/>
                  </a:cubicBezTo>
                  <a:cubicBezTo>
                    <a:pt x="997" y="1148"/>
                    <a:pt x="1152" y="1132"/>
                    <a:pt x="1306" y="1100"/>
                  </a:cubicBezTo>
                  <a:cubicBezTo>
                    <a:pt x="1901" y="1010"/>
                    <a:pt x="2509" y="673"/>
                    <a:pt x="2677" y="66"/>
                  </a:cubicBezTo>
                  <a:cubicBezTo>
                    <a:pt x="2690" y="53"/>
                    <a:pt x="2690" y="27"/>
                    <a:pt x="2690" y="14"/>
                  </a:cubicBezTo>
                  <a:lnTo>
                    <a:pt x="261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31"/>
            <p:cNvSpPr/>
            <p:nvPr/>
          </p:nvSpPr>
          <p:spPr>
            <a:xfrm>
              <a:off x="5952726" y="1266483"/>
              <a:ext cx="51698" cy="24014"/>
            </a:xfrm>
            <a:custGeom>
              <a:avLst/>
              <a:gdLst/>
              <a:ahLst/>
              <a:cxnLst/>
              <a:rect l="l" t="t" r="r" b="b"/>
              <a:pathLst>
                <a:path w="958" h="445" extrusionOk="0">
                  <a:moveTo>
                    <a:pt x="957" y="0"/>
                  </a:moveTo>
                  <a:lnTo>
                    <a:pt x="841" y="26"/>
                  </a:lnTo>
                  <a:cubicBezTo>
                    <a:pt x="760" y="207"/>
                    <a:pt x="609" y="365"/>
                    <a:pt x="412" y="365"/>
                  </a:cubicBezTo>
                  <a:cubicBezTo>
                    <a:pt x="356" y="365"/>
                    <a:pt x="296" y="352"/>
                    <a:pt x="233" y="323"/>
                  </a:cubicBezTo>
                  <a:cubicBezTo>
                    <a:pt x="181" y="298"/>
                    <a:pt x="130" y="259"/>
                    <a:pt x="91" y="220"/>
                  </a:cubicBezTo>
                  <a:cubicBezTo>
                    <a:pt x="65" y="220"/>
                    <a:pt x="26" y="233"/>
                    <a:pt x="0" y="246"/>
                  </a:cubicBezTo>
                  <a:cubicBezTo>
                    <a:pt x="101" y="376"/>
                    <a:pt x="255" y="444"/>
                    <a:pt x="410" y="444"/>
                  </a:cubicBezTo>
                  <a:cubicBezTo>
                    <a:pt x="455" y="444"/>
                    <a:pt x="500" y="438"/>
                    <a:pt x="543" y="427"/>
                  </a:cubicBezTo>
                  <a:cubicBezTo>
                    <a:pt x="737" y="362"/>
                    <a:pt x="893" y="207"/>
                    <a:pt x="9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31"/>
            <p:cNvSpPr/>
            <p:nvPr/>
          </p:nvSpPr>
          <p:spPr>
            <a:xfrm>
              <a:off x="6067456" y="1293682"/>
              <a:ext cx="38153" cy="42686"/>
            </a:xfrm>
            <a:custGeom>
              <a:avLst/>
              <a:gdLst/>
              <a:ahLst/>
              <a:cxnLst/>
              <a:rect l="l" t="t" r="r" b="b"/>
              <a:pathLst>
                <a:path w="707" h="791" extrusionOk="0">
                  <a:moveTo>
                    <a:pt x="590" y="0"/>
                  </a:moveTo>
                  <a:cubicBezTo>
                    <a:pt x="551" y="0"/>
                    <a:pt x="500" y="13"/>
                    <a:pt x="461" y="13"/>
                  </a:cubicBezTo>
                  <a:cubicBezTo>
                    <a:pt x="228" y="65"/>
                    <a:pt x="47" y="259"/>
                    <a:pt x="21" y="492"/>
                  </a:cubicBezTo>
                  <a:cubicBezTo>
                    <a:pt x="1" y="723"/>
                    <a:pt x="169" y="790"/>
                    <a:pt x="348" y="790"/>
                  </a:cubicBezTo>
                  <a:cubicBezTo>
                    <a:pt x="399" y="790"/>
                    <a:pt x="451" y="785"/>
                    <a:pt x="500" y="776"/>
                  </a:cubicBezTo>
                  <a:cubicBezTo>
                    <a:pt x="564" y="763"/>
                    <a:pt x="551" y="673"/>
                    <a:pt x="487" y="673"/>
                  </a:cubicBezTo>
                  <a:cubicBezTo>
                    <a:pt x="454" y="682"/>
                    <a:pt x="418" y="687"/>
                    <a:pt x="383" y="687"/>
                  </a:cubicBezTo>
                  <a:cubicBezTo>
                    <a:pt x="223" y="687"/>
                    <a:pt x="63" y="592"/>
                    <a:pt x="137" y="401"/>
                  </a:cubicBezTo>
                  <a:cubicBezTo>
                    <a:pt x="176" y="324"/>
                    <a:pt x="228" y="246"/>
                    <a:pt x="306" y="194"/>
                  </a:cubicBezTo>
                  <a:cubicBezTo>
                    <a:pt x="378" y="131"/>
                    <a:pt x="476" y="99"/>
                    <a:pt x="577" y="99"/>
                  </a:cubicBezTo>
                  <a:cubicBezTo>
                    <a:pt x="620" y="99"/>
                    <a:pt x="664" y="105"/>
                    <a:pt x="706" y="117"/>
                  </a:cubicBezTo>
                  <a:cubicBezTo>
                    <a:pt x="668" y="78"/>
                    <a:pt x="629" y="39"/>
                    <a:pt x="59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31"/>
            <p:cNvSpPr/>
            <p:nvPr/>
          </p:nvSpPr>
          <p:spPr>
            <a:xfrm>
              <a:off x="6041337" y="1275549"/>
              <a:ext cx="78951" cy="89042"/>
            </a:xfrm>
            <a:custGeom>
              <a:avLst/>
              <a:gdLst/>
              <a:ahLst/>
              <a:cxnLst/>
              <a:rect l="l" t="t" r="r" b="b"/>
              <a:pathLst>
                <a:path w="1463" h="1650" extrusionOk="0">
                  <a:moveTo>
                    <a:pt x="557" y="0"/>
                  </a:moveTo>
                  <a:cubicBezTo>
                    <a:pt x="259" y="233"/>
                    <a:pt x="78" y="582"/>
                    <a:pt x="65" y="957"/>
                  </a:cubicBezTo>
                  <a:cubicBezTo>
                    <a:pt x="57" y="1393"/>
                    <a:pt x="396" y="1649"/>
                    <a:pt x="755" y="1649"/>
                  </a:cubicBezTo>
                  <a:cubicBezTo>
                    <a:pt x="951" y="1649"/>
                    <a:pt x="1152" y="1574"/>
                    <a:pt x="1307" y="1410"/>
                  </a:cubicBezTo>
                  <a:cubicBezTo>
                    <a:pt x="1384" y="1332"/>
                    <a:pt x="1436" y="1242"/>
                    <a:pt x="1462" y="1138"/>
                  </a:cubicBezTo>
                  <a:cubicBezTo>
                    <a:pt x="1462" y="1074"/>
                    <a:pt x="1449" y="1022"/>
                    <a:pt x="1436" y="957"/>
                  </a:cubicBezTo>
                  <a:cubicBezTo>
                    <a:pt x="1372" y="1311"/>
                    <a:pt x="1058" y="1559"/>
                    <a:pt x="717" y="1559"/>
                  </a:cubicBezTo>
                  <a:cubicBezTo>
                    <a:pt x="647" y="1559"/>
                    <a:pt x="575" y="1548"/>
                    <a:pt x="505" y="1526"/>
                  </a:cubicBezTo>
                  <a:cubicBezTo>
                    <a:pt x="1" y="1332"/>
                    <a:pt x="130" y="686"/>
                    <a:pt x="363" y="349"/>
                  </a:cubicBezTo>
                  <a:cubicBezTo>
                    <a:pt x="440" y="233"/>
                    <a:pt x="531" y="130"/>
                    <a:pt x="647" y="39"/>
                  </a:cubicBezTo>
                  <a:cubicBezTo>
                    <a:pt x="609" y="13"/>
                    <a:pt x="583" y="0"/>
                    <a:pt x="55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31"/>
            <p:cNvSpPr/>
            <p:nvPr/>
          </p:nvSpPr>
          <p:spPr>
            <a:xfrm>
              <a:off x="5641400" y="1803114"/>
              <a:ext cx="646339" cy="320444"/>
            </a:xfrm>
            <a:custGeom>
              <a:avLst/>
              <a:gdLst/>
              <a:ahLst/>
              <a:cxnLst/>
              <a:rect l="l" t="t" r="r" b="b"/>
              <a:pathLst>
                <a:path w="11977" h="5938" extrusionOk="0">
                  <a:moveTo>
                    <a:pt x="11020" y="1"/>
                  </a:moveTo>
                  <a:cubicBezTo>
                    <a:pt x="11020" y="1"/>
                    <a:pt x="8932" y="1700"/>
                    <a:pt x="7061" y="1700"/>
                  </a:cubicBezTo>
                  <a:cubicBezTo>
                    <a:pt x="7001" y="1700"/>
                    <a:pt x="6941" y="1698"/>
                    <a:pt x="6881" y="1695"/>
                  </a:cubicBezTo>
                  <a:cubicBezTo>
                    <a:pt x="6831" y="1691"/>
                    <a:pt x="6779" y="1690"/>
                    <a:pt x="6726" y="1690"/>
                  </a:cubicBezTo>
                  <a:cubicBezTo>
                    <a:pt x="4745" y="1690"/>
                    <a:pt x="900" y="3986"/>
                    <a:pt x="170" y="5510"/>
                  </a:cubicBezTo>
                  <a:cubicBezTo>
                    <a:pt x="170" y="5510"/>
                    <a:pt x="0" y="5937"/>
                    <a:pt x="1021" y="5937"/>
                  </a:cubicBezTo>
                  <a:cubicBezTo>
                    <a:pt x="1410" y="5937"/>
                    <a:pt x="1972" y="5875"/>
                    <a:pt x="2782" y="5704"/>
                  </a:cubicBezTo>
                  <a:cubicBezTo>
                    <a:pt x="5705" y="5070"/>
                    <a:pt x="11977" y="3117"/>
                    <a:pt x="1102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31"/>
            <p:cNvSpPr/>
            <p:nvPr/>
          </p:nvSpPr>
          <p:spPr>
            <a:xfrm>
              <a:off x="5764980" y="1854866"/>
              <a:ext cx="318286" cy="313699"/>
            </a:xfrm>
            <a:custGeom>
              <a:avLst/>
              <a:gdLst/>
              <a:ahLst/>
              <a:cxnLst/>
              <a:rect l="l" t="t" r="r" b="b"/>
              <a:pathLst>
                <a:path w="5898" h="5813" extrusionOk="0">
                  <a:moveTo>
                    <a:pt x="4046" y="0"/>
                  </a:moveTo>
                  <a:cubicBezTo>
                    <a:pt x="2739" y="0"/>
                    <a:pt x="1436" y="557"/>
                    <a:pt x="531" y="1512"/>
                  </a:cubicBezTo>
                  <a:cubicBezTo>
                    <a:pt x="350" y="1693"/>
                    <a:pt x="208" y="1900"/>
                    <a:pt x="104" y="2133"/>
                  </a:cubicBezTo>
                  <a:cubicBezTo>
                    <a:pt x="1" y="2365"/>
                    <a:pt x="1" y="2637"/>
                    <a:pt x="104" y="2870"/>
                  </a:cubicBezTo>
                  <a:cubicBezTo>
                    <a:pt x="233" y="3077"/>
                    <a:pt x="414" y="3245"/>
                    <a:pt x="634" y="3348"/>
                  </a:cubicBezTo>
                  <a:lnTo>
                    <a:pt x="531" y="3943"/>
                  </a:lnTo>
                  <a:cubicBezTo>
                    <a:pt x="505" y="4085"/>
                    <a:pt x="492" y="4266"/>
                    <a:pt x="621" y="4344"/>
                  </a:cubicBezTo>
                  <a:cubicBezTo>
                    <a:pt x="686" y="4357"/>
                    <a:pt x="751" y="4383"/>
                    <a:pt x="802" y="4396"/>
                  </a:cubicBezTo>
                  <a:cubicBezTo>
                    <a:pt x="945" y="4460"/>
                    <a:pt x="1009" y="4615"/>
                    <a:pt x="996" y="4758"/>
                  </a:cubicBezTo>
                  <a:cubicBezTo>
                    <a:pt x="983" y="4900"/>
                    <a:pt x="971" y="5055"/>
                    <a:pt x="983" y="5197"/>
                  </a:cubicBezTo>
                  <a:cubicBezTo>
                    <a:pt x="1022" y="5378"/>
                    <a:pt x="1139" y="5534"/>
                    <a:pt x="1294" y="5624"/>
                  </a:cubicBezTo>
                  <a:cubicBezTo>
                    <a:pt x="1449" y="5715"/>
                    <a:pt x="1617" y="5766"/>
                    <a:pt x="1798" y="5779"/>
                  </a:cubicBezTo>
                  <a:cubicBezTo>
                    <a:pt x="1915" y="5800"/>
                    <a:pt x="2037" y="5813"/>
                    <a:pt x="2158" y="5813"/>
                  </a:cubicBezTo>
                  <a:cubicBezTo>
                    <a:pt x="2413" y="5813"/>
                    <a:pt x="2666" y="5756"/>
                    <a:pt x="2859" y="5598"/>
                  </a:cubicBezTo>
                  <a:cubicBezTo>
                    <a:pt x="3195" y="5327"/>
                    <a:pt x="3260" y="4848"/>
                    <a:pt x="3324" y="4421"/>
                  </a:cubicBezTo>
                  <a:cubicBezTo>
                    <a:pt x="3389" y="4008"/>
                    <a:pt x="3518" y="3529"/>
                    <a:pt x="3893" y="3309"/>
                  </a:cubicBezTo>
                  <a:cubicBezTo>
                    <a:pt x="4113" y="3180"/>
                    <a:pt x="4398" y="3180"/>
                    <a:pt x="4643" y="3077"/>
                  </a:cubicBezTo>
                  <a:cubicBezTo>
                    <a:pt x="4928" y="2960"/>
                    <a:pt x="5005" y="2753"/>
                    <a:pt x="5173" y="2546"/>
                  </a:cubicBezTo>
                  <a:cubicBezTo>
                    <a:pt x="5316" y="2339"/>
                    <a:pt x="5574" y="2288"/>
                    <a:pt x="5704" y="2081"/>
                  </a:cubicBezTo>
                  <a:cubicBezTo>
                    <a:pt x="5820" y="1913"/>
                    <a:pt x="5807" y="1693"/>
                    <a:pt x="5665" y="1551"/>
                  </a:cubicBezTo>
                  <a:cubicBezTo>
                    <a:pt x="5820" y="1473"/>
                    <a:pt x="5859" y="1279"/>
                    <a:pt x="5872" y="1098"/>
                  </a:cubicBezTo>
                  <a:cubicBezTo>
                    <a:pt x="5898" y="917"/>
                    <a:pt x="5872" y="723"/>
                    <a:pt x="5807" y="555"/>
                  </a:cubicBezTo>
                  <a:cubicBezTo>
                    <a:pt x="5678" y="322"/>
                    <a:pt x="5406" y="206"/>
                    <a:pt x="5160" y="141"/>
                  </a:cubicBezTo>
                  <a:cubicBezTo>
                    <a:pt x="4795" y="46"/>
                    <a:pt x="4420" y="0"/>
                    <a:pt x="4046" y="0"/>
                  </a:cubicBezTo>
                  <a:close/>
                </a:path>
              </a:pathLst>
            </a:custGeom>
            <a:solidFill>
              <a:srgbClr val="1B1B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31"/>
            <p:cNvSpPr/>
            <p:nvPr/>
          </p:nvSpPr>
          <p:spPr>
            <a:xfrm>
              <a:off x="5779659" y="1734686"/>
              <a:ext cx="305712" cy="192709"/>
            </a:xfrm>
            <a:custGeom>
              <a:avLst/>
              <a:gdLst/>
              <a:ahLst/>
              <a:cxnLst/>
              <a:rect l="l" t="t" r="r" b="b"/>
              <a:pathLst>
                <a:path w="5665" h="3571" extrusionOk="0">
                  <a:moveTo>
                    <a:pt x="2486" y="1"/>
                  </a:moveTo>
                  <a:cubicBezTo>
                    <a:pt x="2249" y="1"/>
                    <a:pt x="2014" y="32"/>
                    <a:pt x="1785" y="92"/>
                  </a:cubicBezTo>
                  <a:cubicBezTo>
                    <a:pt x="1358" y="182"/>
                    <a:pt x="880" y="299"/>
                    <a:pt x="621" y="661"/>
                  </a:cubicBezTo>
                  <a:cubicBezTo>
                    <a:pt x="466" y="907"/>
                    <a:pt x="375" y="1178"/>
                    <a:pt x="349" y="1476"/>
                  </a:cubicBezTo>
                  <a:cubicBezTo>
                    <a:pt x="207" y="2368"/>
                    <a:pt x="155" y="2678"/>
                    <a:pt x="0" y="3571"/>
                  </a:cubicBezTo>
                  <a:lnTo>
                    <a:pt x="5664" y="1812"/>
                  </a:lnTo>
                  <a:cubicBezTo>
                    <a:pt x="5173" y="1644"/>
                    <a:pt x="4733" y="1385"/>
                    <a:pt x="4332" y="1049"/>
                  </a:cubicBezTo>
                  <a:cubicBezTo>
                    <a:pt x="3867" y="674"/>
                    <a:pt x="3453" y="157"/>
                    <a:pt x="2858" y="27"/>
                  </a:cubicBezTo>
                  <a:cubicBezTo>
                    <a:pt x="2734" y="10"/>
                    <a:pt x="2610" y="1"/>
                    <a:pt x="248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31"/>
            <p:cNvSpPr/>
            <p:nvPr/>
          </p:nvSpPr>
          <p:spPr>
            <a:xfrm>
              <a:off x="5866975" y="1761075"/>
              <a:ext cx="113003" cy="67402"/>
            </a:xfrm>
            <a:custGeom>
              <a:avLst/>
              <a:gdLst/>
              <a:ahLst/>
              <a:cxnLst/>
              <a:rect l="l" t="t" r="r" b="b"/>
              <a:pathLst>
                <a:path w="2094" h="1249" extrusionOk="0">
                  <a:moveTo>
                    <a:pt x="1140" y="0"/>
                  </a:moveTo>
                  <a:cubicBezTo>
                    <a:pt x="1122" y="0"/>
                    <a:pt x="1103" y="9"/>
                    <a:pt x="1085" y="30"/>
                  </a:cubicBezTo>
                  <a:cubicBezTo>
                    <a:pt x="1007" y="107"/>
                    <a:pt x="930" y="198"/>
                    <a:pt x="865" y="288"/>
                  </a:cubicBezTo>
                  <a:lnTo>
                    <a:pt x="335" y="30"/>
                  </a:lnTo>
                  <a:cubicBezTo>
                    <a:pt x="320" y="22"/>
                    <a:pt x="306" y="19"/>
                    <a:pt x="293" y="19"/>
                  </a:cubicBezTo>
                  <a:cubicBezTo>
                    <a:pt x="210" y="19"/>
                    <a:pt x="155" y="139"/>
                    <a:pt x="244" y="172"/>
                  </a:cubicBezTo>
                  <a:lnTo>
                    <a:pt x="762" y="431"/>
                  </a:lnTo>
                  <a:cubicBezTo>
                    <a:pt x="697" y="508"/>
                    <a:pt x="645" y="599"/>
                    <a:pt x="607" y="702"/>
                  </a:cubicBezTo>
                  <a:lnTo>
                    <a:pt x="180" y="456"/>
                  </a:lnTo>
                  <a:cubicBezTo>
                    <a:pt x="165" y="449"/>
                    <a:pt x="151" y="446"/>
                    <a:pt x="138" y="446"/>
                  </a:cubicBezTo>
                  <a:cubicBezTo>
                    <a:pt x="55" y="446"/>
                    <a:pt x="0" y="567"/>
                    <a:pt x="89" y="612"/>
                  </a:cubicBezTo>
                  <a:lnTo>
                    <a:pt x="529" y="857"/>
                  </a:lnTo>
                  <a:cubicBezTo>
                    <a:pt x="490" y="948"/>
                    <a:pt x="451" y="1051"/>
                    <a:pt x="425" y="1155"/>
                  </a:cubicBezTo>
                  <a:cubicBezTo>
                    <a:pt x="425" y="1212"/>
                    <a:pt x="471" y="1248"/>
                    <a:pt x="515" y="1248"/>
                  </a:cubicBezTo>
                  <a:cubicBezTo>
                    <a:pt x="541" y="1248"/>
                    <a:pt x="566" y="1235"/>
                    <a:pt x="581" y="1207"/>
                  </a:cubicBezTo>
                  <a:cubicBezTo>
                    <a:pt x="607" y="1116"/>
                    <a:pt x="645" y="1025"/>
                    <a:pt x="684" y="935"/>
                  </a:cubicBezTo>
                  <a:lnTo>
                    <a:pt x="1176" y="1207"/>
                  </a:lnTo>
                  <a:cubicBezTo>
                    <a:pt x="1189" y="1214"/>
                    <a:pt x="1203" y="1218"/>
                    <a:pt x="1216" y="1218"/>
                  </a:cubicBezTo>
                  <a:cubicBezTo>
                    <a:pt x="1289" y="1218"/>
                    <a:pt x="1343" y="1108"/>
                    <a:pt x="1266" y="1064"/>
                  </a:cubicBezTo>
                  <a:lnTo>
                    <a:pt x="749" y="780"/>
                  </a:lnTo>
                  <a:cubicBezTo>
                    <a:pt x="800" y="689"/>
                    <a:pt x="852" y="599"/>
                    <a:pt x="917" y="508"/>
                  </a:cubicBezTo>
                  <a:lnTo>
                    <a:pt x="1344" y="715"/>
                  </a:lnTo>
                  <a:cubicBezTo>
                    <a:pt x="1318" y="780"/>
                    <a:pt x="1292" y="831"/>
                    <a:pt x="1279" y="896"/>
                  </a:cubicBezTo>
                  <a:cubicBezTo>
                    <a:pt x="1279" y="951"/>
                    <a:pt x="1321" y="986"/>
                    <a:pt x="1366" y="986"/>
                  </a:cubicBezTo>
                  <a:cubicBezTo>
                    <a:pt x="1396" y="986"/>
                    <a:pt x="1427" y="971"/>
                    <a:pt x="1447" y="935"/>
                  </a:cubicBezTo>
                  <a:cubicBezTo>
                    <a:pt x="1460" y="896"/>
                    <a:pt x="1473" y="844"/>
                    <a:pt x="1486" y="793"/>
                  </a:cubicBezTo>
                  <a:lnTo>
                    <a:pt x="1913" y="1000"/>
                  </a:lnTo>
                  <a:cubicBezTo>
                    <a:pt x="1929" y="1007"/>
                    <a:pt x="1945" y="1010"/>
                    <a:pt x="1959" y="1010"/>
                  </a:cubicBezTo>
                  <a:cubicBezTo>
                    <a:pt x="2048" y="1010"/>
                    <a:pt x="2094" y="891"/>
                    <a:pt x="2016" y="857"/>
                  </a:cubicBezTo>
                  <a:lnTo>
                    <a:pt x="1563" y="638"/>
                  </a:lnTo>
                  <a:cubicBezTo>
                    <a:pt x="1602" y="547"/>
                    <a:pt x="1654" y="469"/>
                    <a:pt x="1706" y="392"/>
                  </a:cubicBezTo>
                  <a:cubicBezTo>
                    <a:pt x="1742" y="328"/>
                    <a:pt x="1682" y="264"/>
                    <a:pt x="1621" y="264"/>
                  </a:cubicBezTo>
                  <a:cubicBezTo>
                    <a:pt x="1595" y="264"/>
                    <a:pt x="1569" y="275"/>
                    <a:pt x="1551" y="301"/>
                  </a:cubicBezTo>
                  <a:cubicBezTo>
                    <a:pt x="1499" y="379"/>
                    <a:pt x="1447" y="469"/>
                    <a:pt x="1408" y="560"/>
                  </a:cubicBezTo>
                  <a:lnTo>
                    <a:pt x="1020" y="366"/>
                  </a:lnTo>
                  <a:cubicBezTo>
                    <a:pt x="1072" y="288"/>
                    <a:pt x="1137" y="224"/>
                    <a:pt x="1201" y="146"/>
                  </a:cubicBezTo>
                  <a:cubicBezTo>
                    <a:pt x="1251" y="96"/>
                    <a:pt x="1201" y="0"/>
                    <a:pt x="114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31"/>
            <p:cNvSpPr/>
            <p:nvPr/>
          </p:nvSpPr>
          <p:spPr>
            <a:xfrm>
              <a:off x="5751705" y="1803599"/>
              <a:ext cx="351096" cy="136370"/>
            </a:xfrm>
            <a:custGeom>
              <a:avLst/>
              <a:gdLst/>
              <a:ahLst/>
              <a:cxnLst/>
              <a:rect l="l" t="t" r="r" b="b"/>
              <a:pathLst>
                <a:path w="6506" h="2527" extrusionOk="0">
                  <a:moveTo>
                    <a:pt x="5440" y="1"/>
                  </a:moveTo>
                  <a:cubicBezTo>
                    <a:pt x="4347" y="1"/>
                    <a:pt x="2805" y="372"/>
                    <a:pt x="1850" y="781"/>
                  </a:cubicBezTo>
                  <a:cubicBezTo>
                    <a:pt x="1048" y="1130"/>
                    <a:pt x="389" y="1751"/>
                    <a:pt x="1" y="2526"/>
                  </a:cubicBezTo>
                  <a:lnTo>
                    <a:pt x="6506" y="225"/>
                  </a:lnTo>
                  <a:cubicBezTo>
                    <a:pt x="6283" y="67"/>
                    <a:pt x="5901" y="1"/>
                    <a:pt x="544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31"/>
            <p:cNvSpPr/>
            <p:nvPr/>
          </p:nvSpPr>
          <p:spPr>
            <a:xfrm>
              <a:off x="5406974" y="3538744"/>
              <a:ext cx="822157" cy="702139"/>
            </a:xfrm>
            <a:custGeom>
              <a:avLst/>
              <a:gdLst/>
              <a:ahLst/>
              <a:cxnLst/>
              <a:rect l="l" t="t" r="r" b="b"/>
              <a:pathLst>
                <a:path w="15235" h="13011" extrusionOk="0">
                  <a:moveTo>
                    <a:pt x="12855" y="1"/>
                  </a:moveTo>
                  <a:cubicBezTo>
                    <a:pt x="6932" y="2652"/>
                    <a:pt x="1" y="9635"/>
                    <a:pt x="1" y="9635"/>
                  </a:cubicBezTo>
                  <a:lnTo>
                    <a:pt x="1902" y="13010"/>
                  </a:lnTo>
                  <a:cubicBezTo>
                    <a:pt x="5574" y="10295"/>
                    <a:pt x="15234" y="3311"/>
                    <a:pt x="15234" y="3311"/>
                  </a:cubicBezTo>
                  <a:lnTo>
                    <a:pt x="12855" y="1"/>
                  </a:lnTo>
                  <a:close/>
                </a:path>
              </a:pathLst>
            </a:custGeom>
            <a:solidFill>
              <a:srgbClr val="A64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31"/>
            <p:cNvSpPr/>
            <p:nvPr/>
          </p:nvSpPr>
          <p:spPr>
            <a:xfrm>
              <a:off x="5233206" y="4057944"/>
              <a:ext cx="382504" cy="497665"/>
            </a:xfrm>
            <a:custGeom>
              <a:avLst/>
              <a:gdLst/>
              <a:ahLst/>
              <a:cxnLst/>
              <a:rect l="l" t="t" r="r" b="b"/>
              <a:pathLst>
                <a:path w="7088" h="9222" extrusionOk="0">
                  <a:moveTo>
                    <a:pt x="2828" y="1"/>
                  </a:moveTo>
                  <a:cubicBezTo>
                    <a:pt x="943" y="1"/>
                    <a:pt x="0" y="932"/>
                    <a:pt x="0" y="932"/>
                  </a:cubicBezTo>
                  <a:cubicBezTo>
                    <a:pt x="0" y="932"/>
                    <a:pt x="1281" y="2937"/>
                    <a:pt x="1708" y="3286"/>
                  </a:cubicBezTo>
                  <a:cubicBezTo>
                    <a:pt x="2081" y="3603"/>
                    <a:pt x="2662" y="3622"/>
                    <a:pt x="2802" y="3622"/>
                  </a:cubicBezTo>
                  <a:cubicBezTo>
                    <a:pt x="2822" y="3622"/>
                    <a:pt x="2833" y="3622"/>
                    <a:pt x="2833" y="3622"/>
                  </a:cubicBezTo>
                  <a:lnTo>
                    <a:pt x="2833" y="3622"/>
                  </a:lnTo>
                  <a:lnTo>
                    <a:pt x="2600" y="4514"/>
                  </a:lnTo>
                  <a:lnTo>
                    <a:pt x="6014" y="9222"/>
                  </a:lnTo>
                  <a:cubicBezTo>
                    <a:pt x="6014" y="9222"/>
                    <a:pt x="7087" y="8665"/>
                    <a:pt x="6906" y="8019"/>
                  </a:cubicBezTo>
                  <a:cubicBezTo>
                    <a:pt x="6725" y="7385"/>
                    <a:pt x="5160" y="4760"/>
                    <a:pt x="5445" y="4113"/>
                  </a:cubicBezTo>
                  <a:cubicBezTo>
                    <a:pt x="5742" y="3454"/>
                    <a:pt x="6841" y="2820"/>
                    <a:pt x="6841" y="2820"/>
                  </a:cubicBezTo>
                  <a:cubicBezTo>
                    <a:pt x="6841" y="2820"/>
                    <a:pt x="6596" y="1913"/>
                    <a:pt x="6213" y="1913"/>
                  </a:cubicBezTo>
                  <a:cubicBezTo>
                    <a:pt x="6203" y="1913"/>
                    <a:pt x="6193" y="1914"/>
                    <a:pt x="6182" y="1915"/>
                  </a:cubicBezTo>
                  <a:cubicBezTo>
                    <a:pt x="5794" y="1980"/>
                    <a:pt x="4992" y="2781"/>
                    <a:pt x="4992" y="2781"/>
                  </a:cubicBezTo>
                  <a:lnTo>
                    <a:pt x="3221" y="14"/>
                  </a:lnTo>
                  <a:cubicBezTo>
                    <a:pt x="3086" y="5"/>
                    <a:pt x="2955" y="1"/>
                    <a:pt x="282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31"/>
            <p:cNvSpPr/>
            <p:nvPr/>
          </p:nvSpPr>
          <p:spPr>
            <a:xfrm>
              <a:off x="6412619" y="3503883"/>
              <a:ext cx="339926" cy="913573"/>
            </a:xfrm>
            <a:custGeom>
              <a:avLst/>
              <a:gdLst/>
              <a:ahLst/>
              <a:cxnLst/>
              <a:rect l="l" t="t" r="r" b="b"/>
              <a:pathLst>
                <a:path w="6299" h="16929" extrusionOk="0">
                  <a:moveTo>
                    <a:pt x="2251" y="0"/>
                  </a:moveTo>
                  <a:cubicBezTo>
                    <a:pt x="1" y="6091"/>
                    <a:pt x="117" y="15932"/>
                    <a:pt x="117" y="15932"/>
                  </a:cubicBezTo>
                  <a:lnTo>
                    <a:pt x="3854" y="16928"/>
                  </a:lnTo>
                  <a:cubicBezTo>
                    <a:pt x="4488" y="12415"/>
                    <a:pt x="6298" y="634"/>
                    <a:pt x="6298" y="634"/>
                  </a:cubicBezTo>
                  <a:lnTo>
                    <a:pt x="2251" y="0"/>
                  </a:ln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31"/>
            <p:cNvSpPr/>
            <p:nvPr/>
          </p:nvSpPr>
          <p:spPr>
            <a:xfrm>
              <a:off x="5506054" y="2908592"/>
              <a:ext cx="919887" cy="1250639"/>
            </a:xfrm>
            <a:custGeom>
              <a:avLst/>
              <a:gdLst/>
              <a:ahLst/>
              <a:cxnLst/>
              <a:rect l="l" t="t" r="r" b="b"/>
              <a:pathLst>
                <a:path w="17046" h="23175" extrusionOk="0">
                  <a:moveTo>
                    <a:pt x="15778" y="0"/>
                  </a:moveTo>
                  <a:lnTo>
                    <a:pt x="5652" y="2237"/>
                  </a:lnTo>
                  <a:cubicBezTo>
                    <a:pt x="6299" y="3518"/>
                    <a:pt x="7049" y="4746"/>
                    <a:pt x="7889" y="5910"/>
                  </a:cubicBezTo>
                  <a:cubicBezTo>
                    <a:pt x="8575" y="6880"/>
                    <a:pt x="9532" y="8341"/>
                    <a:pt x="10424" y="9078"/>
                  </a:cubicBezTo>
                  <a:lnTo>
                    <a:pt x="1" y="15997"/>
                  </a:lnTo>
                  <a:cubicBezTo>
                    <a:pt x="1" y="15997"/>
                    <a:pt x="479" y="16734"/>
                    <a:pt x="1242" y="17769"/>
                  </a:cubicBezTo>
                  <a:lnTo>
                    <a:pt x="4643" y="15829"/>
                  </a:lnTo>
                  <a:lnTo>
                    <a:pt x="2031" y="18777"/>
                  </a:lnTo>
                  <a:cubicBezTo>
                    <a:pt x="3350" y="20420"/>
                    <a:pt x="5109" y="22347"/>
                    <a:pt x="6700" y="23174"/>
                  </a:cubicBezTo>
                  <a:cubicBezTo>
                    <a:pt x="6700" y="23174"/>
                    <a:pt x="13101" y="15971"/>
                    <a:pt x="15972" y="12337"/>
                  </a:cubicBezTo>
                  <a:cubicBezTo>
                    <a:pt x="16580" y="11574"/>
                    <a:pt x="16968" y="11005"/>
                    <a:pt x="17006" y="10785"/>
                  </a:cubicBezTo>
                  <a:cubicBezTo>
                    <a:pt x="17045" y="10565"/>
                    <a:pt x="15778" y="0"/>
                    <a:pt x="157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31"/>
            <p:cNvSpPr/>
            <p:nvPr/>
          </p:nvSpPr>
          <p:spPr>
            <a:xfrm>
              <a:off x="5687540" y="2718041"/>
              <a:ext cx="1226193" cy="1414908"/>
            </a:xfrm>
            <a:custGeom>
              <a:avLst/>
              <a:gdLst/>
              <a:ahLst/>
              <a:cxnLst/>
              <a:rect l="l" t="t" r="r" b="b"/>
              <a:pathLst>
                <a:path w="22722" h="26219" extrusionOk="0">
                  <a:moveTo>
                    <a:pt x="12208" y="1"/>
                  </a:moveTo>
                  <a:lnTo>
                    <a:pt x="2845" y="1061"/>
                  </a:lnTo>
                  <a:cubicBezTo>
                    <a:pt x="2845" y="1061"/>
                    <a:pt x="0" y="8199"/>
                    <a:pt x="4281" y="10113"/>
                  </a:cubicBezTo>
                  <a:cubicBezTo>
                    <a:pt x="5163" y="10509"/>
                    <a:pt x="6361" y="10656"/>
                    <a:pt x="7659" y="10656"/>
                  </a:cubicBezTo>
                  <a:cubicBezTo>
                    <a:pt x="11500" y="10656"/>
                    <a:pt x="16217" y="9363"/>
                    <a:pt x="16217" y="9363"/>
                  </a:cubicBezTo>
                  <a:lnTo>
                    <a:pt x="16217" y="9363"/>
                  </a:lnTo>
                  <a:cubicBezTo>
                    <a:pt x="16217" y="9364"/>
                    <a:pt x="12402" y="22205"/>
                    <a:pt x="10837" y="24882"/>
                  </a:cubicBezTo>
                  <a:cubicBezTo>
                    <a:pt x="11613" y="25205"/>
                    <a:pt x="12415" y="25451"/>
                    <a:pt x="13230" y="25619"/>
                  </a:cubicBezTo>
                  <a:lnTo>
                    <a:pt x="14730" y="21985"/>
                  </a:lnTo>
                  <a:lnTo>
                    <a:pt x="14484" y="25878"/>
                  </a:lnTo>
                  <a:cubicBezTo>
                    <a:pt x="15904" y="26107"/>
                    <a:pt x="17337" y="26219"/>
                    <a:pt x="18769" y="26219"/>
                  </a:cubicBezTo>
                  <a:cubicBezTo>
                    <a:pt x="19358" y="26219"/>
                    <a:pt x="19948" y="26200"/>
                    <a:pt x="20536" y="26162"/>
                  </a:cubicBezTo>
                  <a:cubicBezTo>
                    <a:pt x="20536" y="26162"/>
                    <a:pt x="22722" y="6311"/>
                    <a:pt x="22398" y="4992"/>
                  </a:cubicBezTo>
                  <a:cubicBezTo>
                    <a:pt x="22220" y="4271"/>
                    <a:pt x="19233" y="4110"/>
                    <a:pt x="16592" y="4110"/>
                  </a:cubicBezTo>
                  <a:cubicBezTo>
                    <a:pt x="14447" y="4110"/>
                    <a:pt x="12531" y="4216"/>
                    <a:pt x="12531" y="4216"/>
                  </a:cubicBezTo>
                  <a:cubicBezTo>
                    <a:pt x="12182" y="2846"/>
                    <a:pt x="12079" y="1423"/>
                    <a:pt x="1220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31"/>
            <p:cNvSpPr/>
            <p:nvPr/>
          </p:nvSpPr>
          <p:spPr>
            <a:xfrm>
              <a:off x="5857801" y="2775298"/>
              <a:ext cx="129840" cy="170314"/>
            </a:xfrm>
            <a:custGeom>
              <a:avLst/>
              <a:gdLst/>
              <a:ahLst/>
              <a:cxnLst/>
              <a:rect l="l" t="t" r="r" b="b"/>
              <a:pathLst>
                <a:path w="2406" h="3156" extrusionOk="0">
                  <a:moveTo>
                    <a:pt x="828" y="0"/>
                  </a:moveTo>
                  <a:cubicBezTo>
                    <a:pt x="828" y="0"/>
                    <a:pt x="78" y="2250"/>
                    <a:pt x="1" y="3155"/>
                  </a:cubicBezTo>
                  <a:cubicBezTo>
                    <a:pt x="1" y="3155"/>
                    <a:pt x="1837" y="2974"/>
                    <a:pt x="2406" y="362"/>
                  </a:cubicBezTo>
                  <a:lnTo>
                    <a:pt x="82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31"/>
            <p:cNvSpPr/>
            <p:nvPr/>
          </p:nvSpPr>
          <p:spPr>
            <a:xfrm>
              <a:off x="6162057" y="1339013"/>
              <a:ext cx="330158" cy="928252"/>
            </a:xfrm>
            <a:custGeom>
              <a:avLst/>
              <a:gdLst/>
              <a:ahLst/>
              <a:cxnLst/>
              <a:rect l="l" t="t" r="r" b="b"/>
              <a:pathLst>
                <a:path w="6118" h="17201" extrusionOk="0">
                  <a:moveTo>
                    <a:pt x="2406" y="1"/>
                  </a:moveTo>
                  <a:lnTo>
                    <a:pt x="648" y="906"/>
                  </a:lnTo>
                  <a:cubicBezTo>
                    <a:pt x="648" y="906"/>
                    <a:pt x="2574" y="6816"/>
                    <a:pt x="2484" y="8290"/>
                  </a:cubicBezTo>
                  <a:cubicBezTo>
                    <a:pt x="2432" y="9247"/>
                    <a:pt x="1475" y="12739"/>
                    <a:pt x="1" y="13541"/>
                  </a:cubicBezTo>
                  <a:lnTo>
                    <a:pt x="2561" y="17201"/>
                  </a:lnTo>
                  <a:cubicBezTo>
                    <a:pt x="4501" y="16037"/>
                    <a:pt x="5717" y="12623"/>
                    <a:pt x="6027" y="10269"/>
                  </a:cubicBezTo>
                  <a:cubicBezTo>
                    <a:pt x="6066" y="10023"/>
                    <a:pt x="6092" y="9778"/>
                    <a:pt x="6105" y="9558"/>
                  </a:cubicBezTo>
                  <a:cubicBezTo>
                    <a:pt x="6118" y="8834"/>
                    <a:pt x="6040" y="8109"/>
                    <a:pt x="5859" y="7398"/>
                  </a:cubicBezTo>
                  <a:cubicBezTo>
                    <a:pt x="5019" y="3984"/>
                    <a:pt x="2406" y="1"/>
                    <a:pt x="2406" y="1"/>
                  </a:cubicBez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31"/>
            <p:cNvSpPr/>
            <p:nvPr/>
          </p:nvSpPr>
          <p:spPr>
            <a:xfrm>
              <a:off x="5559102" y="1929446"/>
              <a:ext cx="903806" cy="901162"/>
            </a:xfrm>
            <a:custGeom>
              <a:avLst/>
              <a:gdLst/>
              <a:ahLst/>
              <a:cxnLst/>
              <a:rect l="l" t="t" r="r" b="b"/>
              <a:pathLst>
                <a:path w="16748" h="16699" extrusionOk="0">
                  <a:moveTo>
                    <a:pt x="12364" y="0"/>
                  </a:moveTo>
                  <a:cubicBezTo>
                    <a:pt x="11898" y="2070"/>
                    <a:pt x="10450" y="3777"/>
                    <a:pt x="8484" y="4565"/>
                  </a:cubicBezTo>
                  <a:lnTo>
                    <a:pt x="6053" y="5057"/>
                  </a:lnTo>
                  <a:cubicBezTo>
                    <a:pt x="5393" y="5212"/>
                    <a:pt x="4786" y="5497"/>
                    <a:pt x="4255" y="5910"/>
                  </a:cubicBezTo>
                  <a:cubicBezTo>
                    <a:pt x="3311" y="6609"/>
                    <a:pt x="1" y="8717"/>
                    <a:pt x="3919" y="13928"/>
                  </a:cubicBezTo>
                  <a:lnTo>
                    <a:pt x="6143" y="12208"/>
                  </a:lnTo>
                  <a:lnTo>
                    <a:pt x="6402" y="12014"/>
                  </a:lnTo>
                  <a:lnTo>
                    <a:pt x="6402" y="12014"/>
                  </a:lnTo>
                  <a:lnTo>
                    <a:pt x="5225" y="15674"/>
                  </a:lnTo>
                  <a:cubicBezTo>
                    <a:pt x="6233" y="16350"/>
                    <a:pt x="7415" y="16699"/>
                    <a:pt x="8628" y="16699"/>
                  </a:cubicBezTo>
                  <a:cubicBezTo>
                    <a:pt x="8692" y="16699"/>
                    <a:pt x="8756" y="16698"/>
                    <a:pt x="8820" y="16696"/>
                  </a:cubicBezTo>
                  <a:cubicBezTo>
                    <a:pt x="10876" y="16579"/>
                    <a:pt x="14109" y="14083"/>
                    <a:pt x="14109" y="14083"/>
                  </a:cubicBezTo>
                  <a:cubicBezTo>
                    <a:pt x="14109" y="14083"/>
                    <a:pt x="13967" y="12402"/>
                    <a:pt x="13773" y="10682"/>
                  </a:cubicBezTo>
                  <a:cubicBezTo>
                    <a:pt x="13631" y="9247"/>
                    <a:pt x="13437" y="7773"/>
                    <a:pt x="13308" y="7229"/>
                  </a:cubicBezTo>
                  <a:cubicBezTo>
                    <a:pt x="13308" y="7229"/>
                    <a:pt x="16075" y="5923"/>
                    <a:pt x="16748" y="1979"/>
                  </a:cubicBezTo>
                  <a:lnTo>
                    <a:pt x="1236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31"/>
            <p:cNvSpPr/>
            <p:nvPr/>
          </p:nvSpPr>
          <p:spPr>
            <a:xfrm>
              <a:off x="5841071" y="2362841"/>
              <a:ext cx="479479" cy="467175"/>
            </a:xfrm>
            <a:custGeom>
              <a:avLst/>
              <a:gdLst/>
              <a:ahLst/>
              <a:cxnLst/>
              <a:rect l="l" t="t" r="r" b="b"/>
              <a:pathLst>
                <a:path w="8885" h="8657" extrusionOk="0">
                  <a:moveTo>
                    <a:pt x="492" y="0"/>
                  </a:moveTo>
                  <a:lnTo>
                    <a:pt x="1681" y="1850"/>
                  </a:lnTo>
                  <a:lnTo>
                    <a:pt x="1811" y="1979"/>
                  </a:lnTo>
                  <a:lnTo>
                    <a:pt x="2393" y="2600"/>
                  </a:lnTo>
                  <a:lnTo>
                    <a:pt x="918" y="4177"/>
                  </a:lnTo>
                  <a:lnTo>
                    <a:pt x="1177" y="3983"/>
                  </a:lnTo>
                  <a:lnTo>
                    <a:pt x="1177" y="3983"/>
                  </a:lnTo>
                  <a:lnTo>
                    <a:pt x="0" y="7643"/>
                  </a:lnTo>
                  <a:cubicBezTo>
                    <a:pt x="992" y="8308"/>
                    <a:pt x="2153" y="8657"/>
                    <a:pt x="3347" y="8657"/>
                  </a:cubicBezTo>
                  <a:cubicBezTo>
                    <a:pt x="3430" y="8657"/>
                    <a:pt x="3512" y="8655"/>
                    <a:pt x="3595" y="8652"/>
                  </a:cubicBezTo>
                  <a:cubicBezTo>
                    <a:pt x="5651" y="8548"/>
                    <a:pt x="8884" y="6052"/>
                    <a:pt x="8884" y="6052"/>
                  </a:cubicBezTo>
                  <a:cubicBezTo>
                    <a:pt x="8884" y="6052"/>
                    <a:pt x="8742" y="4371"/>
                    <a:pt x="8548" y="2651"/>
                  </a:cubicBezTo>
                  <a:cubicBezTo>
                    <a:pt x="8388" y="2672"/>
                    <a:pt x="8220" y="2681"/>
                    <a:pt x="8045" y="2681"/>
                  </a:cubicBezTo>
                  <a:cubicBezTo>
                    <a:pt x="5141" y="2681"/>
                    <a:pt x="492" y="0"/>
                    <a:pt x="49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31"/>
            <p:cNvSpPr/>
            <p:nvPr/>
          </p:nvSpPr>
          <p:spPr>
            <a:xfrm>
              <a:off x="5841071" y="2145415"/>
              <a:ext cx="309219" cy="234910"/>
            </a:xfrm>
            <a:custGeom>
              <a:avLst/>
              <a:gdLst/>
              <a:ahLst/>
              <a:cxnLst/>
              <a:rect l="l" t="t" r="r" b="b"/>
              <a:pathLst>
                <a:path w="5730" h="4353" extrusionOk="0">
                  <a:moveTo>
                    <a:pt x="3225" y="0"/>
                  </a:moveTo>
                  <a:cubicBezTo>
                    <a:pt x="3173" y="0"/>
                    <a:pt x="3130" y="7"/>
                    <a:pt x="3130" y="7"/>
                  </a:cubicBezTo>
                  <a:lnTo>
                    <a:pt x="931" y="72"/>
                  </a:lnTo>
                  <a:cubicBezTo>
                    <a:pt x="699" y="266"/>
                    <a:pt x="466" y="434"/>
                    <a:pt x="233" y="602"/>
                  </a:cubicBezTo>
                  <a:cubicBezTo>
                    <a:pt x="0" y="732"/>
                    <a:pt x="117" y="1727"/>
                    <a:pt x="233" y="1870"/>
                  </a:cubicBezTo>
                  <a:cubicBezTo>
                    <a:pt x="349" y="1999"/>
                    <a:pt x="2884" y="2270"/>
                    <a:pt x="2884" y="2270"/>
                  </a:cubicBezTo>
                  <a:cubicBezTo>
                    <a:pt x="2884" y="2270"/>
                    <a:pt x="2276" y="2374"/>
                    <a:pt x="2173" y="2775"/>
                  </a:cubicBezTo>
                  <a:cubicBezTo>
                    <a:pt x="2082" y="3176"/>
                    <a:pt x="2690" y="4353"/>
                    <a:pt x="2690" y="4353"/>
                  </a:cubicBezTo>
                  <a:cubicBezTo>
                    <a:pt x="2690" y="4353"/>
                    <a:pt x="3414" y="3396"/>
                    <a:pt x="3595" y="3059"/>
                  </a:cubicBezTo>
                  <a:cubicBezTo>
                    <a:pt x="3776" y="2723"/>
                    <a:pt x="3595" y="2271"/>
                    <a:pt x="3595" y="2270"/>
                  </a:cubicBezTo>
                  <a:lnTo>
                    <a:pt x="3595" y="2270"/>
                  </a:lnTo>
                  <a:cubicBezTo>
                    <a:pt x="3595" y="2271"/>
                    <a:pt x="4061" y="2788"/>
                    <a:pt x="4423" y="2827"/>
                  </a:cubicBezTo>
                  <a:cubicBezTo>
                    <a:pt x="4785" y="2865"/>
                    <a:pt x="5729" y="2878"/>
                    <a:pt x="5729" y="2878"/>
                  </a:cubicBezTo>
                  <a:cubicBezTo>
                    <a:pt x="5574" y="2516"/>
                    <a:pt x="5406" y="2154"/>
                    <a:pt x="5212" y="1818"/>
                  </a:cubicBezTo>
                  <a:cubicBezTo>
                    <a:pt x="5121" y="1703"/>
                    <a:pt x="4565" y="1682"/>
                    <a:pt x="4172" y="1682"/>
                  </a:cubicBezTo>
                  <a:cubicBezTo>
                    <a:pt x="3947" y="1682"/>
                    <a:pt x="3776" y="1689"/>
                    <a:pt x="3776" y="1689"/>
                  </a:cubicBezTo>
                  <a:cubicBezTo>
                    <a:pt x="3802" y="1352"/>
                    <a:pt x="3802" y="1003"/>
                    <a:pt x="3776" y="667"/>
                  </a:cubicBezTo>
                  <a:cubicBezTo>
                    <a:pt x="3725" y="369"/>
                    <a:pt x="3466" y="188"/>
                    <a:pt x="3414" y="72"/>
                  </a:cubicBezTo>
                  <a:cubicBezTo>
                    <a:pt x="3385" y="13"/>
                    <a:pt x="3296" y="0"/>
                    <a:pt x="322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31"/>
            <p:cNvSpPr/>
            <p:nvPr/>
          </p:nvSpPr>
          <p:spPr>
            <a:xfrm>
              <a:off x="6650606" y="2362841"/>
              <a:ext cx="159143" cy="63841"/>
            </a:xfrm>
            <a:custGeom>
              <a:avLst/>
              <a:gdLst/>
              <a:ahLst/>
              <a:cxnLst/>
              <a:rect l="l" t="t" r="r" b="b"/>
              <a:pathLst>
                <a:path w="2949" h="1183" extrusionOk="0">
                  <a:moveTo>
                    <a:pt x="913" y="0"/>
                  </a:moveTo>
                  <a:cubicBezTo>
                    <a:pt x="892" y="0"/>
                    <a:pt x="880" y="0"/>
                    <a:pt x="880" y="0"/>
                  </a:cubicBezTo>
                  <a:cubicBezTo>
                    <a:pt x="880" y="0"/>
                    <a:pt x="0" y="880"/>
                    <a:pt x="13" y="1074"/>
                  </a:cubicBezTo>
                  <a:cubicBezTo>
                    <a:pt x="13" y="1142"/>
                    <a:pt x="73" y="1182"/>
                    <a:pt x="175" y="1182"/>
                  </a:cubicBezTo>
                  <a:cubicBezTo>
                    <a:pt x="382" y="1182"/>
                    <a:pt x="762" y="1019"/>
                    <a:pt x="1177" y="595"/>
                  </a:cubicBezTo>
                  <a:cubicBezTo>
                    <a:pt x="1591" y="673"/>
                    <a:pt x="1979" y="815"/>
                    <a:pt x="2367" y="983"/>
                  </a:cubicBezTo>
                  <a:cubicBezTo>
                    <a:pt x="2367" y="983"/>
                    <a:pt x="2949" y="479"/>
                    <a:pt x="2574" y="233"/>
                  </a:cubicBezTo>
                  <a:cubicBezTo>
                    <a:pt x="2223" y="11"/>
                    <a:pt x="1120" y="0"/>
                    <a:pt x="913" y="0"/>
                  </a:cubicBez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31"/>
            <p:cNvSpPr/>
            <p:nvPr/>
          </p:nvSpPr>
          <p:spPr>
            <a:xfrm>
              <a:off x="6628966" y="2339798"/>
              <a:ext cx="159143" cy="63895"/>
            </a:xfrm>
            <a:custGeom>
              <a:avLst/>
              <a:gdLst/>
              <a:ahLst/>
              <a:cxnLst/>
              <a:rect l="l" t="t" r="r" b="b"/>
              <a:pathLst>
                <a:path w="2949" h="1184" extrusionOk="0">
                  <a:moveTo>
                    <a:pt x="867" y="0"/>
                  </a:moveTo>
                  <a:cubicBezTo>
                    <a:pt x="867" y="0"/>
                    <a:pt x="0" y="880"/>
                    <a:pt x="0" y="1074"/>
                  </a:cubicBezTo>
                  <a:cubicBezTo>
                    <a:pt x="5" y="1143"/>
                    <a:pt x="68" y="1183"/>
                    <a:pt x="173" y="1183"/>
                  </a:cubicBezTo>
                  <a:cubicBezTo>
                    <a:pt x="384" y="1183"/>
                    <a:pt x="763" y="1022"/>
                    <a:pt x="1177" y="608"/>
                  </a:cubicBezTo>
                  <a:cubicBezTo>
                    <a:pt x="1578" y="686"/>
                    <a:pt x="1979" y="815"/>
                    <a:pt x="2354" y="996"/>
                  </a:cubicBezTo>
                  <a:cubicBezTo>
                    <a:pt x="2354" y="996"/>
                    <a:pt x="2949" y="492"/>
                    <a:pt x="2561" y="246"/>
                  </a:cubicBezTo>
                  <a:cubicBezTo>
                    <a:pt x="2186" y="0"/>
                    <a:pt x="867" y="0"/>
                    <a:pt x="867" y="0"/>
                  </a:cubicBez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31"/>
            <p:cNvSpPr/>
            <p:nvPr/>
          </p:nvSpPr>
          <p:spPr>
            <a:xfrm>
              <a:off x="7277306" y="2050922"/>
              <a:ext cx="301502" cy="194760"/>
            </a:xfrm>
            <a:custGeom>
              <a:avLst/>
              <a:gdLst/>
              <a:ahLst/>
              <a:cxnLst/>
              <a:rect l="l" t="t" r="r" b="b"/>
              <a:pathLst>
                <a:path w="5587" h="3609" extrusionOk="0">
                  <a:moveTo>
                    <a:pt x="4518" y="1"/>
                  </a:moveTo>
                  <a:cubicBezTo>
                    <a:pt x="4324" y="1"/>
                    <a:pt x="4133" y="57"/>
                    <a:pt x="3983" y="181"/>
                  </a:cubicBezTo>
                  <a:cubicBezTo>
                    <a:pt x="3789" y="362"/>
                    <a:pt x="3647" y="594"/>
                    <a:pt x="3556" y="840"/>
                  </a:cubicBezTo>
                  <a:cubicBezTo>
                    <a:pt x="3466" y="1034"/>
                    <a:pt x="3427" y="1254"/>
                    <a:pt x="3453" y="1474"/>
                  </a:cubicBezTo>
                  <a:cubicBezTo>
                    <a:pt x="3375" y="1451"/>
                    <a:pt x="3295" y="1440"/>
                    <a:pt x="3216" y="1440"/>
                  </a:cubicBezTo>
                  <a:cubicBezTo>
                    <a:pt x="2890" y="1440"/>
                    <a:pt x="2577" y="1625"/>
                    <a:pt x="2431" y="1926"/>
                  </a:cubicBezTo>
                  <a:cubicBezTo>
                    <a:pt x="2354" y="1745"/>
                    <a:pt x="2173" y="1642"/>
                    <a:pt x="1979" y="1642"/>
                  </a:cubicBezTo>
                  <a:cubicBezTo>
                    <a:pt x="1772" y="1642"/>
                    <a:pt x="1578" y="1771"/>
                    <a:pt x="1487" y="1952"/>
                  </a:cubicBezTo>
                  <a:cubicBezTo>
                    <a:pt x="1384" y="1642"/>
                    <a:pt x="1112" y="1409"/>
                    <a:pt x="789" y="1383"/>
                  </a:cubicBezTo>
                  <a:cubicBezTo>
                    <a:pt x="771" y="1382"/>
                    <a:pt x="753" y="1381"/>
                    <a:pt x="735" y="1381"/>
                  </a:cubicBezTo>
                  <a:cubicBezTo>
                    <a:pt x="422" y="1381"/>
                    <a:pt x="151" y="1594"/>
                    <a:pt x="65" y="1888"/>
                  </a:cubicBezTo>
                  <a:cubicBezTo>
                    <a:pt x="0" y="2185"/>
                    <a:pt x="117" y="2496"/>
                    <a:pt x="362" y="2689"/>
                  </a:cubicBezTo>
                  <a:cubicBezTo>
                    <a:pt x="621" y="2871"/>
                    <a:pt x="931" y="2987"/>
                    <a:pt x="1255" y="3013"/>
                  </a:cubicBezTo>
                  <a:cubicBezTo>
                    <a:pt x="1371" y="3220"/>
                    <a:pt x="1604" y="3349"/>
                    <a:pt x="1837" y="3349"/>
                  </a:cubicBezTo>
                  <a:cubicBezTo>
                    <a:pt x="2108" y="3336"/>
                    <a:pt x="2354" y="3207"/>
                    <a:pt x="2509" y="2987"/>
                  </a:cubicBezTo>
                  <a:cubicBezTo>
                    <a:pt x="2597" y="3353"/>
                    <a:pt x="2944" y="3608"/>
                    <a:pt x="3334" y="3608"/>
                  </a:cubicBezTo>
                  <a:cubicBezTo>
                    <a:pt x="3343" y="3608"/>
                    <a:pt x="3353" y="3608"/>
                    <a:pt x="3363" y="3608"/>
                  </a:cubicBezTo>
                  <a:cubicBezTo>
                    <a:pt x="3738" y="3569"/>
                    <a:pt x="4100" y="3181"/>
                    <a:pt x="4048" y="2806"/>
                  </a:cubicBezTo>
                  <a:lnTo>
                    <a:pt x="4048" y="2806"/>
                  </a:lnTo>
                  <a:cubicBezTo>
                    <a:pt x="4145" y="2816"/>
                    <a:pt x="4244" y="2822"/>
                    <a:pt x="4343" y="2822"/>
                  </a:cubicBezTo>
                  <a:cubicBezTo>
                    <a:pt x="4627" y="2822"/>
                    <a:pt x="4907" y="2768"/>
                    <a:pt x="5108" y="2586"/>
                  </a:cubicBezTo>
                  <a:cubicBezTo>
                    <a:pt x="5419" y="2302"/>
                    <a:pt x="5432" y="1810"/>
                    <a:pt x="5432" y="1383"/>
                  </a:cubicBezTo>
                  <a:cubicBezTo>
                    <a:pt x="5419" y="918"/>
                    <a:pt x="5587" y="659"/>
                    <a:pt x="5264" y="310"/>
                  </a:cubicBezTo>
                  <a:cubicBezTo>
                    <a:pt x="5074" y="113"/>
                    <a:pt x="4792" y="1"/>
                    <a:pt x="4518" y="1"/>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31"/>
            <p:cNvSpPr/>
            <p:nvPr/>
          </p:nvSpPr>
          <p:spPr>
            <a:xfrm>
              <a:off x="7150271" y="2064144"/>
              <a:ext cx="174523" cy="113111"/>
            </a:xfrm>
            <a:custGeom>
              <a:avLst/>
              <a:gdLst/>
              <a:ahLst/>
              <a:cxnLst/>
              <a:rect l="l" t="t" r="r" b="b"/>
              <a:pathLst>
                <a:path w="3234" h="2096" extrusionOk="0">
                  <a:moveTo>
                    <a:pt x="647" y="0"/>
                  </a:moveTo>
                  <a:cubicBezTo>
                    <a:pt x="518" y="246"/>
                    <a:pt x="311" y="492"/>
                    <a:pt x="156" y="725"/>
                  </a:cubicBezTo>
                  <a:cubicBezTo>
                    <a:pt x="259" y="841"/>
                    <a:pt x="311" y="1022"/>
                    <a:pt x="414" y="1125"/>
                  </a:cubicBezTo>
                  <a:cubicBezTo>
                    <a:pt x="393" y="1128"/>
                    <a:pt x="371" y="1129"/>
                    <a:pt x="350" y="1129"/>
                  </a:cubicBezTo>
                  <a:cubicBezTo>
                    <a:pt x="242" y="1129"/>
                    <a:pt x="136" y="1102"/>
                    <a:pt x="39" y="1048"/>
                  </a:cubicBezTo>
                  <a:cubicBezTo>
                    <a:pt x="26" y="1112"/>
                    <a:pt x="1" y="1151"/>
                    <a:pt x="26" y="1203"/>
                  </a:cubicBezTo>
                  <a:cubicBezTo>
                    <a:pt x="91" y="1294"/>
                    <a:pt x="259" y="1358"/>
                    <a:pt x="337" y="1436"/>
                  </a:cubicBezTo>
                  <a:lnTo>
                    <a:pt x="65" y="1462"/>
                  </a:lnTo>
                  <a:cubicBezTo>
                    <a:pt x="39" y="1526"/>
                    <a:pt x="14" y="1617"/>
                    <a:pt x="65" y="1669"/>
                  </a:cubicBezTo>
                  <a:cubicBezTo>
                    <a:pt x="70" y="1673"/>
                    <a:pt x="83" y="1675"/>
                    <a:pt x="105" y="1675"/>
                  </a:cubicBezTo>
                  <a:cubicBezTo>
                    <a:pt x="238" y="1675"/>
                    <a:pt x="675" y="1601"/>
                    <a:pt x="1225" y="1601"/>
                  </a:cubicBezTo>
                  <a:cubicBezTo>
                    <a:pt x="1844" y="1601"/>
                    <a:pt x="2604" y="1695"/>
                    <a:pt x="3234" y="2095"/>
                  </a:cubicBezTo>
                  <a:cubicBezTo>
                    <a:pt x="3195" y="1552"/>
                    <a:pt x="2522" y="1138"/>
                    <a:pt x="2057" y="854"/>
                  </a:cubicBezTo>
                  <a:cubicBezTo>
                    <a:pt x="1578" y="569"/>
                    <a:pt x="1048" y="375"/>
                    <a:pt x="647"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31"/>
            <p:cNvSpPr/>
            <p:nvPr/>
          </p:nvSpPr>
          <p:spPr>
            <a:xfrm>
              <a:off x="7231921" y="2060528"/>
              <a:ext cx="108955" cy="149537"/>
            </a:xfrm>
            <a:custGeom>
              <a:avLst/>
              <a:gdLst/>
              <a:ahLst/>
              <a:cxnLst/>
              <a:rect l="l" t="t" r="r" b="b"/>
              <a:pathLst>
                <a:path w="2019" h="2771" extrusionOk="0">
                  <a:moveTo>
                    <a:pt x="1256" y="1"/>
                  </a:moveTo>
                  <a:cubicBezTo>
                    <a:pt x="1243" y="1"/>
                    <a:pt x="1229" y="1"/>
                    <a:pt x="1216" y="3"/>
                  </a:cubicBezTo>
                  <a:lnTo>
                    <a:pt x="971" y="1373"/>
                  </a:lnTo>
                  <a:cubicBezTo>
                    <a:pt x="621" y="1684"/>
                    <a:pt x="298" y="2007"/>
                    <a:pt x="1" y="2369"/>
                  </a:cubicBezTo>
                  <a:cubicBezTo>
                    <a:pt x="1" y="2369"/>
                    <a:pt x="259" y="2718"/>
                    <a:pt x="557" y="2770"/>
                  </a:cubicBezTo>
                  <a:cubicBezTo>
                    <a:pt x="557" y="2770"/>
                    <a:pt x="1022" y="1917"/>
                    <a:pt x="1087" y="1373"/>
                  </a:cubicBezTo>
                  <a:cubicBezTo>
                    <a:pt x="1087" y="1373"/>
                    <a:pt x="1902" y="766"/>
                    <a:pt x="2018" y="533"/>
                  </a:cubicBezTo>
                  <a:cubicBezTo>
                    <a:pt x="2018" y="533"/>
                    <a:pt x="1643" y="1"/>
                    <a:pt x="1256"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31"/>
            <p:cNvSpPr/>
            <p:nvPr/>
          </p:nvSpPr>
          <p:spPr>
            <a:xfrm>
              <a:off x="6796474" y="2267215"/>
              <a:ext cx="733492" cy="413534"/>
            </a:xfrm>
            <a:custGeom>
              <a:avLst/>
              <a:gdLst/>
              <a:ahLst/>
              <a:cxnLst/>
              <a:rect l="l" t="t" r="r" b="b"/>
              <a:pathLst>
                <a:path w="13592" h="7663" extrusionOk="0">
                  <a:moveTo>
                    <a:pt x="13592" y="1"/>
                  </a:moveTo>
                  <a:cubicBezTo>
                    <a:pt x="13113" y="13"/>
                    <a:pt x="11975" y="259"/>
                    <a:pt x="10721" y="1514"/>
                  </a:cubicBezTo>
                  <a:cubicBezTo>
                    <a:pt x="10255" y="1953"/>
                    <a:pt x="9854" y="2458"/>
                    <a:pt x="9492" y="2988"/>
                  </a:cubicBezTo>
                  <a:cubicBezTo>
                    <a:pt x="8858" y="3932"/>
                    <a:pt x="8341" y="4423"/>
                    <a:pt x="7216" y="4604"/>
                  </a:cubicBezTo>
                  <a:cubicBezTo>
                    <a:pt x="7176" y="4611"/>
                    <a:pt x="7128" y="4614"/>
                    <a:pt x="7074" y="4614"/>
                  </a:cubicBezTo>
                  <a:cubicBezTo>
                    <a:pt x="6024" y="4614"/>
                    <a:pt x="2446" y="3469"/>
                    <a:pt x="1229" y="2768"/>
                  </a:cubicBezTo>
                  <a:cubicBezTo>
                    <a:pt x="815" y="2962"/>
                    <a:pt x="168" y="3272"/>
                    <a:pt x="0" y="3622"/>
                  </a:cubicBezTo>
                  <a:cubicBezTo>
                    <a:pt x="1112" y="4876"/>
                    <a:pt x="4332" y="6919"/>
                    <a:pt x="6686" y="7501"/>
                  </a:cubicBezTo>
                  <a:cubicBezTo>
                    <a:pt x="7052" y="7609"/>
                    <a:pt x="7428" y="7663"/>
                    <a:pt x="7805" y="7663"/>
                  </a:cubicBezTo>
                  <a:cubicBezTo>
                    <a:pt x="7880" y="7663"/>
                    <a:pt x="7955" y="7661"/>
                    <a:pt x="8031" y="7656"/>
                  </a:cubicBezTo>
                  <a:cubicBezTo>
                    <a:pt x="8496" y="7592"/>
                    <a:pt x="8949" y="7424"/>
                    <a:pt x="9337" y="7165"/>
                  </a:cubicBezTo>
                  <a:cubicBezTo>
                    <a:pt x="9984" y="6738"/>
                    <a:pt x="10565" y="6247"/>
                    <a:pt x="11096" y="5704"/>
                  </a:cubicBezTo>
                  <a:cubicBezTo>
                    <a:pt x="11600" y="5186"/>
                    <a:pt x="12053" y="4630"/>
                    <a:pt x="12454" y="4048"/>
                  </a:cubicBezTo>
                  <a:cubicBezTo>
                    <a:pt x="13048" y="3117"/>
                    <a:pt x="13475" y="1100"/>
                    <a:pt x="13592" y="1"/>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31"/>
            <p:cNvSpPr/>
            <p:nvPr/>
          </p:nvSpPr>
          <p:spPr>
            <a:xfrm>
              <a:off x="7374983" y="2267215"/>
              <a:ext cx="154987" cy="307816"/>
            </a:xfrm>
            <a:custGeom>
              <a:avLst/>
              <a:gdLst/>
              <a:ahLst/>
              <a:cxnLst/>
              <a:rect l="l" t="t" r="r" b="b"/>
              <a:pathLst>
                <a:path w="2872" h="5704" extrusionOk="0">
                  <a:moveTo>
                    <a:pt x="2872" y="1"/>
                  </a:moveTo>
                  <a:cubicBezTo>
                    <a:pt x="2393" y="13"/>
                    <a:pt x="1255" y="259"/>
                    <a:pt x="1" y="1501"/>
                  </a:cubicBezTo>
                  <a:cubicBezTo>
                    <a:pt x="1" y="1539"/>
                    <a:pt x="14" y="1591"/>
                    <a:pt x="14" y="1643"/>
                  </a:cubicBezTo>
                  <a:cubicBezTo>
                    <a:pt x="233" y="2768"/>
                    <a:pt x="350" y="3906"/>
                    <a:pt x="376" y="5057"/>
                  </a:cubicBezTo>
                  <a:lnTo>
                    <a:pt x="376" y="5704"/>
                  </a:lnTo>
                  <a:cubicBezTo>
                    <a:pt x="880" y="5186"/>
                    <a:pt x="1333" y="4630"/>
                    <a:pt x="1734" y="4048"/>
                  </a:cubicBezTo>
                  <a:cubicBezTo>
                    <a:pt x="2328" y="3117"/>
                    <a:pt x="2755" y="1100"/>
                    <a:pt x="2872" y="1"/>
                  </a:cubicBezTo>
                  <a:close/>
                </a:path>
              </a:pathLst>
            </a:custGeom>
            <a:solidFill>
              <a:srgbClr val="2D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31"/>
            <p:cNvSpPr/>
            <p:nvPr/>
          </p:nvSpPr>
          <p:spPr>
            <a:xfrm>
              <a:off x="7666720" y="1845315"/>
              <a:ext cx="712554" cy="692965"/>
            </a:xfrm>
            <a:custGeom>
              <a:avLst/>
              <a:gdLst/>
              <a:ahLst/>
              <a:cxnLst/>
              <a:rect l="l" t="t" r="r" b="b"/>
              <a:pathLst>
                <a:path w="13204" h="12841" extrusionOk="0">
                  <a:moveTo>
                    <a:pt x="12480" y="0"/>
                  </a:moveTo>
                  <a:cubicBezTo>
                    <a:pt x="12140" y="0"/>
                    <a:pt x="11755" y="46"/>
                    <a:pt x="11497" y="46"/>
                  </a:cubicBezTo>
                  <a:cubicBezTo>
                    <a:pt x="11135" y="1327"/>
                    <a:pt x="9854" y="5504"/>
                    <a:pt x="9234" y="6060"/>
                  </a:cubicBezTo>
                  <a:cubicBezTo>
                    <a:pt x="8514" y="6692"/>
                    <a:pt x="7961" y="6938"/>
                    <a:pt x="7131" y="6938"/>
                  </a:cubicBezTo>
                  <a:cubicBezTo>
                    <a:pt x="6976" y="6938"/>
                    <a:pt x="6811" y="6930"/>
                    <a:pt x="6634" y="6913"/>
                  </a:cubicBezTo>
                  <a:cubicBezTo>
                    <a:pt x="6170" y="6872"/>
                    <a:pt x="5739" y="6853"/>
                    <a:pt x="5337" y="6853"/>
                  </a:cubicBezTo>
                  <a:cubicBezTo>
                    <a:pt x="3503" y="6853"/>
                    <a:pt x="2305" y="7247"/>
                    <a:pt x="1552" y="7650"/>
                  </a:cubicBezTo>
                  <a:cubicBezTo>
                    <a:pt x="854" y="8388"/>
                    <a:pt x="0" y="10185"/>
                    <a:pt x="104" y="11284"/>
                  </a:cubicBezTo>
                  <a:cubicBezTo>
                    <a:pt x="199" y="12284"/>
                    <a:pt x="1243" y="12841"/>
                    <a:pt x="2119" y="12841"/>
                  </a:cubicBezTo>
                  <a:cubicBezTo>
                    <a:pt x="2785" y="12841"/>
                    <a:pt x="3353" y="12520"/>
                    <a:pt x="3337" y="11827"/>
                  </a:cubicBezTo>
                  <a:cubicBezTo>
                    <a:pt x="3298" y="10237"/>
                    <a:pt x="3621" y="9888"/>
                    <a:pt x="3621" y="9888"/>
                  </a:cubicBezTo>
                  <a:cubicBezTo>
                    <a:pt x="4164" y="9908"/>
                    <a:pt x="5113" y="9964"/>
                    <a:pt x="6145" y="9964"/>
                  </a:cubicBezTo>
                  <a:cubicBezTo>
                    <a:pt x="7079" y="9964"/>
                    <a:pt x="8081" y="9918"/>
                    <a:pt x="8910" y="9758"/>
                  </a:cubicBezTo>
                  <a:cubicBezTo>
                    <a:pt x="9544" y="9629"/>
                    <a:pt x="10074" y="9448"/>
                    <a:pt x="10398" y="9163"/>
                  </a:cubicBezTo>
                  <a:cubicBezTo>
                    <a:pt x="10695" y="8892"/>
                    <a:pt x="10954" y="8582"/>
                    <a:pt x="11148" y="8232"/>
                  </a:cubicBezTo>
                  <a:cubicBezTo>
                    <a:pt x="12531" y="6021"/>
                    <a:pt x="13204" y="1753"/>
                    <a:pt x="12932" y="46"/>
                  </a:cubicBezTo>
                  <a:cubicBezTo>
                    <a:pt x="12807" y="12"/>
                    <a:pt x="12649" y="0"/>
                    <a:pt x="12480"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31"/>
            <p:cNvSpPr/>
            <p:nvPr/>
          </p:nvSpPr>
          <p:spPr>
            <a:xfrm>
              <a:off x="7954247" y="3097039"/>
              <a:ext cx="723023" cy="488545"/>
            </a:xfrm>
            <a:custGeom>
              <a:avLst/>
              <a:gdLst/>
              <a:ahLst/>
              <a:cxnLst/>
              <a:rect l="l" t="t" r="r" b="b"/>
              <a:pathLst>
                <a:path w="13398" h="9053" extrusionOk="0">
                  <a:moveTo>
                    <a:pt x="9520" y="1"/>
                  </a:moveTo>
                  <a:cubicBezTo>
                    <a:pt x="9470" y="1"/>
                    <a:pt x="9426" y="9"/>
                    <a:pt x="9389" y="26"/>
                  </a:cubicBezTo>
                  <a:cubicBezTo>
                    <a:pt x="8820" y="271"/>
                    <a:pt x="8548" y="1487"/>
                    <a:pt x="8548" y="1487"/>
                  </a:cubicBezTo>
                  <a:cubicBezTo>
                    <a:pt x="6091" y="2172"/>
                    <a:pt x="3104" y="3711"/>
                    <a:pt x="1384" y="4655"/>
                  </a:cubicBezTo>
                  <a:lnTo>
                    <a:pt x="996" y="4875"/>
                  </a:lnTo>
                  <a:cubicBezTo>
                    <a:pt x="375" y="5211"/>
                    <a:pt x="0" y="5444"/>
                    <a:pt x="0" y="5444"/>
                  </a:cubicBezTo>
                  <a:cubicBezTo>
                    <a:pt x="1345" y="8418"/>
                    <a:pt x="2380" y="9052"/>
                    <a:pt x="2380" y="9052"/>
                  </a:cubicBezTo>
                  <a:cubicBezTo>
                    <a:pt x="2716" y="8858"/>
                    <a:pt x="3091" y="8612"/>
                    <a:pt x="3492" y="8328"/>
                  </a:cubicBezTo>
                  <a:lnTo>
                    <a:pt x="3802" y="8108"/>
                  </a:lnTo>
                  <a:cubicBezTo>
                    <a:pt x="6311" y="6285"/>
                    <a:pt x="9829" y="3207"/>
                    <a:pt x="10708" y="2896"/>
                  </a:cubicBezTo>
                  <a:cubicBezTo>
                    <a:pt x="10843" y="2850"/>
                    <a:pt x="11015" y="2833"/>
                    <a:pt x="11197" y="2833"/>
                  </a:cubicBezTo>
                  <a:cubicBezTo>
                    <a:pt x="11781" y="2833"/>
                    <a:pt x="12480" y="3013"/>
                    <a:pt x="12480" y="3013"/>
                  </a:cubicBezTo>
                  <a:cubicBezTo>
                    <a:pt x="12480" y="3013"/>
                    <a:pt x="13398" y="2547"/>
                    <a:pt x="12661" y="2004"/>
                  </a:cubicBezTo>
                  <a:cubicBezTo>
                    <a:pt x="12153" y="1629"/>
                    <a:pt x="10233" y="1"/>
                    <a:pt x="952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31"/>
            <p:cNvSpPr/>
            <p:nvPr/>
          </p:nvSpPr>
          <p:spPr>
            <a:xfrm>
              <a:off x="7573198" y="3086515"/>
              <a:ext cx="510185" cy="658103"/>
            </a:xfrm>
            <a:custGeom>
              <a:avLst/>
              <a:gdLst/>
              <a:ahLst/>
              <a:cxnLst/>
              <a:rect l="l" t="t" r="r" b="b"/>
              <a:pathLst>
                <a:path w="9454" h="12195" extrusionOk="0">
                  <a:moveTo>
                    <a:pt x="7811" y="1"/>
                  </a:moveTo>
                  <a:lnTo>
                    <a:pt x="2044" y="880"/>
                  </a:lnTo>
                  <a:cubicBezTo>
                    <a:pt x="2044" y="880"/>
                    <a:pt x="401" y="6971"/>
                    <a:pt x="608" y="8238"/>
                  </a:cubicBezTo>
                  <a:cubicBezTo>
                    <a:pt x="789" y="9260"/>
                    <a:pt x="0" y="11652"/>
                    <a:pt x="2755" y="12144"/>
                  </a:cubicBezTo>
                  <a:cubicBezTo>
                    <a:pt x="2943" y="12179"/>
                    <a:pt x="3138" y="12195"/>
                    <a:pt x="3336" y="12195"/>
                  </a:cubicBezTo>
                  <a:cubicBezTo>
                    <a:pt x="6022" y="12195"/>
                    <a:pt x="9454" y="9234"/>
                    <a:pt x="9454" y="9234"/>
                  </a:cubicBezTo>
                  <a:lnTo>
                    <a:pt x="7074" y="5626"/>
                  </a:lnTo>
                  <a:lnTo>
                    <a:pt x="6001" y="6118"/>
                  </a:lnTo>
                  <a:cubicBezTo>
                    <a:pt x="6492" y="5018"/>
                    <a:pt x="7811" y="1"/>
                    <a:pt x="7811" y="1"/>
                  </a:cubicBezTo>
                  <a:close/>
                </a:path>
              </a:pathLst>
            </a:custGeom>
            <a:solidFill>
              <a:srgbClr val="2D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31"/>
            <p:cNvSpPr/>
            <p:nvPr/>
          </p:nvSpPr>
          <p:spPr>
            <a:xfrm>
              <a:off x="7756734" y="4307695"/>
              <a:ext cx="228272" cy="276085"/>
            </a:xfrm>
            <a:custGeom>
              <a:avLst/>
              <a:gdLst/>
              <a:ahLst/>
              <a:cxnLst/>
              <a:rect l="l" t="t" r="r" b="b"/>
              <a:pathLst>
                <a:path w="4230" h="5116" extrusionOk="0">
                  <a:moveTo>
                    <a:pt x="3553" y="0"/>
                  </a:moveTo>
                  <a:cubicBezTo>
                    <a:pt x="3545" y="0"/>
                    <a:pt x="3537" y="1"/>
                    <a:pt x="3531" y="3"/>
                  </a:cubicBezTo>
                  <a:lnTo>
                    <a:pt x="233" y="2770"/>
                  </a:lnTo>
                  <a:cubicBezTo>
                    <a:pt x="143" y="3132"/>
                    <a:pt x="78" y="3507"/>
                    <a:pt x="39" y="3895"/>
                  </a:cubicBezTo>
                  <a:cubicBezTo>
                    <a:pt x="0" y="4438"/>
                    <a:pt x="311" y="4982"/>
                    <a:pt x="557" y="5111"/>
                  </a:cubicBezTo>
                  <a:cubicBezTo>
                    <a:pt x="562" y="5114"/>
                    <a:pt x="569" y="5115"/>
                    <a:pt x="576" y="5115"/>
                  </a:cubicBezTo>
                  <a:cubicBezTo>
                    <a:pt x="902" y="5115"/>
                    <a:pt x="3231" y="2513"/>
                    <a:pt x="4229" y="404"/>
                  </a:cubicBezTo>
                  <a:cubicBezTo>
                    <a:pt x="4229" y="404"/>
                    <a:pt x="3731" y="0"/>
                    <a:pt x="35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31"/>
            <p:cNvSpPr/>
            <p:nvPr/>
          </p:nvSpPr>
          <p:spPr>
            <a:xfrm>
              <a:off x="7334509" y="2927426"/>
              <a:ext cx="474622" cy="954749"/>
            </a:xfrm>
            <a:custGeom>
              <a:avLst/>
              <a:gdLst/>
              <a:ahLst/>
              <a:cxnLst/>
              <a:rect l="l" t="t" r="r" b="b"/>
              <a:pathLst>
                <a:path w="8795" h="17692" extrusionOk="0">
                  <a:moveTo>
                    <a:pt x="8794" y="0"/>
                  </a:moveTo>
                  <a:lnTo>
                    <a:pt x="1190" y="1681"/>
                  </a:lnTo>
                  <a:cubicBezTo>
                    <a:pt x="1126" y="2031"/>
                    <a:pt x="1" y="9725"/>
                    <a:pt x="14" y="11406"/>
                  </a:cubicBezTo>
                  <a:cubicBezTo>
                    <a:pt x="39" y="13501"/>
                    <a:pt x="3091" y="17691"/>
                    <a:pt x="3091" y="17691"/>
                  </a:cubicBezTo>
                  <a:lnTo>
                    <a:pt x="6919" y="15687"/>
                  </a:lnTo>
                  <a:cubicBezTo>
                    <a:pt x="6919" y="15687"/>
                    <a:pt x="6803" y="14445"/>
                    <a:pt x="5122" y="11212"/>
                  </a:cubicBezTo>
                  <a:cubicBezTo>
                    <a:pt x="5122" y="11212"/>
                    <a:pt x="8743" y="4216"/>
                    <a:pt x="8794"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31"/>
            <p:cNvSpPr/>
            <p:nvPr/>
          </p:nvSpPr>
          <p:spPr>
            <a:xfrm>
              <a:off x="7319884" y="3086515"/>
              <a:ext cx="918430" cy="282183"/>
            </a:xfrm>
            <a:custGeom>
              <a:avLst/>
              <a:gdLst/>
              <a:ahLst/>
              <a:cxnLst/>
              <a:rect l="l" t="t" r="r" b="b"/>
              <a:pathLst>
                <a:path w="17019" h="5229" extrusionOk="0">
                  <a:moveTo>
                    <a:pt x="16294" y="1"/>
                  </a:moveTo>
                  <a:cubicBezTo>
                    <a:pt x="16294" y="1"/>
                    <a:pt x="11471" y="1139"/>
                    <a:pt x="8289" y="1216"/>
                  </a:cubicBezTo>
                  <a:cubicBezTo>
                    <a:pt x="3440" y="1359"/>
                    <a:pt x="530" y="4320"/>
                    <a:pt x="530" y="4320"/>
                  </a:cubicBezTo>
                  <a:cubicBezTo>
                    <a:pt x="530" y="4320"/>
                    <a:pt x="0" y="5148"/>
                    <a:pt x="530" y="5225"/>
                  </a:cubicBezTo>
                  <a:cubicBezTo>
                    <a:pt x="550" y="5228"/>
                    <a:pt x="569" y="5229"/>
                    <a:pt x="588" y="5229"/>
                  </a:cubicBezTo>
                  <a:cubicBezTo>
                    <a:pt x="1070" y="5229"/>
                    <a:pt x="1358" y="4462"/>
                    <a:pt x="1358" y="4462"/>
                  </a:cubicBezTo>
                  <a:cubicBezTo>
                    <a:pt x="1358" y="4462"/>
                    <a:pt x="1570" y="4813"/>
                    <a:pt x="1932" y="4813"/>
                  </a:cubicBezTo>
                  <a:cubicBezTo>
                    <a:pt x="1999" y="4813"/>
                    <a:pt x="2070" y="4801"/>
                    <a:pt x="2147" y="4773"/>
                  </a:cubicBezTo>
                  <a:cubicBezTo>
                    <a:pt x="2638" y="4592"/>
                    <a:pt x="2431" y="3738"/>
                    <a:pt x="2431" y="3738"/>
                  </a:cubicBezTo>
                  <a:lnTo>
                    <a:pt x="2431" y="3738"/>
                  </a:lnTo>
                  <a:cubicBezTo>
                    <a:pt x="2431" y="3738"/>
                    <a:pt x="2942" y="3989"/>
                    <a:pt x="3337" y="3989"/>
                  </a:cubicBezTo>
                  <a:cubicBezTo>
                    <a:pt x="3456" y="3989"/>
                    <a:pt x="3566" y="3966"/>
                    <a:pt x="3647" y="3906"/>
                  </a:cubicBezTo>
                  <a:cubicBezTo>
                    <a:pt x="4009" y="3648"/>
                    <a:pt x="3944" y="3001"/>
                    <a:pt x="3944" y="3001"/>
                  </a:cubicBezTo>
                  <a:lnTo>
                    <a:pt x="3944" y="3001"/>
                  </a:lnTo>
                  <a:cubicBezTo>
                    <a:pt x="3944" y="3001"/>
                    <a:pt x="4316" y="3253"/>
                    <a:pt x="4678" y="3253"/>
                  </a:cubicBezTo>
                  <a:cubicBezTo>
                    <a:pt x="4710" y="3253"/>
                    <a:pt x="4741" y="3251"/>
                    <a:pt x="4772" y="3247"/>
                  </a:cubicBezTo>
                  <a:cubicBezTo>
                    <a:pt x="5173" y="3182"/>
                    <a:pt x="5289" y="2587"/>
                    <a:pt x="5289" y="2587"/>
                  </a:cubicBezTo>
                  <a:cubicBezTo>
                    <a:pt x="5289" y="2587"/>
                    <a:pt x="5728" y="3001"/>
                    <a:pt x="6112" y="3001"/>
                  </a:cubicBezTo>
                  <a:cubicBezTo>
                    <a:pt x="6118" y="3001"/>
                    <a:pt x="6124" y="3001"/>
                    <a:pt x="6130" y="3001"/>
                  </a:cubicBezTo>
                  <a:cubicBezTo>
                    <a:pt x="6531" y="2988"/>
                    <a:pt x="6738" y="2432"/>
                    <a:pt x="6738" y="2432"/>
                  </a:cubicBezTo>
                  <a:cubicBezTo>
                    <a:pt x="6738" y="2432"/>
                    <a:pt x="7203" y="2923"/>
                    <a:pt x="7695" y="2923"/>
                  </a:cubicBezTo>
                  <a:cubicBezTo>
                    <a:pt x="8186" y="2923"/>
                    <a:pt x="8406" y="2432"/>
                    <a:pt x="8406" y="2432"/>
                  </a:cubicBezTo>
                  <a:cubicBezTo>
                    <a:pt x="8406" y="2432"/>
                    <a:pt x="8910" y="2890"/>
                    <a:pt x="9368" y="2890"/>
                  </a:cubicBezTo>
                  <a:cubicBezTo>
                    <a:pt x="9397" y="2890"/>
                    <a:pt x="9425" y="2888"/>
                    <a:pt x="9453" y="2885"/>
                  </a:cubicBezTo>
                  <a:cubicBezTo>
                    <a:pt x="9738" y="2859"/>
                    <a:pt x="9984" y="2691"/>
                    <a:pt x="10126" y="2432"/>
                  </a:cubicBezTo>
                  <a:cubicBezTo>
                    <a:pt x="10126" y="2432"/>
                    <a:pt x="10403" y="2925"/>
                    <a:pt x="10794" y="2925"/>
                  </a:cubicBezTo>
                  <a:cubicBezTo>
                    <a:pt x="10808" y="2925"/>
                    <a:pt x="10822" y="2925"/>
                    <a:pt x="10837" y="2923"/>
                  </a:cubicBezTo>
                  <a:cubicBezTo>
                    <a:pt x="11251" y="2885"/>
                    <a:pt x="11484" y="2341"/>
                    <a:pt x="11484" y="2341"/>
                  </a:cubicBezTo>
                  <a:cubicBezTo>
                    <a:pt x="11484" y="2341"/>
                    <a:pt x="11858" y="2747"/>
                    <a:pt x="12224" y="2747"/>
                  </a:cubicBezTo>
                  <a:cubicBezTo>
                    <a:pt x="12266" y="2747"/>
                    <a:pt x="12309" y="2741"/>
                    <a:pt x="12350" y="2729"/>
                  </a:cubicBezTo>
                  <a:cubicBezTo>
                    <a:pt x="12751" y="2626"/>
                    <a:pt x="12673" y="2083"/>
                    <a:pt x="12673" y="2083"/>
                  </a:cubicBezTo>
                  <a:lnTo>
                    <a:pt x="12673" y="2083"/>
                  </a:lnTo>
                  <a:cubicBezTo>
                    <a:pt x="12673" y="2083"/>
                    <a:pt x="13073" y="2447"/>
                    <a:pt x="13452" y="2447"/>
                  </a:cubicBezTo>
                  <a:cubicBezTo>
                    <a:pt x="13531" y="2447"/>
                    <a:pt x="13609" y="2431"/>
                    <a:pt x="13682" y="2393"/>
                  </a:cubicBezTo>
                  <a:cubicBezTo>
                    <a:pt x="13954" y="2238"/>
                    <a:pt x="14109" y="1953"/>
                    <a:pt x="14096" y="1656"/>
                  </a:cubicBezTo>
                  <a:lnTo>
                    <a:pt x="14096" y="1656"/>
                  </a:lnTo>
                  <a:cubicBezTo>
                    <a:pt x="14096" y="1656"/>
                    <a:pt x="14505" y="2013"/>
                    <a:pt x="14816" y="2013"/>
                  </a:cubicBezTo>
                  <a:cubicBezTo>
                    <a:pt x="14884" y="2013"/>
                    <a:pt x="14948" y="1995"/>
                    <a:pt x="15001" y="1953"/>
                  </a:cubicBezTo>
                  <a:cubicBezTo>
                    <a:pt x="15311" y="1734"/>
                    <a:pt x="15247" y="1203"/>
                    <a:pt x="15247" y="1203"/>
                  </a:cubicBezTo>
                  <a:lnTo>
                    <a:pt x="15247" y="1203"/>
                  </a:lnTo>
                  <a:cubicBezTo>
                    <a:pt x="15247" y="1203"/>
                    <a:pt x="15601" y="1482"/>
                    <a:pt x="15895" y="1482"/>
                  </a:cubicBezTo>
                  <a:cubicBezTo>
                    <a:pt x="15986" y="1482"/>
                    <a:pt x="16072" y="1455"/>
                    <a:pt x="16139" y="1384"/>
                  </a:cubicBezTo>
                  <a:cubicBezTo>
                    <a:pt x="16411" y="1087"/>
                    <a:pt x="16139" y="622"/>
                    <a:pt x="16139" y="621"/>
                  </a:cubicBezTo>
                  <a:lnTo>
                    <a:pt x="16139" y="621"/>
                  </a:lnTo>
                  <a:cubicBezTo>
                    <a:pt x="16139" y="621"/>
                    <a:pt x="16286" y="697"/>
                    <a:pt x="16454" y="697"/>
                  </a:cubicBezTo>
                  <a:cubicBezTo>
                    <a:pt x="16573" y="697"/>
                    <a:pt x="16702" y="659"/>
                    <a:pt x="16799" y="531"/>
                  </a:cubicBezTo>
                  <a:cubicBezTo>
                    <a:pt x="17019" y="208"/>
                    <a:pt x="16294" y="1"/>
                    <a:pt x="1629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31"/>
            <p:cNvSpPr/>
            <p:nvPr/>
          </p:nvSpPr>
          <p:spPr>
            <a:xfrm>
              <a:off x="7348486" y="2664291"/>
              <a:ext cx="850057" cy="655351"/>
            </a:xfrm>
            <a:custGeom>
              <a:avLst/>
              <a:gdLst/>
              <a:ahLst/>
              <a:cxnLst/>
              <a:rect l="l" t="t" r="r" b="b"/>
              <a:pathLst>
                <a:path w="15752" h="12144" extrusionOk="0">
                  <a:moveTo>
                    <a:pt x="8923" y="1"/>
                  </a:moveTo>
                  <a:lnTo>
                    <a:pt x="8173" y="117"/>
                  </a:lnTo>
                  <a:lnTo>
                    <a:pt x="7940" y="143"/>
                  </a:lnTo>
                  <a:lnTo>
                    <a:pt x="7643" y="195"/>
                  </a:lnTo>
                  <a:lnTo>
                    <a:pt x="7294" y="247"/>
                  </a:lnTo>
                  <a:lnTo>
                    <a:pt x="5833" y="453"/>
                  </a:lnTo>
                  <a:lnTo>
                    <a:pt x="5652" y="479"/>
                  </a:lnTo>
                  <a:lnTo>
                    <a:pt x="4475" y="673"/>
                  </a:lnTo>
                  <a:lnTo>
                    <a:pt x="4177" y="725"/>
                  </a:lnTo>
                  <a:lnTo>
                    <a:pt x="2199" y="1010"/>
                  </a:lnTo>
                  <a:lnTo>
                    <a:pt x="2056" y="1035"/>
                  </a:lnTo>
                  <a:cubicBezTo>
                    <a:pt x="2031" y="1139"/>
                    <a:pt x="1785" y="2264"/>
                    <a:pt x="1462" y="3855"/>
                  </a:cubicBezTo>
                  <a:cubicBezTo>
                    <a:pt x="1449" y="3958"/>
                    <a:pt x="1423" y="4061"/>
                    <a:pt x="1397" y="4178"/>
                  </a:cubicBezTo>
                  <a:lnTo>
                    <a:pt x="1242" y="4954"/>
                  </a:lnTo>
                  <a:cubicBezTo>
                    <a:pt x="1229" y="5031"/>
                    <a:pt x="1216" y="5109"/>
                    <a:pt x="1190" y="5200"/>
                  </a:cubicBezTo>
                  <a:cubicBezTo>
                    <a:pt x="1048" y="5950"/>
                    <a:pt x="880" y="6764"/>
                    <a:pt x="737" y="7592"/>
                  </a:cubicBezTo>
                  <a:cubicBezTo>
                    <a:pt x="712" y="7682"/>
                    <a:pt x="699" y="7786"/>
                    <a:pt x="686" y="7876"/>
                  </a:cubicBezTo>
                  <a:cubicBezTo>
                    <a:pt x="673" y="7915"/>
                    <a:pt x="660" y="7967"/>
                    <a:pt x="660" y="8006"/>
                  </a:cubicBezTo>
                  <a:cubicBezTo>
                    <a:pt x="647" y="8057"/>
                    <a:pt x="647" y="8096"/>
                    <a:pt x="634" y="8148"/>
                  </a:cubicBezTo>
                  <a:cubicBezTo>
                    <a:pt x="388" y="9519"/>
                    <a:pt x="155" y="10915"/>
                    <a:pt x="0" y="12144"/>
                  </a:cubicBezTo>
                  <a:cubicBezTo>
                    <a:pt x="737" y="11691"/>
                    <a:pt x="1500" y="11265"/>
                    <a:pt x="2289" y="10890"/>
                  </a:cubicBezTo>
                  <a:lnTo>
                    <a:pt x="2470" y="10799"/>
                  </a:lnTo>
                  <a:lnTo>
                    <a:pt x="2522" y="10773"/>
                  </a:lnTo>
                  <a:cubicBezTo>
                    <a:pt x="2638" y="10721"/>
                    <a:pt x="2755" y="10670"/>
                    <a:pt x="2871" y="10618"/>
                  </a:cubicBezTo>
                  <a:cubicBezTo>
                    <a:pt x="3427" y="10372"/>
                    <a:pt x="3983" y="10152"/>
                    <a:pt x="4565" y="9984"/>
                  </a:cubicBezTo>
                  <a:cubicBezTo>
                    <a:pt x="4643" y="9958"/>
                    <a:pt x="4720" y="9946"/>
                    <a:pt x="4785" y="9920"/>
                  </a:cubicBezTo>
                  <a:cubicBezTo>
                    <a:pt x="5226" y="9789"/>
                    <a:pt x="5675" y="9721"/>
                    <a:pt x="6125" y="9721"/>
                  </a:cubicBezTo>
                  <a:cubicBezTo>
                    <a:pt x="6256" y="9721"/>
                    <a:pt x="6387" y="9727"/>
                    <a:pt x="6518" y="9739"/>
                  </a:cubicBezTo>
                  <a:cubicBezTo>
                    <a:pt x="6725" y="9765"/>
                    <a:pt x="6945" y="9777"/>
                    <a:pt x="7165" y="9803"/>
                  </a:cubicBezTo>
                  <a:lnTo>
                    <a:pt x="7436" y="9829"/>
                  </a:lnTo>
                  <a:cubicBezTo>
                    <a:pt x="7915" y="9868"/>
                    <a:pt x="8445" y="9881"/>
                    <a:pt x="9001" y="9881"/>
                  </a:cubicBezTo>
                  <a:lnTo>
                    <a:pt x="9221" y="9881"/>
                  </a:lnTo>
                  <a:cubicBezTo>
                    <a:pt x="9738" y="9881"/>
                    <a:pt x="10281" y="9855"/>
                    <a:pt x="10824" y="9790"/>
                  </a:cubicBezTo>
                  <a:lnTo>
                    <a:pt x="11096" y="9765"/>
                  </a:lnTo>
                  <a:cubicBezTo>
                    <a:pt x="11898" y="9674"/>
                    <a:pt x="12687" y="9493"/>
                    <a:pt x="13437" y="9234"/>
                  </a:cubicBezTo>
                  <a:cubicBezTo>
                    <a:pt x="13540" y="9208"/>
                    <a:pt x="13631" y="9170"/>
                    <a:pt x="13721" y="9131"/>
                  </a:cubicBezTo>
                  <a:cubicBezTo>
                    <a:pt x="14484" y="8846"/>
                    <a:pt x="15169" y="8407"/>
                    <a:pt x="15751" y="7825"/>
                  </a:cubicBezTo>
                  <a:cubicBezTo>
                    <a:pt x="15751" y="7825"/>
                    <a:pt x="14458" y="7553"/>
                    <a:pt x="13592" y="5575"/>
                  </a:cubicBezTo>
                  <a:cubicBezTo>
                    <a:pt x="13553" y="5484"/>
                    <a:pt x="13514" y="5406"/>
                    <a:pt x="13488" y="5329"/>
                  </a:cubicBezTo>
                  <a:cubicBezTo>
                    <a:pt x="13488" y="5316"/>
                    <a:pt x="13488" y="5316"/>
                    <a:pt x="13475" y="5290"/>
                  </a:cubicBezTo>
                  <a:cubicBezTo>
                    <a:pt x="13462" y="5264"/>
                    <a:pt x="13450" y="5238"/>
                    <a:pt x="13437" y="5200"/>
                  </a:cubicBezTo>
                  <a:cubicBezTo>
                    <a:pt x="13359" y="5006"/>
                    <a:pt x="13281" y="4799"/>
                    <a:pt x="13178" y="4592"/>
                  </a:cubicBezTo>
                  <a:cubicBezTo>
                    <a:pt x="12919" y="4023"/>
                    <a:pt x="12609" y="3454"/>
                    <a:pt x="12273" y="2923"/>
                  </a:cubicBezTo>
                  <a:lnTo>
                    <a:pt x="12130" y="2717"/>
                  </a:lnTo>
                  <a:cubicBezTo>
                    <a:pt x="11626" y="1941"/>
                    <a:pt x="10992" y="1242"/>
                    <a:pt x="10268" y="673"/>
                  </a:cubicBezTo>
                  <a:cubicBezTo>
                    <a:pt x="10204" y="622"/>
                    <a:pt x="10139" y="583"/>
                    <a:pt x="10074" y="531"/>
                  </a:cubicBezTo>
                  <a:cubicBezTo>
                    <a:pt x="9725" y="298"/>
                    <a:pt x="9337" y="117"/>
                    <a:pt x="892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31"/>
            <p:cNvSpPr/>
            <p:nvPr/>
          </p:nvSpPr>
          <p:spPr>
            <a:xfrm>
              <a:off x="7382646" y="3088620"/>
              <a:ext cx="99188" cy="163352"/>
            </a:xfrm>
            <a:custGeom>
              <a:avLst/>
              <a:gdLst/>
              <a:ahLst/>
              <a:cxnLst/>
              <a:rect l="l" t="t" r="r" b="b"/>
              <a:pathLst>
                <a:path w="1838" h="3027" extrusionOk="0">
                  <a:moveTo>
                    <a:pt x="53" y="1"/>
                  </a:moveTo>
                  <a:cubicBezTo>
                    <a:pt x="40" y="52"/>
                    <a:pt x="27" y="91"/>
                    <a:pt x="27" y="143"/>
                  </a:cubicBezTo>
                  <a:cubicBezTo>
                    <a:pt x="14" y="182"/>
                    <a:pt x="14" y="233"/>
                    <a:pt x="1" y="272"/>
                  </a:cubicBezTo>
                  <a:cubicBezTo>
                    <a:pt x="285" y="763"/>
                    <a:pt x="570" y="1242"/>
                    <a:pt x="854" y="1733"/>
                  </a:cubicBezTo>
                  <a:cubicBezTo>
                    <a:pt x="1113" y="2160"/>
                    <a:pt x="1385" y="2587"/>
                    <a:pt x="1656" y="3027"/>
                  </a:cubicBezTo>
                  <a:lnTo>
                    <a:pt x="1837" y="2936"/>
                  </a:lnTo>
                  <a:cubicBezTo>
                    <a:pt x="1527" y="2458"/>
                    <a:pt x="1217" y="1979"/>
                    <a:pt x="932" y="1501"/>
                  </a:cubicBezTo>
                  <a:cubicBezTo>
                    <a:pt x="648" y="1022"/>
                    <a:pt x="363" y="544"/>
                    <a:pt x="91" y="65"/>
                  </a:cubicBezTo>
                  <a:lnTo>
                    <a:pt x="5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31"/>
            <p:cNvSpPr/>
            <p:nvPr/>
          </p:nvSpPr>
          <p:spPr>
            <a:xfrm>
              <a:off x="7412705" y="2930880"/>
              <a:ext cx="194058" cy="272253"/>
            </a:xfrm>
            <a:custGeom>
              <a:avLst/>
              <a:gdLst/>
              <a:ahLst/>
              <a:cxnLst/>
              <a:rect l="l" t="t" r="r" b="b"/>
              <a:pathLst>
                <a:path w="3596" h="5045" extrusionOk="0">
                  <a:moveTo>
                    <a:pt x="52" y="1"/>
                  </a:moveTo>
                  <a:cubicBezTo>
                    <a:pt x="39" y="78"/>
                    <a:pt x="26" y="169"/>
                    <a:pt x="0" y="247"/>
                  </a:cubicBezTo>
                  <a:cubicBezTo>
                    <a:pt x="259" y="583"/>
                    <a:pt x="504" y="945"/>
                    <a:pt x="750" y="1294"/>
                  </a:cubicBezTo>
                  <a:cubicBezTo>
                    <a:pt x="789" y="1359"/>
                    <a:pt x="828" y="1410"/>
                    <a:pt x="866" y="1475"/>
                  </a:cubicBezTo>
                  <a:cubicBezTo>
                    <a:pt x="1203" y="1979"/>
                    <a:pt x="1526" y="2497"/>
                    <a:pt x="1849" y="3001"/>
                  </a:cubicBezTo>
                  <a:cubicBezTo>
                    <a:pt x="2082" y="3350"/>
                    <a:pt x="2341" y="3712"/>
                    <a:pt x="2599" y="4062"/>
                  </a:cubicBezTo>
                  <a:lnTo>
                    <a:pt x="2729" y="4230"/>
                  </a:lnTo>
                  <a:cubicBezTo>
                    <a:pt x="2936" y="4514"/>
                    <a:pt x="3155" y="4773"/>
                    <a:pt x="3375" y="5044"/>
                  </a:cubicBezTo>
                  <a:cubicBezTo>
                    <a:pt x="3453" y="5018"/>
                    <a:pt x="3530" y="5006"/>
                    <a:pt x="3595" y="4980"/>
                  </a:cubicBezTo>
                  <a:cubicBezTo>
                    <a:pt x="3336" y="4682"/>
                    <a:pt x="3091" y="4372"/>
                    <a:pt x="2858" y="4062"/>
                  </a:cubicBezTo>
                  <a:lnTo>
                    <a:pt x="2729" y="3893"/>
                  </a:lnTo>
                  <a:cubicBezTo>
                    <a:pt x="2444" y="3518"/>
                    <a:pt x="2186" y="3143"/>
                    <a:pt x="1940" y="2768"/>
                  </a:cubicBezTo>
                  <a:cubicBezTo>
                    <a:pt x="1617" y="2290"/>
                    <a:pt x="1319" y="1811"/>
                    <a:pt x="996" y="1320"/>
                  </a:cubicBezTo>
                  <a:cubicBezTo>
                    <a:pt x="957" y="1268"/>
                    <a:pt x="918" y="1204"/>
                    <a:pt x="879" y="1139"/>
                  </a:cubicBezTo>
                  <a:cubicBezTo>
                    <a:pt x="647" y="803"/>
                    <a:pt x="414" y="466"/>
                    <a:pt x="168" y="143"/>
                  </a:cubicBezTo>
                  <a:lnTo>
                    <a:pt x="52"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31"/>
            <p:cNvSpPr/>
            <p:nvPr/>
          </p:nvSpPr>
          <p:spPr>
            <a:xfrm>
              <a:off x="7458737" y="2718742"/>
              <a:ext cx="387361" cy="478777"/>
            </a:xfrm>
            <a:custGeom>
              <a:avLst/>
              <a:gdLst/>
              <a:ahLst/>
              <a:cxnLst/>
              <a:rect l="l" t="t" r="r" b="b"/>
              <a:pathLst>
                <a:path w="7178" h="8872" extrusionOk="0">
                  <a:moveTo>
                    <a:pt x="143" y="1"/>
                  </a:moveTo>
                  <a:lnTo>
                    <a:pt x="1" y="13"/>
                  </a:lnTo>
                  <a:cubicBezTo>
                    <a:pt x="285" y="389"/>
                    <a:pt x="570" y="776"/>
                    <a:pt x="867" y="1151"/>
                  </a:cubicBezTo>
                  <a:cubicBezTo>
                    <a:pt x="906" y="1203"/>
                    <a:pt x="932" y="1242"/>
                    <a:pt x="970" y="1294"/>
                  </a:cubicBezTo>
                  <a:cubicBezTo>
                    <a:pt x="1345" y="1772"/>
                    <a:pt x="1708" y="2264"/>
                    <a:pt x="2083" y="2742"/>
                  </a:cubicBezTo>
                  <a:cubicBezTo>
                    <a:pt x="2121" y="2794"/>
                    <a:pt x="2160" y="2846"/>
                    <a:pt x="2199" y="2897"/>
                  </a:cubicBezTo>
                  <a:cubicBezTo>
                    <a:pt x="2755" y="3622"/>
                    <a:pt x="3311" y="4333"/>
                    <a:pt x="3867" y="5044"/>
                  </a:cubicBezTo>
                  <a:lnTo>
                    <a:pt x="4009" y="5238"/>
                  </a:lnTo>
                  <a:cubicBezTo>
                    <a:pt x="4346" y="5665"/>
                    <a:pt x="4695" y="6092"/>
                    <a:pt x="5031" y="6531"/>
                  </a:cubicBezTo>
                  <a:cubicBezTo>
                    <a:pt x="5316" y="6880"/>
                    <a:pt x="5600" y="7242"/>
                    <a:pt x="5885" y="7605"/>
                  </a:cubicBezTo>
                  <a:lnTo>
                    <a:pt x="6053" y="7786"/>
                  </a:lnTo>
                  <a:cubicBezTo>
                    <a:pt x="6350" y="8148"/>
                    <a:pt x="6648" y="8510"/>
                    <a:pt x="6958" y="8872"/>
                  </a:cubicBezTo>
                  <a:lnTo>
                    <a:pt x="7178" y="8872"/>
                  </a:lnTo>
                  <a:cubicBezTo>
                    <a:pt x="6829" y="8458"/>
                    <a:pt x="6492" y="8044"/>
                    <a:pt x="6156" y="7617"/>
                  </a:cubicBezTo>
                  <a:lnTo>
                    <a:pt x="6001" y="7424"/>
                  </a:lnTo>
                  <a:cubicBezTo>
                    <a:pt x="5691" y="7036"/>
                    <a:pt x="5380" y="6635"/>
                    <a:pt x="5083" y="6247"/>
                  </a:cubicBezTo>
                  <a:cubicBezTo>
                    <a:pt x="4772" y="5846"/>
                    <a:pt x="4449" y="5458"/>
                    <a:pt x="4139" y="5057"/>
                  </a:cubicBezTo>
                  <a:lnTo>
                    <a:pt x="3996" y="4876"/>
                  </a:lnTo>
                  <a:lnTo>
                    <a:pt x="2328" y="2768"/>
                  </a:lnTo>
                  <a:lnTo>
                    <a:pt x="2212" y="2600"/>
                  </a:lnTo>
                  <a:cubicBezTo>
                    <a:pt x="1837" y="2121"/>
                    <a:pt x="1462" y="1656"/>
                    <a:pt x="1087" y="1177"/>
                  </a:cubicBezTo>
                  <a:lnTo>
                    <a:pt x="970" y="1035"/>
                  </a:lnTo>
                  <a:cubicBezTo>
                    <a:pt x="699" y="686"/>
                    <a:pt x="427" y="337"/>
                    <a:pt x="14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31"/>
            <p:cNvSpPr/>
            <p:nvPr/>
          </p:nvSpPr>
          <p:spPr>
            <a:xfrm>
              <a:off x="7653444" y="2688738"/>
              <a:ext cx="435552" cy="473921"/>
            </a:xfrm>
            <a:custGeom>
              <a:avLst/>
              <a:gdLst/>
              <a:ahLst/>
              <a:cxnLst/>
              <a:rect l="l" t="t" r="r" b="b"/>
              <a:pathLst>
                <a:path w="8071" h="8782" extrusionOk="0">
                  <a:moveTo>
                    <a:pt x="169" y="0"/>
                  </a:moveTo>
                  <a:lnTo>
                    <a:pt x="1" y="39"/>
                  </a:lnTo>
                  <a:cubicBezTo>
                    <a:pt x="233" y="272"/>
                    <a:pt x="466" y="518"/>
                    <a:pt x="699" y="763"/>
                  </a:cubicBezTo>
                  <a:lnTo>
                    <a:pt x="841" y="932"/>
                  </a:lnTo>
                  <a:cubicBezTo>
                    <a:pt x="1371" y="1501"/>
                    <a:pt x="1876" y="2083"/>
                    <a:pt x="2380" y="2677"/>
                  </a:cubicBezTo>
                  <a:cubicBezTo>
                    <a:pt x="2432" y="2742"/>
                    <a:pt x="2483" y="2807"/>
                    <a:pt x="2522" y="2858"/>
                  </a:cubicBezTo>
                  <a:cubicBezTo>
                    <a:pt x="3130" y="3570"/>
                    <a:pt x="3725" y="4294"/>
                    <a:pt x="4320" y="5005"/>
                  </a:cubicBezTo>
                  <a:cubicBezTo>
                    <a:pt x="4346" y="5031"/>
                    <a:pt x="4359" y="5057"/>
                    <a:pt x="4384" y="5083"/>
                  </a:cubicBezTo>
                  <a:cubicBezTo>
                    <a:pt x="4436" y="5134"/>
                    <a:pt x="4488" y="5199"/>
                    <a:pt x="4540" y="5264"/>
                  </a:cubicBezTo>
                  <a:cubicBezTo>
                    <a:pt x="5122" y="5949"/>
                    <a:pt x="5716" y="6648"/>
                    <a:pt x="6337" y="7320"/>
                  </a:cubicBezTo>
                  <a:lnTo>
                    <a:pt x="6492" y="7488"/>
                  </a:lnTo>
                  <a:cubicBezTo>
                    <a:pt x="6919" y="7941"/>
                    <a:pt x="7346" y="8367"/>
                    <a:pt x="7786" y="8781"/>
                  </a:cubicBezTo>
                  <a:cubicBezTo>
                    <a:pt x="7889" y="8755"/>
                    <a:pt x="7980" y="8717"/>
                    <a:pt x="8070" y="8678"/>
                  </a:cubicBezTo>
                  <a:cubicBezTo>
                    <a:pt x="7708" y="8355"/>
                    <a:pt x="7359" y="8018"/>
                    <a:pt x="7010" y="7669"/>
                  </a:cubicBezTo>
                  <a:cubicBezTo>
                    <a:pt x="6880" y="7527"/>
                    <a:pt x="6751" y="7398"/>
                    <a:pt x="6622" y="7255"/>
                  </a:cubicBezTo>
                  <a:cubicBezTo>
                    <a:pt x="6570" y="7204"/>
                    <a:pt x="6518" y="7152"/>
                    <a:pt x="6467" y="7100"/>
                  </a:cubicBezTo>
                  <a:cubicBezTo>
                    <a:pt x="5846" y="6441"/>
                    <a:pt x="5251" y="5755"/>
                    <a:pt x="4669" y="5070"/>
                  </a:cubicBezTo>
                  <a:lnTo>
                    <a:pt x="4514" y="4889"/>
                  </a:lnTo>
                  <a:lnTo>
                    <a:pt x="4436" y="4785"/>
                  </a:lnTo>
                  <a:cubicBezTo>
                    <a:pt x="3841" y="4087"/>
                    <a:pt x="3259" y="3389"/>
                    <a:pt x="2652" y="2703"/>
                  </a:cubicBezTo>
                  <a:lnTo>
                    <a:pt x="2496" y="2522"/>
                  </a:lnTo>
                  <a:cubicBezTo>
                    <a:pt x="1992" y="1940"/>
                    <a:pt x="1488" y="1371"/>
                    <a:pt x="958" y="815"/>
                  </a:cubicBezTo>
                  <a:lnTo>
                    <a:pt x="802" y="647"/>
                  </a:lnTo>
                  <a:cubicBezTo>
                    <a:pt x="595" y="440"/>
                    <a:pt x="388" y="220"/>
                    <a:pt x="16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31"/>
            <p:cNvSpPr/>
            <p:nvPr/>
          </p:nvSpPr>
          <p:spPr>
            <a:xfrm>
              <a:off x="7776971" y="2670605"/>
              <a:ext cx="296646" cy="275006"/>
            </a:xfrm>
            <a:custGeom>
              <a:avLst/>
              <a:gdLst/>
              <a:ahLst/>
              <a:cxnLst/>
              <a:rect l="l" t="t" r="r" b="b"/>
              <a:pathLst>
                <a:path w="5497" h="5096" extrusionOk="0">
                  <a:moveTo>
                    <a:pt x="233" y="0"/>
                  </a:moveTo>
                  <a:lnTo>
                    <a:pt x="0" y="39"/>
                  </a:lnTo>
                  <a:cubicBezTo>
                    <a:pt x="492" y="427"/>
                    <a:pt x="970" y="841"/>
                    <a:pt x="1449" y="1255"/>
                  </a:cubicBezTo>
                  <a:lnTo>
                    <a:pt x="1630" y="1410"/>
                  </a:lnTo>
                  <a:cubicBezTo>
                    <a:pt x="2328" y="2018"/>
                    <a:pt x="3001" y="2651"/>
                    <a:pt x="3673" y="3298"/>
                  </a:cubicBezTo>
                  <a:lnTo>
                    <a:pt x="3828" y="3453"/>
                  </a:lnTo>
                  <a:cubicBezTo>
                    <a:pt x="3958" y="3569"/>
                    <a:pt x="4087" y="3699"/>
                    <a:pt x="4203" y="3815"/>
                  </a:cubicBezTo>
                  <a:cubicBezTo>
                    <a:pt x="4630" y="4242"/>
                    <a:pt x="5057" y="4682"/>
                    <a:pt x="5497" y="5095"/>
                  </a:cubicBezTo>
                  <a:cubicBezTo>
                    <a:pt x="5419" y="4889"/>
                    <a:pt x="5341" y="4695"/>
                    <a:pt x="5238" y="4488"/>
                  </a:cubicBezTo>
                  <a:cubicBezTo>
                    <a:pt x="4863" y="4113"/>
                    <a:pt x="4488" y="3738"/>
                    <a:pt x="4113" y="3375"/>
                  </a:cubicBezTo>
                  <a:lnTo>
                    <a:pt x="3984" y="3259"/>
                  </a:lnTo>
                  <a:lnTo>
                    <a:pt x="3815" y="3091"/>
                  </a:lnTo>
                  <a:cubicBezTo>
                    <a:pt x="3156" y="2457"/>
                    <a:pt x="2458" y="1837"/>
                    <a:pt x="1759" y="1242"/>
                  </a:cubicBezTo>
                  <a:lnTo>
                    <a:pt x="1578" y="1087"/>
                  </a:lnTo>
                  <a:cubicBezTo>
                    <a:pt x="1139" y="724"/>
                    <a:pt x="686" y="349"/>
                    <a:pt x="233"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31"/>
            <p:cNvSpPr/>
            <p:nvPr/>
          </p:nvSpPr>
          <p:spPr>
            <a:xfrm>
              <a:off x="7423822" y="2699908"/>
              <a:ext cx="166158" cy="189147"/>
            </a:xfrm>
            <a:custGeom>
              <a:avLst/>
              <a:gdLst/>
              <a:ahLst/>
              <a:cxnLst/>
              <a:rect l="l" t="t" r="r" b="b"/>
              <a:pathLst>
                <a:path w="3079" h="3505" extrusionOk="0">
                  <a:moveTo>
                    <a:pt x="3079" y="0"/>
                  </a:moveTo>
                  <a:lnTo>
                    <a:pt x="2781" y="52"/>
                  </a:lnTo>
                  <a:cubicBezTo>
                    <a:pt x="2393" y="492"/>
                    <a:pt x="2005" y="931"/>
                    <a:pt x="1630" y="1371"/>
                  </a:cubicBezTo>
                  <a:lnTo>
                    <a:pt x="1514" y="1500"/>
                  </a:lnTo>
                  <a:cubicBezTo>
                    <a:pt x="1139" y="1953"/>
                    <a:pt x="751" y="2393"/>
                    <a:pt x="363" y="2845"/>
                  </a:cubicBezTo>
                  <a:cubicBezTo>
                    <a:pt x="260" y="2962"/>
                    <a:pt x="169" y="3078"/>
                    <a:pt x="66" y="3182"/>
                  </a:cubicBezTo>
                  <a:cubicBezTo>
                    <a:pt x="40" y="3298"/>
                    <a:pt x="14" y="3401"/>
                    <a:pt x="1" y="3505"/>
                  </a:cubicBezTo>
                  <a:lnTo>
                    <a:pt x="596" y="2832"/>
                  </a:lnTo>
                  <a:cubicBezTo>
                    <a:pt x="945" y="2432"/>
                    <a:pt x="1281" y="2044"/>
                    <a:pt x="1630" y="1656"/>
                  </a:cubicBezTo>
                  <a:cubicBezTo>
                    <a:pt x="1669" y="1604"/>
                    <a:pt x="1708" y="1565"/>
                    <a:pt x="1747" y="1526"/>
                  </a:cubicBezTo>
                  <a:cubicBezTo>
                    <a:pt x="2199" y="1022"/>
                    <a:pt x="2639" y="505"/>
                    <a:pt x="307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31"/>
            <p:cNvSpPr/>
            <p:nvPr/>
          </p:nvSpPr>
          <p:spPr>
            <a:xfrm>
              <a:off x="7384049" y="2674761"/>
              <a:ext cx="376946" cy="421575"/>
            </a:xfrm>
            <a:custGeom>
              <a:avLst/>
              <a:gdLst/>
              <a:ahLst/>
              <a:cxnLst/>
              <a:rect l="l" t="t" r="r" b="b"/>
              <a:pathLst>
                <a:path w="6985" h="7812" extrusionOk="0">
                  <a:moveTo>
                    <a:pt x="6984" y="1"/>
                  </a:moveTo>
                  <a:lnTo>
                    <a:pt x="6635" y="53"/>
                  </a:lnTo>
                  <a:cubicBezTo>
                    <a:pt x="6350" y="324"/>
                    <a:pt x="6079" y="609"/>
                    <a:pt x="5807" y="906"/>
                  </a:cubicBezTo>
                  <a:cubicBezTo>
                    <a:pt x="5768" y="945"/>
                    <a:pt x="5730" y="984"/>
                    <a:pt x="5704" y="1022"/>
                  </a:cubicBezTo>
                  <a:cubicBezTo>
                    <a:pt x="4980" y="1798"/>
                    <a:pt x="4294" y="2600"/>
                    <a:pt x="3609" y="3402"/>
                  </a:cubicBezTo>
                  <a:cubicBezTo>
                    <a:pt x="3557" y="3454"/>
                    <a:pt x="3518" y="3505"/>
                    <a:pt x="3467" y="3557"/>
                  </a:cubicBezTo>
                  <a:lnTo>
                    <a:pt x="2975" y="4139"/>
                  </a:lnTo>
                  <a:cubicBezTo>
                    <a:pt x="2458" y="4721"/>
                    <a:pt x="1941" y="5303"/>
                    <a:pt x="1410" y="5885"/>
                  </a:cubicBezTo>
                  <a:lnTo>
                    <a:pt x="1268" y="6053"/>
                  </a:lnTo>
                  <a:cubicBezTo>
                    <a:pt x="867" y="6506"/>
                    <a:pt x="466" y="6945"/>
                    <a:pt x="78" y="7398"/>
                  </a:cubicBezTo>
                  <a:cubicBezTo>
                    <a:pt x="53" y="7501"/>
                    <a:pt x="40" y="7592"/>
                    <a:pt x="27" y="7682"/>
                  </a:cubicBezTo>
                  <a:cubicBezTo>
                    <a:pt x="14" y="7721"/>
                    <a:pt x="1" y="7773"/>
                    <a:pt x="1" y="7812"/>
                  </a:cubicBezTo>
                  <a:lnTo>
                    <a:pt x="65" y="7747"/>
                  </a:lnTo>
                  <a:lnTo>
                    <a:pt x="247" y="7540"/>
                  </a:lnTo>
                  <a:lnTo>
                    <a:pt x="1397" y="6234"/>
                  </a:lnTo>
                  <a:cubicBezTo>
                    <a:pt x="1436" y="6169"/>
                    <a:pt x="1488" y="6118"/>
                    <a:pt x="1527" y="6066"/>
                  </a:cubicBezTo>
                  <a:cubicBezTo>
                    <a:pt x="2070" y="5445"/>
                    <a:pt x="2613" y="4824"/>
                    <a:pt x="3156" y="4217"/>
                  </a:cubicBezTo>
                  <a:lnTo>
                    <a:pt x="3596" y="3725"/>
                  </a:lnTo>
                  <a:cubicBezTo>
                    <a:pt x="3635" y="3674"/>
                    <a:pt x="3686" y="3622"/>
                    <a:pt x="3725" y="3570"/>
                  </a:cubicBezTo>
                  <a:cubicBezTo>
                    <a:pt x="4424" y="2768"/>
                    <a:pt x="5122" y="1966"/>
                    <a:pt x="5846" y="1191"/>
                  </a:cubicBezTo>
                  <a:cubicBezTo>
                    <a:pt x="5885" y="1152"/>
                    <a:pt x="5924" y="1113"/>
                    <a:pt x="5950" y="1074"/>
                  </a:cubicBezTo>
                  <a:cubicBezTo>
                    <a:pt x="6299" y="712"/>
                    <a:pt x="6635" y="350"/>
                    <a:pt x="698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31"/>
            <p:cNvSpPr/>
            <p:nvPr/>
          </p:nvSpPr>
          <p:spPr>
            <a:xfrm>
              <a:off x="7484587" y="2694296"/>
              <a:ext cx="418067" cy="551414"/>
            </a:xfrm>
            <a:custGeom>
              <a:avLst/>
              <a:gdLst/>
              <a:ahLst/>
              <a:cxnLst/>
              <a:rect l="l" t="t" r="r" b="b"/>
              <a:pathLst>
                <a:path w="7747" h="10218" extrusionOk="0">
                  <a:moveTo>
                    <a:pt x="7552" y="1"/>
                  </a:moveTo>
                  <a:cubicBezTo>
                    <a:pt x="7358" y="221"/>
                    <a:pt x="7177" y="441"/>
                    <a:pt x="6996" y="673"/>
                  </a:cubicBezTo>
                  <a:cubicBezTo>
                    <a:pt x="6957" y="725"/>
                    <a:pt x="6906" y="777"/>
                    <a:pt x="6867" y="829"/>
                  </a:cubicBezTo>
                  <a:cubicBezTo>
                    <a:pt x="6660" y="1087"/>
                    <a:pt x="6453" y="1346"/>
                    <a:pt x="6246" y="1604"/>
                  </a:cubicBezTo>
                  <a:cubicBezTo>
                    <a:pt x="6039" y="1876"/>
                    <a:pt x="5832" y="2148"/>
                    <a:pt x="5638" y="2419"/>
                  </a:cubicBezTo>
                  <a:lnTo>
                    <a:pt x="5509" y="2574"/>
                  </a:lnTo>
                  <a:cubicBezTo>
                    <a:pt x="4837" y="3493"/>
                    <a:pt x="4177" y="4411"/>
                    <a:pt x="3530" y="5329"/>
                  </a:cubicBezTo>
                  <a:cubicBezTo>
                    <a:pt x="3492" y="5368"/>
                    <a:pt x="3466" y="5419"/>
                    <a:pt x="3427" y="5458"/>
                  </a:cubicBezTo>
                  <a:lnTo>
                    <a:pt x="3401" y="5510"/>
                  </a:lnTo>
                  <a:cubicBezTo>
                    <a:pt x="2729" y="6428"/>
                    <a:pt x="2056" y="7346"/>
                    <a:pt x="1384" y="8277"/>
                  </a:cubicBezTo>
                  <a:cubicBezTo>
                    <a:pt x="1345" y="8329"/>
                    <a:pt x="1306" y="8394"/>
                    <a:pt x="1267" y="8446"/>
                  </a:cubicBezTo>
                  <a:cubicBezTo>
                    <a:pt x="841" y="9040"/>
                    <a:pt x="414" y="9622"/>
                    <a:pt x="0" y="10217"/>
                  </a:cubicBezTo>
                  <a:cubicBezTo>
                    <a:pt x="116" y="10165"/>
                    <a:pt x="233" y="10114"/>
                    <a:pt x="349" y="10062"/>
                  </a:cubicBezTo>
                  <a:cubicBezTo>
                    <a:pt x="685" y="9571"/>
                    <a:pt x="1047" y="9105"/>
                    <a:pt x="1397" y="8614"/>
                  </a:cubicBezTo>
                  <a:cubicBezTo>
                    <a:pt x="1435" y="8562"/>
                    <a:pt x="1474" y="8497"/>
                    <a:pt x="1513" y="8446"/>
                  </a:cubicBezTo>
                  <a:cubicBezTo>
                    <a:pt x="2198" y="7527"/>
                    <a:pt x="2871" y="6609"/>
                    <a:pt x="3543" y="5691"/>
                  </a:cubicBezTo>
                  <a:lnTo>
                    <a:pt x="3569" y="5639"/>
                  </a:lnTo>
                  <a:lnTo>
                    <a:pt x="3673" y="5510"/>
                  </a:lnTo>
                  <a:cubicBezTo>
                    <a:pt x="4332" y="4579"/>
                    <a:pt x="4992" y="3661"/>
                    <a:pt x="5664" y="2755"/>
                  </a:cubicBezTo>
                  <a:cubicBezTo>
                    <a:pt x="5703" y="2704"/>
                    <a:pt x="5742" y="2652"/>
                    <a:pt x="5794" y="2600"/>
                  </a:cubicBezTo>
                  <a:cubicBezTo>
                    <a:pt x="6026" y="2277"/>
                    <a:pt x="6272" y="1954"/>
                    <a:pt x="6518" y="1643"/>
                  </a:cubicBezTo>
                  <a:cubicBezTo>
                    <a:pt x="6686" y="1411"/>
                    <a:pt x="6867" y="1191"/>
                    <a:pt x="7035" y="971"/>
                  </a:cubicBezTo>
                  <a:lnTo>
                    <a:pt x="7177" y="803"/>
                  </a:lnTo>
                  <a:cubicBezTo>
                    <a:pt x="7358" y="570"/>
                    <a:pt x="7552" y="350"/>
                    <a:pt x="7746" y="117"/>
                  </a:cubicBezTo>
                  <a:cubicBezTo>
                    <a:pt x="7682" y="79"/>
                    <a:pt x="7617" y="27"/>
                    <a:pt x="755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31"/>
            <p:cNvSpPr/>
            <p:nvPr/>
          </p:nvSpPr>
          <p:spPr>
            <a:xfrm>
              <a:off x="7735094" y="2810861"/>
              <a:ext cx="275707" cy="383907"/>
            </a:xfrm>
            <a:custGeom>
              <a:avLst/>
              <a:gdLst/>
              <a:ahLst/>
              <a:cxnLst/>
              <a:rect l="l" t="t" r="r" b="b"/>
              <a:pathLst>
                <a:path w="5109" h="7114" extrusionOk="0">
                  <a:moveTo>
                    <a:pt x="4979" y="1"/>
                  </a:moveTo>
                  <a:lnTo>
                    <a:pt x="4656" y="427"/>
                  </a:lnTo>
                  <a:lnTo>
                    <a:pt x="4591" y="492"/>
                  </a:lnTo>
                  <a:lnTo>
                    <a:pt x="4449" y="699"/>
                  </a:lnTo>
                  <a:cubicBezTo>
                    <a:pt x="3958" y="1345"/>
                    <a:pt x="3479" y="1992"/>
                    <a:pt x="3014" y="2639"/>
                  </a:cubicBezTo>
                  <a:cubicBezTo>
                    <a:pt x="2962" y="2690"/>
                    <a:pt x="2923" y="2755"/>
                    <a:pt x="2884" y="2820"/>
                  </a:cubicBezTo>
                  <a:cubicBezTo>
                    <a:pt x="2639" y="3169"/>
                    <a:pt x="2393" y="3505"/>
                    <a:pt x="2160" y="3854"/>
                  </a:cubicBezTo>
                  <a:cubicBezTo>
                    <a:pt x="1721" y="4462"/>
                    <a:pt x="1307" y="5096"/>
                    <a:pt x="893" y="5717"/>
                  </a:cubicBezTo>
                  <a:cubicBezTo>
                    <a:pt x="854" y="5781"/>
                    <a:pt x="815" y="5833"/>
                    <a:pt x="776" y="5898"/>
                  </a:cubicBezTo>
                  <a:cubicBezTo>
                    <a:pt x="518" y="6286"/>
                    <a:pt x="259" y="6686"/>
                    <a:pt x="1" y="7087"/>
                  </a:cubicBezTo>
                  <a:lnTo>
                    <a:pt x="272" y="7113"/>
                  </a:lnTo>
                  <a:cubicBezTo>
                    <a:pt x="492" y="6764"/>
                    <a:pt x="712" y="6428"/>
                    <a:pt x="932" y="6079"/>
                  </a:cubicBezTo>
                  <a:lnTo>
                    <a:pt x="1035" y="5910"/>
                  </a:lnTo>
                  <a:cubicBezTo>
                    <a:pt x="1449" y="5277"/>
                    <a:pt x="1876" y="4656"/>
                    <a:pt x="2302" y="4035"/>
                  </a:cubicBezTo>
                  <a:cubicBezTo>
                    <a:pt x="2548" y="3686"/>
                    <a:pt x="2794" y="3350"/>
                    <a:pt x="3027" y="3001"/>
                  </a:cubicBezTo>
                  <a:cubicBezTo>
                    <a:pt x="3078" y="2936"/>
                    <a:pt x="3117" y="2871"/>
                    <a:pt x="3169" y="2807"/>
                  </a:cubicBezTo>
                  <a:cubicBezTo>
                    <a:pt x="3647" y="2147"/>
                    <a:pt x="4126" y="1501"/>
                    <a:pt x="4604" y="854"/>
                  </a:cubicBezTo>
                  <a:cubicBezTo>
                    <a:pt x="4656" y="789"/>
                    <a:pt x="4708" y="738"/>
                    <a:pt x="4747" y="673"/>
                  </a:cubicBezTo>
                  <a:lnTo>
                    <a:pt x="4760" y="660"/>
                  </a:lnTo>
                  <a:cubicBezTo>
                    <a:pt x="4876" y="505"/>
                    <a:pt x="4992" y="363"/>
                    <a:pt x="5109" y="207"/>
                  </a:cubicBezTo>
                  <a:lnTo>
                    <a:pt x="4979"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31"/>
            <p:cNvSpPr/>
            <p:nvPr/>
          </p:nvSpPr>
          <p:spPr>
            <a:xfrm>
              <a:off x="7932607" y="2951818"/>
              <a:ext cx="149375" cy="240846"/>
            </a:xfrm>
            <a:custGeom>
              <a:avLst/>
              <a:gdLst/>
              <a:ahLst/>
              <a:cxnLst/>
              <a:rect l="l" t="t" r="r" b="b"/>
              <a:pathLst>
                <a:path w="2768" h="4463" extrusionOk="0">
                  <a:moveTo>
                    <a:pt x="2664" y="1"/>
                  </a:moveTo>
                  <a:cubicBezTo>
                    <a:pt x="2186" y="725"/>
                    <a:pt x="1733" y="1475"/>
                    <a:pt x="1294" y="2225"/>
                  </a:cubicBezTo>
                  <a:lnTo>
                    <a:pt x="1255" y="2303"/>
                  </a:lnTo>
                  <a:lnTo>
                    <a:pt x="1164" y="2445"/>
                  </a:lnTo>
                  <a:cubicBezTo>
                    <a:pt x="776" y="3117"/>
                    <a:pt x="388" y="3790"/>
                    <a:pt x="0" y="4462"/>
                  </a:cubicBezTo>
                  <a:lnTo>
                    <a:pt x="272" y="4437"/>
                  </a:lnTo>
                  <a:cubicBezTo>
                    <a:pt x="621" y="3829"/>
                    <a:pt x="970" y="3221"/>
                    <a:pt x="1319" y="2613"/>
                  </a:cubicBezTo>
                  <a:lnTo>
                    <a:pt x="1397" y="2484"/>
                  </a:lnTo>
                  <a:lnTo>
                    <a:pt x="1462" y="2393"/>
                  </a:lnTo>
                  <a:cubicBezTo>
                    <a:pt x="1875" y="1669"/>
                    <a:pt x="2315" y="958"/>
                    <a:pt x="2768" y="247"/>
                  </a:cubicBezTo>
                  <a:cubicBezTo>
                    <a:pt x="2729" y="169"/>
                    <a:pt x="2690" y="91"/>
                    <a:pt x="2664"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31"/>
            <p:cNvSpPr/>
            <p:nvPr/>
          </p:nvSpPr>
          <p:spPr>
            <a:xfrm>
              <a:off x="7459439" y="2503097"/>
              <a:ext cx="370632" cy="227462"/>
            </a:xfrm>
            <a:custGeom>
              <a:avLst/>
              <a:gdLst/>
              <a:ahLst/>
              <a:cxnLst/>
              <a:rect l="l" t="t" r="r" b="b"/>
              <a:pathLst>
                <a:path w="6868" h="4215" extrusionOk="0">
                  <a:moveTo>
                    <a:pt x="440" y="1"/>
                  </a:moveTo>
                  <a:cubicBezTo>
                    <a:pt x="311" y="867"/>
                    <a:pt x="0" y="4009"/>
                    <a:pt x="0" y="4009"/>
                  </a:cubicBezTo>
                  <a:cubicBezTo>
                    <a:pt x="347" y="4155"/>
                    <a:pt x="794" y="4214"/>
                    <a:pt x="1293" y="4214"/>
                  </a:cubicBezTo>
                  <a:cubicBezTo>
                    <a:pt x="3547" y="4214"/>
                    <a:pt x="6867" y="3001"/>
                    <a:pt x="6867" y="3001"/>
                  </a:cubicBezTo>
                  <a:cubicBezTo>
                    <a:pt x="6790" y="2548"/>
                    <a:pt x="6738" y="2108"/>
                    <a:pt x="6712" y="1656"/>
                  </a:cubicBezTo>
                  <a:cubicBezTo>
                    <a:pt x="6673" y="1255"/>
                    <a:pt x="6686" y="854"/>
                    <a:pt x="6751" y="453"/>
                  </a:cubicBezTo>
                  <a:lnTo>
                    <a:pt x="6751" y="453"/>
                  </a:lnTo>
                  <a:cubicBezTo>
                    <a:pt x="6582" y="484"/>
                    <a:pt x="6336" y="497"/>
                    <a:pt x="6038" y="497"/>
                  </a:cubicBezTo>
                  <a:cubicBezTo>
                    <a:pt x="4214" y="497"/>
                    <a:pt x="440" y="1"/>
                    <a:pt x="440" y="1"/>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31"/>
            <p:cNvSpPr/>
            <p:nvPr/>
          </p:nvSpPr>
          <p:spPr>
            <a:xfrm>
              <a:off x="7459439" y="2503097"/>
              <a:ext cx="364318" cy="216400"/>
            </a:xfrm>
            <a:custGeom>
              <a:avLst/>
              <a:gdLst/>
              <a:ahLst/>
              <a:cxnLst/>
              <a:rect l="l" t="t" r="r" b="b"/>
              <a:pathLst>
                <a:path w="6751" h="4010" extrusionOk="0">
                  <a:moveTo>
                    <a:pt x="440" y="1"/>
                  </a:moveTo>
                  <a:cubicBezTo>
                    <a:pt x="311" y="867"/>
                    <a:pt x="0" y="4009"/>
                    <a:pt x="0" y="4009"/>
                  </a:cubicBezTo>
                  <a:cubicBezTo>
                    <a:pt x="2419" y="3932"/>
                    <a:pt x="4772" y="3117"/>
                    <a:pt x="6712" y="1656"/>
                  </a:cubicBezTo>
                  <a:cubicBezTo>
                    <a:pt x="6673" y="1255"/>
                    <a:pt x="6686" y="854"/>
                    <a:pt x="6751" y="453"/>
                  </a:cubicBezTo>
                  <a:lnTo>
                    <a:pt x="6751" y="453"/>
                  </a:lnTo>
                  <a:cubicBezTo>
                    <a:pt x="6582" y="484"/>
                    <a:pt x="6336" y="497"/>
                    <a:pt x="6038" y="497"/>
                  </a:cubicBezTo>
                  <a:cubicBezTo>
                    <a:pt x="4214" y="497"/>
                    <a:pt x="440" y="1"/>
                    <a:pt x="440" y="1"/>
                  </a:cubicBezTo>
                  <a:close/>
                </a:path>
              </a:pathLst>
            </a:custGeom>
            <a:solidFill>
              <a:srgbClr val="2D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31"/>
            <p:cNvSpPr/>
            <p:nvPr/>
          </p:nvSpPr>
          <p:spPr>
            <a:xfrm>
              <a:off x="7682747" y="2046065"/>
              <a:ext cx="302258" cy="195407"/>
            </a:xfrm>
            <a:custGeom>
              <a:avLst/>
              <a:gdLst/>
              <a:ahLst/>
              <a:cxnLst/>
              <a:rect l="l" t="t" r="r" b="b"/>
              <a:pathLst>
                <a:path w="5601" h="3621" extrusionOk="0">
                  <a:moveTo>
                    <a:pt x="1077" y="0"/>
                  </a:moveTo>
                  <a:cubicBezTo>
                    <a:pt x="800" y="0"/>
                    <a:pt x="513" y="113"/>
                    <a:pt x="324" y="309"/>
                  </a:cubicBezTo>
                  <a:cubicBezTo>
                    <a:pt x="1" y="659"/>
                    <a:pt x="169" y="917"/>
                    <a:pt x="169" y="1396"/>
                  </a:cubicBezTo>
                  <a:cubicBezTo>
                    <a:pt x="169" y="1823"/>
                    <a:pt x="182" y="2301"/>
                    <a:pt x="492" y="2598"/>
                  </a:cubicBezTo>
                  <a:cubicBezTo>
                    <a:pt x="694" y="2781"/>
                    <a:pt x="973" y="2835"/>
                    <a:pt x="1257" y="2835"/>
                  </a:cubicBezTo>
                  <a:cubicBezTo>
                    <a:pt x="1356" y="2835"/>
                    <a:pt x="1456" y="2828"/>
                    <a:pt x="1553" y="2818"/>
                  </a:cubicBezTo>
                  <a:lnTo>
                    <a:pt x="1553" y="2818"/>
                  </a:lnTo>
                  <a:cubicBezTo>
                    <a:pt x="1501" y="3193"/>
                    <a:pt x="1863" y="3581"/>
                    <a:pt x="2238" y="3620"/>
                  </a:cubicBezTo>
                  <a:cubicBezTo>
                    <a:pt x="2248" y="3620"/>
                    <a:pt x="2257" y="3621"/>
                    <a:pt x="2267" y="3621"/>
                  </a:cubicBezTo>
                  <a:cubicBezTo>
                    <a:pt x="2656" y="3621"/>
                    <a:pt x="3003" y="3365"/>
                    <a:pt x="3104" y="2999"/>
                  </a:cubicBezTo>
                  <a:cubicBezTo>
                    <a:pt x="3247" y="3219"/>
                    <a:pt x="3505" y="3348"/>
                    <a:pt x="3764" y="3348"/>
                  </a:cubicBezTo>
                  <a:cubicBezTo>
                    <a:pt x="4010" y="3348"/>
                    <a:pt x="4229" y="3219"/>
                    <a:pt x="4346" y="3012"/>
                  </a:cubicBezTo>
                  <a:cubicBezTo>
                    <a:pt x="4669" y="2999"/>
                    <a:pt x="4979" y="2883"/>
                    <a:pt x="5251" y="2689"/>
                  </a:cubicBezTo>
                  <a:cubicBezTo>
                    <a:pt x="5484" y="2508"/>
                    <a:pt x="5600" y="2198"/>
                    <a:pt x="5548" y="1900"/>
                  </a:cubicBezTo>
                  <a:cubicBezTo>
                    <a:pt x="5448" y="1586"/>
                    <a:pt x="5165" y="1382"/>
                    <a:pt x="4853" y="1382"/>
                  </a:cubicBezTo>
                  <a:cubicBezTo>
                    <a:pt x="4843" y="1382"/>
                    <a:pt x="4834" y="1382"/>
                    <a:pt x="4824" y="1383"/>
                  </a:cubicBezTo>
                  <a:cubicBezTo>
                    <a:pt x="4488" y="1422"/>
                    <a:pt x="4217" y="1641"/>
                    <a:pt x="4113" y="1965"/>
                  </a:cubicBezTo>
                  <a:cubicBezTo>
                    <a:pt x="4023" y="1771"/>
                    <a:pt x="3829" y="1654"/>
                    <a:pt x="3622" y="1641"/>
                  </a:cubicBezTo>
                  <a:cubicBezTo>
                    <a:pt x="3428" y="1641"/>
                    <a:pt x="3260" y="1745"/>
                    <a:pt x="3169" y="1926"/>
                  </a:cubicBezTo>
                  <a:cubicBezTo>
                    <a:pt x="3023" y="1624"/>
                    <a:pt x="2710" y="1440"/>
                    <a:pt x="2385" y="1440"/>
                  </a:cubicBezTo>
                  <a:cubicBezTo>
                    <a:pt x="2306" y="1440"/>
                    <a:pt x="2226" y="1451"/>
                    <a:pt x="2147" y="1473"/>
                  </a:cubicBezTo>
                  <a:cubicBezTo>
                    <a:pt x="2173" y="1266"/>
                    <a:pt x="2134" y="1047"/>
                    <a:pt x="2044" y="840"/>
                  </a:cubicBezTo>
                  <a:cubicBezTo>
                    <a:pt x="1966" y="594"/>
                    <a:pt x="1824" y="361"/>
                    <a:pt x="1617" y="180"/>
                  </a:cubicBezTo>
                  <a:cubicBezTo>
                    <a:pt x="1467" y="57"/>
                    <a:pt x="1274" y="0"/>
                    <a:pt x="1077"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31"/>
            <p:cNvSpPr/>
            <p:nvPr/>
          </p:nvSpPr>
          <p:spPr>
            <a:xfrm>
              <a:off x="7538984" y="2103916"/>
              <a:ext cx="161949" cy="321793"/>
            </a:xfrm>
            <a:custGeom>
              <a:avLst/>
              <a:gdLst/>
              <a:ahLst/>
              <a:cxnLst/>
              <a:rect l="l" t="t" r="r" b="b"/>
              <a:pathLst>
                <a:path w="3001" h="5963" extrusionOk="0">
                  <a:moveTo>
                    <a:pt x="2975" y="0"/>
                  </a:moveTo>
                  <a:lnTo>
                    <a:pt x="1035" y="608"/>
                  </a:lnTo>
                  <a:lnTo>
                    <a:pt x="932" y="1164"/>
                  </a:lnTo>
                  <a:lnTo>
                    <a:pt x="777" y="1953"/>
                  </a:lnTo>
                  <a:lnTo>
                    <a:pt x="39" y="4126"/>
                  </a:lnTo>
                  <a:cubicBezTo>
                    <a:pt x="1" y="5173"/>
                    <a:pt x="712" y="5962"/>
                    <a:pt x="1035" y="5962"/>
                  </a:cubicBezTo>
                  <a:cubicBezTo>
                    <a:pt x="1037" y="5962"/>
                    <a:pt x="1039" y="5962"/>
                    <a:pt x="1040" y="5962"/>
                  </a:cubicBezTo>
                  <a:cubicBezTo>
                    <a:pt x="1842" y="5962"/>
                    <a:pt x="3001" y="2820"/>
                    <a:pt x="3001" y="2820"/>
                  </a:cubicBezTo>
                  <a:cubicBezTo>
                    <a:pt x="2807" y="2044"/>
                    <a:pt x="2923" y="1009"/>
                    <a:pt x="2975"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31"/>
            <p:cNvSpPr/>
            <p:nvPr/>
          </p:nvSpPr>
          <p:spPr>
            <a:xfrm>
              <a:off x="7566884" y="2136025"/>
              <a:ext cx="110898" cy="115485"/>
            </a:xfrm>
            <a:custGeom>
              <a:avLst/>
              <a:gdLst/>
              <a:ahLst/>
              <a:cxnLst/>
              <a:rect l="l" t="t" r="r" b="b"/>
              <a:pathLst>
                <a:path w="2055" h="2140" extrusionOk="0">
                  <a:moveTo>
                    <a:pt x="1941" y="0"/>
                  </a:moveTo>
                  <a:lnTo>
                    <a:pt x="402" y="569"/>
                  </a:lnTo>
                  <a:lnTo>
                    <a:pt x="1" y="2082"/>
                  </a:lnTo>
                  <a:cubicBezTo>
                    <a:pt x="102" y="2121"/>
                    <a:pt x="210" y="2139"/>
                    <a:pt x="321" y="2139"/>
                  </a:cubicBezTo>
                  <a:cubicBezTo>
                    <a:pt x="1106" y="2139"/>
                    <a:pt x="2054" y="1224"/>
                    <a:pt x="1941" y="0"/>
                  </a:cubicBezTo>
                  <a:close/>
                </a:path>
              </a:pathLst>
            </a:custGeom>
            <a:solidFill>
              <a:srgbClr val="2D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31"/>
            <p:cNvSpPr/>
            <p:nvPr/>
          </p:nvSpPr>
          <p:spPr>
            <a:xfrm>
              <a:off x="7522254" y="1968032"/>
              <a:ext cx="201991" cy="234154"/>
            </a:xfrm>
            <a:custGeom>
              <a:avLst/>
              <a:gdLst/>
              <a:ahLst/>
              <a:cxnLst/>
              <a:rect l="l" t="t" r="r" b="b"/>
              <a:pathLst>
                <a:path w="3743" h="4339" extrusionOk="0">
                  <a:moveTo>
                    <a:pt x="1908" y="0"/>
                  </a:moveTo>
                  <a:cubicBezTo>
                    <a:pt x="1042" y="0"/>
                    <a:pt x="233" y="592"/>
                    <a:pt x="233" y="592"/>
                  </a:cubicBezTo>
                  <a:cubicBezTo>
                    <a:pt x="0" y="941"/>
                    <a:pt x="168" y="1225"/>
                    <a:pt x="78" y="2092"/>
                  </a:cubicBezTo>
                  <a:lnTo>
                    <a:pt x="78" y="2130"/>
                  </a:lnTo>
                  <a:cubicBezTo>
                    <a:pt x="65" y="2221"/>
                    <a:pt x="52" y="2299"/>
                    <a:pt x="52" y="2389"/>
                  </a:cubicBezTo>
                  <a:lnTo>
                    <a:pt x="52" y="2506"/>
                  </a:lnTo>
                  <a:cubicBezTo>
                    <a:pt x="26" y="2661"/>
                    <a:pt x="26" y="2803"/>
                    <a:pt x="26" y="2945"/>
                  </a:cubicBezTo>
                  <a:cubicBezTo>
                    <a:pt x="26" y="3928"/>
                    <a:pt x="427" y="4238"/>
                    <a:pt x="841" y="4316"/>
                  </a:cubicBezTo>
                  <a:cubicBezTo>
                    <a:pt x="920" y="4331"/>
                    <a:pt x="998" y="4338"/>
                    <a:pt x="1076" y="4338"/>
                  </a:cubicBezTo>
                  <a:cubicBezTo>
                    <a:pt x="2548" y="4338"/>
                    <a:pt x="3743" y="1786"/>
                    <a:pt x="3595" y="1380"/>
                  </a:cubicBezTo>
                  <a:cubicBezTo>
                    <a:pt x="3193" y="310"/>
                    <a:pt x="2536" y="0"/>
                    <a:pt x="1908"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31"/>
            <p:cNvSpPr/>
            <p:nvPr/>
          </p:nvSpPr>
          <p:spPr>
            <a:xfrm>
              <a:off x="7555767" y="2056481"/>
              <a:ext cx="17485" cy="39125"/>
            </a:xfrm>
            <a:custGeom>
              <a:avLst/>
              <a:gdLst/>
              <a:ahLst/>
              <a:cxnLst/>
              <a:rect l="l" t="t" r="r" b="b"/>
              <a:pathLst>
                <a:path w="324" h="725" fill="none" extrusionOk="0">
                  <a:moveTo>
                    <a:pt x="298" y="0"/>
                  </a:moveTo>
                  <a:lnTo>
                    <a:pt x="298" y="0"/>
                  </a:lnTo>
                  <a:cubicBezTo>
                    <a:pt x="310" y="129"/>
                    <a:pt x="285" y="259"/>
                    <a:pt x="246" y="388"/>
                  </a:cubicBezTo>
                  <a:cubicBezTo>
                    <a:pt x="181" y="491"/>
                    <a:pt x="104" y="569"/>
                    <a:pt x="0" y="621"/>
                  </a:cubicBezTo>
                  <a:cubicBezTo>
                    <a:pt x="91" y="698"/>
                    <a:pt x="207" y="724"/>
                    <a:pt x="323" y="711"/>
                  </a:cubicBezTo>
                </a:path>
              </a:pathLst>
            </a:custGeom>
            <a:noFill/>
            <a:ln w="4200" cap="rnd" cmpd="sng">
              <a:solidFill>
                <a:srgbClr val="2D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31"/>
            <p:cNvSpPr/>
            <p:nvPr/>
          </p:nvSpPr>
          <p:spPr>
            <a:xfrm>
              <a:off x="7593435" y="2056481"/>
              <a:ext cx="11926" cy="14678"/>
            </a:xfrm>
            <a:custGeom>
              <a:avLst/>
              <a:gdLst/>
              <a:ahLst/>
              <a:cxnLst/>
              <a:rect l="l" t="t" r="r" b="b"/>
              <a:pathLst>
                <a:path w="221" h="272" extrusionOk="0">
                  <a:moveTo>
                    <a:pt x="130" y="0"/>
                  </a:moveTo>
                  <a:cubicBezTo>
                    <a:pt x="65" y="0"/>
                    <a:pt x="13" y="52"/>
                    <a:pt x="13" y="129"/>
                  </a:cubicBezTo>
                  <a:cubicBezTo>
                    <a:pt x="0" y="194"/>
                    <a:pt x="52" y="259"/>
                    <a:pt x="117" y="272"/>
                  </a:cubicBezTo>
                  <a:cubicBezTo>
                    <a:pt x="169" y="272"/>
                    <a:pt x="220" y="220"/>
                    <a:pt x="220" y="142"/>
                  </a:cubicBezTo>
                  <a:cubicBezTo>
                    <a:pt x="220" y="65"/>
                    <a:pt x="181" y="0"/>
                    <a:pt x="130" y="0"/>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31"/>
            <p:cNvSpPr/>
            <p:nvPr/>
          </p:nvSpPr>
          <p:spPr>
            <a:xfrm>
              <a:off x="7542491" y="2054376"/>
              <a:ext cx="11926" cy="15380"/>
            </a:xfrm>
            <a:custGeom>
              <a:avLst/>
              <a:gdLst/>
              <a:ahLst/>
              <a:cxnLst/>
              <a:rect l="l" t="t" r="r" b="b"/>
              <a:pathLst>
                <a:path w="221" h="285" extrusionOk="0">
                  <a:moveTo>
                    <a:pt x="117" y="0"/>
                  </a:moveTo>
                  <a:cubicBezTo>
                    <a:pt x="65" y="0"/>
                    <a:pt x="13" y="65"/>
                    <a:pt x="13" y="143"/>
                  </a:cubicBezTo>
                  <a:cubicBezTo>
                    <a:pt x="0" y="220"/>
                    <a:pt x="52" y="272"/>
                    <a:pt x="104" y="285"/>
                  </a:cubicBezTo>
                  <a:cubicBezTo>
                    <a:pt x="168" y="285"/>
                    <a:pt x="220" y="220"/>
                    <a:pt x="220" y="143"/>
                  </a:cubicBezTo>
                  <a:cubicBezTo>
                    <a:pt x="220" y="78"/>
                    <a:pt x="181" y="13"/>
                    <a:pt x="117" y="0"/>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31"/>
            <p:cNvSpPr/>
            <p:nvPr/>
          </p:nvSpPr>
          <p:spPr>
            <a:xfrm>
              <a:off x="7546647" y="2110878"/>
              <a:ext cx="54505" cy="37776"/>
            </a:xfrm>
            <a:custGeom>
              <a:avLst/>
              <a:gdLst/>
              <a:ahLst/>
              <a:cxnLst/>
              <a:rect l="l" t="t" r="r" b="b"/>
              <a:pathLst>
                <a:path w="1010" h="700" extrusionOk="0">
                  <a:moveTo>
                    <a:pt x="1010" y="1"/>
                  </a:moveTo>
                  <a:lnTo>
                    <a:pt x="1010" y="1"/>
                  </a:lnTo>
                  <a:cubicBezTo>
                    <a:pt x="337" y="53"/>
                    <a:pt x="1" y="65"/>
                    <a:pt x="1" y="65"/>
                  </a:cubicBezTo>
                  <a:cubicBezTo>
                    <a:pt x="1" y="65"/>
                    <a:pt x="40" y="673"/>
                    <a:pt x="454" y="699"/>
                  </a:cubicBezTo>
                  <a:cubicBezTo>
                    <a:pt x="462" y="700"/>
                    <a:pt x="470" y="700"/>
                    <a:pt x="478" y="700"/>
                  </a:cubicBezTo>
                  <a:cubicBezTo>
                    <a:pt x="935" y="700"/>
                    <a:pt x="1010" y="1"/>
                    <a:pt x="1010" y="1"/>
                  </a:cubicBezTo>
                  <a:close/>
                </a:path>
              </a:pathLst>
            </a:custGeom>
            <a:solidFill>
              <a:srgbClr val="FFFE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31"/>
            <p:cNvSpPr/>
            <p:nvPr/>
          </p:nvSpPr>
          <p:spPr>
            <a:xfrm>
              <a:off x="7598292" y="2013902"/>
              <a:ext cx="25202" cy="25849"/>
            </a:xfrm>
            <a:custGeom>
              <a:avLst/>
              <a:gdLst/>
              <a:ahLst/>
              <a:cxnLst/>
              <a:rect l="l" t="t" r="r" b="b"/>
              <a:pathLst>
                <a:path w="467" h="479" fill="none" extrusionOk="0">
                  <a:moveTo>
                    <a:pt x="1" y="324"/>
                  </a:moveTo>
                  <a:cubicBezTo>
                    <a:pt x="272" y="0"/>
                    <a:pt x="466" y="479"/>
                    <a:pt x="415" y="388"/>
                  </a:cubicBezTo>
                </a:path>
              </a:pathLst>
            </a:custGeom>
            <a:noFill/>
            <a:ln w="4200"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31"/>
            <p:cNvSpPr/>
            <p:nvPr/>
          </p:nvSpPr>
          <p:spPr>
            <a:xfrm>
              <a:off x="7543193" y="2006185"/>
              <a:ext cx="25148" cy="25903"/>
            </a:xfrm>
            <a:custGeom>
              <a:avLst/>
              <a:gdLst/>
              <a:ahLst/>
              <a:cxnLst/>
              <a:rect l="l" t="t" r="r" b="b"/>
              <a:pathLst>
                <a:path w="466" h="480" fill="none" extrusionOk="0">
                  <a:moveTo>
                    <a:pt x="0" y="324"/>
                  </a:moveTo>
                  <a:cubicBezTo>
                    <a:pt x="259" y="1"/>
                    <a:pt x="466" y="479"/>
                    <a:pt x="414" y="376"/>
                  </a:cubicBezTo>
                </a:path>
              </a:pathLst>
            </a:custGeom>
            <a:noFill/>
            <a:ln w="4200"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31"/>
            <p:cNvSpPr/>
            <p:nvPr/>
          </p:nvSpPr>
          <p:spPr>
            <a:xfrm>
              <a:off x="7405689" y="2248381"/>
              <a:ext cx="474622" cy="442567"/>
            </a:xfrm>
            <a:custGeom>
              <a:avLst/>
              <a:gdLst/>
              <a:ahLst/>
              <a:cxnLst/>
              <a:rect l="l" t="t" r="r" b="b"/>
              <a:pathLst>
                <a:path w="8795" h="8201" extrusionOk="0">
                  <a:moveTo>
                    <a:pt x="3001" y="0"/>
                  </a:moveTo>
                  <a:cubicBezTo>
                    <a:pt x="3001" y="0"/>
                    <a:pt x="2690" y="143"/>
                    <a:pt x="2303" y="350"/>
                  </a:cubicBezTo>
                  <a:cubicBezTo>
                    <a:pt x="2109" y="453"/>
                    <a:pt x="2057" y="1061"/>
                    <a:pt x="1540" y="1772"/>
                  </a:cubicBezTo>
                  <a:cubicBezTo>
                    <a:pt x="1242" y="2199"/>
                    <a:pt x="608" y="2212"/>
                    <a:pt x="259" y="3608"/>
                  </a:cubicBezTo>
                  <a:cubicBezTo>
                    <a:pt x="1" y="4695"/>
                    <a:pt x="1177" y="5212"/>
                    <a:pt x="1177" y="5212"/>
                  </a:cubicBezTo>
                  <a:lnTo>
                    <a:pt x="272" y="7462"/>
                  </a:lnTo>
                  <a:cubicBezTo>
                    <a:pt x="272" y="7462"/>
                    <a:pt x="1182" y="8201"/>
                    <a:pt x="2447" y="8201"/>
                  </a:cubicBezTo>
                  <a:cubicBezTo>
                    <a:pt x="2813" y="8201"/>
                    <a:pt x="3209" y="8139"/>
                    <a:pt x="3622" y="7979"/>
                  </a:cubicBezTo>
                  <a:cubicBezTo>
                    <a:pt x="5362" y="7322"/>
                    <a:pt x="7205" y="5932"/>
                    <a:pt x="8548" y="5932"/>
                  </a:cubicBezTo>
                  <a:cubicBezTo>
                    <a:pt x="8632" y="5932"/>
                    <a:pt x="8714" y="5938"/>
                    <a:pt x="8794" y="5949"/>
                  </a:cubicBezTo>
                  <a:cubicBezTo>
                    <a:pt x="8794" y="5949"/>
                    <a:pt x="8174" y="5005"/>
                    <a:pt x="8174" y="4358"/>
                  </a:cubicBezTo>
                  <a:cubicBezTo>
                    <a:pt x="8174" y="4358"/>
                    <a:pt x="7466" y="4993"/>
                    <a:pt x="6658" y="4993"/>
                  </a:cubicBezTo>
                  <a:cubicBezTo>
                    <a:pt x="6565" y="4993"/>
                    <a:pt x="6471" y="4985"/>
                    <a:pt x="6376" y="4966"/>
                  </a:cubicBezTo>
                  <a:cubicBezTo>
                    <a:pt x="5471" y="4798"/>
                    <a:pt x="5406" y="3169"/>
                    <a:pt x="5458" y="2406"/>
                  </a:cubicBezTo>
                  <a:cubicBezTo>
                    <a:pt x="5523" y="1630"/>
                    <a:pt x="6376" y="181"/>
                    <a:pt x="6376" y="181"/>
                  </a:cubicBezTo>
                  <a:lnTo>
                    <a:pt x="5458" y="143"/>
                  </a:lnTo>
                  <a:lnTo>
                    <a:pt x="4734" y="1630"/>
                  </a:lnTo>
                  <a:cubicBezTo>
                    <a:pt x="4475" y="1669"/>
                    <a:pt x="4217" y="1746"/>
                    <a:pt x="3971" y="1863"/>
                  </a:cubicBezTo>
                  <a:cubicBezTo>
                    <a:pt x="3583" y="2044"/>
                    <a:pt x="3260" y="3039"/>
                    <a:pt x="3260" y="3039"/>
                  </a:cubicBezTo>
                  <a:cubicBezTo>
                    <a:pt x="3260" y="3039"/>
                    <a:pt x="3143" y="2225"/>
                    <a:pt x="3014" y="1992"/>
                  </a:cubicBezTo>
                  <a:cubicBezTo>
                    <a:pt x="2872" y="1785"/>
                    <a:pt x="2691" y="1604"/>
                    <a:pt x="2497" y="1449"/>
                  </a:cubicBezTo>
                  <a:lnTo>
                    <a:pt x="3001"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31"/>
            <p:cNvSpPr/>
            <p:nvPr/>
          </p:nvSpPr>
          <p:spPr>
            <a:xfrm>
              <a:off x="7937464" y="2059934"/>
              <a:ext cx="174523" cy="113111"/>
            </a:xfrm>
            <a:custGeom>
              <a:avLst/>
              <a:gdLst/>
              <a:ahLst/>
              <a:cxnLst/>
              <a:rect l="l" t="t" r="r" b="b"/>
              <a:pathLst>
                <a:path w="3234" h="2096" extrusionOk="0">
                  <a:moveTo>
                    <a:pt x="2587" y="1"/>
                  </a:moveTo>
                  <a:cubicBezTo>
                    <a:pt x="2186" y="363"/>
                    <a:pt x="1656" y="570"/>
                    <a:pt x="1178" y="854"/>
                  </a:cubicBezTo>
                  <a:cubicBezTo>
                    <a:pt x="712" y="1139"/>
                    <a:pt x="40" y="1553"/>
                    <a:pt x="1" y="2096"/>
                  </a:cubicBezTo>
                  <a:cubicBezTo>
                    <a:pt x="624" y="1695"/>
                    <a:pt x="1381" y="1601"/>
                    <a:pt x="1998" y="1601"/>
                  </a:cubicBezTo>
                  <a:cubicBezTo>
                    <a:pt x="2546" y="1601"/>
                    <a:pt x="2984" y="1676"/>
                    <a:pt x="3116" y="1676"/>
                  </a:cubicBezTo>
                  <a:cubicBezTo>
                    <a:pt x="3138" y="1676"/>
                    <a:pt x="3152" y="1674"/>
                    <a:pt x="3156" y="1669"/>
                  </a:cubicBezTo>
                  <a:cubicBezTo>
                    <a:pt x="3221" y="1617"/>
                    <a:pt x="3195" y="1527"/>
                    <a:pt x="3156" y="1449"/>
                  </a:cubicBezTo>
                  <a:lnTo>
                    <a:pt x="2885" y="1423"/>
                  </a:lnTo>
                  <a:cubicBezTo>
                    <a:pt x="2975" y="1359"/>
                    <a:pt x="3143" y="1281"/>
                    <a:pt x="3208" y="1190"/>
                  </a:cubicBezTo>
                  <a:cubicBezTo>
                    <a:pt x="3234" y="1152"/>
                    <a:pt x="3208" y="1100"/>
                    <a:pt x="3195" y="1048"/>
                  </a:cubicBezTo>
                  <a:cubicBezTo>
                    <a:pt x="3098" y="1102"/>
                    <a:pt x="2992" y="1129"/>
                    <a:pt x="2885" y="1129"/>
                  </a:cubicBezTo>
                  <a:cubicBezTo>
                    <a:pt x="2863" y="1129"/>
                    <a:pt x="2842" y="1128"/>
                    <a:pt x="2820" y="1126"/>
                  </a:cubicBezTo>
                  <a:cubicBezTo>
                    <a:pt x="2923" y="1022"/>
                    <a:pt x="2975" y="828"/>
                    <a:pt x="3079" y="725"/>
                  </a:cubicBezTo>
                  <a:cubicBezTo>
                    <a:pt x="2911" y="492"/>
                    <a:pt x="2742" y="246"/>
                    <a:pt x="2587" y="1"/>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31"/>
            <p:cNvSpPr/>
            <p:nvPr/>
          </p:nvSpPr>
          <p:spPr>
            <a:xfrm>
              <a:off x="7920735" y="2056373"/>
              <a:ext cx="108901" cy="148782"/>
            </a:xfrm>
            <a:custGeom>
              <a:avLst/>
              <a:gdLst/>
              <a:ahLst/>
              <a:cxnLst/>
              <a:rect l="l" t="t" r="r" b="b"/>
              <a:pathLst>
                <a:path w="2018" h="2757" extrusionOk="0">
                  <a:moveTo>
                    <a:pt x="776" y="0"/>
                  </a:moveTo>
                  <a:cubicBezTo>
                    <a:pt x="387" y="0"/>
                    <a:pt x="0" y="532"/>
                    <a:pt x="0" y="532"/>
                  </a:cubicBezTo>
                  <a:cubicBezTo>
                    <a:pt x="130" y="765"/>
                    <a:pt x="932" y="1373"/>
                    <a:pt x="932" y="1373"/>
                  </a:cubicBezTo>
                  <a:cubicBezTo>
                    <a:pt x="1009" y="1915"/>
                    <a:pt x="1472" y="2753"/>
                    <a:pt x="1462" y="2757"/>
                  </a:cubicBezTo>
                  <a:lnTo>
                    <a:pt x="1462" y="2757"/>
                  </a:lnTo>
                  <a:cubicBezTo>
                    <a:pt x="1759" y="2705"/>
                    <a:pt x="2018" y="2369"/>
                    <a:pt x="2018" y="2369"/>
                  </a:cubicBezTo>
                  <a:cubicBezTo>
                    <a:pt x="1720" y="2007"/>
                    <a:pt x="1397" y="1670"/>
                    <a:pt x="1048" y="1373"/>
                  </a:cubicBezTo>
                  <a:lnTo>
                    <a:pt x="815" y="2"/>
                  </a:lnTo>
                  <a:cubicBezTo>
                    <a:pt x="802" y="1"/>
                    <a:pt x="789" y="0"/>
                    <a:pt x="776" y="0"/>
                  </a:cubicBezTo>
                  <a:close/>
                  <a:moveTo>
                    <a:pt x="1462" y="2757"/>
                  </a:moveTo>
                  <a:cubicBezTo>
                    <a:pt x="1462" y="2757"/>
                    <a:pt x="1462" y="2757"/>
                    <a:pt x="1462" y="2757"/>
                  </a:cubicBezTo>
                  <a:cubicBezTo>
                    <a:pt x="1462" y="2757"/>
                    <a:pt x="1462" y="2757"/>
                    <a:pt x="1462" y="2757"/>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31"/>
            <p:cNvSpPr/>
            <p:nvPr/>
          </p:nvSpPr>
          <p:spPr>
            <a:xfrm>
              <a:off x="7473416" y="1899927"/>
              <a:ext cx="279862" cy="185909"/>
            </a:xfrm>
            <a:custGeom>
              <a:avLst/>
              <a:gdLst/>
              <a:ahLst/>
              <a:cxnLst/>
              <a:rect l="l" t="t" r="r" b="b"/>
              <a:pathLst>
                <a:path w="5186" h="3445" extrusionOk="0">
                  <a:moveTo>
                    <a:pt x="4237" y="1"/>
                  </a:moveTo>
                  <a:cubicBezTo>
                    <a:pt x="3859" y="1"/>
                    <a:pt x="3300" y="115"/>
                    <a:pt x="2716" y="160"/>
                  </a:cubicBezTo>
                  <a:cubicBezTo>
                    <a:pt x="1526" y="250"/>
                    <a:pt x="608" y="121"/>
                    <a:pt x="310" y="1052"/>
                  </a:cubicBezTo>
                  <a:cubicBezTo>
                    <a:pt x="116" y="1673"/>
                    <a:pt x="0" y="2759"/>
                    <a:pt x="1009" y="2901"/>
                  </a:cubicBezTo>
                  <a:lnTo>
                    <a:pt x="1009" y="2371"/>
                  </a:lnTo>
                  <a:cubicBezTo>
                    <a:pt x="996" y="2190"/>
                    <a:pt x="1048" y="2022"/>
                    <a:pt x="1125" y="1854"/>
                  </a:cubicBezTo>
                  <a:cubicBezTo>
                    <a:pt x="1125" y="1854"/>
                    <a:pt x="1953" y="1298"/>
                    <a:pt x="2716" y="1272"/>
                  </a:cubicBezTo>
                  <a:cubicBezTo>
                    <a:pt x="2716" y="1272"/>
                    <a:pt x="3311" y="1660"/>
                    <a:pt x="3362" y="2293"/>
                  </a:cubicBezTo>
                  <a:cubicBezTo>
                    <a:pt x="3414" y="2940"/>
                    <a:pt x="3414" y="3431"/>
                    <a:pt x="4074" y="3444"/>
                  </a:cubicBezTo>
                  <a:cubicBezTo>
                    <a:pt x="4074" y="3444"/>
                    <a:pt x="4811" y="3405"/>
                    <a:pt x="4953" y="2720"/>
                  </a:cubicBezTo>
                  <a:cubicBezTo>
                    <a:pt x="5108" y="2035"/>
                    <a:pt x="5186" y="470"/>
                    <a:pt x="4617" y="82"/>
                  </a:cubicBezTo>
                  <a:cubicBezTo>
                    <a:pt x="4534" y="23"/>
                    <a:pt x="4403" y="1"/>
                    <a:pt x="4237" y="1"/>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31"/>
            <p:cNvSpPr/>
            <p:nvPr/>
          </p:nvSpPr>
          <p:spPr>
            <a:xfrm>
              <a:off x="7679294" y="2069702"/>
              <a:ext cx="71504" cy="61142"/>
            </a:xfrm>
            <a:custGeom>
              <a:avLst/>
              <a:gdLst/>
              <a:ahLst/>
              <a:cxnLst/>
              <a:rect l="l" t="t" r="r" b="b"/>
              <a:pathLst>
                <a:path w="1325" h="1133" extrusionOk="0">
                  <a:moveTo>
                    <a:pt x="748" y="0"/>
                  </a:moveTo>
                  <a:cubicBezTo>
                    <a:pt x="740" y="0"/>
                    <a:pt x="732" y="0"/>
                    <a:pt x="724" y="1"/>
                  </a:cubicBezTo>
                  <a:cubicBezTo>
                    <a:pt x="220" y="27"/>
                    <a:pt x="0" y="647"/>
                    <a:pt x="375" y="984"/>
                  </a:cubicBezTo>
                  <a:cubicBezTo>
                    <a:pt x="486" y="1086"/>
                    <a:pt x="618" y="1132"/>
                    <a:pt x="748" y="1132"/>
                  </a:cubicBezTo>
                  <a:cubicBezTo>
                    <a:pt x="1043" y="1132"/>
                    <a:pt x="1324" y="894"/>
                    <a:pt x="1306" y="544"/>
                  </a:cubicBezTo>
                  <a:cubicBezTo>
                    <a:pt x="1294" y="241"/>
                    <a:pt x="1047" y="0"/>
                    <a:pt x="748"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31"/>
            <p:cNvSpPr/>
            <p:nvPr/>
          </p:nvSpPr>
          <p:spPr>
            <a:xfrm>
              <a:off x="7702984" y="2082978"/>
              <a:ext cx="33566" cy="32865"/>
            </a:xfrm>
            <a:custGeom>
              <a:avLst/>
              <a:gdLst/>
              <a:ahLst/>
              <a:cxnLst/>
              <a:rect l="l" t="t" r="r" b="b"/>
              <a:pathLst>
                <a:path w="622" h="609" fill="none" extrusionOk="0">
                  <a:moveTo>
                    <a:pt x="609" y="285"/>
                  </a:moveTo>
                  <a:cubicBezTo>
                    <a:pt x="621" y="182"/>
                    <a:pt x="570" y="91"/>
                    <a:pt x="466" y="65"/>
                  </a:cubicBezTo>
                  <a:cubicBezTo>
                    <a:pt x="311" y="0"/>
                    <a:pt x="1" y="220"/>
                    <a:pt x="156" y="608"/>
                  </a:cubicBezTo>
                </a:path>
              </a:pathLst>
            </a:custGeom>
            <a:noFill/>
            <a:ln w="4200" cap="rnd" cmpd="sng">
              <a:solidFill>
                <a:srgbClr val="2D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31"/>
            <p:cNvSpPr/>
            <p:nvPr/>
          </p:nvSpPr>
          <p:spPr>
            <a:xfrm>
              <a:off x="7501316" y="3773925"/>
              <a:ext cx="456436" cy="711582"/>
            </a:xfrm>
            <a:custGeom>
              <a:avLst/>
              <a:gdLst/>
              <a:ahLst/>
              <a:cxnLst/>
              <a:rect l="l" t="t" r="r" b="b"/>
              <a:pathLst>
                <a:path w="8458" h="13186" extrusionOk="0">
                  <a:moveTo>
                    <a:pt x="3828" y="1"/>
                  </a:moveTo>
                  <a:cubicBezTo>
                    <a:pt x="725" y="1035"/>
                    <a:pt x="0" y="2005"/>
                    <a:pt x="0" y="2005"/>
                  </a:cubicBezTo>
                  <a:cubicBezTo>
                    <a:pt x="104" y="2238"/>
                    <a:pt x="233" y="2484"/>
                    <a:pt x="375" y="2755"/>
                  </a:cubicBezTo>
                  <a:cubicBezTo>
                    <a:pt x="440" y="2872"/>
                    <a:pt x="505" y="3001"/>
                    <a:pt x="582" y="3130"/>
                  </a:cubicBezTo>
                  <a:cubicBezTo>
                    <a:pt x="2082" y="5820"/>
                    <a:pt x="5031" y="9958"/>
                    <a:pt x="5264" y="10902"/>
                  </a:cubicBezTo>
                  <a:cubicBezTo>
                    <a:pt x="5406" y="11497"/>
                    <a:pt x="4966" y="12661"/>
                    <a:pt x="4966" y="12661"/>
                  </a:cubicBezTo>
                  <a:cubicBezTo>
                    <a:pt x="4966" y="12661"/>
                    <a:pt x="5172" y="13185"/>
                    <a:pt x="5530" y="13185"/>
                  </a:cubicBezTo>
                  <a:cubicBezTo>
                    <a:pt x="5656" y="13185"/>
                    <a:pt x="5801" y="13120"/>
                    <a:pt x="5962" y="12946"/>
                  </a:cubicBezTo>
                  <a:cubicBezTo>
                    <a:pt x="6402" y="12454"/>
                    <a:pt x="8458" y="10476"/>
                    <a:pt x="8264" y="9894"/>
                  </a:cubicBezTo>
                  <a:cubicBezTo>
                    <a:pt x="8070" y="9299"/>
                    <a:pt x="6893" y="8898"/>
                    <a:pt x="6893" y="8898"/>
                  </a:cubicBezTo>
                  <a:cubicBezTo>
                    <a:pt x="6428" y="6273"/>
                    <a:pt x="5121" y="2962"/>
                    <a:pt x="4371" y="1216"/>
                  </a:cubicBezTo>
                  <a:cubicBezTo>
                    <a:pt x="4307" y="1061"/>
                    <a:pt x="4242" y="919"/>
                    <a:pt x="4190" y="803"/>
                  </a:cubicBezTo>
                  <a:cubicBezTo>
                    <a:pt x="3970" y="298"/>
                    <a:pt x="3828" y="1"/>
                    <a:pt x="382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31"/>
            <p:cNvSpPr/>
            <p:nvPr/>
          </p:nvSpPr>
          <p:spPr>
            <a:xfrm>
              <a:off x="7453179" y="2514969"/>
              <a:ext cx="201721" cy="62761"/>
            </a:xfrm>
            <a:custGeom>
              <a:avLst/>
              <a:gdLst/>
              <a:ahLst/>
              <a:cxnLst/>
              <a:rect l="l" t="t" r="r" b="b"/>
              <a:pathLst>
                <a:path w="3738" h="1163" extrusionOk="0">
                  <a:moveTo>
                    <a:pt x="3737" y="0"/>
                  </a:moveTo>
                  <a:lnTo>
                    <a:pt x="3737" y="0"/>
                  </a:lnTo>
                  <a:cubicBezTo>
                    <a:pt x="3103" y="315"/>
                    <a:pt x="2343" y="401"/>
                    <a:pt x="1699" y="401"/>
                  </a:cubicBezTo>
                  <a:cubicBezTo>
                    <a:pt x="912" y="401"/>
                    <a:pt x="297" y="272"/>
                    <a:pt x="297" y="272"/>
                  </a:cubicBezTo>
                  <a:lnTo>
                    <a:pt x="0" y="1022"/>
                  </a:lnTo>
                  <a:cubicBezTo>
                    <a:pt x="479" y="1121"/>
                    <a:pt x="900" y="1162"/>
                    <a:pt x="1270" y="1162"/>
                  </a:cubicBezTo>
                  <a:cubicBezTo>
                    <a:pt x="3225" y="1162"/>
                    <a:pt x="3737" y="1"/>
                    <a:pt x="373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31"/>
            <p:cNvSpPr/>
            <p:nvPr/>
          </p:nvSpPr>
          <p:spPr>
            <a:xfrm>
              <a:off x="7521553" y="3817205"/>
              <a:ext cx="215698" cy="125684"/>
            </a:xfrm>
            <a:custGeom>
              <a:avLst/>
              <a:gdLst/>
              <a:ahLst/>
              <a:cxnLst/>
              <a:rect l="l" t="t" r="r" b="b"/>
              <a:pathLst>
                <a:path w="3997" h="2329" extrusionOk="0">
                  <a:moveTo>
                    <a:pt x="3802" y="1"/>
                  </a:moveTo>
                  <a:cubicBezTo>
                    <a:pt x="2432" y="440"/>
                    <a:pt x="1151" y="1100"/>
                    <a:pt x="0" y="1953"/>
                  </a:cubicBezTo>
                  <a:cubicBezTo>
                    <a:pt x="65" y="2070"/>
                    <a:pt x="130" y="2199"/>
                    <a:pt x="207" y="2328"/>
                  </a:cubicBezTo>
                  <a:cubicBezTo>
                    <a:pt x="1384" y="1514"/>
                    <a:pt x="2626" y="815"/>
                    <a:pt x="3996" y="414"/>
                  </a:cubicBezTo>
                  <a:cubicBezTo>
                    <a:pt x="3932" y="259"/>
                    <a:pt x="3867" y="117"/>
                    <a:pt x="3802" y="1"/>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31"/>
            <p:cNvSpPr/>
            <p:nvPr/>
          </p:nvSpPr>
          <p:spPr>
            <a:xfrm>
              <a:off x="8007943" y="3348247"/>
              <a:ext cx="151534" cy="198213"/>
            </a:xfrm>
            <a:custGeom>
              <a:avLst/>
              <a:gdLst/>
              <a:ahLst/>
              <a:cxnLst/>
              <a:rect l="l" t="t" r="r" b="b"/>
              <a:pathLst>
                <a:path w="2808" h="3673" extrusionOk="0">
                  <a:moveTo>
                    <a:pt x="402" y="0"/>
                  </a:moveTo>
                  <a:lnTo>
                    <a:pt x="1" y="220"/>
                  </a:lnTo>
                  <a:cubicBezTo>
                    <a:pt x="661" y="1487"/>
                    <a:pt x="1501" y="2651"/>
                    <a:pt x="2510" y="3673"/>
                  </a:cubicBezTo>
                  <a:lnTo>
                    <a:pt x="2807" y="3453"/>
                  </a:lnTo>
                  <a:cubicBezTo>
                    <a:pt x="1889" y="2367"/>
                    <a:pt x="1036" y="1242"/>
                    <a:pt x="402" y="0"/>
                  </a:cubicBezTo>
                  <a:close/>
                </a:path>
              </a:pathLst>
            </a:custGeom>
            <a:solidFill>
              <a:srgbClr val="E6E6E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31"/>
            <p:cNvSpPr/>
            <p:nvPr/>
          </p:nvSpPr>
          <p:spPr>
            <a:xfrm>
              <a:off x="7785335" y="2378815"/>
              <a:ext cx="76846" cy="106041"/>
            </a:xfrm>
            <a:custGeom>
              <a:avLst/>
              <a:gdLst/>
              <a:ahLst/>
              <a:cxnLst/>
              <a:rect l="l" t="t" r="r" b="b"/>
              <a:pathLst>
                <a:path w="1424" h="1965" extrusionOk="0">
                  <a:moveTo>
                    <a:pt x="1368" y="0"/>
                  </a:moveTo>
                  <a:cubicBezTo>
                    <a:pt x="1182" y="0"/>
                    <a:pt x="581" y="37"/>
                    <a:pt x="298" y="493"/>
                  </a:cubicBezTo>
                  <a:cubicBezTo>
                    <a:pt x="1" y="993"/>
                    <a:pt x="141" y="1964"/>
                    <a:pt x="922" y="1964"/>
                  </a:cubicBezTo>
                  <a:cubicBezTo>
                    <a:pt x="989" y="1964"/>
                    <a:pt x="1062" y="1957"/>
                    <a:pt x="1139" y="1941"/>
                  </a:cubicBezTo>
                  <a:cubicBezTo>
                    <a:pt x="1139" y="1941"/>
                    <a:pt x="1022" y="571"/>
                    <a:pt x="1423" y="2"/>
                  </a:cubicBezTo>
                  <a:cubicBezTo>
                    <a:pt x="1423" y="2"/>
                    <a:pt x="1403" y="0"/>
                    <a:pt x="1368" y="0"/>
                  </a:cubicBezTo>
                  <a:close/>
                </a:path>
              </a:pathLst>
            </a:custGeom>
            <a:solidFill>
              <a:srgbClr val="2D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31"/>
            <p:cNvSpPr/>
            <p:nvPr/>
          </p:nvSpPr>
          <p:spPr>
            <a:xfrm>
              <a:off x="8192882" y="1688707"/>
              <a:ext cx="184992" cy="159143"/>
            </a:xfrm>
            <a:custGeom>
              <a:avLst/>
              <a:gdLst/>
              <a:ahLst/>
              <a:cxnLst/>
              <a:rect l="l" t="t" r="r" b="b"/>
              <a:pathLst>
                <a:path w="3428" h="2949" extrusionOk="0">
                  <a:moveTo>
                    <a:pt x="1653" y="1"/>
                  </a:moveTo>
                  <a:cubicBezTo>
                    <a:pt x="1609" y="1"/>
                    <a:pt x="1585" y="33"/>
                    <a:pt x="1605" y="90"/>
                  </a:cubicBezTo>
                  <a:cubicBezTo>
                    <a:pt x="1669" y="323"/>
                    <a:pt x="1605" y="1216"/>
                    <a:pt x="1605" y="1216"/>
                  </a:cubicBezTo>
                  <a:cubicBezTo>
                    <a:pt x="1436" y="957"/>
                    <a:pt x="1242" y="711"/>
                    <a:pt x="1036" y="465"/>
                  </a:cubicBezTo>
                  <a:cubicBezTo>
                    <a:pt x="926" y="340"/>
                    <a:pt x="789" y="295"/>
                    <a:pt x="680" y="295"/>
                  </a:cubicBezTo>
                  <a:cubicBezTo>
                    <a:pt x="519" y="295"/>
                    <a:pt x="418" y="394"/>
                    <a:pt x="557" y="478"/>
                  </a:cubicBezTo>
                  <a:cubicBezTo>
                    <a:pt x="790" y="621"/>
                    <a:pt x="1294" y="1642"/>
                    <a:pt x="1294" y="1642"/>
                  </a:cubicBezTo>
                  <a:cubicBezTo>
                    <a:pt x="1057" y="1575"/>
                    <a:pt x="820" y="1536"/>
                    <a:pt x="583" y="1536"/>
                  </a:cubicBezTo>
                  <a:cubicBezTo>
                    <a:pt x="548" y="1536"/>
                    <a:pt x="514" y="1537"/>
                    <a:pt x="479" y="1539"/>
                  </a:cubicBezTo>
                  <a:cubicBezTo>
                    <a:pt x="66" y="1591"/>
                    <a:pt x="1" y="1953"/>
                    <a:pt x="221" y="1966"/>
                  </a:cubicBezTo>
                  <a:cubicBezTo>
                    <a:pt x="609" y="2004"/>
                    <a:pt x="971" y="2198"/>
                    <a:pt x="1204" y="2509"/>
                  </a:cubicBezTo>
                  <a:cubicBezTo>
                    <a:pt x="1359" y="2677"/>
                    <a:pt x="1527" y="2832"/>
                    <a:pt x="1734" y="2948"/>
                  </a:cubicBezTo>
                  <a:lnTo>
                    <a:pt x="3169" y="2948"/>
                  </a:lnTo>
                  <a:cubicBezTo>
                    <a:pt x="3428" y="2185"/>
                    <a:pt x="2781" y="1720"/>
                    <a:pt x="2937" y="1448"/>
                  </a:cubicBezTo>
                  <a:cubicBezTo>
                    <a:pt x="3074" y="1220"/>
                    <a:pt x="3140" y="586"/>
                    <a:pt x="3019" y="586"/>
                  </a:cubicBezTo>
                  <a:cubicBezTo>
                    <a:pt x="3004" y="586"/>
                    <a:pt x="2985" y="597"/>
                    <a:pt x="2962" y="621"/>
                  </a:cubicBezTo>
                  <a:cubicBezTo>
                    <a:pt x="2768" y="815"/>
                    <a:pt x="2484" y="1125"/>
                    <a:pt x="2484" y="1125"/>
                  </a:cubicBezTo>
                  <a:cubicBezTo>
                    <a:pt x="2863" y="420"/>
                    <a:pt x="2643" y="34"/>
                    <a:pt x="2531" y="34"/>
                  </a:cubicBezTo>
                  <a:cubicBezTo>
                    <a:pt x="2510" y="34"/>
                    <a:pt x="2492" y="48"/>
                    <a:pt x="2484" y="78"/>
                  </a:cubicBezTo>
                  <a:cubicBezTo>
                    <a:pt x="2445" y="271"/>
                    <a:pt x="2044" y="1099"/>
                    <a:pt x="2044" y="1099"/>
                  </a:cubicBezTo>
                  <a:cubicBezTo>
                    <a:pt x="2122" y="301"/>
                    <a:pt x="1789" y="1"/>
                    <a:pt x="1653" y="1"/>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31"/>
            <p:cNvSpPr/>
            <p:nvPr/>
          </p:nvSpPr>
          <p:spPr>
            <a:xfrm>
              <a:off x="6628372" y="2319723"/>
              <a:ext cx="234424" cy="142252"/>
            </a:xfrm>
            <a:custGeom>
              <a:avLst/>
              <a:gdLst/>
              <a:ahLst/>
              <a:cxnLst/>
              <a:rect l="l" t="t" r="r" b="b"/>
              <a:pathLst>
                <a:path w="4344" h="2636" extrusionOk="0">
                  <a:moveTo>
                    <a:pt x="2143" y="1"/>
                  </a:moveTo>
                  <a:cubicBezTo>
                    <a:pt x="1604" y="1"/>
                    <a:pt x="889" y="145"/>
                    <a:pt x="697" y="269"/>
                  </a:cubicBezTo>
                  <a:cubicBezTo>
                    <a:pt x="477" y="424"/>
                    <a:pt x="50" y="657"/>
                    <a:pt x="11" y="980"/>
                  </a:cubicBezTo>
                  <a:cubicBezTo>
                    <a:pt x="1" y="1105"/>
                    <a:pt x="83" y="1163"/>
                    <a:pt x="214" y="1163"/>
                  </a:cubicBezTo>
                  <a:cubicBezTo>
                    <a:pt x="409" y="1163"/>
                    <a:pt x="711" y="1036"/>
                    <a:pt x="981" y="812"/>
                  </a:cubicBezTo>
                  <a:cubicBezTo>
                    <a:pt x="1092" y="723"/>
                    <a:pt x="1229" y="690"/>
                    <a:pt x="1373" y="690"/>
                  </a:cubicBezTo>
                  <a:cubicBezTo>
                    <a:pt x="1813" y="690"/>
                    <a:pt x="2313" y="1006"/>
                    <a:pt x="2313" y="1006"/>
                  </a:cubicBezTo>
                  <a:cubicBezTo>
                    <a:pt x="2313" y="1006"/>
                    <a:pt x="826" y="1433"/>
                    <a:pt x="981" y="1756"/>
                  </a:cubicBezTo>
                  <a:cubicBezTo>
                    <a:pt x="1037" y="1872"/>
                    <a:pt x="1179" y="1911"/>
                    <a:pt x="1359" y="1911"/>
                  </a:cubicBezTo>
                  <a:cubicBezTo>
                    <a:pt x="1683" y="1911"/>
                    <a:pt x="2131" y="1785"/>
                    <a:pt x="2430" y="1743"/>
                  </a:cubicBezTo>
                  <a:lnTo>
                    <a:pt x="2430" y="1743"/>
                  </a:lnTo>
                  <a:cubicBezTo>
                    <a:pt x="2391" y="2170"/>
                    <a:pt x="2688" y="2558"/>
                    <a:pt x="3115" y="2636"/>
                  </a:cubicBezTo>
                  <a:lnTo>
                    <a:pt x="4344" y="1782"/>
                  </a:lnTo>
                  <a:cubicBezTo>
                    <a:pt x="4344" y="1782"/>
                    <a:pt x="3348" y="101"/>
                    <a:pt x="2365" y="10"/>
                  </a:cubicBezTo>
                  <a:cubicBezTo>
                    <a:pt x="2296" y="4"/>
                    <a:pt x="2222" y="1"/>
                    <a:pt x="2143" y="1"/>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31"/>
            <p:cNvSpPr/>
            <p:nvPr/>
          </p:nvSpPr>
          <p:spPr>
            <a:xfrm>
              <a:off x="5885701" y="2072508"/>
              <a:ext cx="142414" cy="167561"/>
            </a:xfrm>
            <a:custGeom>
              <a:avLst/>
              <a:gdLst/>
              <a:ahLst/>
              <a:cxnLst/>
              <a:rect l="l" t="t" r="r" b="b"/>
              <a:pathLst>
                <a:path w="2639" h="3105" extrusionOk="0">
                  <a:moveTo>
                    <a:pt x="1" y="1"/>
                  </a:moveTo>
                  <a:lnTo>
                    <a:pt x="1" y="1"/>
                  </a:lnTo>
                  <a:cubicBezTo>
                    <a:pt x="66" y="867"/>
                    <a:pt x="195" y="1746"/>
                    <a:pt x="1" y="2406"/>
                  </a:cubicBezTo>
                  <a:cubicBezTo>
                    <a:pt x="1" y="2406"/>
                    <a:pt x="686" y="3104"/>
                    <a:pt x="1549" y="3104"/>
                  </a:cubicBezTo>
                  <a:cubicBezTo>
                    <a:pt x="1895" y="3104"/>
                    <a:pt x="2269" y="2992"/>
                    <a:pt x="2639" y="2677"/>
                  </a:cubicBezTo>
                  <a:lnTo>
                    <a:pt x="2380" y="1656"/>
                  </a:lnTo>
                  <a:lnTo>
                    <a:pt x="2212" y="983"/>
                  </a:lnTo>
                  <a:lnTo>
                    <a:pt x="2083" y="505"/>
                  </a:lnTo>
                  <a:lnTo>
                    <a:pt x="1" y="1"/>
                  </a:ln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31"/>
            <p:cNvSpPr/>
            <p:nvPr/>
          </p:nvSpPr>
          <p:spPr>
            <a:xfrm>
              <a:off x="5919915" y="2117893"/>
              <a:ext cx="97785" cy="62869"/>
            </a:xfrm>
            <a:custGeom>
              <a:avLst/>
              <a:gdLst/>
              <a:ahLst/>
              <a:cxnLst/>
              <a:rect l="l" t="t" r="r" b="b"/>
              <a:pathLst>
                <a:path w="1812" h="1165" extrusionOk="0">
                  <a:moveTo>
                    <a:pt x="1" y="0"/>
                  </a:moveTo>
                  <a:lnTo>
                    <a:pt x="1" y="0"/>
                  </a:lnTo>
                  <a:cubicBezTo>
                    <a:pt x="193" y="875"/>
                    <a:pt x="836" y="1164"/>
                    <a:pt x="1350" y="1164"/>
                  </a:cubicBezTo>
                  <a:cubicBezTo>
                    <a:pt x="1527" y="1164"/>
                    <a:pt x="1688" y="1130"/>
                    <a:pt x="1811" y="1073"/>
                  </a:cubicBezTo>
                  <a:lnTo>
                    <a:pt x="1578" y="142"/>
                  </a:lnTo>
                  <a:lnTo>
                    <a:pt x="1" y="0"/>
                  </a:lnTo>
                  <a:close/>
                </a:path>
              </a:pathLst>
            </a:custGeom>
            <a:solidFill>
              <a:srgbClr val="A64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31"/>
            <p:cNvSpPr/>
            <p:nvPr/>
          </p:nvSpPr>
          <p:spPr>
            <a:xfrm>
              <a:off x="5864762" y="1911692"/>
              <a:ext cx="189903" cy="226977"/>
            </a:xfrm>
            <a:custGeom>
              <a:avLst/>
              <a:gdLst/>
              <a:ahLst/>
              <a:cxnLst/>
              <a:rect l="l" t="t" r="r" b="b"/>
              <a:pathLst>
                <a:path w="3519" h="4206" extrusionOk="0">
                  <a:moveTo>
                    <a:pt x="1892" y="0"/>
                  </a:moveTo>
                  <a:cubicBezTo>
                    <a:pt x="1805" y="0"/>
                    <a:pt x="1717" y="7"/>
                    <a:pt x="1630" y="19"/>
                  </a:cubicBezTo>
                  <a:cubicBezTo>
                    <a:pt x="1540" y="32"/>
                    <a:pt x="1462" y="45"/>
                    <a:pt x="1385" y="58"/>
                  </a:cubicBezTo>
                  <a:lnTo>
                    <a:pt x="1320" y="71"/>
                  </a:lnTo>
                  <a:lnTo>
                    <a:pt x="1307" y="71"/>
                  </a:lnTo>
                  <a:lnTo>
                    <a:pt x="1242" y="84"/>
                  </a:lnTo>
                  <a:lnTo>
                    <a:pt x="1204" y="97"/>
                  </a:lnTo>
                  <a:lnTo>
                    <a:pt x="1113" y="123"/>
                  </a:lnTo>
                  <a:cubicBezTo>
                    <a:pt x="143" y="420"/>
                    <a:pt x="1" y="1054"/>
                    <a:pt x="66" y="1649"/>
                  </a:cubicBezTo>
                  <a:cubicBezTo>
                    <a:pt x="117" y="1998"/>
                    <a:pt x="195" y="2347"/>
                    <a:pt x="285" y="2683"/>
                  </a:cubicBezTo>
                  <a:cubicBezTo>
                    <a:pt x="298" y="2761"/>
                    <a:pt x="311" y="2825"/>
                    <a:pt x="324" y="2890"/>
                  </a:cubicBezTo>
                  <a:cubicBezTo>
                    <a:pt x="376" y="3032"/>
                    <a:pt x="441" y="3174"/>
                    <a:pt x="531" y="3291"/>
                  </a:cubicBezTo>
                  <a:cubicBezTo>
                    <a:pt x="686" y="3485"/>
                    <a:pt x="854" y="3666"/>
                    <a:pt x="1035" y="3834"/>
                  </a:cubicBezTo>
                  <a:cubicBezTo>
                    <a:pt x="1308" y="4106"/>
                    <a:pt x="1674" y="4205"/>
                    <a:pt x="2043" y="4205"/>
                  </a:cubicBezTo>
                  <a:cubicBezTo>
                    <a:pt x="2147" y="4205"/>
                    <a:pt x="2252" y="4197"/>
                    <a:pt x="2355" y="4183"/>
                  </a:cubicBezTo>
                  <a:cubicBezTo>
                    <a:pt x="3324" y="4028"/>
                    <a:pt x="3518" y="3446"/>
                    <a:pt x="3389" y="2605"/>
                  </a:cubicBezTo>
                  <a:cubicBezTo>
                    <a:pt x="3376" y="2489"/>
                    <a:pt x="3350" y="2373"/>
                    <a:pt x="3324" y="2256"/>
                  </a:cubicBezTo>
                  <a:cubicBezTo>
                    <a:pt x="3324" y="2205"/>
                    <a:pt x="3311" y="2179"/>
                    <a:pt x="3299" y="2114"/>
                  </a:cubicBezTo>
                  <a:cubicBezTo>
                    <a:pt x="3286" y="2036"/>
                    <a:pt x="3260" y="1959"/>
                    <a:pt x="3247" y="1881"/>
                  </a:cubicBezTo>
                  <a:lnTo>
                    <a:pt x="3247" y="1855"/>
                  </a:lnTo>
                  <a:cubicBezTo>
                    <a:pt x="3066" y="1092"/>
                    <a:pt x="3208" y="640"/>
                    <a:pt x="2975" y="368"/>
                  </a:cubicBezTo>
                  <a:lnTo>
                    <a:pt x="2924" y="329"/>
                  </a:lnTo>
                  <a:cubicBezTo>
                    <a:pt x="2621" y="110"/>
                    <a:pt x="2259" y="0"/>
                    <a:pt x="1892" y="0"/>
                  </a:cubicBez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31"/>
            <p:cNvSpPr/>
            <p:nvPr/>
          </p:nvSpPr>
          <p:spPr>
            <a:xfrm>
              <a:off x="5838967" y="1924590"/>
              <a:ext cx="114514" cy="118993"/>
            </a:xfrm>
            <a:custGeom>
              <a:avLst/>
              <a:gdLst/>
              <a:ahLst/>
              <a:cxnLst/>
              <a:rect l="l" t="t" r="r" b="b"/>
              <a:pathLst>
                <a:path w="2122" h="2205" extrusionOk="0">
                  <a:moveTo>
                    <a:pt x="1324" y="1"/>
                  </a:moveTo>
                  <a:cubicBezTo>
                    <a:pt x="1189" y="1"/>
                    <a:pt x="1054" y="27"/>
                    <a:pt x="932" y="78"/>
                  </a:cubicBezTo>
                  <a:cubicBezTo>
                    <a:pt x="350" y="310"/>
                    <a:pt x="0" y="918"/>
                    <a:pt x="117" y="1539"/>
                  </a:cubicBezTo>
                  <a:cubicBezTo>
                    <a:pt x="156" y="1772"/>
                    <a:pt x="285" y="1991"/>
                    <a:pt x="492" y="2108"/>
                  </a:cubicBezTo>
                  <a:cubicBezTo>
                    <a:pt x="603" y="2164"/>
                    <a:pt x="760" y="2205"/>
                    <a:pt x="910" y="2205"/>
                  </a:cubicBezTo>
                  <a:cubicBezTo>
                    <a:pt x="1108" y="2205"/>
                    <a:pt x="1294" y="2133"/>
                    <a:pt x="1345" y="1927"/>
                  </a:cubicBezTo>
                  <a:cubicBezTo>
                    <a:pt x="1397" y="1720"/>
                    <a:pt x="1229" y="1448"/>
                    <a:pt x="1384" y="1280"/>
                  </a:cubicBezTo>
                  <a:cubicBezTo>
                    <a:pt x="1475" y="1190"/>
                    <a:pt x="1617" y="1203"/>
                    <a:pt x="1746" y="1164"/>
                  </a:cubicBezTo>
                  <a:cubicBezTo>
                    <a:pt x="1979" y="1073"/>
                    <a:pt x="2121" y="841"/>
                    <a:pt x="2095" y="595"/>
                  </a:cubicBezTo>
                  <a:cubicBezTo>
                    <a:pt x="2044" y="349"/>
                    <a:pt x="1876" y="142"/>
                    <a:pt x="1643" y="52"/>
                  </a:cubicBezTo>
                  <a:cubicBezTo>
                    <a:pt x="1540" y="17"/>
                    <a:pt x="1432" y="1"/>
                    <a:pt x="1324" y="1"/>
                  </a:cubicBezTo>
                  <a:close/>
                </a:path>
              </a:pathLst>
            </a:custGeom>
            <a:solidFill>
              <a:srgbClr val="1B1B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31"/>
            <p:cNvSpPr/>
            <p:nvPr/>
          </p:nvSpPr>
          <p:spPr>
            <a:xfrm>
              <a:off x="5963897" y="2004026"/>
              <a:ext cx="11225" cy="12682"/>
            </a:xfrm>
            <a:custGeom>
              <a:avLst/>
              <a:gdLst/>
              <a:ahLst/>
              <a:cxnLst/>
              <a:rect l="l" t="t" r="r" b="b"/>
              <a:pathLst>
                <a:path w="208" h="235" extrusionOk="0">
                  <a:moveTo>
                    <a:pt x="94" y="0"/>
                  </a:moveTo>
                  <a:cubicBezTo>
                    <a:pt x="89" y="0"/>
                    <a:pt x="83" y="1"/>
                    <a:pt x="78" y="2"/>
                  </a:cubicBezTo>
                  <a:cubicBezTo>
                    <a:pt x="26" y="15"/>
                    <a:pt x="0" y="80"/>
                    <a:pt x="13" y="132"/>
                  </a:cubicBezTo>
                  <a:cubicBezTo>
                    <a:pt x="26" y="196"/>
                    <a:pt x="78" y="235"/>
                    <a:pt x="130" y="235"/>
                  </a:cubicBezTo>
                  <a:cubicBezTo>
                    <a:pt x="181" y="209"/>
                    <a:pt x="207" y="157"/>
                    <a:pt x="194" y="93"/>
                  </a:cubicBezTo>
                  <a:cubicBezTo>
                    <a:pt x="183" y="46"/>
                    <a:pt x="140" y="0"/>
                    <a:pt x="94" y="0"/>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31"/>
            <p:cNvSpPr/>
            <p:nvPr/>
          </p:nvSpPr>
          <p:spPr>
            <a:xfrm>
              <a:off x="6006475" y="1996417"/>
              <a:ext cx="11225" cy="12790"/>
            </a:xfrm>
            <a:custGeom>
              <a:avLst/>
              <a:gdLst/>
              <a:ahLst/>
              <a:cxnLst/>
              <a:rect l="l" t="t" r="r" b="b"/>
              <a:pathLst>
                <a:path w="208" h="237" extrusionOk="0">
                  <a:moveTo>
                    <a:pt x="91" y="1"/>
                  </a:moveTo>
                  <a:cubicBezTo>
                    <a:pt x="39" y="27"/>
                    <a:pt x="0" y="79"/>
                    <a:pt x="26" y="143"/>
                  </a:cubicBezTo>
                  <a:cubicBezTo>
                    <a:pt x="37" y="199"/>
                    <a:pt x="68" y="236"/>
                    <a:pt x="110" y="236"/>
                  </a:cubicBezTo>
                  <a:cubicBezTo>
                    <a:pt x="116" y="236"/>
                    <a:pt x="123" y="235"/>
                    <a:pt x="129" y="234"/>
                  </a:cubicBezTo>
                  <a:cubicBezTo>
                    <a:pt x="181" y="221"/>
                    <a:pt x="207" y="156"/>
                    <a:pt x="194" y="104"/>
                  </a:cubicBezTo>
                  <a:cubicBezTo>
                    <a:pt x="181" y="40"/>
                    <a:pt x="142" y="1"/>
                    <a:pt x="91" y="1"/>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31"/>
            <p:cNvSpPr/>
            <p:nvPr/>
          </p:nvSpPr>
          <p:spPr>
            <a:xfrm>
              <a:off x="5949920" y="2050868"/>
              <a:ext cx="76846" cy="35887"/>
            </a:xfrm>
            <a:custGeom>
              <a:avLst/>
              <a:gdLst/>
              <a:ahLst/>
              <a:cxnLst/>
              <a:rect l="l" t="t" r="r" b="b"/>
              <a:pathLst>
                <a:path w="1424" h="665" extrusionOk="0">
                  <a:moveTo>
                    <a:pt x="1333" y="1"/>
                  </a:moveTo>
                  <a:cubicBezTo>
                    <a:pt x="1333" y="1"/>
                    <a:pt x="880" y="1"/>
                    <a:pt x="1" y="39"/>
                  </a:cubicBezTo>
                  <a:cubicBezTo>
                    <a:pt x="1" y="39"/>
                    <a:pt x="225" y="664"/>
                    <a:pt x="797" y="664"/>
                  </a:cubicBezTo>
                  <a:cubicBezTo>
                    <a:pt x="824" y="664"/>
                    <a:pt x="851" y="663"/>
                    <a:pt x="880" y="660"/>
                  </a:cubicBezTo>
                  <a:cubicBezTo>
                    <a:pt x="1423" y="608"/>
                    <a:pt x="1333" y="1"/>
                    <a:pt x="1333" y="1"/>
                  </a:cubicBezTo>
                  <a:close/>
                </a:path>
              </a:pathLst>
            </a:custGeom>
            <a:solidFill>
              <a:srgbClr val="FFFE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31"/>
            <p:cNvSpPr/>
            <p:nvPr/>
          </p:nvSpPr>
          <p:spPr>
            <a:xfrm>
              <a:off x="5840802" y="2036190"/>
              <a:ext cx="61736" cy="52508"/>
            </a:xfrm>
            <a:custGeom>
              <a:avLst/>
              <a:gdLst/>
              <a:ahLst/>
              <a:cxnLst/>
              <a:rect l="l" t="t" r="r" b="b"/>
              <a:pathLst>
                <a:path w="1144" h="973" extrusionOk="0">
                  <a:moveTo>
                    <a:pt x="498" y="0"/>
                  </a:moveTo>
                  <a:cubicBezTo>
                    <a:pt x="238" y="0"/>
                    <a:pt x="31" y="203"/>
                    <a:pt x="18" y="467"/>
                  </a:cubicBezTo>
                  <a:cubicBezTo>
                    <a:pt x="0" y="763"/>
                    <a:pt x="238" y="972"/>
                    <a:pt x="494" y="972"/>
                  </a:cubicBezTo>
                  <a:cubicBezTo>
                    <a:pt x="606" y="972"/>
                    <a:pt x="721" y="932"/>
                    <a:pt x="820" y="842"/>
                  </a:cubicBezTo>
                  <a:cubicBezTo>
                    <a:pt x="1143" y="557"/>
                    <a:pt x="949" y="14"/>
                    <a:pt x="523" y="1"/>
                  </a:cubicBezTo>
                  <a:cubicBezTo>
                    <a:pt x="514" y="1"/>
                    <a:pt x="506" y="0"/>
                    <a:pt x="498" y="0"/>
                  </a:cubicBez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31"/>
            <p:cNvSpPr/>
            <p:nvPr/>
          </p:nvSpPr>
          <p:spPr>
            <a:xfrm>
              <a:off x="5852944" y="2047361"/>
              <a:ext cx="28655" cy="28008"/>
            </a:xfrm>
            <a:custGeom>
              <a:avLst/>
              <a:gdLst/>
              <a:ahLst/>
              <a:cxnLst/>
              <a:rect l="l" t="t" r="r" b="b"/>
              <a:pathLst>
                <a:path w="531" h="519" fill="none" extrusionOk="0">
                  <a:moveTo>
                    <a:pt x="13" y="247"/>
                  </a:moveTo>
                  <a:cubicBezTo>
                    <a:pt x="0" y="156"/>
                    <a:pt x="52" y="79"/>
                    <a:pt x="129" y="53"/>
                  </a:cubicBezTo>
                  <a:cubicBezTo>
                    <a:pt x="272" y="1"/>
                    <a:pt x="530" y="195"/>
                    <a:pt x="401" y="518"/>
                  </a:cubicBezTo>
                </a:path>
              </a:pathLst>
            </a:custGeom>
            <a:noFill/>
            <a:ln w="4200" cap="rnd" cmpd="sng">
              <a:solidFill>
                <a:srgbClr val="A641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31"/>
            <p:cNvSpPr/>
            <p:nvPr/>
          </p:nvSpPr>
          <p:spPr>
            <a:xfrm>
              <a:off x="5949218" y="1974130"/>
              <a:ext cx="20992" cy="21640"/>
            </a:xfrm>
            <a:custGeom>
              <a:avLst/>
              <a:gdLst/>
              <a:ahLst/>
              <a:cxnLst/>
              <a:rect l="l" t="t" r="r" b="b"/>
              <a:pathLst>
                <a:path w="389" h="401" fill="none" extrusionOk="0">
                  <a:moveTo>
                    <a:pt x="389" y="272"/>
                  </a:moveTo>
                  <a:cubicBezTo>
                    <a:pt x="169" y="0"/>
                    <a:pt x="1" y="401"/>
                    <a:pt x="39" y="310"/>
                  </a:cubicBezTo>
                </a:path>
              </a:pathLst>
            </a:custGeom>
            <a:noFill/>
            <a:ln w="4200" cap="rnd" cmpd="sng">
              <a:solidFill>
                <a:srgbClr val="1B1B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31"/>
            <p:cNvSpPr/>
            <p:nvPr/>
          </p:nvSpPr>
          <p:spPr>
            <a:xfrm>
              <a:off x="5996708" y="1967114"/>
              <a:ext cx="21640" cy="21694"/>
            </a:xfrm>
            <a:custGeom>
              <a:avLst/>
              <a:gdLst/>
              <a:ahLst/>
              <a:cxnLst/>
              <a:rect l="l" t="t" r="r" b="b"/>
              <a:pathLst>
                <a:path w="401" h="402" fill="none" extrusionOk="0">
                  <a:moveTo>
                    <a:pt x="401" y="272"/>
                  </a:moveTo>
                  <a:cubicBezTo>
                    <a:pt x="168" y="1"/>
                    <a:pt x="0" y="402"/>
                    <a:pt x="39" y="324"/>
                  </a:cubicBezTo>
                </a:path>
              </a:pathLst>
            </a:custGeom>
            <a:noFill/>
            <a:ln w="4200" cap="rnd" cmpd="sng">
              <a:solidFill>
                <a:srgbClr val="1B1B3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31"/>
            <p:cNvSpPr/>
            <p:nvPr/>
          </p:nvSpPr>
          <p:spPr>
            <a:xfrm>
              <a:off x="5984134" y="1982494"/>
              <a:ext cx="25849" cy="55854"/>
            </a:xfrm>
            <a:custGeom>
              <a:avLst/>
              <a:gdLst/>
              <a:ahLst/>
              <a:cxnLst/>
              <a:rect l="l" t="t" r="r" b="b"/>
              <a:pathLst>
                <a:path w="479" h="1035" fill="none" extrusionOk="0">
                  <a:moveTo>
                    <a:pt x="0" y="0"/>
                  </a:moveTo>
                  <a:cubicBezTo>
                    <a:pt x="155" y="285"/>
                    <a:pt x="324" y="582"/>
                    <a:pt x="479" y="867"/>
                  </a:cubicBezTo>
                  <a:cubicBezTo>
                    <a:pt x="362" y="970"/>
                    <a:pt x="220" y="1022"/>
                    <a:pt x="65" y="1035"/>
                  </a:cubicBezTo>
                </a:path>
              </a:pathLst>
            </a:custGeom>
            <a:noFill/>
            <a:ln w="4200" cap="rnd" cmpd="sng">
              <a:solidFill>
                <a:srgbClr val="A641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31"/>
            <p:cNvSpPr/>
            <p:nvPr/>
          </p:nvSpPr>
          <p:spPr>
            <a:xfrm>
              <a:off x="7602501" y="2083625"/>
              <a:ext cx="39125" cy="22503"/>
            </a:xfrm>
            <a:custGeom>
              <a:avLst/>
              <a:gdLst/>
              <a:ahLst/>
              <a:cxnLst/>
              <a:rect l="l" t="t" r="r" b="b"/>
              <a:pathLst>
                <a:path w="725" h="417" extrusionOk="0">
                  <a:moveTo>
                    <a:pt x="339" y="0"/>
                  </a:moveTo>
                  <a:cubicBezTo>
                    <a:pt x="161" y="0"/>
                    <a:pt x="13" y="86"/>
                    <a:pt x="13" y="195"/>
                  </a:cubicBezTo>
                  <a:cubicBezTo>
                    <a:pt x="1" y="299"/>
                    <a:pt x="156" y="402"/>
                    <a:pt x="350" y="415"/>
                  </a:cubicBezTo>
                  <a:cubicBezTo>
                    <a:pt x="364" y="416"/>
                    <a:pt x="378" y="417"/>
                    <a:pt x="392" y="417"/>
                  </a:cubicBezTo>
                  <a:cubicBezTo>
                    <a:pt x="567" y="417"/>
                    <a:pt x="712" y="342"/>
                    <a:pt x="712" y="234"/>
                  </a:cubicBezTo>
                  <a:cubicBezTo>
                    <a:pt x="725" y="118"/>
                    <a:pt x="570" y="14"/>
                    <a:pt x="376" y="1"/>
                  </a:cubicBezTo>
                  <a:cubicBezTo>
                    <a:pt x="363" y="1"/>
                    <a:pt x="351" y="0"/>
                    <a:pt x="339" y="0"/>
                  </a:cubicBezTo>
                  <a:close/>
                </a:path>
              </a:pathLst>
            </a:custGeom>
            <a:solidFill>
              <a:srgbClr val="2D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31"/>
            <p:cNvSpPr/>
            <p:nvPr/>
          </p:nvSpPr>
          <p:spPr>
            <a:xfrm>
              <a:off x="7524359" y="2081574"/>
              <a:ext cx="22342" cy="22449"/>
            </a:xfrm>
            <a:custGeom>
              <a:avLst/>
              <a:gdLst/>
              <a:ahLst/>
              <a:cxnLst/>
              <a:rect l="l" t="t" r="r" b="b"/>
              <a:pathLst>
                <a:path w="414" h="416" extrusionOk="0">
                  <a:moveTo>
                    <a:pt x="39" y="1"/>
                  </a:moveTo>
                  <a:lnTo>
                    <a:pt x="39" y="26"/>
                  </a:lnTo>
                  <a:cubicBezTo>
                    <a:pt x="26" y="117"/>
                    <a:pt x="13" y="208"/>
                    <a:pt x="13" y="285"/>
                  </a:cubicBezTo>
                  <a:lnTo>
                    <a:pt x="0" y="414"/>
                  </a:lnTo>
                  <a:lnTo>
                    <a:pt x="39" y="414"/>
                  </a:lnTo>
                  <a:cubicBezTo>
                    <a:pt x="51" y="415"/>
                    <a:pt x="64" y="416"/>
                    <a:pt x="76" y="416"/>
                  </a:cubicBezTo>
                  <a:cubicBezTo>
                    <a:pt x="255" y="416"/>
                    <a:pt x="414" y="329"/>
                    <a:pt x="414" y="220"/>
                  </a:cubicBezTo>
                  <a:cubicBezTo>
                    <a:pt x="414" y="104"/>
                    <a:pt x="259" y="14"/>
                    <a:pt x="65" y="1"/>
                  </a:cubicBezTo>
                  <a:close/>
                </a:path>
              </a:pathLst>
            </a:custGeom>
            <a:solidFill>
              <a:srgbClr val="2D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31"/>
            <p:cNvSpPr/>
            <p:nvPr/>
          </p:nvSpPr>
          <p:spPr>
            <a:xfrm>
              <a:off x="5911550" y="2026638"/>
              <a:ext cx="40528" cy="24014"/>
            </a:xfrm>
            <a:custGeom>
              <a:avLst/>
              <a:gdLst/>
              <a:ahLst/>
              <a:cxnLst/>
              <a:rect l="l" t="t" r="r" b="b"/>
              <a:pathLst>
                <a:path w="751" h="445" extrusionOk="0">
                  <a:moveTo>
                    <a:pt x="478" y="0"/>
                  </a:moveTo>
                  <a:cubicBezTo>
                    <a:pt x="429" y="0"/>
                    <a:pt x="376" y="8"/>
                    <a:pt x="324" y="23"/>
                  </a:cubicBezTo>
                  <a:cubicBezTo>
                    <a:pt x="130" y="75"/>
                    <a:pt x="0" y="217"/>
                    <a:pt x="39" y="320"/>
                  </a:cubicBezTo>
                  <a:cubicBezTo>
                    <a:pt x="58" y="396"/>
                    <a:pt x="160" y="444"/>
                    <a:pt x="285" y="444"/>
                  </a:cubicBezTo>
                  <a:cubicBezTo>
                    <a:pt x="330" y="444"/>
                    <a:pt x="379" y="438"/>
                    <a:pt x="427" y="424"/>
                  </a:cubicBezTo>
                  <a:cubicBezTo>
                    <a:pt x="621" y="359"/>
                    <a:pt x="750" y="230"/>
                    <a:pt x="712" y="126"/>
                  </a:cubicBezTo>
                  <a:cubicBezTo>
                    <a:pt x="693" y="44"/>
                    <a:pt x="597" y="0"/>
                    <a:pt x="478" y="0"/>
                  </a:cubicBez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31"/>
            <p:cNvSpPr/>
            <p:nvPr/>
          </p:nvSpPr>
          <p:spPr>
            <a:xfrm>
              <a:off x="6023906" y="2011797"/>
              <a:ext cx="20992" cy="22449"/>
            </a:xfrm>
            <a:custGeom>
              <a:avLst/>
              <a:gdLst/>
              <a:ahLst/>
              <a:cxnLst/>
              <a:rect l="l" t="t" r="r" b="b"/>
              <a:pathLst>
                <a:path w="389" h="416" extrusionOk="0">
                  <a:moveTo>
                    <a:pt x="298" y="0"/>
                  </a:moveTo>
                  <a:cubicBezTo>
                    <a:pt x="117" y="52"/>
                    <a:pt x="0" y="169"/>
                    <a:pt x="26" y="285"/>
                  </a:cubicBezTo>
                  <a:cubicBezTo>
                    <a:pt x="46" y="372"/>
                    <a:pt x="145" y="416"/>
                    <a:pt x="264" y="416"/>
                  </a:cubicBezTo>
                  <a:cubicBezTo>
                    <a:pt x="304" y="416"/>
                    <a:pt x="346" y="411"/>
                    <a:pt x="388" y="401"/>
                  </a:cubicBezTo>
                  <a:cubicBezTo>
                    <a:pt x="375" y="350"/>
                    <a:pt x="362" y="324"/>
                    <a:pt x="350" y="246"/>
                  </a:cubicBezTo>
                  <a:cubicBezTo>
                    <a:pt x="337" y="181"/>
                    <a:pt x="324" y="104"/>
                    <a:pt x="298" y="26"/>
                  </a:cubicBezTo>
                  <a:lnTo>
                    <a:pt x="298" y="0"/>
                  </a:ln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31"/>
            <p:cNvSpPr/>
            <p:nvPr/>
          </p:nvSpPr>
          <p:spPr>
            <a:xfrm>
              <a:off x="6529184" y="2294629"/>
              <a:ext cx="192655" cy="199455"/>
            </a:xfrm>
            <a:custGeom>
              <a:avLst/>
              <a:gdLst/>
              <a:ahLst/>
              <a:cxnLst/>
              <a:rect l="l" t="t" r="r" b="b"/>
              <a:pathLst>
                <a:path w="3570" h="3696" extrusionOk="0">
                  <a:moveTo>
                    <a:pt x="1378" y="0"/>
                  </a:moveTo>
                  <a:cubicBezTo>
                    <a:pt x="1322" y="0"/>
                    <a:pt x="1256" y="38"/>
                    <a:pt x="1190" y="126"/>
                  </a:cubicBezTo>
                  <a:cubicBezTo>
                    <a:pt x="918" y="475"/>
                    <a:pt x="0" y="1187"/>
                    <a:pt x="0" y="1510"/>
                  </a:cubicBezTo>
                  <a:cubicBezTo>
                    <a:pt x="0" y="1756"/>
                    <a:pt x="52" y="1988"/>
                    <a:pt x="142" y="2221"/>
                  </a:cubicBezTo>
                  <a:lnTo>
                    <a:pt x="1461" y="3695"/>
                  </a:lnTo>
                  <a:cubicBezTo>
                    <a:pt x="3036" y="3491"/>
                    <a:pt x="2520" y="1639"/>
                    <a:pt x="2672" y="1639"/>
                  </a:cubicBezTo>
                  <a:cubicBezTo>
                    <a:pt x="2674" y="1639"/>
                    <a:pt x="2675" y="1639"/>
                    <a:pt x="2677" y="1639"/>
                  </a:cubicBezTo>
                  <a:cubicBezTo>
                    <a:pt x="2698" y="1642"/>
                    <a:pt x="2725" y="1644"/>
                    <a:pt x="2758" y="1644"/>
                  </a:cubicBezTo>
                  <a:cubicBezTo>
                    <a:pt x="3009" y="1644"/>
                    <a:pt x="3558" y="1558"/>
                    <a:pt x="3569" y="1432"/>
                  </a:cubicBezTo>
                  <a:cubicBezTo>
                    <a:pt x="3569" y="1277"/>
                    <a:pt x="2936" y="1264"/>
                    <a:pt x="2936" y="1264"/>
                  </a:cubicBezTo>
                  <a:cubicBezTo>
                    <a:pt x="2936" y="1264"/>
                    <a:pt x="3505" y="1200"/>
                    <a:pt x="3518" y="1109"/>
                  </a:cubicBezTo>
                  <a:cubicBezTo>
                    <a:pt x="3556" y="941"/>
                    <a:pt x="2974" y="837"/>
                    <a:pt x="2974" y="837"/>
                  </a:cubicBezTo>
                  <a:cubicBezTo>
                    <a:pt x="2974" y="837"/>
                    <a:pt x="3311" y="682"/>
                    <a:pt x="3298" y="514"/>
                  </a:cubicBezTo>
                  <a:cubicBezTo>
                    <a:pt x="3292" y="448"/>
                    <a:pt x="3192" y="429"/>
                    <a:pt x="3079" y="429"/>
                  </a:cubicBezTo>
                  <a:cubicBezTo>
                    <a:pt x="2928" y="429"/>
                    <a:pt x="2755" y="462"/>
                    <a:pt x="2755" y="462"/>
                  </a:cubicBezTo>
                  <a:cubicBezTo>
                    <a:pt x="2755" y="462"/>
                    <a:pt x="3194" y="256"/>
                    <a:pt x="3000" y="178"/>
                  </a:cubicBezTo>
                  <a:cubicBezTo>
                    <a:pt x="2912" y="137"/>
                    <a:pt x="2743" y="114"/>
                    <a:pt x="2566" y="114"/>
                  </a:cubicBezTo>
                  <a:cubicBezTo>
                    <a:pt x="2354" y="114"/>
                    <a:pt x="2130" y="146"/>
                    <a:pt x="2018" y="217"/>
                  </a:cubicBezTo>
                  <a:cubicBezTo>
                    <a:pt x="1785" y="398"/>
                    <a:pt x="1565" y="579"/>
                    <a:pt x="1371" y="786"/>
                  </a:cubicBezTo>
                  <a:cubicBezTo>
                    <a:pt x="1645" y="374"/>
                    <a:pt x="1556" y="0"/>
                    <a:pt x="1378" y="0"/>
                  </a:cubicBez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31"/>
            <p:cNvSpPr/>
            <p:nvPr/>
          </p:nvSpPr>
          <p:spPr>
            <a:xfrm>
              <a:off x="5807559" y="2414486"/>
              <a:ext cx="800517" cy="398585"/>
            </a:xfrm>
            <a:custGeom>
              <a:avLst/>
              <a:gdLst/>
              <a:ahLst/>
              <a:cxnLst/>
              <a:rect l="l" t="t" r="r" b="b"/>
              <a:pathLst>
                <a:path w="14834" h="7386" extrusionOk="0">
                  <a:moveTo>
                    <a:pt x="13514" y="0"/>
                  </a:moveTo>
                  <a:cubicBezTo>
                    <a:pt x="13514" y="0"/>
                    <a:pt x="7918" y="3652"/>
                    <a:pt x="6296" y="3652"/>
                  </a:cubicBezTo>
                  <a:cubicBezTo>
                    <a:pt x="6261" y="3652"/>
                    <a:pt x="6227" y="3651"/>
                    <a:pt x="6195" y="3647"/>
                  </a:cubicBezTo>
                  <a:cubicBezTo>
                    <a:pt x="5535" y="3582"/>
                    <a:pt x="4152" y="2871"/>
                    <a:pt x="3014" y="1643"/>
                  </a:cubicBezTo>
                  <a:lnTo>
                    <a:pt x="0" y="4410"/>
                  </a:lnTo>
                  <a:cubicBezTo>
                    <a:pt x="1203" y="5587"/>
                    <a:pt x="2703" y="6634"/>
                    <a:pt x="4139" y="7113"/>
                  </a:cubicBezTo>
                  <a:cubicBezTo>
                    <a:pt x="4633" y="7291"/>
                    <a:pt x="5151" y="7386"/>
                    <a:pt x="5673" y="7386"/>
                  </a:cubicBezTo>
                  <a:cubicBezTo>
                    <a:pt x="5834" y="7386"/>
                    <a:pt x="5995" y="7377"/>
                    <a:pt x="6156" y="7358"/>
                  </a:cubicBezTo>
                  <a:cubicBezTo>
                    <a:pt x="6479" y="7307"/>
                    <a:pt x="6790" y="7242"/>
                    <a:pt x="7100" y="7139"/>
                  </a:cubicBezTo>
                  <a:cubicBezTo>
                    <a:pt x="10566" y="5988"/>
                    <a:pt x="14833" y="1474"/>
                    <a:pt x="14833" y="1474"/>
                  </a:cubicBezTo>
                  <a:lnTo>
                    <a:pt x="13514" y="0"/>
                  </a:ln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31"/>
            <p:cNvSpPr/>
            <p:nvPr/>
          </p:nvSpPr>
          <p:spPr>
            <a:xfrm>
              <a:off x="6180244" y="2205101"/>
              <a:ext cx="184992" cy="114514"/>
            </a:xfrm>
            <a:custGeom>
              <a:avLst/>
              <a:gdLst/>
              <a:ahLst/>
              <a:cxnLst/>
              <a:rect l="l" t="t" r="r" b="b"/>
              <a:pathLst>
                <a:path w="3428" h="2122" extrusionOk="0">
                  <a:moveTo>
                    <a:pt x="0" y="1"/>
                  </a:moveTo>
                  <a:lnTo>
                    <a:pt x="0" y="1"/>
                  </a:lnTo>
                  <a:cubicBezTo>
                    <a:pt x="686" y="634"/>
                    <a:pt x="1280" y="1346"/>
                    <a:pt x="1798" y="2121"/>
                  </a:cubicBezTo>
                  <a:cubicBezTo>
                    <a:pt x="2677" y="1772"/>
                    <a:pt x="3427" y="802"/>
                    <a:pt x="3427" y="802"/>
                  </a:cubicBezTo>
                  <a:cubicBezTo>
                    <a:pt x="2483" y="143"/>
                    <a:pt x="0" y="1"/>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31"/>
            <p:cNvSpPr/>
            <p:nvPr/>
          </p:nvSpPr>
          <p:spPr>
            <a:xfrm>
              <a:off x="5686838" y="2462623"/>
              <a:ext cx="283370" cy="237338"/>
            </a:xfrm>
            <a:custGeom>
              <a:avLst/>
              <a:gdLst/>
              <a:ahLst/>
              <a:cxnLst/>
              <a:rect l="l" t="t" r="r" b="b"/>
              <a:pathLst>
                <a:path w="5251" h="4398" extrusionOk="0">
                  <a:moveTo>
                    <a:pt x="4539" y="1"/>
                  </a:moveTo>
                  <a:lnTo>
                    <a:pt x="0" y="2755"/>
                  </a:lnTo>
                  <a:lnTo>
                    <a:pt x="1151" y="4397"/>
                  </a:lnTo>
                  <a:lnTo>
                    <a:pt x="5251" y="751"/>
                  </a:lnTo>
                  <a:lnTo>
                    <a:pt x="453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31"/>
            <p:cNvSpPr/>
            <p:nvPr/>
          </p:nvSpPr>
          <p:spPr>
            <a:xfrm>
              <a:off x="6190713" y="1859669"/>
              <a:ext cx="291735" cy="176627"/>
            </a:xfrm>
            <a:custGeom>
              <a:avLst/>
              <a:gdLst/>
              <a:ahLst/>
              <a:cxnLst/>
              <a:rect l="l" t="t" r="r" b="b"/>
              <a:pathLst>
                <a:path w="5406" h="3273" extrusionOk="0">
                  <a:moveTo>
                    <a:pt x="673" y="0"/>
                  </a:moveTo>
                  <a:lnTo>
                    <a:pt x="0" y="1293"/>
                  </a:lnTo>
                  <a:lnTo>
                    <a:pt x="5044" y="3272"/>
                  </a:lnTo>
                  <a:lnTo>
                    <a:pt x="5406" y="2250"/>
                  </a:lnTo>
                  <a:lnTo>
                    <a:pt x="673"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31"/>
            <p:cNvSpPr/>
            <p:nvPr/>
          </p:nvSpPr>
          <p:spPr>
            <a:xfrm>
              <a:off x="6219315" y="2799690"/>
              <a:ext cx="143817" cy="151858"/>
            </a:xfrm>
            <a:custGeom>
              <a:avLst/>
              <a:gdLst/>
              <a:ahLst/>
              <a:cxnLst/>
              <a:rect l="l" t="t" r="r" b="b"/>
              <a:pathLst>
                <a:path w="2665" h="2814" extrusionOk="0">
                  <a:moveTo>
                    <a:pt x="2302" y="1"/>
                  </a:moveTo>
                  <a:cubicBezTo>
                    <a:pt x="1555" y="1680"/>
                    <a:pt x="444" y="1816"/>
                    <a:pt x="103" y="1816"/>
                  </a:cubicBezTo>
                  <a:cubicBezTo>
                    <a:pt x="37" y="1816"/>
                    <a:pt x="0" y="1811"/>
                    <a:pt x="0" y="1811"/>
                  </a:cubicBezTo>
                  <a:lnTo>
                    <a:pt x="0" y="1811"/>
                  </a:lnTo>
                  <a:cubicBezTo>
                    <a:pt x="0" y="1811"/>
                    <a:pt x="194" y="2561"/>
                    <a:pt x="699" y="2742"/>
                  </a:cubicBezTo>
                  <a:cubicBezTo>
                    <a:pt x="850" y="2795"/>
                    <a:pt x="1080" y="2814"/>
                    <a:pt x="1330" y="2814"/>
                  </a:cubicBezTo>
                  <a:cubicBezTo>
                    <a:pt x="1938" y="2814"/>
                    <a:pt x="2664" y="2703"/>
                    <a:pt x="2664" y="2703"/>
                  </a:cubicBezTo>
                  <a:cubicBezTo>
                    <a:pt x="2561" y="2212"/>
                    <a:pt x="2302" y="1"/>
                    <a:pt x="23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31"/>
            <p:cNvSpPr/>
            <p:nvPr/>
          </p:nvSpPr>
          <p:spPr>
            <a:xfrm>
              <a:off x="6331671" y="4315736"/>
              <a:ext cx="566039" cy="288713"/>
            </a:xfrm>
            <a:custGeom>
              <a:avLst/>
              <a:gdLst/>
              <a:ahLst/>
              <a:cxnLst/>
              <a:rect l="l" t="t" r="r" b="b"/>
              <a:pathLst>
                <a:path w="10489" h="5350" extrusionOk="0">
                  <a:moveTo>
                    <a:pt x="5317" y="0"/>
                  </a:moveTo>
                  <a:cubicBezTo>
                    <a:pt x="5202" y="0"/>
                    <a:pt x="5103" y="31"/>
                    <a:pt x="5044" y="112"/>
                  </a:cubicBezTo>
                  <a:cubicBezTo>
                    <a:pt x="4811" y="436"/>
                    <a:pt x="4824" y="1561"/>
                    <a:pt x="4824" y="1561"/>
                  </a:cubicBezTo>
                  <a:lnTo>
                    <a:pt x="1617" y="888"/>
                  </a:lnTo>
                  <a:cubicBezTo>
                    <a:pt x="0" y="2311"/>
                    <a:pt x="0" y="3811"/>
                    <a:pt x="0" y="3811"/>
                  </a:cubicBezTo>
                  <a:cubicBezTo>
                    <a:pt x="0" y="3811"/>
                    <a:pt x="2101" y="4254"/>
                    <a:pt x="2788" y="4254"/>
                  </a:cubicBezTo>
                  <a:cubicBezTo>
                    <a:pt x="2824" y="4254"/>
                    <a:pt x="2856" y="4253"/>
                    <a:pt x="2884" y="4251"/>
                  </a:cubicBezTo>
                  <a:cubicBezTo>
                    <a:pt x="3427" y="4199"/>
                    <a:pt x="3906" y="3682"/>
                    <a:pt x="3906" y="3682"/>
                  </a:cubicBezTo>
                  <a:lnTo>
                    <a:pt x="4384" y="4470"/>
                  </a:lnTo>
                  <a:lnTo>
                    <a:pt x="10126" y="5350"/>
                  </a:lnTo>
                  <a:cubicBezTo>
                    <a:pt x="10126" y="5350"/>
                    <a:pt x="10488" y="4186"/>
                    <a:pt x="9893" y="3876"/>
                  </a:cubicBezTo>
                  <a:cubicBezTo>
                    <a:pt x="9311" y="3552"/>
                    <a:pt x="6350" y="2841"/>
                    <a:pt x="6091" y="2169"/>
                  </a:cubicBezTo>
                  <a:cubicBezTo>
                    <a:pt x="5820" y="1496"/>
                    <a:pt x="6143" y="268"/>
                    <a:pt x="6143" y="268"/>
                  </a:cubicBezTo>
                  <a:cubicBezTo>
                    <a:pt x="6143" y="268"/>
                    <a:pt x="5659" y="0"/>
                    <a:pt x="53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31"/>
            <p:cNvSpPr/>
            <p:nvPr/>
          </p:nvSpPr>
          <p:spPr>
            <a:xfrm>
              <a:off x="6794154" y="2994343"/>
              <a:ext cx="95194" cy="99673"/>
            </a:xfrm>
            <a:custGeom>
              <a:avLst/>
              <a:gdLst/>
              <a:ahLst/>
              <a:cxnLst/>
              <a:rect l="l" t="t" r="r" b="b"/>
              <a:pathLst>
                <a:path w="1764" h="1847" extrusionOk="0">
                  <a:moveTo>
                    <a:pt x="818" y="0"/>
                  </a:moveTo>
                  <a:cubicBezTo>
                    <a:pt x="190" y="0"/>
                    <a:pt x="1" y="1201"/>
                    <a:pt x="444" y="1683"/>
                  </a:cubicBezTo>
                  <a:cubicBezTo>
                    <a:pt x="559" y="1791"/>
                    <a:pt x="708" y="1846"/>
                    <a:pt x="858" y="1846"/>
                  </a:cubicBezTo>
                  <a:cubicBezTo>
                    <a:pt x="1012" y="1846"/>
                    <a:pt x="1167" y="1788"/>
                    <a:pt x="1285" y="1670"/>
                  </a:cubicBezTo>
                  <a:cubicBezTo>
                    <a:pt x="1763" y="1191"/>
                    <a:pt x="1608" y="53"/>
                    <a:pt x="858" y="2"/>
                  </a:cubicBezTo>
                  <a:cubicBezTo>
                    <a:pt x="844" y="1"/>
                    <a:pt x="831" y="0"/>
                    <a:pt x="81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31"/>
            <p:cNvSpPr/>
            <p:nvPr/>
          </p:nvSpPr>
          <p:spPr>
            <a:xfrm>
              <a:off x="6308681" y="3425903"/>
              <a:ext cx="100483" cy="97946"/>
            </a:xfrm>
            <a:custGeom>
              <a:avLst/>
              <a:gdLst/>
              <a:ahLst/>
              <a:cxnLst/>
              <a:rect l="l" t="t" r="r" b="b"/>
              <a:pathLst>
                <a:path w="1862" h="1815" extrusionOk="0">
                  <a:moveTo>
                    <a:pt x="996" y="0"/>
                  </a:moveTo>
                  <a:cubicBezTo>
                    <a:pt x="450" y="0"/>
                    <a:pt x="0" y="948"/>
                    <a:pt x="245" y="1497"/>
                  </a:cubicBezTo>
                  <a:cubicBezTo>
                    <a:pt x="343" y="1701"/>
                    <a:pt x="545" y="1814"/>
                    <a:pt x="758" y="1814"/>
                  </a:cubicBezTo>
                  <a:cubicBezTo>
                    <a:pt x="855" y="1814"/>
                    <a:pt x="954" y="1791"/>
                    <a:pt x="1047" y="1742"/>
                  </a:cubicBezTo>
                  <a:cubicBezTo>
                    <a:pt x="1655" y="1458"/>
                    <a:pt x="1862" y="320"/>
                    <a:pt x="1176" y="35"/>
                  </a:cubicBezTo>
                  <a:cubicBezTo>
                    <a:pt x="1116" y="11"/>
                    <a:pt x="1055" y="0"/>
                    <a:pt x="99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31"/>
            <p:cNvSpPr/>
            <p:nvPr/>
          </p:nvSpPr>
          <p:spPr>
            <a:xfrm>
              <a:off x="5650520" y="1803060"/>
              <a:ext cx="585574" cy="297401"/>
            </a:xfrm>
            <a:custGeom>
              <a:avLst/>
              <a:gdLst/>
              <a:ahLst/>
              <a:cxnLst/>
              <a:rect l="l" t="t" r="r" b="b"/>
              <a:pathLst>
                <a:path w="10851" h="5511" extrusionOk="0">
                  <a:moveTo>
                    <a:pt x="10699" y="1"/>
                  </a:moveTo>
                  <a:cubicBezTo>
                    <a:pt x="9109" y="1"/>
                    <a:pt x="7543" y="389"/>
                    <a:pt x="6001" y="778"/>
                  </a:cubicBezTo>
                  <a:cubicBezTo>
                    <a:pt x="4799" y="1075"/>
                    <a:pt x="3570" y="1398"/>
                    <a:pt x="2523" y="2071"/>
                  </a:cubicBezTo>
                  <a:cubicBezTo>
                    <a:pt x="1591" y="2666"/>
                    <a:pt x="285" y="4412"/>
                    <a:pt x="1" y="5511"/>
                  </a:cubicBezTo>
                  <a:cubicBezTo>
                    <a:pt x="906" y="4838"/>
                    <a:pt x="1863" y="4101"/>
                    <a:pt x="2380" y="3920"/>
                  </a:cubicBezTo>
                  <a:cubicBezTo>
                    <a:pt x="3298" y="3623"/>
                    <a:pt x="4230" y="3416"/>
                    <a:pt x="5148" y="3144"/>
                  </a:cubicBezTo>
                  <a:cubicBezTo>
                    <a:pt x="6945" y="2627"/>
                    <a:pt x="8652" y="1825"/>
                    <a:pt x="10217" y="804"/>
                  </a:cubicBezTo>
                  <a:cubicBezTo>
                    <a:pt x="10514" y="610"/>
                    <a:pt x="10825" y="351"/>
                    <a:pt x="10851" y="2"/>
                  </a:cubicBezTo>
                  <a:cubicBezTo>
                    <a:pt x="10800" y="1"/>
                    <a:pt x="10750" y="1"/>
                    <a:pt x="1069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31"/>
            <p:cNvSpPr/>
            <p:nvPr/>
          </p:nvSpPr>
          <p:spPr>
            <a:xfrm>
              <a:off x="5735029" y="1953353"/>
              <a:ext cx="94331" cy="52454"/>
            </a:xfrm>
            <a:custGeom>
              <a:avLst/>
              <a:gdLst/>
              <a:ahLst/>
              <a:cxnLst/>
              <a:rect l="l" t="t" r="r" b="b"/>
              <a:pathLst>
                <a:path w="1748" h="972" extrusionOk="0">
                  <a:moveTo>
                    <a:pt x="104" y="0"/>
                  </a:moveTo>
                  <a:cubicBezTo>
                    <a:pt x="27" y="0"/>
                    <a:pt x="0" y="132"/>
                    <a:pt x="90" y="165"/>
                  </a:cubicBezTo>
                  <a:lnTo>
                    <a:pt x="672" y="398"/>
                  </a:lnTo>
                  <a:cubicBezTo>
                    <a:pt x="569" y="540"/>
                    <a:pt x="478" y="683"/>
                    <a:pt x="362" y="812"/>
                  </a:cubicBezTo>
                  <a:cubicBezTo>
                    <a:pt x="313" y="881"/>
                    <a:pt x="368" y="972"/>
                    <a:pt x="432" y="972"/>
                  </a:cubicBezTo>
                  <a:cubicBezTo>
                    <a:pt x="452" y="972"/>
                    <a:pt x="472" y="963"/>
                    <a:pt x="491" y="941"/>
                  </a:cubicBezTo>
                  <a:cubicBezTo>
                    <a:pt x="607" y="786"/>
                    <a:pt x="724" y="631"/>
                    <a:pt x="827" y="450"/>
                  </a:cubicBezTo>
                  <a:lnTo>
                    <a:pt x="1616" y="773"/>
                  </a:lnTo>
                  <a:cubicBezTo>
                    <a:pt x="1627" y="777"/>
                    <a:pt x="1637" y="779"/>
                    <a:pt x="1646" y="779"/>
                  </a:cubicBezTo>
                  <a:cubicBezTo>
                    <a:pt x="1726" y="779"/>
                    <a:pt x="1748" y="640"/>
                    <a:pt x="1655" y="605"/>
                  </a:cubicBezTo>
                  <a:lnTo>
                    <a:pt x="918" y="308"/>
                  </a:lnTo>
                  <a:lnTo>
                    <a:pt x="995" y="178"/>
                  </a:lnTo>
                  <a:cubicBezTo>
                    <a:pt x="1031" y="107"/>
                    <a:pt x="969" y="42"/>
                    <a:pt x="909" y="42"/>
                  </a:cubicBezTo>
                  <a:cubicBezTo>
                    <a:pt x="883" y="42"/>
                    <a:pt x="856" y="55"/>
                    <a:pt x="840" y="88"/>
                  </a:cubicBezTo>
                  <a:cubicBezTo>
                    <a:pt x="814" y="139"/>
                    <a:pt x="788" y="191"/>
                    <a:pt x="750" y="256"/>
                  </a:cubicBezTo>
                  <a:lnTo>
                    <a:pt x="142" y="10"/>
                  </a:lnTo>
                  <a:cubicBezTo>
                    <a:pt x="128" y="3"/>
                    <a:pt x="116" y="0"/>
                    <a:pt x="10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31"/>
            <p:cNvSpPr/>
            <p:nvPr/>
          </p:nvSpPr>
          <p:spPr>
            <a:xfrm>
              <a:off x="6099943" y="1823513"/>
              <a:ext cx="48191" cy="69777"/>
            </a:xfrm>
            <a:custGeom>
              <a:avLst/>
              <a:gdLst/>
              <a:ahLst/>
              <a:cxnLst/>
              <a:rect l="l" t="t" r="r" b="b"/>
              <a:pathLst>
                <a:path w="893" h="1293" extrusionOk="0">
                  <a:moveTo>
                    <a:pt x="598" y="1"/>
                  </a:moveTo>
                  <a:cubicBezTo>
                    <a:pt x="572" y="1"/>
                    <a:pt x="546" y="12"/>
                    <a:pt x="531" y="37"/>
                  </a:cubicBezTo>
                  <a:cubicBezTo>
                    <a:pt x="505" y="127"/>
                    <a:pt x="479" y="218"/>
                    <a:pt x="441" y="295"/>
                  </a:cubicBezTo>
                  <a:lnTo>
                    <a:pt x="260" y="282"/>
                  </a:lnTo>
                  <a:cubicBezTo>
                    <a:pt x="143" y="282"/>
                    <a:pt x="143" y="437"/>
                    <a:pt x="260" y="450"/>
                  </a:cubicBezTo>
                  <a:lnTo>
                    <a:pt x="376" y="450"/>
                  </a:lnTo>
                  <a:cubicBezTo>
                    <a:pt x="363" y="476"/>
                    <a:pt x="363" y="502"/>
                    <a:pt x="350" y="528"/>
                  </a:cubicBezTo>
                  <a:lnTo>
                    <a:pt x="247" y="502"/>
                  </a:lnTo>
                  <a:cubicBezTo>
                    <a:pt x="236" y="498"/>
                    <a:pt x="226" y="496"/>
                    <a:pt x="217" y="496"/>
                  </a:cubicBezTo>
                  <a:cubicBezTo>
                    <a:pt x="134" y="496"/>
                    <a:pt x="102" y="634"/>
                    <a:pt x="195" y="657"/>
                  </a:cubicBezTo>
                  <a:cubicBezTo>
                    <a:pt x="221" y="670"/>
                    <a:pt x="247" y="683"/>
                    <a:pt x="285" y="683"/>
                  </a:cubicBezTo>
                  <a:cubicBezTo>
                    <a:pt x="208" y="851"/>
                    <a:pt x="117" y="1006"/>
                    <a:pt x="27" y="1175"/>
                  </a:cubicBezTo>
                  <a:cubicBezTo>
                    <a:pt x="0" y="1237"/>
                    <a:pt x="53" y="1293"/>
                    <a:pt x="109" y="1293"/>
                  </a:cubicBezTo>
                  <a:cubicBezTo>
                    <a:pt x="135" y="1293"/>
                    <a:pt x="162" y="1281"/>
                    <a:pt x="182" y="1252"/>
                  </a:cubicBezTo>
                  <a:cubicBezTo>
                    <a:pt x="285" y="1084"/>
                    <a:pt x="376" y="903"/>
                    <a:pt x="454" y="722"/>
                  </a:cubicBezTo>
                  <a:cubicBezTo>
                    <a:pt x="531" y="735"/>
                    <a:pt x="596" y="735"/>
                    <a:pt x="673" y="735"/>
                  </a:cubicBezTo>
                  <a:cubicBezTo>
                    <a:pt x="777" y="722"/>
                    <a:pt x="777" y="580"/>
                    <a:pt x="673" y="567"/>
                  </a:cubicBezTo>
                  <a:cubicBezTo>
                    <a:pt x="622" y="567"/>
                    <a:pt x="570" y="567"/>
                    <a:pt x="518" y="554"/>
                  </a:cubicBezTo>
                  <a:cubicBezTo>
                    <a:pt x="531" y="528"/>
                    <a:pt x="544" y="489"/>
                    <a:pt x="557" y="463"/>
                  </a:cubicBezTo>
                  <a:lnTo>
                    <a:pt x="790" y="476"/>
                  </a:lnTo>
                  <a:cubicBezTo>
                    <a:pt x="797" y="478"/>
                    <a:pt x="804" y="479"/>
                    <a:pt x="810" y="479"/>
                  </a:cubicBezTo>
                  <a:cubicBezTo>
                    <a:pt x="893" y="479"/>
                    <a:pt x="885" y="333"/>
                    <a:pt x="777" y="321"/>
                  </a:cubicBezTo>
                  <a:lnTo>
                    <a:pt x="622" y="308"/>
                  </a:lnTo>
                  <a:cubicBezTo>
                    <a:pt x="648" y="231"/>
                    <a:pt x="673" y="166"/>
                    <a:pt x="686" y="88"/>
                  </a:cubicBezTo>
                  <a:cubicBezTo>
                    <a:pt x="686" y="32"/>
                    <a:pt x="641" y="1"/>
                    <a:pt x="59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31"/>
            <p:cNvSpPr/>
            <p:nvPr/>
          </p:nvSpPr>
          <p:spPr>
            <a:xfrm>
              <a:off x="6116025" y="1224714"/>
              <a:ext cx="175926" cy="163244"/>
            </a:xfrm>
            <a:custGeom>
              <a:avLst/>
              <a:gdLst/>
              <a:ahLst/>
              <a:cxnLst/>
              <a:rect l="l" t="t" r="r" b="b"/>
              <a:pathLst>
                <a:path w="3260" h="3025" extrusionOk="0">
                  <a:moveTo>
                    <a:pt x="1403" y="1"/>
                  </a:moveTo>
                  <a:cubicBezTo>
                    <a:pt x="1251" y="1"/>
                    <a:pt x="1138" y="205"/>
                    <a:pt x="1138" y="205"/>
                  </a:cubicBezTo>
                  <a:cubicBezTo>
                    <a:pt x="1138" y="205"/>
                    <a:pt x="1020" y="87"/>
                    <a:pt x="890" y="87"/>
                  </a:cubicBezTo>
                  <a:cubicBezTo>
                    <a:pt x="866" y="87"/>
                    <a:pt x="840" y="91"/>
                    <a:pt x="815" y="102"/>
                  </a:cubicBezTo>
                  <a:cubicBezTo>
                    <a:pt x="647" y="166"/>
                    <a:pt x="556" y="502"/>
                    <a:pt x="556" y="502"/>
                  </a:cubicBezTo>
                  <a:cubicBezTo>
                    <a:pt x="518" y="412"/>
                    <a:pt x="434" y="367"/>
                    <a:pt x="351" y="367"/>
                  </a:cubicBezTo>
                  <a:cubicBezTo>
                    <a:pt x="269" y="367"/>
                    <a:pt x="188" y="412"/>
                    <a:pt x="156" y="502"/>
                  </a:cubicBezTo>
                  <a:cubicBezTo>
                    <a:pt x="78" y="684"/>
                    <a:pt x="0" y="1938"/>
                    <a:pt x="233" y="2119"/>
                  </a:cubicBezTo>
                  <a:cubicBezTo>
                    <a:pt x="569" y="2365"/>
                    <a:pt x="1501" y="3024"/>
                    <a:pt x="1501" y="3024"/>
                  </a:cubicBezTo>
                  <a:lnTo>
                    <a:pt x="3259" y="2287"/>
                  </a:lnTo>
                  <a:cubicBezTo>
                    <a:pt x="3259" y="929"/>
                    <a:pt x="2302" y="774"/>
                    <a:pt x="2302" y="774"/>
                  </a:cubicBezTo>
                  <a:cubicBezTo>
                    <a:pt x="2315" y="386"/>
                    <a:pt x="2160" y="270"/>
                    <a:pt x="2070" y="218"/>
                  </a:cubicBezTo>
                  <a:cubicBezTo>
                    <a:pt x="2054" y="210"/>
                    <a:pt x="2033" y="207"/>
                    <a:pt x="2008" y="207"/>
                  </a:cubicBezTo>
                  <a:cubicBezTo>
                    <a:pt x="1874" y="207"/>
                    <a:pt x="1643" y="309"/>
                    <a:pt x="1643" y="309"/>
                  </a:cubicBezTo>
                  <a:cubicBezTo>
                    <a:pt x="1643" y="309"/>
                    <a:pt x="1656" y="63"/>
                    <a:pt x="1462" y="11"/>
                  </a:cubicBezTo>
                  <a:cubicBezTo>
                    <a:pt x="1442" y="4"/>
                    <a:pt x="1422" y="1"/>
                    <a:pt x="1403" y="1"/>
                  </a:cubicBezTo>
                  <a:close/>
                </a:path>
              </a:pathLst>
            </a:custGeom>
            <a:solidFill>
              <a:srgbClr val="C54D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31"/>
            <p:cNvSpPr/>
            <p:nvPr/>
          </p:nvSpPr>
          <p:spPr>
            <a:xfrm>
              <a:off x="6199779" y="1269721"/>
              <a:ext cx="183427" cy="82027"/>
            </a:xfrm>
            <a:custGeom>
              <a:avLst/>
              <a:gdLst/>
              <a:ahLst/>
              <a:cxnLst/>
              <a:rect l="l" t="t" r="r" b="b"/>
              <a:pathLst>
                <a:path w="3399" h="1520" extrusionOk="0">
                  <a:moveTo>
                    <a:pt x="0" y="638"/>
                  </a:moveTo>
                  <a:cubicBezTo>
                    <a:pt x="13" y="646"/>
                    <a:pt x="25" y="652"/>
                    <a:pt x="36" y="658"/>
                  </a:cubicBezTo>
                  <a:lnTo>
                    <a:pt x="36" y="658"/>
                  </a:lnTo>
                  <a:cubicBezTo>
                    <a:pt x="24" y="651"/>
                    <a:pt x="12" y="644"/>
                    <a:pt x="0" y="638"/>
                  </a:cubicBezTo>
                  <a:close/>
                  <a:moveTo>
                    <a:pt x="2317" y="0"/>
                  </a:moveTo>
                  <a:cubicBezTo>
                    <a:pt x="1945" y="0"/>
                    <a:pt x="1502" y="101"/>
                    <a:pt x="1048" y="302"/>
                  </a:cubicBezTo>
                  <a:cubicBezTo>
                    <a:pt x="802" y="406"/>
                    <a:pt x="569" y="483"/>
                    <a:pt x="324" y="548"/>
                  </a:cubicBezTo>
                  <a:cubicBezTo>
                    <a:pt x="295" y="557"/>
                    <a:pt x="302" y="702"/>
                    <a:pt x="180" y="702"/>
                  </a:cubicBezTo>
                  <a:cubicBezTo>
                    <a:pt x="144" y="702"/>
                    <a:pt x="98" y="690"/>
                    <a:pt x="36" y="658"/>
                  </a:cubicBezTo>
                  <a:lnTo>
                    <a:pt x="36" y="658"/>
                  </a:lnTo>
                  <a:cubicBezTo>
                    <a:pt x="125" y="712"/>
                    <a:pt x="202" y="793"/>
                    <a:pt x="259" y="884"/>
                  </a:cubicBezTo>
                  <a:cubicBezTo>
                    <a:pt x="336" y="1078"/>
                    <a:pt x="401" y="1272"/>
                    <a:pt x="453" y="1479"/>
                  </a:cubicBezTo>
                  <a:cubicBezTo>
                    <a:pt x="525" y="1475"/>
                    <a:pt x="597" y="1474"/>
                    <a:pt x="668" y="1474"/>
                  </a:cubicBezTo>
                  <a:cubicBezTo>
                    <a:pt x="841" y="1474"/>
                    <a:pt x="1012" y="1483"/>
                    <a:pt x="1177" y="1492"/>
                  </a:cubicBezTo>
                  <a:cubicBezTo>
                    <a:pt x="1321" y="1510"/>
                    <a:pt x="1481" y="1520"/>
                    <a:pt x="1649" y="1520"/>
                  </a:cubicBezTo>
                  <a:cubicBezTo>
                    <a:pt x="2448" y="1520"/>
                    <a:pt x="3399" y="1297"/>
                    <a:pt x="3324" y="677"/>
                  </a:cubicBezTo>
                  <a:cubicBezTo>
                    <a:pt x="3277" y="227"/>
                    <a:pt x="2876" y="0"/>
                    <a:pt x="2317"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31"/>
            <p:cNvSpPr/>
            <p:nvPr/>
          </p:nvSpPr>
          <p:spPr>
            <a:xfrm>
              <a:off x="6146030" y="1251805"/>
              <a:ext cx="78195" cy="97731"/>
            </a:xfrm>
            <a:custGeom>
              <a:avLst/>
              <a:gdLst/>
              <a:ahLst/>
              <a:cxnLst/>
              <a:rect l="l" t="t" r="r" b="b"/>
              <a:pathLst>
                <a:path w="1449" h="1811" fill="none" extrusionOk="0">
                  <a:moveTo>
                    <a:pt x="0" y="0"/>
                  </a:moveTo>
                  <a:cubicBezTo>
                    <a:pt x="78" y="311"/>
                    <a:pt x="91" y="634"/>
                    <a:pt x="39" y="945"/>
                  </a:cubicBezTo>
                  <a:cubicBezTo>
                    <a:pt x="39" y="945"/>
                    <a:pt x="1281" y="427"/>
                    <a:pt x="1449" y="1811"/>
                  </a:cubicBezTo>
                </a:path>
              </a:pathLst>
            </a:custGeom>
            <a:noFill/>
            <a:ln w="4200" cap="rnd" cmpd="sng">
              <a:solidFill>
                <a:srgbClr val="A641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31"/>
            <p:cNvSpPr/>
            <p:nvPr/>
          </p:nvSpPr>
          <p:spPr>
            <a:xfrm>
              <a:off x="6194868" y="1241336"/>
              <a:ext cx="9822" cy="59361"/>
            </a:xfrm>
            <a:custGeom>
              <a:avLst/>
              <a:gdLst/>
              <a:ahLst/>
              <a:cxnLst/>
              <a:rect l="l" t="t" r="r" b="b"/>
              <a:pathLst>
                <a:path w="182" h="1100" fill="none" extrusionOk="0">
                  <a:moveTo>
                    <a:pt x="182" y="1"/>
                  </a:moveTo>
                  <a:cubicBezTo>
                    <a:pt x="52" y="350"/>
                    <a:pt x="1" y="725"/>
                    <a:pt x="40" y="1100"/>
                  </a:cubicBezTo>
                </a:path>
              </a:pathLst>
            </a:custGeom>
            <a:noFill/>
            <a:ln w="4200" cap="rnd" cmpd="sng">
              <a:solidFill>
                <a:srgbClr val="A641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31"/>
            <p:cNvSpPr/>
            <p:nvPr/>
          </p:nvSpPr>
          <p:spPr>
            <a:xfrm>
              <a:off x="6208144" y="1257363"/>
              <a:ext cx="14031" cy="53102"/>
            </a:xfrm>
            <a:custGeom>
              <a:avLst/>
              <a:gdLst/>
              <a:ahLst/>
              <a:cxnLst/>
              <a:rect l="l" t="t" r="r" b="b"/>
              <a:pathLst>
                <a:path w="260" h="984" fill="none" extrusionOk="0">
                  <a:moveTo>
                    <a:pt x="246" y="1"/>
                  </a:moveTo>
                  <a:cubicBezTo>
                    <a:pt x="246" y="1"/>
                    <a:pt x="259" y="945"/>
                    <a:pt x="0" y="984"/>
                  </a:cubicBezTo>
                </a:path>
              </a:pathLst>
            </a:custGeom>
            <a:noFill/>
            <a:ln w="4200" cap="rnd" cmpd="sng">
              <a:solidFill>
                <a:srgbClr val="A641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31"/>
            <p:cNvSpPr/>
            <p:nvPr/>
          </p:nvSpPr>
          <p:spPr>
            <a:xfrm>
              <a:off x="6171825" y="1235777"/>
              <a:ext cx="5666" cy="62168"/>
            </a:xfrm>
            <a:custGeom>
              <a:avLst/>
              <a:gdLst/>
              <a:ahLst/>
              <a:cxnLst/>
              <a:rect l="l" t="t" r="r" b="b"/>
              <a:pathLst>
                <a:path w="105" h="1152" fill="none" extrusionOk="0">
                  <a:moveTo>
                    <a:pt x="104" y="0"/>
                  </a:moveTo>
                  <a:cubicBezTo>
                    <a:pt x="27" y="375"/>
                    <a:pt x="1" y="763"/>
                    <a:pt x="14" y="1151"/>
                  </a:cubicBezTo>
                </a:path>
              </a:pathLst>
            </a:custGeom>
            <a:noFill/>
            <a:ln w="4200" cap="rnd" cmpd="sng">
              <a:solidFill>
                <a:srgbClr val="A641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31"/>
            <p:cNvSpPr/>
            <p:nvPr/>
          </p:nvSpPr>
          <p:spPr>
            <a:xfrm>
              <a:off x="6437065" y="1738248"/>
              <a:ext cx="55152" cy="154934"/>
            </a:xfrm>
            <a:custGeom>
              <a:avLst/>
              <a:gdLst/>
              <a:ahLst/>
              <a:cxnLst/>
              <a:rect l="l" t="t" r="r" b="b"/>
              <a:pathLst>
                <a:path w="1022" h="2871" extrusionOk="0">
                  <a:moveTo>
                    <a:pt x="763" y="0"/>
                  </a:moveTo>
                  <a:cubicBezTo>
                    <a:pt x="104" y="298"/>
                    <a:pt x="0" y="1125"/>
                    <a:pt x="78" y="1824"/>
                  </a:cubicBezTo>
                  <a:cubicBezTo>
                    <a:pt x="129" y="2302"/>
                    <a:pt x="466" y="2716"/>
                    <a:pt x="931" y="2871"/>
                  </a:cubicBezTo>
                  <a:cubicBezTo>
                    <a:pt x="970" y="2625"/>
                    <a:pt x="996" y="2380"/>
                    <a:pt x="1009" y="2160"/>
                  </a:cubicBezTo>
                  <a:cubicBezTo>
                    <a:pt x="1022" y="1436"/>
                    <a:pt x="944" y="711"/>
                    <a:pt x="763" y="0"/>
                  </a:cubicBezTo>
                  <a:close/>
                </a:path>
              </a:pathLst>
            </a:custGeom>
            <a:solidFill>
              <a:srgbClr val="A64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31"/>
            <p:cNvSpPr/>
            <p:nvPr/>
          </p:nvSpPr>
          <p:spPr>
            <a:xfrm>
              <a:off x="6030868" y="2748585"/>
              <a:ext cx="159898" cy="64218"/>
            </a:xfrm>
            <a:custGeom>
              <a:avLst/>
              <a:gdLst/>
              <a:ahLst/>
              <a:cxnLst/>
              <a:rect l="l" t="t" r="r" b="b"/>
              <a:pathLst>
                <a:path w="2963" h="1190" extrusionOk="0">
                  <a:moveTo>
                    <a:pt x="1234" y="1"/>
                  </a:moveTo>
                  <a:cubicBezTo>
                    <a:pt x="661" y="1"/>
                    <a:pt x="161" y="367"/>
                    <a:pt x="1" y="922"/>
                  </a:cubicBezTo>
                  <a:cubicBezTo>
                    <a:pt x="502" y="1102"/>
                    <a:pt x="1026" y="1189"/>
                    <a:pt x="1556" y="1189"/>
                  </a:cubicBezTo>
                  <a:cubicBezTo>
                    <a:pt x="1710" y="1189"/>
                    <a:pt x="1864" y="1182"/>
                    <a:pt x="2018" y="1167"/>
                  </a:cubicBezTo>
                  <a:cubicBezTo>
                    <a:pt x="2341" y="1116"/>
                    <a:pt x="2652" y="1038"/>
                    <a:pt x="2962" y="935"/>
                  </a:cubicBezTo>
                  <a:cubicBezTo>
                    <a:pt x="2755" y="288"/>
                    <a:pt x="2005" y="55"/>
                    <a:pt x="1320" y="4"/>
                  </a:cubicBezTo>
                  <a:cubicBezTo>
                    <a:pt x="1291" y="2"/>
                    <a:pt x="1262" y="1"/>
                    <a:pt x="1234" y="1"/>
                  </a:cubicBezTo>
                  <a:close/>
                </a:path>
              </a:pathLst>
            </a:custGeom>
            <a:solidFill>
              <a:srgbClr val="A641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31"/>
            <p:cNvSpPr/>
            <p:nvPr/>
          </p:nvSpPr>
          <p:spPr>
            <a:xfrm>
              <a:off x="7156531" y="2628674"/>
              <a:ext cx="143817" cy="52076"/>
            </a:xfrm>
            <a:custGeom>
              <a:avLst/>
              <a:gdLst/>
              <a:ahLst/>
              <a:cxnLst/>
              <a:rect l="l" t="t" r="r" b="b"/>
              <a:pathLst>
                <a:path w="2665" h="965" extrusionOk="0">
                  <a:moveTo>
                    <a:pt x="1240" y="0"/>
                  </a:moveTo>
                  <a:cubicBezTo>
                    <a:pt x="1210" y="0"/>
                    <a:pt x="1181" y="1"/>
                    <a:pt x="1152" y="1"/>
                  </a:cubicBezTo>
                  <a:cubicBezTo>
                    <a:pt x="635" y="1"/>
                    <a:pt x="182" y="325"/>
                    <a:pt x="1" y="803"/>
                  </a:cubicBezTo>
                  <a:cubicBezTo>
                    <a:pt x="367" y="911"/>
                    <a:pt x="743" y="965"/>
                    <a:pt x="1120" y="965"/>
                  </a:cubicBezTo>
                  <a:cubicBezTo>
                    <a:pt x="1195" y="965"/>
                    <a:pt x="1270" y="963"/>
                    <a:pt x="1346" y="958"/>
                  </a:cubicBezTo>
                  <a:cubicBezTo>
                    <a:pt x="1811" y="894"/>
                    <a:pt x="2264" y="726"/>
                    <a:pt x="2665" y="467"/>
                  </a:cubicBezTo>
                  <a:cubicBezTo>
                    <a:pt x="2322" y="112"/>
                    <a:pt x="1760" y="0"/>
                    <a:pt x="1240" y="0"/>
                  </a:cubicBezTo>
                  <a:close/>
                </a:path>
              </a:pathLst>
            </a:custGeom>
            <a:solidFill>
              <a:srgbClr val="2D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31"/>
            <p:cNvSpPr/>
            <p:nvPr/>
          </p:nvSpPr>
          <p:spPr>
            <a:xfrm>
              <a:off x="8145446" y="2284106"/>
              <a:ext cx="122878" cy="87855"/>
            </a:xfrm>
            <a:custGeom>
              <a:avLst/>
              <a:gdLst/>
              <a:ahLst/>
              <a:cxnLst/>
              <a:rect l="l" t="t" r="r" b="b"/>
              <a:pathLst>
                <a:path w="2277" h="1628" extrusionOk="0">
                  <a:moveTo>
                    <a:pt x="1826" y="1"/>
                  </a:moveTo>
                  <a:cubicBezTo>
                    <a:pt x="1378" y="1"/>
                    <a:pt x="902" y="253"/>
                    <a:pt x="518" y="541"/>
                  </a:cubicBezTo>
                  <a:cubicBezTo>
                    <a:pt x="182" y="800"/>
                    <a:pt x="1" y="1201"/>
                    <a:pt x="39" y="1627"/>
                  </a:cubicBezTo>
                  <a:cubicBezTo>
                    <a:pt x="673" y="1498"/>
                    <a:pt x="1203" y="1317"/>
                    <a:pt x="1527" y="1032"/>
                  </a:cubicBezTo>
                  <a:cubicBezTo>
                    <a:pt x="1824" y="761"/>
                    <a:pt x="2083" y="451"/>
                    <a:pt x="2277" y="101"/>
                  </a:cubicBezTo>
                  <a:cubicBezTo>
                    <a:pt x="2133" y="31"/>
                    <a:pt x="1981" y="1"/>
                    <a:pt x="1826" y="1"/>
                  </a:cubicBezTo>
                  <a:close/>
                </a:path>
              </a:pathLst>
            </a:custGeom>
            <a:solidFill>
              <a:srgbClr val="2D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31"/>
            <p:cNvSpPr/>
            <p:nvPr/>
          </p:nvSpPr>
          <p:spPr>
            <a:xfrm>
              <a:off x="6752544" y="823325"/>
              <a:ext cx="333666" cy="454493"/>
            </a:xfrm>
            <a:custGeom>
              <a:avLst/>
              <a:gdLst/>
              <a:ahLst/>
              <a:cxnLst/>
              <a:rect l="l" t="t" r="r" b="b"/>
              <a:pathLst>
                <a:path w="6183" h="8422" extrusionOk="0">
                  <a:moveTo>
                    <a:pt x="3777" y="686"/>
                  </a:moveTo>
                  <a:cubicBezTo>
                    <a:pt x="3803" y="738"/>
                    <a:pt x="3828" y="802"/>
                    <a:pt x="3841" y="867"/>
                  </a:cubicBezTo>
                  <a:cubicBezTo>
                    <a:pt x="3919" y="1126"/>
                    <a:pt x="3893" y="1397"/>
                    <a:pt x="3777" y="1643"/>
                  </a:cubicBezTo>
                  <a:cubicBezTo>
                    <a:pt x="3531" y="2186"/>
                    <a:pt x="3040" y="2574"/>
                    <a:pt x="2458" y="2690"/>
                  </a:cubicBezTo>
                  <a:cubicBezTo>
                    <a:pt x="2406" y="2509"/>
                    <a:pt x="2393" y="2341"/>
                    <a:pt x="2419" y="2160"/>
                  </a:cubicBezTo>
                  <a:cubicBezTo>
                    <a:pt x="2484" y="1488"/>
                    <a:pt x="3065" y="725"/>
                    <a:pt x="3777" y="686"/>
                  </a:cubicBezTo>
                  <a:close/>
                  <a:moveTo>
                    <a:pt x="39" y="1"/>
                  </a:moveTo>
                  <a:lnTo>
                    <a:pt x="39" y="1"/>
                  </a:lnTo>
                  <a:cubicBezTo>
                    <a:pt x="1" y="427"/>
                    <a:pt x="65" y="854"/>
                    <a:pt x="220" y="1255"/>
                  </a:cubicBezTo>
                  <a:cubicBezTo>
                    <a:pt x="466" y="1953"/>
                    <a:pt x="996" y="2380"/>
                    <a:pt x="1617" y="2716"/>
                  </a:cubicBezTo>
                  <a:lnTo>
                    <a:pt x="1643" y="2729"/>
                  </a:lnTo>
                  <a:cubicBezTo>
                    <a:pt x="1759" y="2794"/>
                    <a:pt x="1889" y="2859"/>
                    <a:pt x="2005" y="2910"/>
                  </a:cubicBezTo>
                  <a:cubicBezTo>
                    <a:pt x="2393" y="3492"/>
                    <a:pt x="3027" y="3880"/>
                    <a:pt x="3557" y="4333"/>
                  </a:cubicBezTo>
                  <a:cubicBezTo>
                    <a:pt x="4488" y="5148"/>
                    <a:pt x="6182" y="6971"/>
                    <a:pt x="4604" y="8018"/>
                  </a:cubicBezTo>
                  <a:cubicBezTo>
                    <a:pt x="4734" y="8070"/>
                    <a:pt x="4850" y="8148"/>
                    <a:pt x="4966" y="8225"/>
                  </a:cubicBezTo>
                  <a:cubicBezTo>
                    <a:pt x="5003" y="8238"/>
                    <a:pt x="5257" y="8422"/>
                    <a:pt x="5308" y="8422"/>
                  </a:cubicBezTo>
                  <a:cubicBezTo>
                    <a:pt x="5312" y="8422"/>
                    <a:pt x="5314" y="8421"/>
                    <a:pt x="5316" y="8419"/>
                  </a:cubicBezTo>
                  <a:cubicBezTo>
                    <a:pt x="5716" y="8187"/>
                    <a:pt x="5962" y="7747"/>
                    <a:pt x="5962" y="7281"/>
                  </a:cubicBezTo>
                  <a:cubicBezTo>
                    <a:pt x="5949" y="6661"/>
                    <a:pt x="5561" y="6092"/>
                    <a:pt x="5173" y="5626"/>
                  </a:cubicBezTo>
                  <a:cubicBezTo>
                    <a:pt x="4863" y="5277"/>
                    <a:pt x="4540" y="4954"/>
                    <a:pt x="4178" y="4669"/>
                  </a:cubicBezTo>
                  <a:cubicBezTo>
                    <a:pt x="3815" y="4346"/>
                    <a:pt x="3402" y="4087"/>
                    <a:pt x="3065" y="3738"/>
                  </a:cubicBezTo>
                  <a:cubicBezTo>
                    <a:pt x="2871" y="3557"/>
                    <a:pt x="2716" y="3337"/>
                    <a:pt x="2600" y="3104"/>
                  </a:cubicBezTo>
                  <a:lnTo>
                    <a:pt x="2600" y="3104"/>
                  </a:lnTo>
                  <a:cubicBezTo>
                    <a:pt x="2675" y="3114"/>
                    <a:pt x="2751" y="3119"/>
                    <a:pt x="2826" y="3119"/>
                  </a:cubicBezTo>
                  <a:cubicBezTo>
                    <a:pt x="3253" y="3119"/>
                    <a:pt x="3669" y="2965"/>
                    <a:pt x="4009" y="2690"/>
                  </a:cubicBezTo>
                  <a:cubicBezTo>
                    <a:pt x="4281" y="2458"/>
                    <a:pt x="4475" y="2160"/>
                    <a:pt x="4566" y="1811"/>
                  </a:cubicBezTo>
                  <a:cubicBezTo>
                    <a:pt x="4617" y="1643"/>
                    <a:pt x="4617" y="1462"/>
                    <a:pt x="4566" y="1294"/>
                  </a:cubicBezTo>
                  <a:cubicBezTo>
                    <a:pt x="4540" y="1203"/>
                    <a:pt x="4514" y="1113"/>
                    <a:pt x="4462" y="1035"/>
                  </a:cubicBezTo>
                  <a:cubicBezTo>
                    <a:pt x="4242" y="712"/>
                    <a:pt x="3919" y="479"/>
                    <a:pt x="3544" y="363"/>
                  </a:cubicBezTo>
                  <a:cubicBezTo>
                    <a:pt x="3410" y="309"/>
                    <a:pt x="3266" y="283"/>
                    <a:pt x="3123" y="283"/>
                  </a:cubicBezTo>
                  <a:cubicBezTo>
                    <a:pt x="2988" y="283"/>
                    <a:pt x="2854" y="306"/>
                    <a:pt x="2729" y="350"/>
                  </a:cubicBezTo>
                  <a:cubicBezTo>
                    <a:pt x="2432" y="479"/>
                    <a:pt x="2186" y="686"/>
                    <a:pt x="2005" y="945"/>
                  </a:cubicBezTo>
                  <a:cubicBezTo>
                    <a:pt x="1695" y="1384"/>
                    <a:pt x="1604" y="1940"/>
                    <a:pt x="1785" y="2458"/>
                  </a:cubicBezTo>
                  <a:cubicBezTo>
                    <a:pt x="1811" y="2548"/>
                    <a:pt x="1850" y="2626"/>
                    <a:pt x="1889" y="2716"/>
                  </a:cubicBezTo>
                  <a:cubicBezTo>
                    <a:pt x="1889" y="2716"/>
                    <a:pt x="1876" y="2703"/>
                    <a:pt x="1850" y="2703"/>
                  </a:cubicBezTo>
                  <a:cubicBezTo>
                    <a:pt x="1643" y="2613"/>
                    <a:pt x="1449" y="2484"/>
                    <a:pt x="1281" y="2328"/>
                  </a:cubicBezTo>
                  <a:lnTo>
                    <a:pt x="1229" y="2251"/>
                  </a:lnTo>
                  <a:cubicBezTo>
                    <a:pt x="1113" y="2096"/>
                    <a:pt x="1022" y="1915"/>
                    <a:pt x="958" y="1746"/>
                  </a:cubicBezTo>
                  <a:cubicBezTo>
                    <a:pt x="789" y="1320"/>
                    <a:pt x="712" y="854"/>
                    <a:pt x="751" y="401"/>
                  </a:cubicBezTo>
                  <a:cubicBezTo>
                    <a:pt x="647" y="324"/>
                    <a:pt x="531" y="246"/>
                    <a:pt x="401" y="195"/>
                  </a:cubicBezTo>
                  <a:cubicBezTo>
                    <a:pt x="272" y="143"/>
                    <a:pt x="156" y="78"/>
                    <a:pt x="3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31"/>
            <p:cNvSpPr/>
            <p:nvPr/>
          </p:nvSpPr>
          <p:spPr>
            <a:xfrm>
              <a:off x="5305789" y="2750366"/>
              <a:ext cx="314076" cy="227840"/>
            </a:xfrm>
            <a:custGeom>
              <a:avLst/>
              <a:gdLst/>
              <a:ahLst/>
              <a:cxnLst/>
              <a:rect l="l" t="t" r="r" b="b"/>
              <a:pathLst>
                <a:path w="5820" h="4222" extrusionOk="0">
                  <a:moveTo>
                    <a:pt x="2393" y="152"/>
                  </a:moveTo>
                  <a:cubicBezTo>
                    <a:pt x="2432" y="165"/>
                    <a:pt x="2457" y="190"/>
                    <a:pt x="2483" y="216"/>
                  </a:cubicBezTo>
                  <a:lnTo>
                    <a:pt x="2483" y="229"/>
                  </a:lnTo>
                  <a:cubicBezTo>
                    <a:pt x="2613" y="359"/>
                    <a:pt x="2677" y="527"/>
                    <a:pt x="2690" y="708"/>
                  </a:cubicBezTo>
                  <a:cubicBezTo>
                    <a:pt x="2703" y="1096"/>
                    <a:pt x="2522" y="1471"/>
                    <a:pt x="2225" y="1716"/>
                  </a:cubicBezTo>
                  <a:cubicBezTo>
                    <a:pt x="2147" y="1626"/>
                    <a:pt x="2082" y="1522"/>
                    <a:pt x="2044" y="1419"/>
                  </a:cubicBezTo>
                  <a:cubicBezTo>
                    <a:pt x="1876" y="1005"/>
                    <a:pt x="1992" y="384"/>
                    <a:pt x="2393" y="152"/>
                  </a:cubicBezTo>
                  <a:close/>
                  <a:moveTo>
                    <a:pt x="2381" y="0"/>
                  </a:moveTo>
                  <a:cubicBezTo>
                    <a:pt x="2308" y="0"/>
                    <a:pt x="2234" y="8"/>
                    <a:pt x="2160" y="22"/>
                  </a:cubicBezTo>
                  <a:cubicBezTo>
                    <a:pt x="1979" y="48"/>
                    <a:pt x="1811" y="126"/>
                    <a:pt x="1682" y="268"/>
                  </a:cubicBezTo>
                  <a:cubicBezTo>
                    <a:pt x="1539" y="423"/>
                    <a:pt x="1462" y="617"/>
                    <a:pt x="1436" y="824"/>
                  </a:cubicBezTo>
                  <a:cubicBezTo>
                    <a:pt x="1384" y="1173"/>
                    <a:pt x="1501" y="1535"/>
                    <a:pt x="1759" y="1781"/>
                  </a:cubicBezTo>
                  <a:cubicBezTo>
                    <a:pt x="1798" y="1820"/>
                    <a:pt x="1850" y="1859"/>
                    <a:pt x="1901" y="1897"/>
                  </a:cubicBezTo>
                  <a:lnTo>
                    <a:pt x="1876" y="1897"/>
                  </a:lnTo>
                  <a:cubicBezTo>
                    <a:pt x="1848" y="1900"/>
                    <a:pt x="1821" y="1901"/>
                    <a:pt x="1794" y="1901"/>
                  </a:cubicBezTo>
                  <a:cubicBezTo>
                    <a:pt x="1670" y="1901"/>
                    <a:pt x="1553" y="1878"/>
                    <a:pt x="1436" y="1846"/>
                  </a:cubicBezTo>
                  <a:lnTo>
                    <a:pt x="1371" y="1820"/>
                  </a:lnTo>
                  <a:cubicBezTo>
                    <a:pt x="1255" y="1768"/>
                    <a:pt x="1151" y="1691"/>
                    <a:pt x="1061" y="1600"/>
                  </a:cubicBezTo>
                  <a:cubicBezTo>
                    <a:pt x="828" y="1406"/>
                    <a:pt x="660" y="1160"/>
                    <a:pt x="531" y="876"/>
                  </a:cubicBezTo>
                  <a:cubicBezTo>
                    <a:pt x="453" y="863"/>
                    <a:pt x="363" y="863"/>
                    <a:pt x="272" y="863"/>
                  </a:cubicBezTo>
                  <a:cubicBezTo>
                    <a:pt x="227" y="869"/>
                    <a:pt x="181" y="873"/>
                    <a:pt x="136" y="873"/>
                  </a:cubicBezTo>
                  <a:cubicBezTo>
                    <a:pt x="91" y="873"/>
                    <a:pt x="46" y="869"/>
                    <a:pt x="0" y="863"/>
                  </a:cubicBezTo>
                  <a:lnTo>
                    <a:pt x="0" y="863"/>
                  </a:lnTo>
                  <a:cubicBezTo>
                    <a:pt x="104" y="1122"/>
                    <a:pt x="272" y="1354"/>
                    <a:pt x="479" y="1548"/>
                  </a:cubicBezTo>
                  <a:cubicBezTo>
                    <a:pt x="841" y="1885"/>
                    <a:pt x="1281" y="1962"/>
                    <a:pt x="1746" y="1975"/>
                  </a:cubicBezTo>
                  <a:lnTo>
                    <a:pt x="2044" y="1975"/>
                  </a:lnTo>
                  <a:cubicBezTo>
                    <a:pt x="2445" y="2208"/>
                    <a:pt x="2936" y="2234"/>
                    <a:pt x="3376" y="2350"/>
                  </a:cubicBezTo>
                  <a:cubicBezTo>
                    <a:pt x="4165" y="2544"/>
                    <a:pt x="5703" y="3100"/>
                    <a:pt x="5109" y="4186"/>
                  </a:cubicBezTo>
                  <a:cubicBezTo>
                    <a:pt x="5199" y="4186"/>
                    <a:pt x="5290" y="4199"/>
                    <a:pt x="5380" y="4199"/>
                  </a:cubicBezTo>
                  <a:cubicBezTo>
                    <a:pt x="5400" y="4199"/>
                    <a:pt x="5528" y="4221"/>
                    <a:pt x="5597" y="4221"/>
                  </a:cubicBezTo>
                  <a:cubicBezTo>
                    <a:pt x="5619" y="4221"/>
                    <a:pt x="5636" y="4219"/>
                    <a:pt x="5639" y="4212"/>
                  </a:cubicBezTo>
                  <a:cubicBezTo>
                    <a:pt x="5807" y="3954"/>
                    <a:pt x="5820" y="3617"/>
                    <a:pt x="5678" y="3346"/>
                  </a:cubicBezTo>
                  <a:cubicBezTo>
                    <a:pt x="5484" y="2984"/>
                    <a:pt x="5083" y="2777"/>
                    <a:pt x="4708" y="2622"/>
                  </a:cubicBezTo>
                  <a:cubicBezTo>
                    <a:pt x="4423" y="2505"/>
                    <a:pt x="4126" y="2415"/>
                    <a:pt x="3828" y="2350"/>
                  </a:cubicBezTo>
                  <a:cubicBezTo>
                    <a:pt x="3518" y="2298"/>
                    <a:pt x="3195" y="2234"/>
                    <a:pt x="2897" y="2143"/>
                  </a:cubicBezTo>
                  <a:cubicBezTo>
                    <a:pt x="2729" y="2091"/>
                    <a:pt x="2574" y="2014"/>
                    <a:pt x="2432" y="1910"/>
                  </a:cubicBezTo>
                  <a:cubicBezTo>
                    <a:pt x="2755" y="1794"/>
                    <a:pt x="3001" y="1548"/>
                    <a:pt x="3130" y="1238"/>
                  </a:cubicBezTo>
                  <a:cubicBezTo>
                    <a:pt x="3220" y="1031"/>
                    <a:pt x="3246" y="785"/>
                    <a:pt x="3195" y="553"/>
                  </a:cubicBezTo>
                  <a:cubicBezTo>
                    <a:pt x="3169" y="449"/>
                    <a:pt x="3117" y="346"/>
                    <a:pt x="3039" y="255"/>
                  </a:cubicBezTo>
                  <a:cubicBezTo>
                    <a:pt x="3001" y="203"/>
                    <a:pt x="2949" y="165"/>
                    <a:pt x="2897" y="139"/>
                  </a:cubicBezTo>
                  <a:cubicBezTo>
                    <a:pt x="2740" y="46"/>
                    <a:pt x="2563" y="0"/>
                    <a:pt x="23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31"/>
            <p:cNvSpPr/>
            <p:nvPr/>
          </p:nvSpPr>
          <p:spPr>
            <a:xfrm>
              <a:off x="5257220" y="2265488"/>
              <a:ext cx="140039" cy="98810"/>
            </a:xfrm>
            <a:custGeom>
              <a:avLst/>
              <a:gdLst/>
              <a:ahLst/>
              <a:cxnLst/>
              <a:rect l="l" t="t" r="r" b="b"/>
              <a:pathLst>
                <a:path w="2595" h="1831" extrusionOk="0">
                  <a:moveTo>
                    <a:pt x="691" y="0"/>
                  </a:moveTo>
                  <a:cubicBezTo>
                    <a:pt x="308" y="0"/>
                    <a:pt x="1" y="371"/>
                    <a:pt x="112" y="770"/>
                  </a:cubicBezTo>
                  <a:cubicBezTo>
                    <a:pt x="184" y="1036"/>
                    <a:pt x="427" y="1212"/>
                    <a:pt x="691" y="1212"/>
                  </a:cubicBezTo>
                  <a:cubicBezTo>
                    <a:pt x="709" y="1212"/>
                    <a:pt x="727" y="1211"/>
                    <a:pt x="745" y="1209"/>
                  </a:cubicBezTo>
                  <a:cubicBezTo>
                    <a:pt x="796" y="1206"/>
                    <a:pt x="847" y="1205"/>
                    <a:pt x="897" y="1205"/>
                  </a:cubicBezTo>
                  <a:cubicBezTo>
                    <a:pt x="1516" y="1205"/>
                    <a:pt x="2116" y="1424"/>
                    <a:pt x="2595" y="1830"/>
                  </a:cubicBezTo>
                  <a:cubicBezTo>
                    <a:pt x="2595" y="1830"/>
                    <a:pt x="1974" y="408"/>
                    <a:pt x="887" y="33"/>
                  </a:cubicBezTo>
                  <a:cubicBezTo>
                    <a:pt x="821" y="10"/>
                    <a:pt x="755" y="0"/>
                    <a:pt x="6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31"/>
            <p:cNvSpPr/>
            <p:nvPr/>
          </p:nvSpPr>
          <p:spPr>
            <a:xfrm>
              <a:off x="5335794" y="1986919"/>
              <a:ext cx="129840" cy="164485"/>
            </a:xfrm>
            <a:custGeom>
              <a:avLst/>
              <a:gdLst/>
              <a:ahLst/>
              <a:cxnLst/>
              <a:rect l="l" t="t" r="r" b="b"/>
              <a:pathLst>
                <a:path w="2406" h="3048" extrusionOk="0">
                  <a:moveTo>
                    <a:pt x="1008" y="0"/>
                  </a:moveTo>
                  <a:cubicBezTo>
                    <a:pt x="966" y="0"/>
                    <a:pt x="923" y="3"/>
                    <a:pt x="880" y="9"/>
                  </a:cubicBezTo>
                  <a:cubicBezTo>
                    <a:pt x="207" y="125"/>
                    <a:pt x="0" y="1005"/>
                    <a:pt x="569" y="1393"/>
                  </a:cubicBezTo>
                  <a:cubicBezTo>
                    <a:pt x="1255" y="1845"/>
                    <a:pt x="1863" y="2414"/>
                    <a:pt x="2393" y="3048"/>
                  </a:cubicBezTo>
                  <a:cubicBezTo>
                    <a:pt x="2406" y="2168"/>
                    <a:pt x="2264" y="1082"/>
                    <a:pt x="1565" y="255"/>
                  </a:cubicBezTo>
                  <a:cubicBezTo>
                    <a:pt x="1462" y="138"/>
                    <a:pt x="1332" y="61"/>
                    <a:pt x="1190" y="22"/>
                  </a:cubicBezTo>
                  <a:cubicBezTo>
                    <a:pt x="1130" y="7"/>
                    <a:pt x="1069" y="0"/>
                    <a:pt x="10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31"/>
            <p:cNvSpPr/>
            <p:nvPr/>
          </p:nvSpPr>
          <p:spPr>
            <a:xfrm rot="2121819">
              <a:off x="8314075" y="1334679"/>
              <a:ext cx="100535" cy="140361"/>
            </a:xfrm>
            <a:custGeom>
              <a:avLst/>
              <a:gdLst/>
              <a:ahLst/>
              <a:cxnLst/>
              <a:rect l="l" t="t" r="r" b="b"/>
              <a:pathLst>
                <a:path w="1863" h="2601" extrusionOk="0">
                  <a:moveTo>
                    <a:pt x="662" y="1"/>
                  </a:moveTo>
                  <a:cubicBezTo>
                    <a:pt x="402" y="1"/>
                    <a:pt x="150" y="165"/>
                    <a:pt x="78" y="454"/>
                  </a:cubicBezTo>
                  <a:cubicBezTo>
                    <a:pt x="1" y="738"/>
                    <a:pt x="143" y="1023"/>
                    <a:pt x="402" y="1152"/>
                  </a:cubicBezTo>
                  <a:cubicBezTo>
                    <a:pt x="1009" y="1449"/>
                    <a:pt x="1475" y="1967"/>
                    <a:pt x="1708" y="2600"/>
                  </a:cubicBezTo>
                  <a:cubicBezTo>
                    <a:pt x="1708" y="2600"/>
                    <a:pt x="1863" y="1061"/>
                    <a:pt x="1113" y="195"/>
                  </a:cubicBezTo>
                  <a:cubicBezTo>
                    <a:pt x="985" y="62"/>
                    <a:pt x="822" y="1"/>
                    <a:pt x="6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31"/>
            <p:cNvSpPr/>
            <p:nvPr/>
          </p:nvSpPr>
          <p:spPr>
            <a:xfrm rot="2121819">
              <a:off x="8415401" y="1442679"/>
              <a:ext cx="138256" cy="157144"/>
            </a:xfrm>
            <a:custGeom>
              <a:avLst/>
              <a:gdLst/>
              <a:ahLst/>
              <a:cxnLst/>
              <a:rect l="l" t="t" r="r" b="b"/>
              <a:pathLst>
                <a:path w="2562" h="2912" extrusionOk="0">
                  <a:moveTo>
                    <a:pt x="1607" y="0"/>
                  </a:moveTo>
                  <a:cubicBezTo>
                    <a:pt x="1567" y="0"/>
                    <a:pt x="1528" y="5"/>
                    <a:pt x="1488" y="15"/>
                  </a:cubicBezTo>
                  <a:cubicBezTo>
                    <a:pt x="1333" y="28"/>
                    <a:pt x="1191" y="105"/>
                    <a:pt x="1087" y="209"/>
                  </a:cubicBezTo>
                  <a:cubicBezTo>
                    <a:pt x="324" y="959"/>
                    <a:pt x="66" y="2032"/>
                    <a:pt x="1" y="2911"/>
                  </a:cubicBezTo>
                  <a:cubicBezTo>
                    <a:pt x="583" y="2316"/>
                    <a:pt x="1242" y="1825"/>
                    <a:pt x="1967" y="1424"/>
                  </a:cubicBezTo>
                  <a:cubicBezTo>
                    <a:pt x="2561" y="1088"/>
                    <a:pt x="2458" y="196"/>
                    <a:pt x="1798" y="28"/>
                  </a:cubicBezTo>
                  <a:cubicBezTo>
                    <a:pt x="1734" y="12"/>
                    <a:pt x="1671" y="0"/>
                    <a:pt x="160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6" name="Google Shape;756;p31"/>
          <p:cNvGrpSpPr/>
          <p:nvPr/>
        </p:nvGrpSpPr>
        <p:grpSpPr>
          <a:xfrm>
            <a:off x="261307" y="229175"/>
            <a:ext cx="7627390" cy="4430577"/>
            <a:chOff x="261307" y="229175"/>
            <a:chExt cx="7627390" cy="4430577"/>
          </a:xfrm>
        </p:grpSpPr>
        <p:sp>
          <p:nvSpPr>
            <p:cNvPr id="757" name="Google Shape;757;p31"/>
            <p:cNvSpPr/>
            <p:nvPr/>
          </p:nvSpPr>
          <p:spPr>
            <a:xfrm>
              <a:off x="7591538" y="607786"/>
              <a:ext cx="297158" cy="179059"/>
            </a:xfrm>
            <a:custGeom>
              <a:avLst/>
              <a:gdLst/>
              <a:ahLst/>
              <a:cxnLst/>
              <a:rect l="l" t="t" r="r" b="b"/>
              <a:pathLst>
                <a:path w="3764" h="2268" extrusionOk="0">
                  <a:moveTo>
                    <a:pt x="1088" y="1"/>
                  </a:moveTo>
                  <a:cubicBezTo>
                    <a:pt x="743" y="1"/>
                    <a:pt x="381" y="69"/>
                    <a:pt x="14" y="237"/>
                  </a:cubicBezTo>
                  <a:lnTo>
                    <a:pt x="1" y="625"/>
                  </a:lnTo>
                  <a:cubicBezTo>
                    <a:pt x="1" y="625"/>
                    <a:pt x="1954" y="728"/>
                    <a:pt x="2898" y="2267"/>
                  </a:cubicBezTo>
                  <a:lnTo>
                    <a:pt x="2574" y="1129"/>
                  </a:lnTo>
                  <a:lnTo>
                    <a:pt x="2574" y="1129"/>
                  </a:lnTo>
                  <a:lnTo>
                    <a:pt x="3764" y="1271"/>
                  </a:lnTo>
                  <a:cubicBezTo>
                    <a:pt x="3764" y="1271"/>
                    <a:pt x="2579" y="1"/>
                    <a:pt x="108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8" name="Google Shape;758;p31"/>
            <p:cNvGrpSpPr/>
            <p:nvPr/>
          </p:nvGrpSpPr>
          <p:grpSpPr>
            <a:xfrm>
              <a:off x="261307" y="229175"/>
              <a:ext cx="3721254" cy="4430577"/>
              <a:chOff x="261307" y="229175"/>
              <a:chExt cx="3721254" cy="4430577"/>
            </a:xfrm>
          </p:grpSpPr>
          <p:sp>
            <p:nvSpPr>
              <p:cNvPr id="759" name="Google Shape;759;p31"/>
              <p:cNvSpPr/>
              <p:nvPr/>
            </p:nvSpPr>
            <p:spPr>
              <a:xfrm>
                <a:off x="3680470" y="229175"/>
                <a:ext cx="297161" cy="206226"/>
              </a:xfrm>
              <a:custGeom>
                <a:avLst/>
                <a:gdLst/>
                <a:ahLst/>
                <a:cxnLst/>
                <a:rect l="l" t="t" r="r" b="b"/>
                <a:pathLst>
                  <a:path w="2588" h="1796" extrusionOk="0">
                    <a:moveTo>
                      <a:pt x="712" y="1"/>
                    </a:moveTo>
                    <a:lnTo>
                      <a:pt x="829" y="828"/>
                    </a:lnTo>
                    <a:lnTo>
                      <a:pt x="1" y="608"/>
                    </a:lnTo>
                    <a:lnTo>
                      <a:pt x="1" y="608"/>
                    </a:lnTo>
                    <a:cubicBezTo>
                      <a:pt x="1" y="608"/>
                      <a:pt x="819" y="1795"/>
                      <a:pt x="2017" y="1795"/>
                    </a:cubicBezTo>
                    <a:cubicBezTo>
                      <a:pt x="2183" y="1795"/>
                      <a:pt x="2356" y="1772"/>
                      <a:pt x="2536" y="1721"/>
                    </a:cubicBezTo>
                    <a:lnTo>
                      <a:pt x="2587" y="1449"/>
                    </a:lnTo>
                    <a:cubicBezTo>
                      <a:pt x="2587" y="1449"/>
                      <a:pt x="1217" y="1177"/>
                      <a:pt x="7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31"/>
              <p:cNvSpPr/>
              <p:nvPr/>
            </p:nvSpPr>
            <p:spPr>
              <a:xfrm>
                <a:off x="261307" y="4120634"/>
                <a:ext cx="374321" cy="297052"/>
              </a:xfrm>
              <a:custGeom>
                <a:avLst/>
                <a:gdLst/>
                <a:ahLst/>
                <a:cxnLst/>
                <a:rect l="l" t="t" r="r" b="b"/>
                <a:pathLst>
                  <a:path w="3260" h="2587" extrusionOk="0">
                    <a:moveTo>
                      <a:pt x="2135" y="0"/>
                    </a:moveTo>
                    <a:lnTo>
                      <a:pt x="1695" y="13"/>
                    </a:lnTo>
                    <a:cubicBezTo>
                      <a:pt x="1695" y="13"/>
                      <a:pt x="1695" y="1332"/>
                      <a:pt x="1" y="2043"/>
                    </a:cubicBezTo>
                    <a:lnTo>
                      <a:pt x="1268" y="1772"/>
                    </a:lnTo>
                    <a:lnTo>
                      <a:pt x="1178" y="2586"/>
                    </a:lnTo>
                    <a:cubicBezTo>
                      <a:pt x="1178" y="2586"/>
                      <a:pt x="3260" y="1280"/>
                      <a:pt x="2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31"/>
              <p:cNvSpPr/>
              <p:nvPr/>
            </p:nvSpPr>
            <p:spPr>
              <a:xfrm rot="6207643">
                <a:off x="3680481" y="4364517"/>
                <a:ext cx="297157" cy="244549"/>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7" name="Rectangle 6"/>
          <p:cNvSpPr/>
          <p:nvPr/>
        </p:nvSpPr>
        <p:spPr>
          <a:xfrm>
            <a:off x="131674" y="263426"/>
            <a:ext cx="8918619" cy="4632037"/>
          </a:xfrm>
          <a:prstGeom prst="rect">
            <a:avLst/>
          </a:prstGeom>
        </p:spPr>
        <p:txBody>
          <a:bodyPr wrap="square">
            <a:spAutoFit/>
          </a:bodyPr>
          <a:lstStyle/>
          <a:p>
            <a:pPr algn="ctr">
              <a:lnSpc>
                <a:spcPct val="150000"/>
              </a:lnSpc>
            </a:pPr>
            <a:r>
              <a:rPr lang="en-US" sz="2800" b="1" dirty="0">
                <a:solidFill>
                  <a:srgbClr val="C00000"/>
                </a:solidFill>
                <a:latin typeface="Agency FB" panose="020B0503020202020204" pitchFamily="34" charset="0"/>
                <a:ea typeface="Calibri" panose="020F0502020204030204" pitchFamily="34" charset="0"/>
                <a:cs typeface="Calibri" panose="020F0502020204030204" pitchFamily="34" charset="0"/>
                <a:sym typeface="Wingdings" panose="05000000000000000000" pitchFamily="2" charset="2"/>
              </a:rPr>
              <a:t></a:t>
            </a:r>
            <a:r>
              <a:rPr lang="en-US" sz="2800" b="1" dirty="0">
                <a:solidFill>
                  <a:srgbClr val="C00000"/>
                </a:solidFill>
                <a:latin typeface="Agency FB" panose="020B0503020202020204" pitchFamily="34" charset="0"/>
                <a:ea typeface="Calibri" panose="020F0502020204030204" pitchFamily="34" charset="0"/>
                <a:cs typeface="Calibri" panose="020F0502020204030204" pitchFamily="34" charset="0"/>
              </a:rPr>
              <a:t> Listen and do the tasks followed.</a:t>
            </a:r>
            <a:r>
              <a:rPr lang="en-US" sz="2800" b="1" dirty="0">
                <a:solidFill>
                  <a:srgbClr val="C00000"/>
                </a:solidFill>
                <a:latin typeface="Agency FB" panose="020B0503020202020204" pitchFamily="34" charset="0"/>
                <a:ea typeface="Arial" panose="020B0604020202020204" pitchFamily="34" charset="0"/>
                <a:cs typeface="Calibri" panose="020F0502020204030204" pitchFamily="34" charset="0"/>
              </a:rPr>
              <a:t> </a:t>
            </a:r>
            <a:r>
              <a:rPr lang="en-US" sz="2800" b="1" dirty="0">
                <a:solidFill>
                  <a:srgbClr val="C00000"/>
                </a:solidFill>
                <a:latin typeface="Agency FB" panose="020B0503020202020204" pitchFamily="34" charset="0"/>
                <a:ea typeface="Arial" panose="020B0604020202020204" pitchFamily="34" charset="0"/>
                <a:cs typeface="Calibri" panose="020F0502020204030204" pitchFamily="34" charset="0"/>
                <a:sym typeface="Wingdings" panose="05000000000000000000" pitchFamily="2" charset="2"/>
              </a:rPr>
              <a:t></a:t>
            </a:r>
            <a:r>
              <a:rPr lang="en-US" sz="2800" b="1" dirty="0">
                <a:solidFill>
                  <a:srgbClr val="C00000"/>
                </a:solidFill>
                <a:latin typeface="Agency FB" panose="020B0503020202020204" pitchFamily="34" charset="0"/>
                <a:ea typeface="Arial" panose="020B0604020202020204" pitchFamily="34" charset="0"/>
                <a:cs typeface="Calibri" panose="020F0502020204030204" pitchFamily="34" charset="0"/>
              </a:rPr>
              <a:t> Track 09</a:t>
            </a:r>
            <a:endParaRPr lang="en-US" sz="2800" dirty="0">
              <a:solidFill>
                <a:srgbClr val="C00000"/>
              </a:solidFill>
              <a:latin typeface="Agency FB" panose="020B0503020202020204" pitchFamily="34" charset="0"/>
              <a:ea typeface="Calibri" panose="020F0502020204030204" pitchFamily="34" charset="0"/>
              <a:cs typeface="Times New Roman" panose="02020603050405020304" pitchFamily="18" charset="0"/>
            </a:endParaRPr>
          </a:p>
          <a:p>
            <a:pPr algn="just">
              <a:lnSpc>
                <a:spcPct val="150000"/>
              </a:lnSpc>
            </a:pPr>
            <a:r>
              <a:rPr lang="en-US" sz="2200" b="1" u="sng" dirty="0">
                <a:solidFill>
                  <a:srgbClr val="0070C0"/>
                </a:solidFill>
                <a:latin typeface="Agency FB" panose="020B0503020202020204" pitchFamily="34" charset="0"/>
                <a:ea typeface="Cambria" panose="02040503050406030204" pitchFamily="18" charset="0"/>
                <a:cs typeface="Cambria" panose="02040503050406030204" pitchFamily="18" charset="0"/>
              </a:rPr>
              <a:t>Exercise 1. </a:t>
            </a:r>
            <a:r>
              <a:rPr lang="en-US" sz="2200" b="1" dirty="0">
                <a:solidFill>
                  <a:srgbClr val="0070C0"/>
                </a:solidFill>
                <a:latin typeface="Agency FB" panose="020B0503020202020204" pitchFamily="34" charset="0"/>
                <a:ea typeface="Cambria" panose="02040503050406030204" pitchFamily="18" charset="0"/>
                <a:cs typeface="Cambria" panose="02040503050406030204" pitchFamily="18" charset="0"/>
              </a:rPr>
              <a:t>Listen and decide if each statement is True (T), or False (F), or Not Given (NG).</a:t>
            </a:r>
          </a:p>
          <a:p>
            <a:pPr algn="just">
              <a:lnSpc>
                <a:spcPct val="200000"/>
              </a:lnSpc>
            </a:pPr>
            <a:r>
              <a:rPr lang="en-US" sz="2200" b="1" dirty="0">
                <a:latin typeface="Agency FB" panose="020B0503020202020204" pitchFamily="34" charset="0"/>
                <a:ea typeface="Cambria" panose="02040503050406030204" pitchFamily="18" charset="0"/>
                <a:cs typeface="Cambria" panose="02040503050406030204" pitchFamily="18" charset="0"/>
              </a:rPr>
              <a:t>1.</a:t>
            </a:r>
            <a:r>
              <a:rPr lang="en-US" sz="2200" dirty="0">
                <a:latin typeface="Agency FB" panose="020B0503020202020204" pitchFamily="34" charset="0"/>
                <a:ea typeface="Cambria" panose="02040503050406030204" pitchFamily="18" charset="0"/>
                <a:cs typeface="Cambria" panose="02040503050406030204" pitchFamily="18" charset="0"/>
              </a:rPr>
              <a:t> Christmas is the most important holiday in </a:t>
            </a:r>
            <a:r>
              <a:rPr lang="en-US" sz="2200" dirty="0" smtClean="0">
                <a:latin typeface="Agency FB" panose="020B0503020202020204" pitchFamily="34" charset="0"/>
                <a:ea typeface="Cambria" panose="02040503050406030204" pitchFamily="18" charset="0"/>
                <a:cs typeface="Cambria" panose="02040503050406030204" pitchFamily="18" charset="0"/>
              </a:rPr>
              <a:t>Britain.</a:t>
            </a:r>
            <a:r>
              <a:rPr lang="vi-VN" sz="2200" dirty="0" smtClean="0">
                <a:latin typeface="Agency FB" panose="020B0503020202020204" pitchFamily="34" charset="0"/>
                <a:ea typeface="Cambria" panose="02040503050406030204" pitchFamily="18" charset="0"/>
                <a:cs typeface="Cambria" panose="02040503050406030204" pitchFamily="18" charset="0"/>
              </a:rPr>
              <a:t> </a:t>
            </a:r>
            <a:r>
              <a:rPr lang="en-US" sz="2200" dirty="0" smtClean="0">
                <a:latin typeface="Agency FB" panose="020B0503020202020204" pitchFamily="34" charset="0"/>
                <a:ea typeface="Cambria" panose="02040503050406030204" pitchFamily="18" charset="0"/>
                <a:cs typeface="Cambria" panose="02040503050406030204" pitchFamily="18" charset="0"/>
              </a:rPr>
              <a:t>___________</a:t>
            </a:r>
            <a:endParaRPr lang="en-US" sz="2200" dirty="0">
              <a:latin typeface="Agency FB" panose="020B0503020202020204" pitchFamily="34" charset="0"/>
              <a:ea typeface="Cambria" panose="02040503050406030204" pitchFamily="18" charset="0"/>
              <a:cs typeface="Cambria" panose="02040503050406030204" pitchFamily="18" charset="0"/>
            </a:endParaRPr>
          </a:p>
          <a:p>
            <a:pPr algn="just">
              <a:lnSpc>
                <a:spcPct val="200000"/>
              </a:lnSpc>
            </a:pPr>
            <a:r>
              <a:rPr lang="en-US" sz="2200" b="1" dirty="0">
                <a:latin typeface="Agency FB" panose="020B0503020202020204" pitchFamily="34" charset="0"/>
                <a:ea typeface="Cambria" panose="02040503050406030204" pitchFamily="18" charset="0"/>
                <a:cs typeface="Cambria" panose="02040503050406030204" pitchFamily="18" charset="0"/>
              </a:rPr>
              <a:t>2.</a:t>
            </a:r>
            <a:r>
              <a:rPr lang="en-US" sz="2200" dirty="0">
                <a:latin typeface="Agency FB" panose="020B0503020202020204" pitchFamily="34" charset="0"/>
                <a:ea typeface="Cambria" panose="02040503050406030204" pitchFamily="18" charset="0"/>
                <a:cs typeface="Cambria" panose="02040503050406030204" pitchFamily="18" charset="0"/>
              </a:rPr>
              <a:t> People decorated their houses with balloon, paper chains, holly</a:t>
            </a:r>
            <a:r>
              <a:rPr lang="en-US" sz="2200" dirty="0" smtClean="0">
                <a:latin typeface="Agency FB" panose="020B0503020202020204" pitchFamily="34" charset="0"/>
                <a:ea typeface="Cambria" panose="02040503050406030204" pitchFamily="18" charset="0"/>
                <a:cs typeface="Cambria" panose="02040503050406030204" pitchFamily="18" charset="0"/>
              </a:rPr>
              <a:t>,…___________</a:t>
            </a:r>
            <a:endParaRPr lang="en-US" sz="2200" dirty="0">
              <a:latin typeface="Agency FB" panose="020B0503020202020204" pitchFamily="34" charset="0"/>
              <a:ea typeface="Cambria" panose="02040503050406030204" pitchFamily="18" charset="0"/>
              <a:cs typeface="Cambria" panose="02040503050406030204" pitchFamily="18" charset="0"/>
            </a:endParaRPr>
          </a:p>
          <a:p>
            <a:pPr algn="just">
              <a:lnSpc>
                <a:spcPct val="200000"/>
              </a:lnSpc>
            </a:pPr>
            <a:r>
              <a:rPr lang="en-US" sz="2200" b="1" dirty="0">
                <a:latin typeface="Agency FB" panose="020B0503020202020204" pitchFamily="34" charset="0"/>
                <a:ea typeface="Cambria" panose="02040503050406030204" pitchFamily="18" charset="0"/>
                <a:cs typeface="Cambria" panose="02040503050406030204" pitchFamily="18" charset="0"/>
              </a:rPr>
              <a:t>3.</a:t>
            </a:r>
            <a:r>
              <a:rPr lang="en-US" sz="2200" dirty="0">
                <a:latin typeface="Agency FB" panose="020B0503020202020204" pitchFamily="34" charset="0"/>
                <a:ea typeface="Cambria" panose="02040503050406030204" pitchFamily="18" charset="0"/>
                <a:cs typeface="Cambria" panose="02040503050406030204" pitchFamily="18" charset="0"/>
              </a:rPr>
              <a:t> The Christmas dinner is a feast with the main dish is Christmas pudding. </a:t>
            </a:r>
            <a:r>
              <a:rPr lang="en-US" sz="2200" dirty="0" smtClean="0">
                <a:latin typeface="Agency FB" panose="020B0503020202020204" pitchFamily="34" charset="0"/>
                <a:ea typeface="Cambria" panose="02040503050406030204" pitchFamily="18" charset="0"/>
                <a:cs typeface="Cambria" panose="02040503050406030204" pitchFamily="18" charset="0"/>
              </a:rPr>
              <a:t>___________</a:t>
            </a:r>
            <a:endParaRPr lang="en-US" sz="2200" dirty="0">
              <a:latin typeface="Agency FB" panose="020B0503020202020204" pitchFamily="34" charset="0"/>
              <a:ea typeface="Cambria" panose="02040503050406030204" pitchFamily="18" charset="0"/>
              <a:cs typeface="Cambria" panose="02040503050406030204" pitchFamily="18" charset="0"/>
            </a:endParaRPr>
          </a:p>
          <a:p>
            <a:pPr algn="just">
              <a:lnSpc>
                <a:spcPct val="200000"/>
              </a:lnSpc>
            </a:pPr>
            <a:r>
              <a:rPr lang="en-US" sz="2200" b="1" dirty="0">
                <a:latin typeface="Agency FB" panose="020B0503020202020204" pitchFamily="34" charset="0"/>
                <a:ea typeface="Cambria" panose="02040503050406030204" pitchFamily="18" charset="0"/>
                <a:cs typeface="Cambria" panose="02040503050406030204" pitchFamily="18" charset="0"/>
              </a:rPr>
              <a:t>4.</a:t>
            </a:r>
            <a:r>
              <a:rPr lang="en-US" sz="2200" dirty="0">
                <a:latin typeface="Agency FB" panose="020B0503020202020204" pitchFamily="34" charset="0"/>
                <a:ea typeface="Cambria" panose="02040503050406030204" pitchFamily="18" charset="0"/>
                <a:cs typeface="Cambria" panose="02040503050406030204" pitchFamily="18" charset="0"/>
              </a:rPr>
              <a:t> The Queen gives Christmas speech at 3 </a:t>
            </a:r>
            <a:r>
              <a:rPr lang="en-US" sz="2200" dirty="0" err="1">
                <a:latin typeface="Agency FB" panose="020B0503020202020204" pitchFamily="34" charset="0"/>
                <a:ea typeface="Cambria" panose="02040503050406030204" pitchFamily="18" charset="0"/>
                <a:cs typeface="Cambria" panose="02040503050406030204" pitchFamily="18" charset="0"/>
              </a:rPr>
              <a:t>a.m</a:t>
            </a:r>
            <a:r>
              <a:rPr lang="en-US" sz="2200" dirty="0">
                <a:latin typeface="Agency FB" panose="020B0503020202020204" pitchFamily="34" charset="0"/>
                <a:ea typeface="Cambria" panose="02040503050406030204" pitchFamily="18" charset="0"/>
                <a:cs typeface="Cambria" panose="02040503050406030204" pitchFamily="18" charset="0"/>
              </a:rPr>
              <a:t> on December 25</a:t>
            </a:r>
            <a:r>
              <a:rPr lang="en-US" sz="2200" baseline="30000" dirty="0">
                <a:latin typeface="Agency FB" panose="020B0503020202020204" pitchFamily="34" charset="0"/>
                <a:ea typeface="Cambria" panose="02040503050406030204" pitchFamily="18" charset="0"/>
                <a:cs typeface="Cambria" panose="02040503050406030204" pitchFamily="18" charset="0"/>
              </a:rPr>
              <a:t>th</a:t>
            </a:r>
            <a:r>
              <a:rPr lang="en-US" sz="2200" dirty="0" smtClean="0">
                <a:latin typeface="Agency FB" panose="020B0503020202020204" pitchFamily="34" charset="0"/>
                <a:ea typeface="Cambria" panose="02040503050406030204" pitchFamily="18" charset="0"/>
                <a:cs typeface="Cambria" panose="02040503050406030204" pitchFamily="18" charset="0"/>
              </a:rPr>
              <a:t>.___________</a:t>
            </a:r>
            <a:endParaRPr lang="en-US" sz="2200" dirty="0">
              <a:latin typeface="Agency FB" panose="020B0503020202020204" pitchFamily="34" charset="0"/>
              <a:ea typeface="Cambria" panose="02040503050406030204" pitchFamily="18" charset="0"/>
              <a:cs typeface="Cambria" panose="02040503050406030204" pitchFamily="18" charset="0"/>
            </a:endParaRPr>
          </a:p>
          <a:p>
            <a:pPr algn="just">
              <a:lnSpc>
                <a:spcPct val="200000"/>
              </a:lnSpc>
            </a:pPr>
            <a:r>
              <a:rPr lang="en-US" sz="2200" b="1" dirty="0">
                <a:latin typeface="Agency FB" panose="020B0503020202020204" pitchFamily="34" charset="0"/>
                <a:ea typeface="Cambria" panose="02040503050406030204" pitchFamily="18" charset="0"/>
                <a:cs typeface="Cambria" panose="02040503050406030204" pitchFamily="18" charset="0"/>
              </a:rPr>
              <a:t>5.</a:t>
            </a:r>
            <a:r>
              <a:rPr lang="en-US" sz="2200" dirty="0">
                <a:latin typeface="Agency FB" panose="020B0503020202020204" pitchFamily="34" charset="0"/>
                <a:ea typeface="Cambria" panose="02040503050406030204" pitchFamily="18" charset="0"/>
                <a:cs typeface="Cambria" panose="02040503050406030204" pitchFamily="18" charset="0"/>
              </a:rPr>
              <a:t> The Christmas speech of the Queen is broadcast on radio and </a:t>
            </a:r>
            <a:r>
              <a:rPr lang="en-US" sz="2200" dirty="0" smtClean="0">
                <a:latin typeface="Agency FB" panose="020B0503020202020204" pitchFamily="34" charset="0"/>
                <a:ea typeface="Cambria" panose="02040503050406030204" pitchFamily="18" charset="0"/>
                <a:cs typeface="Cambria" panose="02040503050406030204" pitchFamily="18" charset="0"/>
              </a:rPr>
              <a:t>television.___________</a:t>
            </a:r>
            <a:r>
              <a:rPr lang="en-US" sz="2200" dirty="0">
                <a:latin typeface="Agency FB" panose="020B0503020202020204" pitchFamily="34" charset="0"/>
                <a:ea typeface="Cambria" panose="02040503050406030204" pitchFamily="18" charset="0"/>
                <a:cs typeface="Cambria" panose="02040503050406030204" pitchFamily="18" charset="0"/>
              </a:rPr>
              <a:t>	</a:t>
            </a:r>
            <a:endParaRPr lang="en-US" sz="2200" dirty="0">
              <a:effectLst/>
              <a:latin typeface="Agency FB" panose="020B0503020202020204" pitchFamily="34" charset="0"/>
              <a:ea typeface="Cambria" panose="02040503050406030204" pitchFamily="18" charset="0"/>
              <a:cs typeface="Cambria" panose="02040503050406030204" pitchFamily="18" charset="0"/>
            </a:endParaRPr>
          </a:p>
        </p:txBody>
      </p:sp>
      <p:pic>
        <p:nvPicPr>
          <p:cNvPr id="8" name="TRACK 0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003613" y="435401"/>
            <a:ext cx="406400" cy="406400"/>
          </a:xfrm>
          <a:prstGeom prst="rect">
            <a:avLst/>
          </a:prstGeom>
        </p:spPr>
      </p:pic>
      <p:sp>
        <p:nvSpPr>
          <p:cNvPr id="135" name="Rectangle 134"/>
          <p:cNvSpPr/>
          <p:nvPr/>
        </p:nvSpPr>
        <p:spPr>
          <a:xfrm>
            <a:off x="5156938" y="1489687"/>
            <a:ext cx="375424" cy="584775"/>
          </a:xfrm>
          <a:prstGeom prst="rect">
            <a:avLst/>
          </a:prstGeom>
        </p:spPr>
        <p:txBody>
          <a:bodyPr wrap="none">
            <a:spAutoFit/>
          </a:bodyPr>
          <a:lstStyle/>
          <a:p>
            <a:r>
              <a:rPr lang="vi-VN" sz="3200" dirty="0" smtClean="0">
                <a:solidFill>
                  <a:srgbClr val="C00000"/>
                </a:solidFill>
                <a:latin typeface="Bahnschrift SemiBold SemiConden" panose="020B0502040204020203" pitchFamily="34" charset="0"/>
              </a:rPr>
              <a:t>F</a:t>
            </a:r>
            <a:endParaRPr lang="en-US" sz="3200" dirty="0">
              <a:solidFill>
                <a:srgbClr val="C00000"/>
              </a:solidFill>
              <a:latin typeface="Bahnschrift SemiBold SemiConden" panose="020B0502040204020203" pitchFamily="34" charset="0"/>
            </a:endParaRPr>
          </a:p>
        </p:txBody>
      </p:sp>
      <p:sp>
        <p:nvSpPr>
          <p:cNvPr id="136" name="Rectangle 135"/>
          <p:cNvSpPr/>
          <p:nvPr/>
        </p:nvSpPr>
        <p:spPr>
          <a:xfrm>
            <a:off x="6506767" y="2164601"/>
            <a:ext cx="354584" cy="584775"/>
          </a:xfrm>
          <a:prstGeom prst="rect">
            <a:avLst/>
          </a:prstGeom>
        </p:spPr>
        <p:txBody>
          <a:bodyPr wrap="none">
            <a:spAutoFit/>
          </a:bodyPr>
          <a:lstStyle/>
          <a:p>
            <a:r>
              <a:rPr lang="vi-VN" sz="3200" dirty="0">
                <a:solidFill>
                  <a:srgbClr val="C00000"/>
                </a:solidFill>
                <a:latin typeface="Bahnschrift SemiBold SemiConden" panose="020B0502040204020203" pitchFamily="34" charset="0"/>
              </a:rPr>
              <a:t>T</a:t>
            </a:r>
            <a:endParaRPr lang="en-US" sz="3200" dirty="0">
              <a:solidFill>
                <a:srgbClr val="C00000"/>
              </a:solidFill>
              <a:latin typeface="Bahnschrift SemiBold SemiConden" panose="020B0502040204020203" pitchFamily="34" charset="0"/>
            </a:endParaRPr>
          </a:p>
        </p:txBody>
      </p:sp>
      <p:sp>
        <p:nvSpPr>
          <p:cNvPr id="137" name="Rectangle 136"/>
          <p:cNvSpPr/>
          <p:nvPr/>
        </p:nvSpPr>
        <p:spPr>
          <a:xfrm>
            <a:off x="7083709" y="2872173"/>
            <a:ext cx="643125" cy="584775"/>
          </a:xfrm>
          <a:prstGeom prst="rect">
            <a:avLst/>
          </a:prstGeom>
        </p:spPr>
        <p:txBody>
          <a:bodyPr wrap="none">
            <a:spAutoFit/>
          </a:bodyPr>
          <a:lstStyle/>
          <a:p>
            <a:r>
              <a:rPr lang="vi-VN" sz="3200" dirty="0" smtClean="0">
                <a:solidFill>
                  <a:srgbClr val="C00000"/>
                </a:solidFill>
                <a:latin typeface="Bahnschrift SemiBold SemiConden" panose="020B0502040204020203" pitchFamily="34" charset="0"/>
              </a:rPr>
              <a:t>NG</a:t>
            </a:r>
            <a:endParaRPr lang="en-US" sz="3200" dirty="0">
              <a:solidFill>
                <a:srgbClr val="C00000"/>
              </a:solidFill>
              <a:latin typeface="Bahnschrift SemiBold SemiConden" panose="020B0502040204020203" pitchFamily="34" charset="0"/>
            </a:endParaRPr>
          </a:p>
        </p:txBody>
      </p:sp>
      <p:sp>
        <p:nvSpPr>
          <p:cNvPr id="138" name="Rectangle 137"/>
          <p:cNvSpPr/>
          <p:nvPr/>
        </p:nvSpPr>
        <p:spPr>
          <a:xfrm>
            <a:off x="6319055" y="3494823"/>
            <a:ext cx="375424" cy="584775"/>
          </a:xfrm>
          <a:prstGeom prst="rect">
            <a:avLst/>
          </a:prstGeom>
        </p:spPr>
        <p:txBody>
          <a:bodyPr wrap="none">
            <a:spAutoFit/>
          </a:bodyPr>
          <a:lstStyle/>
          <a:p>
            <a:r>
              <a:rPr lang="vi-VN" sz="3200" dirty="0" smtClean="0">
                <a:solidFill>
                  <a:srgbClr val="C00000"/>
                </a:solidFill>
                <a:latin typeface="Bahnschrift SemiBold SemiConden" panose="020B0502040204020203" pitchFamily="34" charset="0"/>
              </a:rPr>
              <a:t>F</a:t>
            </a:r>
            <a:endParaRPr lang="en-US" sz="3200" dirty="0">
              <a:solidFill>
                <a:srgbClr val="C00000"/>
              </a:solidFill>
              <a:latin typeface="Bahnschrift SemiBold SemiConden" panose="020B0502040204020203" pitchFamily="34" charset="0"/>
            </a:endParaRPr>
          </a:p>
        </p:txBody>
      </p:sp>
      <p:sp>
        <p:nvSpPr>
          <p:cNvPr id="139" name="Rectangle 138"/>
          <p:cNvSpPr/>
          <p:nvPr/>
        </p:nvSpPr>
        <p:spPr>
          <a:xfrm>
            <a:off x="7170920" y="4200951"/>
            <a:ext cx="354584" cy="584775"/>
          </a:xfrm>
          <a:prstGeom prst="rect">
            <a:avLst/>
          </a:prstGeom>
        </p:spPr>
        <p:txBody>
          <a:bodyPr wrap="none">
            <a:spAutoFit/>
          </a:bodyPr>
          <a:lstStyle/>
          <a:p>
            <a:r>
              <a:rPr lang="vi-VN" sz="3200" dirty="0">
                <a:solidFill>
                  <a:srgbClr val="C00000"/>
                </a:solidFill>
                <a:latin typeface="Bahnschrift SemiBold SemiConden" panose="020B0502040204020203" pitchFamily="34" charset="0"/>
              </a:rPr>
              <a:t>T</a:t>
            </a:r>
            <a:endParaRPr lang="en-US" sz="3200" dirty="0">
              <a:solidFill>
                <a:srgbClr val="C00000"/>
              </a:solidFill>
              <a:latin typeface="Bahnschrift SemiBold SemiConden" panose="020B0502040204020203" pitchFamily="34" charset="0"/>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randombar(horizontal)">
                                      <p:cBhvr>
                                        <p:cTn id="7" dur="500"/>
                                        <p:tgtEl>
                                          <p:spTgt spid="13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36"/>
                                        </p:tgtEl>
                                        <p:attrNameLst>
                                          <p:attrName>style.visibility</p:attrName>
                                        </p:attrNameLst>
                                      </p:cBhvr>
                                      <p:to>
                                        <p:strVal val="visible"/>
                                      </p:to>
                                    </p:set>
                                    <p:animEffect transition="in" filter="randombar(horizontal)">
                                      <p:cBhvr>
                                        <p:cTn id="12" dur="500"/>
                                        <p:tgtEl>
                                          <p:spTgt spid="13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37"/>
                                        </p:tgtEl>
                                        <p:attrNameLst>
                                          <p:attrName>style.visibility</p:attrName>
                                        </p:attrNameLst>
                                      </p:cBhvr>
                                      <p:to>
                                        <p:strVal val="visible"/>
                                      </p:to>
                                    </p:set>
                                    <p:animEffect transition="in" filter="randombar(horizontal)">
                                      <p:cBhvr>
                                        <p:cTn id="17" dur="500"/>
                                        <p:tgtEl>
                                          <p:spTgt spid="13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38"/>
                                        </p:tgtEl>
                                        <p:attrNameLst>
                                          <p:attrName>style.visibility</p:attrName>
                                        </p:attrNameLst>
                                      </p:cBhvr>
                                      <p:to>
                                        <p:strVal val="visible"/>
                                      </p:to>
                                    </p:set>
                                    <p:animEffect transition="in" filter="randombar(horizontal)">
                                      <p:cBhvr>
                                        <p:cTn id="22" dur="500"/>
                                        <p:tgtEl>
                                          <p:spTgt spid="13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39"/>
                                        </p:tgtEl>
                                        <p:attrNameLst>
                                          <p:attrName>style.visibility</p:attrName>
                                        </p:attrNameLst>
                                      </p:cBhvr>
                                      <p:to>
                                        <p:strVal val="visible"/>
                                      </p:to>
                                    </p:set>
                                    <p:animEffect transition="in" filter="randombar(horizontal)">
                                      <p:cBhvr>
                                        <p:cTn id="27"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8"/>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91167" fill="hold"/>
                                        <p:tgtEl>
                                          <p:spTgt spid="8"/>
                                        </p:tgtEl>
                                      </p:cBhvr>
                                    </p:cmd>
                                  </p:childTnLst>
                                </p:cTn>
                              </p:par>
                            </p:childTnLst>
                          </p:cTn>
                        </p:par>
                      </p:childTnLst>
                    </p:cTn>
                  </p:par>
                </p:childTnLst>
              </p:cTn>
              <p:nextCondLst>
                <p:cond evt="onClick" delay="0">
                  <p:tgtEl>
                    <p:spTgt spid="8"/>
                  </p:tgtEl>
                </p:cond>
              </p:nextCondLst>
            </p:seq>
            <p:audio>
              <p:cMediaNode vol="80000">
                <p:cTn id="33" fill="hold" display="0">
                  <p:stCondLst>
                    <p:cond delay="indefinite"/>
                  </p:stCondLst>
                  <p:endCondLst>
                    <p:cond evt="onStopAudio" delay="0">
                      <p:tgtEl>
                        <p:sldTgt/>
                      </p:tgtEl>
                    </p:cond>
                  </p:endCondLst>
                </p:cTn>
                <p:tgtEl>
                  <p:spTgt spid="8"/>
                </p:tgtEl>
              </p:cMediaNode>
            </p:audio>
          </p:childTnLst>
        </p:cTn>
      </p:par>
    </p:tnLst>
    <p:bldLst>
      <p:bldP spid="135" grpId="0"/>
      <p:bldP spid="136" grpId="0"/>
      <p:bldP spid="137" grpId="0"/>
      <p:bldP spid="138" grpId="0"/>
      <p:bldP spid="139"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146"/>
        <p:cNvGrpSpPr/>
        <p:nvPr/>
      </p:nvGrpSpPr>
      <p:grpSpPr>
        <a:xfrm>
          <a:off x="0" y="0"/>
          <a:ext cx="0" cy="0"/>
          <a:chOff x="0" y="0"/>
          <a:chExt cx="0" cy="0"/>
        </a:xfrm>
      </p:grpSpPr>
      <p:grpSp>
        <p:nvGrpSpPr>
          <p:cNvPr id="1149" name="Google Shape;1149;p43"/>
          <p:cNvGrpSpPr/>
          <p:nvPr/>
        </p:nvGrpSpPr>
        <p:grpSpPr>
          <a:xfrm>
            <a:off x="334164" y="470649"/>
            <a:ext cx="8203715" cy="4474220"/>
            <a:chOff x="334164" y="470649"/>
            <a:chExt cx="8203715" cy="4474220"/>
          </a:xfrm>
        </p:grpSpPr>
        <p:sp>
          <p:nvSpPr>
            <p:cNvPr id="1150" name="Google Shape;1150;p43"/>
            <p:cNvSpPr/>
            <p:nvPr/>
          </p:nvSpPr>
          <p:spPr>
            <a:xfrm>
              <a:off x="6040975" y="470649"/>
              <a:ext cx="297158" cy="242068"/>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1151;p43"/>
            <p:cNvSpPr/>
            <p:nvPr/>
          </p:nvSpPr>
          <p:spPr>
            <a:xfrm rot="-4500022">
              <a:off x="8251244" y="4671550"/>
              <a:ext cx="297160" cy="206226"/>
            </a:xfrm>
            <a:custGeom>
              <a:avLst/>
              <a:gdLst/>
              <a:ahLst/>
              <a:cxnLst/>
              <a:rect l="l" t="t" r="r" b="b"/>
              <a:pathLst>
                <a:path w="2588" h="1796" extrusionOk="0">
                  <a:moveTo>
                    <a:pt x="712" y="1"/>
                  </a:moveTo>
                  <a:lnTo>
                    <a:pt x="829" y="828"/>
                  </a:lnTo>
                  <a:lnTo>
                    <a:pt x="1" y="608"/>
                  </a:lnTo>
                  <a:lnTo>
                    <a:pt x="1" y="608"/>
                  </a:lnTo>
                  <a:cubicBezTo>
                    <a:pt x="1" y="608"/>
                    <a:pt x="819" y="1795"/>
                    <a:pt x="2017" y="1795"/>
                  </a:cubicBezTo>
                  <a:cubicBezTo>
                    <a:pt x="2183" y="1795"/>
                    <a:pt x="2356" y="1772"/>
                    <a:pt x="2536" y="1721"/>
                  </a:cubicBezTo>
                  <a:lnTo>
                    <a:pt x="2587" y="1449"/>
                  </a:lnTo>
                  <a:cubicBezTo>
                    <a:pt x="2587" y="1449"/>
                    <a:pt x="1217" y="1177"/>
                    <a:pt x="7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43"/>
            <p:cNvSpPr/>
            <p:nvPr/>
          </p:nvSpPr>
          <p:spPr>
            <a:xfrm>
              <a:off x="339982" y="4455934"/>
              <a:ext cx="374321" cy="297052"/>
            </a:xfrm>
            <a:custGeom>
              <a:avLst/>
              <a:gdLst/>
              <a:ahLst/>
              <a:cxnLst/>
              <a:rect l="l" t="t" r="r" b="b"/>
              <a:pathLst>
                <a:path w="3260" h="2587" extrusionOk="0">
                  <a:moveTo>
                    <a:pt x="2135" y="0"/>
                  </a:moveTo>
                  <a:lnTo>
                    <a:pt x="1695" y="13"/>
                  </a:lnTo>
                  <a:cubicBezTo>
                    <a:pt x="1695" y="13"/>
                    <a:pt x="1695" y="1332"/>
                    <a:pt x="1" y="2043"/>
                  </a:cubicBezTo>
                  <a:lnTo>
                    <a:pt x="1268" y="1772"/>
                  </a:lnTo>
                  <a:lnTo>
                    <a:pt x="1178" y="2586"/>
                  </a:lnTo>
                  <a:cubicBezTo>
                    <a:pt x="1178" y="2586"/>
                    <a:pt x="3260" y="1280"/>
                    <a:pt x="2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1153;p43"/>
            <p:cNvSpPr/>
            <p:nvPr/>
          </p:nvSpPr>
          <p:spPr>
            <a:xfrm>
              <a:off x="8076863" y="1219261"/>
              <a:ext cx="297158" cy="179059"/>
            </a:xfrm>
            <a:custGeom>
              <a:avLst/>
              <a:gdLst/>
              <a:ahLst/>
              <a:cxnLst/>
              <a:rect l="l" t="t" r="r" b="b"/>
              <a:pathLst>
                <a:path w="3764" h="2268" extrusionOk="0">
                  <a:moveTo>
                    <a:pt x="1088" y="1"/>
                  </a:moveTo>
                  <a:cubicBezTo>
                    <a:pt x="743" y="1"/>
                    <a:pt x="381" y="69"/>
                    <a:pt x="14" y="237"/>
                  </a:cubicBezTo>
                  <a:lnTo>
                    <a:pt x="1" y="625"/>
                  </a:lnTo>
                  <a:cubicBezTo>
                    <a:pt x="1" y="625"/>
                    <a:pt x="1954" y="728"/>
                    <a:pt x="2898" y="2267"/>
                  </a:cubicBezTo>
                  <a:lnTo>
                    <a:pt x="2574" y="1129"/>
                  </a:lnTo>
                  <a:lnTo>
                    <a:pt x="2574" y="1129"/>
                  </a:lnTo>
                  <a:lnTo>
                    <a:pt x="3764" y="1271"/>
                  </a:lnTo>
                  <a:cubicBezTo>
                    <a:pt x="3764" y="1271"/>
                    <a:pt x="2579" y="1"/>
                    <a:pt x="10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1154;p43"/>
            <p:cNvSpPr/>
            <p:nvPr/>
          </p:nvSpPr>
          <p:spPr>
            <a:xfrm>
              <a:off x="334164" y="1229925"/>
              <a:ext cx="297165" cy="244557"/>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1833;p49"/>
          <p:cNvGrpSpPr/>
          <p:nvPr/>
        </p:nvGrpSpPr>
        <p:grpSpPr>
          <a:xfrm>
            <a:off x="80318" y="86569"/>
            <a:ext cx="633985" cy="768159"/>
            <a:chOff x="-5314725" y="-2493125"/>
            <a:chExt cx="4953001" cy="7097576"/>
          </a:xfrm>
        </p:grpSpPr>
        <p:sp>
          <p:nvSpPr>
            <p:cNvPr id="12" name="Google Shape;1834;p49"/>
            <p:cNvSpPr/>
            <p:nvPr/>
          </p:nvSpPr>
          <p:spPr>
            <a:xfrm>
              <a:off x="-4924460" y="-1200624"/>
              <a:ext cx="1630090" cy="1090313"/>
            </a:xfrm>
            <a:custGeom>
              <a:avLst/>
              <a:gdLst/>
              <a:ahLst/>
              <a:cxnLst/>
              <a:rect l="l" t="t" r="r" b="b"/>
              <a:pathLst>
                <a:path w="11666" h="7803" extrusionOk="0">
                  <a:moveTo>
                    <a:pt x="9273" y="0"/>
                  </a:moveTo>
                  <a:cubicBezTo>
                    <a:pt x="9273" y="0"/>
                    <a:pt x="6894" y="3880"/>
                    <a:pt x="5924" y="4837"/>
                  </a:cubicBezTo>
                  <a:cubicBezTo>
                    <a:pt x="5380" y="5367"/>
                    <a:pt x="479" y="5962"/>
                    <a:pt x="479" y="5962"/>
                  </a:cubicBezTo>
                  <a:lnTo>
                    <a:pt x="1" y="7009"/>
                  </a:lnTo>
                  <a:cubicBezTo>
                    <a:pt x="1" y="7009"/>
                    <a:pt x="3581" y="7802"/>
                    <a:pt x="5855" y="7802"/>
                  </a:cubicBezTo>
                  <a:cubicBezTo>
                    <a:pt x="6441" y="7802"/>
                    <a:pt x="6940" y="7750"/>
                    <a:pt x="7269" y="7617"/>
                  </a:cubicBezTo>
                  <a:cubicBezTo>
                    <a:pt x="8730" y="7022"/>
                    <a:pt x="11665" y="2380"/>
                    <a:pt x="11665" y="2380"/>
                  </a:cubicBezTo>
                  <a:cubicBezTo>
                    <a:pt x="11665" y="2380"/>
                    <a:pt x="9493" y="246"/>
                    <a:pt x="9273"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835;p49"/>
            <p:cNvSpPr/>
            <p:nvPr/>
          </p:nvSpPr>
          <p:spPr>
            <a:xfrm>
              <a:off x="-2602431" y="-1137467"/>
              <a:ext cx="1288450" cy="1378856"/>
            </a:xfrm>
            <a:custGeom>
              <a:avLst/>
              <a:gdLst/>
              <a:ahLst/>
              <a:cxnLst/>
              <a:rect l="l" t="t" r="r" b="b"/>
              <a:pathLst>
                <a:path w="9221" h="9868" extrusionOk="0">
                  <a:moveTo>
                    <a:pt x="3104" y="1"/>
                  </a:moveTo>
                  <a:cubicBezTo>
                    <a:pt x="2820" y="156"/>
                    <a:pt x="0" y="1346"/>
                    <a:pt x="0" y="1346"/>
                  </a:cubicBezTo>
                  <a:cubicBezTo>
                    <a:pt x="0" y="1346"/>
                    <a:pt x="1074" y="6738"/>
                    <a:pt x="2212" y="7812"/>
                  </a:cubicBezTo>
                  <a:cubicBezTo>
                    <a:pt x="3479" y="9001"/>
                    <a:pt x="9221" y="9868"/>
                    <a:pt x="9221" y="9868"/>
                  </a:cubicBezTo>
                  <a:lnTo>
                    <a:pt x="9143" y="8730"/>
                  </a:lnTo>
                  <a:cubicBezTo>
                    <a:pt x="9143" y="8730"/>
                    <a:pt x="4785" y="6402"/>
                    <a:pt x="4475" y="5717"/>
                  </a:cubicBezTo>
                  <a:cubicBezTo>
                    <a:pt x="3932" y="4462"/>
                    <a:pt x="3104" y="1"/>
                    <a:pt x="3104" y="1"/>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836;p49"/>
            <p:cNvSpPr/>
            <p:nvPr/>
          </p:nvSpPr>
          <p:spPr>
            <a:xfrm>
              <a:off x="-3884032" y="-1276498"/>
              <a:ext cx="548021" cy="369306"/>
            </a:xfrm>
            <a:custGeom>
              <a:avLst/>
              <a:gdLst/>
              <a:ahLst/>
              <a:cxnLst/>
              <a:rect l="l" t="t" r="r" b="b"/>
              <a:pathLst>
                <a:path w="3922" h="2643" extrusionOk="0">
                  <a:moveTo>
                    <a:pt x="1465" y="0"/>
                  </a:moveTo>
                  <a:cubicBezTo>
                    <a:pt x="1465" y="0"/>
                    <a:pt x="42" y="621"/>
                    <a:pt x="17" y="1048"/>
                  </a:cubicBezTo>
                  <a:cubicBezTo>
                    <a:pt x="0" y="1313"/>
                    <a:pt x="370" y="1363"/>
                    <a:pt x="652" y="1363"/>
                  </a:cubicBezTo>
                  <a:cubicBezTo>
                    <a:pt x="822" y="1363"/>
                    <a:pt x="961" y="1345"/>
                    <a:pt x="961" y="1345"/>
                  </a:cubicBezTo>
                  <a:lnTo>
                    <a:pt x="961" y="1345"/>
                  </a:lnTo>
                  <a:cubicBezTo>
                    <a:pt x="961" y="1345"/>
                    <a:pt x="831" y="2095"/>
                    <a:pt x="1064" y="2134"/>
                  </a:cubicBezTo>
                  <a:cubicBezTo>
                    <a:pt x="1077" y="2136"/>
                    <a:pt x="1091" y="2137"/>
                    <a:pt x="1105" y="2137"/>
                  </a:cubicBezTo>
                  <a:cubicBezTo>
                    <a:pt x="1337" y="2137"/>
                    <a:pt x="1749" y="1862"/>
                    <a:pt x="1749" y="1862"/>
                  </a:cubicBezTo>
                  <a:lnTo>
                    <a:pt x="1749" y="1862"/>
                  </a:lnTo>
                  <a:cubicBezTo>
                    <a:pt x="1749" y="1862"/>
                    <a:pt x="1620" y="2457"/>
                    <a:pt x="1892" y="2457"/>
                  </a:cubicBezTo>
                  <a:cubicBezTo>
                    <a:pt x="2163" y="2444"/>
                    <a:pt x="2487" y="2095"/>
                    <a:pt x="2487" y="2095"/>
                  </a:cubicBezTo>
                  <a:cubicBezTo>
                    <a:pt x="2487" y="2095"/>
                    <a:pt x="2616" y="2574"/>
                    <a:pt x="2887" y="2638"/>
                  </a:cubicBezTo>
                  <a:cubicBezTo>
                    <a:pt x="2897" y="2641"/>
                    <a:pt x="2907" y="2642"/>
                    <a:pt x="2918" y="2642"/>
                  </a:cubicBezTo>
                  <a:cubicBezTo>
                    <a:pt x="3211" y="2642"/>
                    <a:pt x="3922" y="1642"/>
                    <a:pt x="3922" y="1642"/>
                  </a:cubicBezTo>
                  <a:lnTo>
                    <a:pt x="146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837;p49"/>
            <p:cNvSpPr/>
            <p:nvPr/>
          </p:nvSpPr>
          <p:spPr>
            <a:xfrm>
              <a:off x="-2526558" y="-880783"/>
              <a:ext cx="560317" cy="286447"/>
            </a:xfrm>
            <a:custGeom>
              <a:avLst/>
              <a:gdLst/>
              <a:ahLst/>
              <a:cxnLst/>
              <a:rect l="l" t="t" r="r" b="b"/>
              <a:pathLst>
                <a:path w="4010" h="2050" extrusionOk="0">
                  <a:moveTo>
                    <a:pt x="3104" y="0"/>
                  </a:moveTo>
                  <a:lnTo>
                    <a:pt x="156" y="168"/>
                  </a:lnTo>
                  <a:cubicBezTo>
                    <a:pt x="156" y="168"/>
                    <a:pt x="1" y="1410"/>
                    <a:pt x="272" y="1487"/>
                  </a:cubicBezTo>
                  <a:cubicBezTo>
                    <a:pt x="301" y="1494"/>
                    <a:pt x="334" y="1497"/>
                    <a:pt x="369" y="1497"/>
                  </a:cubicBezTo>
                  <a:cubicBezTo>
                    <a:pt x="669" y="1497"/>
                    <a:pt x="1164" y="1280"/>
                    <a:pt x="1164" y="1280"/>
                  </a:cubicBezTo>
                  <a:cubicBezTo>
                    <a:pt x="1164" y="1280"/>
                    <a:pt x="1255" y="1746"/>
                    <a:pt x="1488" y="1888"/>
                  </a:cubicBezTo>
                  <a:cubicBezTo>
                    <a:pt x="1515" y="1904"/>
                    <a:pt x="1542" y="1911"/>
                    <a:pt x="1567" y="1911"/>
                  </a:cubicBezTo>
                  <a:cubicBezTo>
                    <a:pt x="1774" y="1911"/>
                    <a:pt x="1927" y="1461"/>
                    <a:pt x="1927" y="1461"/>
                  </a:cubicBezTo>
                  <a:cubicBezTo>
                    <a:pt x="1927" y="1461"/>
                    <a:pt x="2160" y="1966"/>
                    <a:pt x="2367" y="2043"/>
                  </a:cubicBezTo>
                  <a:cubicBezTo>
                    <a:pt x="2378" y="2047"/>
                    <a:pt x="2390" y="2049"/>
                    <a:pt x="2402" y="2049"/>
                  </a:cubicBezTo>
                  <a:cubicBezTo>
                    <a:pt x="2614" y="2049"/>
                    <a:pt x="2858" y="1410"/>
                    <a:pt x="2858" y="1410"/>
                  </a:cubicBezTo>
                  <a:cubicBezTo>
                    <a:pt x="2858" y="1410"/>
                    <a:pt x="3300" y="1754"/>
                    <a:pt x="3596" y="1754"/>
                  </a:cubicBezTo>
                  <a:cubicBezTo>
                    <a:pt x="3690" y="1754"/>
                    <a:pt x="3769" y="1719"/>
                    <a:pt x="3815" y="1630"/>
                  </a:cubicBezTo>
                  <a:cubicBezTo>
                    <a:pt x="4009" y="1255"/>
                    <a:pt x="3104" y="0"/>
                    <a:pt x="310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838;p49"/>
            <p:cNvSpPr/>
            <p:nvPr/>
          </p:nvSpPr>
          <p:spPr>
            <a:xfrm>
              <a:off x="-3745979" y="-1629036"/>
              <a:ext cx="1767026" cy="1359852"/>
            </a:xfrm>
            <a:custGeom>
              <a:avLst/>
              <a:gdLst/>
              <a:ahLst/>
              <a:cxnLst/>
              <a:rect l="l" t="t" r="r" b="b"/>
              <a:pathLst>
                <a:path w="12646" h="9732" extrusionOk="0">
                  <a:moveTo>
                    <a:pt x="2942" y="1"/>
                  </a:moveTo>
                  <a:cubicBezTo>
                    <a:pt x="1912" y="1"/>
                    <a:pt x="1" y="1886"/>
                    <a:pt x="244" y="2782"/>
                  </a:cubicBezTo>
                  <a:cubicBezTo>
                    <a:pt x="451" y="3596"/>
                    <a:pt x="2430" y="4178"/>
                    <a:pt x="2430" y="4178"/>
                  </a:cubicBezTo>
                  <a:cubicBezTo>
                    <a:pt x="2430" y="4178"/>
                    <a:pt x="994" y="5342"/>
                    <a:pt x="917" y="6170"/>
                  </a:cubicBezTo>
                  <a:cubicBezTo>
                    <a:pt x="865" y="6661"/>
                    <a:pt x="1188" y="7334"/>
                    <a:pt x="1499" y="8032"/>
                  </a:cubicBezTo>
                  <a:cubicBezTo>
                    <a:pt x="1718" y="8511"/>
                    <a:pt x="1822" y="9041"/>
                    <a:pt x="1822" y="9584"/>
                  </a:cubicBezTo>
                  <a:lnTo>
                    <a:pt x="1874" y="9584"/>
                  </a:lnTo>
                  <a:cubicBezTo>
                    <a:pt x="2042" y="9584"/>
                    <a:pt x="2572" y="9610"/>
                    <a:pt x="3283" y="9636"/>
                  </a:cubicBezTo>
                  <a:cubicBezTo>
                    <a:pt x="4072" y="9662"/>
                    <a:pt x="5107" y="9700"/>
                    <a:pt x="6115" y="9713"/>
                  </a:cubicBezTo>
                  <a:cubicBezTo>
                    <a:pt x="6644" y="9725"/>
                    <a:pt x="7168" y="9731"/>
                    <a:pt x="7651" y="9731"/>
                  </a:cubicBezTo>
                  <a:cubicBezTo>
                    <a:pt x="8243" y="9731"/>
                    <a:pt x="8774" y="9722"/>
                    <a:pt x="9180" y="9700"/>
                  </a:cubicBezTo>
                  <a:cubicBezTo>
                    <a:pt x="9038" y="9235"/>
                    <a:pt x="8973" y="8756"/>
                    <a:pt x="8973" y="8278"/>
                  </a:cubicBezTo>
                  <a:cubicBezTo>
                    <a:pt x="8947" y="7476"/>
                    <a:pt x="9064" y="6674"/>
                    <a:pt x="9297" y="5898"/>
                  </a:cubicBezTo>
                  <a:cubicBezTo>
                    <a:pt x="9297" y="5898"/>
                    <a:pt x="9669" y="5928"/>
                    <a:pt x="10148" y="5928"/>
                  </a:cubicBezTo>
                  <a:cubicBezTo>
                    <a:pt x="10850" y="5928"/>
                    <a:pt x="11780" y="5864"/>
                    <a:pt x="12103" y="5549"/>
                  </a:cubicBezTo>
                  <a:cubicBezTo>
                    <a:pt x="12646" y="5019"/>
                    <a:pt x="12129" y="2109"/>
                    <a:pt x="11016" y="1657"/>
                  </a:cubicBezTo>
                  <a:cubicBezTo>
                    <a:pt x="10732" y="1540"/>
                    <a:pt x="9490" y="1424"/>
                    <a:pt x="8831" y="1372"/>
                  </a:cubicBezTo>
                  <a:lnTo>
                    <a:pt x="8404" y="1346"/>
                  </a:lnTo>
                  <a:lnTo>
                    <a:pt x="5986" y="1204"/>
                  </a:lnTo>
                  <a:cubicBezTo>
                    <a:pt x="5986" y="1204"/>
                    <a:pt x="5844" y="1126"/>
                    <a:pt x="5637" y="1010"/>
                  </a:cubicBezTo>
                  <a:cubicBezTo>
                    <a:pt x="5016" y="674"/>
                    <a:pt x="3723" y="40"/>
                    <a:pt x="2973" y="1"/>
                  </a:cubicBezTo>
                  <a:cubicBezTo>
                    <a:pt x="2963" y="1"/>
                    <a:pt x="2952" y="1"/>
                    <a:pt x="29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839;p49"/>
            <p:cNvSpPr/>
            <p:nvPr/>
          </p:nvSpPr>
          <p:spPr>
            <a:xfrm>
              <a:off x="-3090367" y="-1487909"/>
              <a:ext cx="610900" cy="617607"/>
            </a:xfrm>
            <a:custGeom>
              <a:avLst/>
              <a:gdLst/>
              <a:ahLst/>
              <a:cxnLst/>
              <a:rect l="l" t="t" r="r" b="b"/>
              <a:pathLst>
                <a:path w="4372" h="4420" extrusionOk="0">
                  <a:moveTo>
                    <a:pt x="932" y="0"/>
                  </a:moveTo>
                  <a:cubicBezTo>
                    <a:pt x="660" y="828"/>
                    <a:pt x="1" y="3324"/>
                    <a:pt x="14" y="3608"/>
                  </a:cubicBezTo>
                  <a:cubicBezTo>
                    <a:pt x="42" y="3886"/>
                    <a:pt x="1477" y="4419"/>
                    <a:pt x="2381" y="4419"/>
                  </a:cubicBezTo>
                  <a:cubicBezTo>
                    <a:pt x="2697" y="4419"/>
                    <a:pt x="2949" y="4354"/>
                    <a:pt x="3053" y="4190"/>
                  </a:cubicBezTo>
                  <a:cubicBezTo>
                    <a:pt x="3273" y="3841"/>
                    <a:pt x="4165" y="1151"/>
                    <a:pt x="4372" y="388"/>
                  </a:cubicBezTo>
                  <a:lnTo>
                    <a:pt x="3699" y="336"/>
                  </a:lnTo>
                  <a:lnTo>
                    <a:pt x="1423" y="194"/>
                  </a:lnTo>
                  <a:cubicBezTo>
                    <a:pt x="1255" y="142"/>
                    <a:pt x="1087" y="78"/>
                    <a:pt x="93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40;p49"/>
            <p:cNvSpPr/>
            <p:nvPr/>
          </p:nvSpPr>
          <p:spPr>
            <a:xfrm>
              <a:off x="-5226136" y="-364202"/>
              <a:ext cx="251235" cy="221752"/>
            </a:xfrm>
            <a:custGeom>
              <a:avLst/>
              <a:gdLst/>
              <a:ahLst/>
              <a:cxnLst/>
              <a:rect l="l" t="t" r="r" b="b"/>
              <a:pathLst>
                <a:path w="1798" h="1587" extrusionOk="0">
                  <a:moveTo>
                    <a:pt x="1422" y="1"/>
                  </a:moveTo>
                  <a:cubicBezTo>
                    <a:pt x="1058" y="1"/>
                    <a:pt x="246" y="493"/>
                    <a:pt x="246" y="493"/>
                  </a:cubicBezTo>
                  <a:cubicBezTo>
                    <a:pt x="246" y="493"/>
                    <a:pt x="0" y="1424"/>
                    <a:pt x="78" y="1554"/>
                  </a:cubicBezTo>
                  <a:cubicBezTo>
                    <a:pt x="91" y="1576"/>
                    <a:pt x="112" y="1587"/>
                    <a:pt x="139" y="1587"/>
                  </a:cubicBezTo>
                  <a:cubicBezTo>
                    <a:pt x="269" y="1587"/>
                    <a:pt x="533" y="1324"/>
                    <a:pt x="673" y="778"/>
                  </a:cubicBezTo>
                  <a:cubicBezTo>
                    <a:pt x="970" y="674"/>
                    <a:pt x="1293" y="610"/>
                    <a:pt x="1604" y="584"/>
                  </a:cubicBezTo>
                  <a:cubicBezTo>
                    <a:pt x="1604" y="584"/>
                    <a:pt x="1798" y="15"/>
                    <a:pt x="1449" y="2"/>
                  </a:cubicBezTo>
                  <a:cubicBezTo>
                    <a:pt x="1440" y="1"/>
                    <a:pt x="1431" y="1"/>
                    <a:pt x="1422" y="1"/>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841;p49"/>
            <p:cNvSpPr/>
            <p:nvPr/>
          </p:nvSpPr>
          <p:spPr>
            <a:xfrm>
              <a:off x="-5285801" y="-382087"/>
              <a:ext cx="249418" cy="220913"/>
            </a:xfrm>
            <a:custGeom>
              <a:avLst/>
              <a:gdLst/>
              <a:ahLst/>
              <a:cxnLst/>
              <a:rect l="l" t="t" r="r" b="b"/>
              <a:pathLst>
                <a:path w="1785" h="1581" extrusionOk="0">
                  <a:moveTo>
                    <a:pt x="1435" y="0"/>
                  </a:moveTo>
                  <a:cubicBezTo>
                    <a:pt x="1078" y="0"/>
                    <a:pt x="233" y="492"/>
                    <a:pt x="233" y="492"/>
                  </a:cubicBezTo>
                  <a:cubicBezTo>
                    <a:pt x="233" y="492"/>
                    <a:pt x="0" y="1423"/>
                    <a:pt x="65" y="1552"/>
                  </a:cubicBezTo>
                  <a:cubicBezTo>
                    <a:pt x="78" y="1571"/>
                    <a:pt x="98" y="1581"/>
                    <a:pt x="123" y="1581"/>
                  </a:cubicBezTo>
                  <a:cubicBezTo>
                    <a:pt x="252" y="1581"/>
                    <a:pt x="519" y="1328"/>
                    <a:pt x="660" y="776"/>
                  </a:cubicBezTo>
                  <a:cubicBezTo>
                    <a:pt x="970" y="673"/>
                    <a:pt x="1281" y="608"/>
                    <a:pt x="1604" y="582"/>
                  </a:cubicBezTo>
                  <a:cubicBezTo>
                    <a:pt x="1604" y="582"/>
                    <a:pt x="1785" y="13"/>
                    <a:pt x="1449" y="0"/>
                  </a:cubicBezTo>
                  <a:cubicBezTo>
                    <a:pt x="1444" y="0"/>
                    <a:pt x="1440" y="0"/>
                    <a:pt x="1435"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842;p49"/>
            <p:cNvSpPr/>
            <p:nvPr/>
          </p:nvSpPr>
          <p:spPr>
            <a:xfrm>
              <a:off x="-5314725" y="-438678"/>
              <a:ext cx="459153" cy="252911"/>
            </a:xfrm>
            <a:custGeom>
              <a:avLst/>
              <a:gdLst/>
              <a:ahLst/>
              <a:cxnLst/>
              <a:rect l="l" t="t" r="r" b="b"/>
              <a:pathLst>
                <a:path w="3286" h="1810" extrusionOk="0">
                  <a:moveTo>
                    <a:pt x="1705" y="0"/>
                  </a:moveTo>
                  <a:cubicBezTo>
                    <a:pt x="1552" y="0"/>
                    <a:pt x="1406" y="24"/>
                    <a:pt x="1281" y="82"/>
                  </a:cubicBezTo>
                  <a:cubicBezTo>
                    <a:pt x="906" y="263"/>
                    <a:pt x="363" y="729"/>
                    <a:pt x="272" y="910"/>
                  </a:cubicBezTo>
                  <a:cubicBezTo>
                    <a:pt x="182" y="1104"/>
                    <a:pt x="0" y="1414"/>
                    <a:pt x="91" y="1647"/>
                  </a:cubicBezTo>
                  <a:cubicBezTo>
                    <a:pt x="116" y="1699"/>
                    <a:pt x="153" y="1723"/>
                    <a:pt x="197" y="1723"/>
                  </a:cubicBezTo>
                  <a:cubicBezTo>
                    <a:pt x="339" y="1723"/>
                    <a:pt x="555" y="1480"/>
                    <a:pt x="673" y="1155"/>
                  </a:cubicBezTo>
                  <a:cubicBezTo>
                    <a:pt x="804" y="794"/>
                    <a:pt x="1399" y="767"/>
                    <a:pt x="1578" y="767"/>
                  </a:cubicBezTo>
                  <a:cubicBezTo>
                    <a:pt x="1611" y="767"/>
                    <a:pt x="1630" y="767"/>
                    <a:pt x="1630" y="767"/>
                  </a:cubicBezTo>
                  <a:cubicBezTo>
                    <a:pt x="1630" y="767"/>
                    <a:pt x="815" y="1621"/>
                    <a:pt x="1035" y="1776"/>
                  </a:cubicBezTo>
                  <a:cubicBezTo>
                    <a:pt x="1067" y="1799"/>
                    <a:pt x="1104" y="1810"/>
                    <a:pt x="1143" y="1810"/>
                  </a:cubicBezTo>
                  <a:cubicBezTo>
                    <a:pt x="1390" y="1810"/>
                    <a:pt x="1758" y="1408"/>
                    <a:pt x="1992" y="1207"/>
                  </a:cubicBezTo>
                  <a:cubicBezTo>
                    <a:pt x="2102" y="1437"/>
                    <a:pt x="2336" y="1582"/>
                    <a:pt x="2580" y="1582"/>
                  </a:cubicBezTo>
                  <a:cubicBezTo>
                    <a:pt x="2651" y="1582"/>
                    <a:pt x="2723" y="1570"/>
                    <a:pt x="2794" y="1543"/>
                  </a:cubicBezTo>
                  <a:lnTo>
                    <a:pt x="3285" y="496"/>
                  </a:lnTo>
                  <a:cubicBezTo>
                    <a:pt x="3285" y="496"/>
                    <a:pt x="2407" y="0"/>
                    <a:pt x="1705"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843;p49"/>
            <p:cNvSpPr/>
            <p:nvPr/>
          </p:nvSpPr>
          <p:spPr>
            <a:xfrm>
              <a:off x="-4129398" y="597279"/>
              <a:ext cx="1263299" cy="2540711"/>
            </a:xfrm>
            <a:custGeom>
              <a:avLst/>
              <a:gdLst/>
              <a:ahLst/>
              <a:cxnLst/>
              <a:rect l="l" t="t" r="r" b="b"/>
              <a:pathLst>
                <a:path w="9041" h="18183" extrusionOk="0">
                  <a:moveTo>
                    <a:pt x="8872" y="1"/>
                  </a:moveTo>
                  <a:cubicBezTo>
                    <a:pt x="8872" y="1"/>
                    <a:pt x="2367" y="1591"/>
                    <a:pt x="1" y="1733"/>
                  </a:cubicBezTo>
                  <a:cubicBezTo>
                    <a:pt x="1" y="1733"/>
                    <a:pt x="1501" y="7152"/>
                    <a:pt x="2523" y="10605"/>
                  </a:cubicBezTo>
                  <a:cubicBezTo>
                    <a:pt x="3311" y="13269"/>
                    <a:pt x="5898" y="18183"/>
                    <a:pt x="5898" y="18183"/>
                  </a:cubicBezTo>
                  <a:lnTo>
                    <a:pt x="9040" y="17110"/>
                  </a:lnTo>
                  <a:lnTo>
                    <a:pt x="8872" y="1"/>
                  </a:ln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844;p49"/>
            <p:cNvSpPr/>
            <p:nvPr/>
          </p:nvSpPr>
          <p:spPr>
            <a:xfrm>
              <a:off x="-3218639" y="853404"/>
              <a:ext cx="1362647" cy="1856453"/>
            </a:xfrm>
            <a:custGeom>
              <a:avLst/>
              <a:gdLst/>
              <a:ahLst/>
              <a:cxnLst/>
              <a:rect l="l" t="t" r="r" b="b"/>
              <a:pathLst>
                <a:path w="9752" h="13286" extrusionOk="0">
                  <a:moveTo>
                    <a:pt x="9751" y="224"/>
                  </a:moveTo>
                  <a:lnTo>
                    <a:pt x="9751" y="224"/>
                  </a:lnTo>
                  <a:cubicBezTo>
                    <a:pt x="9751" y="224"/>
                    <a:pt x="9751" y="224"/>
                    <a:pt x="9751" y="224"/>
                  </a:cubicBezTo>
                  <a:lnTo>
                    <a:pt x="9751" y="224"/>
                  </a:lnTo>
                  <a:cubicBezTo>
                    <a:pt x="9751" y="224"/>
                    <a:pt x="9751" y="224"/>
                    <a:pt x="9751" y="224"/>
                  </a:cubicBezTo>
                  <a:close/>
                  <a:moveTo>
                    <a:pt x="6662" y="1"/>
                  </a:moveTo>
                  <a:cubicBezTo>
                    <a:pt x="5353" y="1"/>
                    <a:pt x="3875" y="140"/>
                    <a:pt x="2755" y="638"/>
                  </a:cubicBezTo>
                  <a:cubicBezTo>
                    <a:pt x="2755" y="638"/>
                    <a:pt x="1" y="10143"/>
                    <a:pt x="776" y="12289"/>
                  </a:cubicBezTo>
                  <a:cubicBezTo>
                    <a:pt x="1048" y="13041"/>
                    <a:pt x="2200" y="13285"/>
                    <a:pt x="3583" y="13285"/>
                  </a:cubicBezTo>
                  <a:cubicBezTo>
                    <a:pt x="6148" y="13285"/>
                    <a:pt x="9506" y="12444"/>
                    <a:pt x="9506" y="12444"/>
                  </a:cubicBezTo>
                  <a:lnTo>
                    <a:pt x="9260" y="9134"/>
                  </a:lnTo>
                  <a:lnTo>
                    <a:pt x="5820" y="8681"/>
                  </a:lnTo>
                  <a:cubicBezTo>
                    <a:pt x="5820" y="8681"/>
                    <a:pt x="9027" y="2655"/>
                    <a:pt x="9751" y="224"/>
                  </a:cubicBezTo>
                  <a:lnTo>
                    <a:pt x="9751" y="224"/>
                  </a:lnTo>
                  <a:cubicBezTo>
                    <a:pt x="9751" y="224"/>
                    <a:pt x="9751" y="224"/>
                    <a:pt x="9750" y="224"/>
                  </a:cubicBezTo>
                  <a:cubicBezTo>
                    <a:pt x="9707" y="224"/>
                    <a:pt x="8321" y="1"/>
                    <a:pt x="6662" y="1"/>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845;p49"/>
            <p:cNvSpPr/>
            <p:nvPr/>
          </p:nvSpPr>
          <p:spPr>
            <a:xfrm>
              <a:off x="-761073" y="2062765"/>
              <a:ext cx="399348" cy="578203"/>
            </a:xfrm>
            <a:custGeom>
              <a:avLst/>
              <a:gdLst/>
              <a:ahLst/>
              <a:cxnLst/>
              <a:rect l="l" t="t" r="r" b="b"/>
              <a:pathLst>
                <a:path w="2858" h="4138" extrusionOk="0">
                  <a:moveTo>
                    <a:pt x="491" y="0"/>
                  </a:moveTo>
                  <a:cubicBezTo>
                    <a:pt x="491" y="0"/>
                    <a:pt x="13" y="246"/>
                    <a:pt x="0" y="362"/>
                  </a:cubicBezTo>
                  <a:lnTo>
                    <a:pt x="944" y="3531"/>
                  </a:lnTo>
                  <a:cubicBezTo>
                    <a:pt x="1177" y="3712"/>
                    <a:pt x="1423" y="3867"/>
                    <a:pt x="1681" y="4009"/>
                  </a:cubicBezTo>
                  <a:cubicBezTo>
                    <a:pt x="1858" y="4101"/>
                    <a:pt x="2057" y="4137"/>
                    <a:pt x="2236" y="4137"/>
                  </a:cubicBezTo>
                  <a:cubicBezTo>
                    <a:pt x="2438" y="4137"/>
                    <a:pt x="2614" y="4091"/>
                    <a:pt x="2703" y="4022"/>
                  </a:cubicBezTo>
                  <a:cubicBezTo>
                    <a:pt x="2858" y="3893"/>
                    <a:pt x="1707" y="1371"/>
                    <a:pt x="49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846;p49"/>
            <p:cNvSpPr/>
            <p:nvPr/>
          </p:nvSpPr>
          <p:spPr>
            <a:xfrm>
              <a:off x="-1955482" y="2113068"/>
              <a:ext cx="1433630" cy="481090"/>
            </a:xfrm>
            <a:custGeom>
              <a:avLst/>
              <a:gdLst/>
              <a:ahLst/>
              <a:cxnLst/>
              <a:rect l="l" t="t" r="r" b="b"/>
              <a:pathLst>
                <a:path w="10260" h="3443" extrusionOk="0">
                  <a:moveTo>
                    <a:pt x="8498" y="1"/>
                  </a:moveTo>
                  <a:cubicBezTo>
                    <a:pt x="8036" y="1"/>
                    <a:pt x="7423" y="675"/>
                    <a:pt x="7423" y="675"/>
                  </a:cubicBezTo>
                  <a:cubicBezTo>
                    <a:pt x="5522" y="222"/>
                    <a:pt x="2948" y="132"/>
                    <a:pt x="1435" y="119"/>
                  </a:cubicBezTo>
                  <a:lnTo>
                    <a:pt x="1099" y="119"/>
                  </a:lnTo>
                  <a:cubicBezTo>
                    <a:pt x="556" y="119"/>
                    <a:pt x="220" y="132"/>
                    <a:pt x="220" y="132"/>
                  </a:cubicBezTo>
                  <a:cubicBezTo>
                    <a:pt x="0" y="2628"/>
                    <a:pt x="466" y="3442"/>
                    <a:pt x="466" y="3442"/>
                  </a:cubicBezTo>
                  <a:cubicBezTo>
                    <a:pt x="750" y="3429"/>
                    <a:pt x="1099" y="3417"/>
                    <a:pt x="1474" y="3365"/>
                  </a:cubicBezTo>
                  <a:lnTo>
                    <a:pt x="1772" y="3339"/>
                  </a:lnTo>
                  <a:cubicBezTo>
                    <a:pt x="3953" y="3077"/>
                    <a:pt x="7102" y="2419"/>
                    <a:pt x="8138" y="2419"/>
                  </a:cubicBezTo>
                  <a:cubicBezTo>
                    <a:pt x="8226" y="2419"/>
                    <a:pt x="8298" y="2424"/>
                    <a:pt x="8354" y="2434"/>
                  </a:cubicBezTo>
                  <a:cubicBezTo>
                    <a:pt x="8807" y="2511"/>
                    <a:pt x="9492" y="3171"/>
                    <a:pt x="9492" y="3171"/>
                  </a:cubicBezTo>
                  <a:cubicBezTo>
                    <a:pt x="9492" y="3171"/>
                    <a:pt x="9497" y="3171"/>
                    <a:pt x="9505" y="3171"/>
                  </a:cubicBezTo>
                  <a:cubicBezTo>
                    <a:pt x="9605" y="3171"/>
                    <a:pt x="10259" y="3149"/>
                    <a:pt x="9996" y="2563"/>
                  </a:cubicBezTo>
                  <a:cubicBezTo>
                    <a:pt x="9777" y="2097"/>
                    <a:pt x="9001" y="41"/>
                    <a:pt x="8535" y="2"/>
                  </a:cubicBezTo>
                  <a:cubicBezTo>
                    <a:pt x="8523" y="1"/>
                    <a:pt x="8510" y="1"/>
                    <a:pt x="849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847;p49"/>
            <p:cNvSpPr/>
            <p:nvPr/>
          </p:nvSpPr>
          <p:spPr>
            <a:xfrm>
              <a:off x="-1807369" y="2129556"/>
              <a:ext cx="99488" cy="453703"/>
            </a:xfrm>
            <a:custGeom>
              <a:avLst/>
              <a:gdLst/>
              <a:ahLst/>
              <a:cxnLst/>
              <a:rect l="l" t="t" r="r" b="b"/>
              <a:pathLst>
                <a:path w="712" h="3247" extrusionOk="0">
                  <a:moveTo>
                    <a:pt x="39" y="1"/>
                  </a:moveTo>
                  <a:cubicBezTo>
                    <a:pt x="0" y="1100"/>
                    <a:pt x="130" y="2186"/>
                    <a:pt x="427" y="3247"/>
                  </a:cubicBezTo>
                  <a:lnTo>
                    <a:pt x="712" y="3221"/>
                  </a:lnTo>
                  <a:cubicBezTo>
                    <a:pt x="479" y="2160"/>
                    <a:pt x="363" y="1087"/>
                    <a:pt x="38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848;p49"/>
            <p:cNvSpPr/>
            <p:nvPr/>
          </p:nvSpPr>
          <p:spPr>
            <a:xfrm>
              <a:off x="-3005412" y="4110086"/>
              <a:ext cx="515185" cy="494365"/>
            </a:xfrm>
            <a:custGeom>
              <a:avLst/>
              <a:gdLst/>
              <a:ahLst/>
              <a:cxnLst/>
              <a:rect l="l" t="t" r="r" b="b"/>
              <a:pathLst>
                <a:path w="3687" h="3538" extrusionOk="0">
                  <a:moveTo>
                    <a:pt x="3201" y="0"/>
                  </a:moveTo>
                  <a:cubicBezTo>
                    <a:pt x="3199" y="0"/>
                    <a:pt x="3197" y="0"/>
                    <a:pt x="3195" y="0"/>
                  </a:cubicBezTo>
                  <a:lnTo>
                    <a:pt x="376" y="1720"/>
                  </a:lnTo>
                  <a:cubicBezTo>
                    <a:pt x="272" y="1979"/>
                    <a:pt x="169" y="2263"/>
                    <a:pt x="104" y="2548"/>
                  </a:cubicBezTo>
                  <a:cubicBezTo>
                    <a:pt x="1" y="2962"/>
                    <a:pt x="182" y="3414"/>
                    <a:pt x="350" y="3531"/>
                  </a:cubicBezTo>
                  <a:cubicBezTo>
                    <a:pt x="356" y="3535"/>
                    <a:pt x="364" y="3537"/>
                    <a:pt x="374" y="3537"/>
                  </a:cubicBezTo>
                  <a:cubicBezTo>
                    <a:pt x="666" y="3537"/>
                    <a:pt x="2700" y="1848"/>
                    <a:pt x="3686" y="388"/>
                  </a:cubicBezTo>
                  <a:cubicBezTo>
                    <a:pt x="3686" y="388"/>
                    <a:pt x="3335" y="0"/>
                    <a:pt x="32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849;p49"/>
            <p:cNvSpPr/>
            <p:nvPr/>
          </p:nvSpPr>
          <p:spPr>
            <a:xfrm>
              <a:off x="-3307228" y="2987916"/>
              <a:ext cx="760970" cy="1426923"/>
            </a:xfrm>
            <a:custGeom>
              <a:avLst/>
              <a:gdLst/>
              <a:ahLst/>
              <a:cxnLst/>
              <a:rect l="l" t="t" r="r" b="b"/>
              <a:pathLst>
                <a:path w="5446" h="10212" extrusionOk="0">
                  <a:moveTo>
                    <a:pt x="3143" y="1"/>
                  </a:moveTo>
                  <a:cubicBezTo>
                    <a:pt x="673" y="414"/>
                    <a:pt x="1" y="1074"/>
                    <a:pt x="1" y="1074"/>
                  </a:cubicBezTo>
                  <a:cubicBezTo>
                    <a:pt x="78" y="1358"/>
                    <a:pt x="195" y="1682"/>
                    <a:pt x="324" y="2044"/>
                  </a:cubicBezTo>
                  <a:cubicBezTo>
                    <a:pt x="363" y="2121"/>
                    <a:pt x="402" y="2212"/>
                    <a:pt x="428" y="2315"/>
                  </a:cubicBezTo>
                  <a:cubicBezTo>
                    <a:pt x="1307" y="4540"/>
                    <a:pt x="2911" y="7734"/>
                    <a:pt x="2962" y="8458"/>
                  </a:cubicBezTo>
                  <a:cubicBezTo>
                    <a:pt x="3001" y="8911"/>
                    <a:pt x="2536" y="9751"/>
                    <a:pt x="2536" y="9751"/>
                  </a:cubicBezTo>
                  <a:cubicBezTo>
                    <a:pt x="2536" y="9751"/>
                    <a:pt x="2637" y="10211"/>
                    <a:pt x="2942" y="10211"/>
                  </a:cubicBezTo>
                  <a:cubicBezTo>
                    <a:pt x="3030" y="10211"/>
                    <a:pt x="3135" y="10173"/>
                    <a:pt x="3260" y="10075"/>
                  </a:cubicBezTo>
                  <a:cubicBezTo>
                    <a:pt x="3648" y="9751"/>
                    <a:pt x="5445" y="8497"/>
                    <a:pt x="5368" y="8031"/>
                  </a:cubicBezTo>
                  <a:cubicBezTo>
                    <a:pt x="5290" y="7566"/>
                    <a:pt x="4437" y="7113"/>
                    <a:pt x="4437" y="7113"/>
                  </a:cubicBezTo>
                  <a:cubicBezTo>
                    <a:pt x="4398" y="5160"/>
                    <a:pt x="3829" y="2639"/>
                    <a:pt x="3467" y="1190"/>
                  </a:cubicBezTo>
                  <a:cubicBezTo>
                    <a:pt x="3441" y="1061"/>
                    <a:pt x="3402" y="958"/>
                    <a:pt x="3376" y="854"/>
                  </a:cubicBezTo>
                  <a:cubicBezTo>
                    <a:pt x="3247" y="324"/>
                    <a:pt x="3143" y="1"/>
                    <a:pt x="31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850;p49"/>
            <p:cNvSpPr/>
            <p:nvPr/>
          </p:nvSpPr>
          <p:spPr>
            <a:xfrm>
              <a:off x="-3261955" y="3107245"/>
              <a:ext cx="439171" cy="204285"/>
            </a:xfrm>
            <a:custGeom>
              <a:avLst/>
              <a:gdLst/>
              <a:ahLst/>
              <a:cxnLst/>
              <a:rect l="l" t="t" r="r" b="b"/>
              <a:pathLst>
                <a:path w="3143" h="1462" extrusionOk="0">
                  <a:moveTo>
                    <a:pt x="3052" y="0"/>
                  </a:moveTo>
                  <a:cubicBezTo>
                    <a:pt x="1979" y="233"/>
                    <a:pt x="957" y="634"/>
                    <a:pt x="0" y="1190"/>
                  </a:cubicBezTo>
                  <a:cubicBezTo>
                    <a:pt x="39" y="1267"/>
                    <a:pt x="78" y="1358"/>
                    <a:pt x="104" y="1461"/>
                  </a:cubicBezTo>
                  <a:cubicBezTo>
                    <a:pt x="1074" y="957"/>
                    <a:pt x="2095" y="582"/>
                    <a:pt x="3143" y="336"/>
                  </a:cubicBezTo>
                  <a:cubicBezTo>
                    <a:pt x="3117" y="207"/>
                    <a:pt x="3078" y="104"/>
                    <a:pt x="30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851;p49"/>
            <p:cNvSpPr/>
            <p:nvPr/>
          </p:nvSpPr>
          <p:spPr>
            <a:xfrm>
              <a:off x="-1221901" y="143437"/>
              <a:ext cx="184444" cy="275268"/>
            </a:xfrm>
            <a:custGeom>
              <a:avLst/>
              <a:gdLst/>
              <a:ahLst/>
              <a:cxnLst/>
              <a:rect l="l" t="t" r="r" b="b"/>
              <a:pathLst>
                <a:path w="1320" h="1970" extrusionOk="0">
                  <a:moveTo>
                    <a:pt x="280" y="0"/>
                  </a:moveTo>
                  <a:cubicBezTo>
                    <a:pt x="22" y="0"/>
                    <a:pt x="0" y="494"/>
                    <a:pt x="0" y="494"/>
                  </a:cubicBezTo>
                  <a:cubicBezTo>
                    <a:pt x="298" y="636"/>
                    <a:pt x="569" y="817"/>
                    <a:pt x="815" y="1024"/>
                  </a:cubicBezTo>
                  <a:cubicBezTo>
                    <a:pt x="746" y="1626"/>
                    <a:pt x="915" y="1969"/>
                    <a:pt x="1044" y="1969"/>
                  </a:cubicBezTo>
                  <a:cubicBezTo>
                    <a:pt x="1059" y="1969"/>
                    <a:pt x="1073" y="1965"/>
                    <a:pt x="1087" y="1955"/>
                  </a:cubicBezTo>
                  <a:cubicBezTo>
                    <a:pt x="1216" y="1865"/>
                    <a:pt x="1319" y="908"/>
                    <a:pt x="1319" y="908"/>
                  </a:cubicBezTo>
                  <a:cubicBezTo>
                    <a:pt x="1319" y="908"/>
                    <a:pt x="686" y="119"/>
                    <a:pt x="362" y="16"/>
                  </a:cubicBezTo>
                  <a:cubicBezTo>
                    <a:pt x="333" y="5"/>
                    <a:pt x="305" y="0"/>
                    <a:pt x="280"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852;p49"/>
            <p:cNvSpPr/>
            <p:nvPr/>
          </p:nvSpPr>
          <p:spPr>
            <a:xfrm>
              <a:off x="-1158604" y="148886"/>
              <a:ext cx="184444" cy="275268"/>
            </a:xfrm>
            <a:custGeom>
              <a:avLst/>
              <a:gdLst/>
              <a:ahLst/>
              <a:cxnLst/>
              <a:rect l="l" t="t" r="r" b="b"/>
              <a:pathLst>
                <a:path w="1320" h="1970" extrusionOk="0">
                  <a:moveTo>
                    <a:pt x="270" y="0"/>
                  </a:moveTo>
                  <a:cubicBezTo>
                    <a:pt x="21" y="0"/>
                    <a:pt x="0" y="494"/>
                    <a:pt x="0" y="494"/>
                  </a:cubicBezTo>
                  <a:cubicBezTo>
                    <a:pt x="285" y="636"/>
                    <a:pt x="556" y="817"/>
                    <a:pt x="815" y="1024"/>
                  </a:cubicBezTo>
                  <a:cubicBezTo>
                    <a:pt x="745" y="1626"/>
                    <a:pt x="914" y="1969"/>
                    <a:pt x="1043" y="1969"/>
                  </a:cubicBezTo>
                  <a:cubicBezTo>
                    <a:pt x="1058" y="1969"/>
                    <a:pt x="1073" y="1965"/>
                    <a:pt x="1086" y="1955"/>
                  </a:cubicBezTo>
                  <a:cubicBezTo>
                    <a:pt x="1203" y="1865"/>
                    <a:pt x="1319" y="908"/>
                    <a:pt x="1319" y="908"/>
                  </a:cubicBezTo>
                  <a:cubicBezTo>
                    <a:pt x="1319" y="908"/>
                    <a:pt x="685" y="119"/>
                    <a:pt x="349" y="15"/>
                  </a:cubicBezTo>
                  <a:cubicBezTo>
                    <a:pt x="320" y="5"/>
                    <a:pt x="294" y="0"/>
                    <a:pt x="270"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853;p49"/>
            <p:cNvSpPr/>
            <p:nvPr/>
          </p:nvSpPr>
          <p:spPr>
            <a:xfrm>
              <a:off x="-3045933" y="-1842124"/>
              <a:ext cx="564649" cy="907127"/>
            </a:xfrm>
            <a:custGeom>
              <a:avLst/>
              <a:gdLst/>
              <a:ahLst/>
              <a:cxnLst/>
              <a:rect l="l" t="t" r="r" b="b"/>
              <a:pathLst>
                <a:path w="4041" h="6492" extrusionOk="0">
                  <a:moveTo>
                    <a:pt x="4041" y="0"/>
                  </a:moveTo>
                  <a:lnTo>
                    <a:pt x="2334" y="220"/>
                  </a:lnTo>
                  <a:lnTo>
                    <a:pt x="2153" y="660"/>
                  </a:lnTo>
                  <a:lnTo>
                    <a:pt x="1907" y="1294"/>
                  </a:lnTo>
                  <a:lnTo>
                    <a:pt x="937" y="3001"/>
                  </a:lnTo>
                  <a:cubicBezTo>
                    <a:pt x="549" y="3945"/>
                    <a:pt x="239" y="4927"/>
                    <a:pt x="19" y="5936"/>
                  </a:cubicBezTo>
                  <a:cubicBezTo>
                    <a:pt x="0" y="6084"/>
                    <a:pt x="1038" y="6492"/>
                    <a:pt x="1832" y="6492"/>
                  </a:cubicBezTo>
                  <a:cubicBezTo>
                    <a:pt x="2146" y="6492"/>
                    <a:pt x="2422" y="6428"/>
                    <a:pt x="2579" y="6259"/>
                  </a:cubicBezTo>
                  <a:cubicBezTo>
                    <a:pt x="2967" y="5859"/>
                    <a:pt x="3575" y="2897"/>
                    <a:pt x="3575" y="2897"/>
                  </a:cubicBezTo>
                  <a:cubicBezTo>
                    <a:pt x="3536" y="2225"/>
                    <a:pt x="3834" y="841"/>
                    <a:pt x="4041"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854;p49"/>
            <p:cNvSpPr/>
            <p:nvPr/>
          </p:nvSpPr>
          <p:spPr>
            <a:xfrm>
              <a:off x="-2824741" y="-1782459"/>
              <a:ext cx="271216" cy="216582"/>
            </a:xfrm>
            <a:custGeom>
              <a:avLst/>
              <a:gdLst/>
              <a:ahLst/>
              <a:cxnLst/>
              <a:rect l="l" t="t" r="r" b="b"/>
              <a:pathLst>
                <a:path w="1941" h="1550" extrusionOk="0">
                  <a:moveTo>
                    <a:pt x="1941" y="0"/>
                  </a:moveTo>
                  <a:lnTo>
                    <a:pt x="570" y="233"/>
                  </a:lnTo>
                  <a:lnTo>
                    <a:pt x="1" y="1436"/>
                  </a:lnTo>
                  <a:cubicBezTo>
                    <a:pt x="124" y="1513"/>
                    <a:pt x="271" y="1549"/>
                    <a:pt x="427" y="1549"/>
                  </a:cubicBezTo>
                  <a:cubicBezTo>
                    <a:pt x="1057" y="1549"/>
                    <a:pt x="1847" y="953"/>
                    <a:pt x="1941" y="0"/>
                  </a:cubicBezTo>
                  <a:close/>
                </a:path>
              </a:pathLst>
            </a:custGeom>
            <a:solidFill>
              <a:srgbClr val="62320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855;p49"/>
            <p:cNvSpPr/>
            <p:nvPr/>
          </p:nvSpPr>
          <p:spPr>
            <a:xfrm>
              <a:off x="-2913190" y="-2168113"/>
              <a:ext cx="524826" cy="538100"/>
            </a:xfrm>
            <a:custGeom>
              <a:avLst/>
              <a:gdLst/>
              <a:ahLst/>
              <a:cxnLst/>
              <a:rect l="l" t="t" r="r" b="b"/>
              <a:pathLst>
                <a:path w="3756" h="3851" extrusionOk="0">
                  <a:moveTo>
                    <a:pt x="2015" y="0"/>
                  </a:moveTo>
                  <a:cubicBezTo>
                    <a:pt x="1351" y="0"/>
                    <a:pt x="750" y="290"/>
                    <a:pt x="750" y="290"/>
                  </a:cubicBezTo>
                  <a:cubicBezTo>
                    <a:pt x="479" y="562"/>
                    <a:pt x="582" y="846"/>
                    <a:pt x="349" y="1622"/>
                  </a:cubicBezTo>
                  <a:cubicBezTo>
                    <a:pt x="349" y="1635"/>
                    <a:pt x="349" y="1648"/>
                    <a:pt x="349" y="1661"/>
                  </a:cubicBezTo>
                  <a:cubicBezTo>
                    <a:pt x="323" y="1726"/>
                    <a:pt x="298" y="1803"/>
                    <a:pt x="285" y="1881"/>
                  </a:cubicBezTo>
                  <a:cubicBezTo>
                    <a:pt x="272" y="1920"/>
                    <a:pt x="259" y="1958"/>
                    <a:pt x="259" y="1997"/>
                  </a:cubicBezTo>
                  <a:cubicBezTo>
                    <a:pt x="220" y="2139"/>
                    <a:pt x="194" y="2269"/>
                    <a:pt x="168" y="2398"/>
                  </a:cubicBezTo>
                  <a:cubicBezTo>
                    <a:pt x="0" y="3277"/>
                    <a:pt x="310" y="3639"/>
                    <a:pt x="673" y="3769"/>
                  </a:cubicBezTo>
                  <a:cubicBezTo>
                    <a:pt x="816" y="3825"/>
                    <a:pt x="963" y="3850"/>
                    <a:pt x="1110" y="3850"/>
                  </a:cubicBezTo>
                  <a:cubicBezTo>
                    <a:pt x="2391" y="3850"/>
                    <a:pt x="3755" y="1943"/>
                    <a:pt x="3686" y="1583"/>
                  </a:cubicBezTo>
                  <a:cubicBezTo>
                    <a:pt x="3462" y="312"/>
                    <a:pt x="2705" y="0"/>
                    <a:pt x="2015"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856;p49"/>
            <p:cNvSpPr/>
            <p:nvPr/>
          </p:nvSpPr>
          <p:spPr>
            <a:xfrm>
              <a:off x="-2925905" y="-2268579"/>
              <a:ext cx="591058" cy="439171"/>
            </a:xfrm>
            <a:custGeom>
              <a:avLst/>
              <a:gdLst/>
              <a:ahLst/>
              <a:cxnLst/>
              <a:rect l="l" t="t" r="r" b="b"/>
              <a:pathLst>
                <a:path w="4230" h="3143" extrusionOk="0">
                  <a:moveTo>
                    <a:pt x="2070" y="0"/>
                  </a:moveTo>
                  <a:cubicBezTo>
                    <a:pt x="1462" y="13"/>
                    <a:pt x="854" y="143"/>
                    <a:pt x="285" y="388"/>
                  </a:cubicBezTo>
                  <a:cubicBezTo>
                    <a:pt x="233" y="401"/>
                    <a:pt x="169" y="440"/>
                    <a:pt x="130" y="492"/>
                  </a:cubicBezTo>
                  <a:cubicBezTo>
                    <a:pt x="91" y="544"/>
                    <a:pt x="78" y="608"/>
                    <a:pt x="65" y="673"/>
                  </a:cubicBezTo>
                  <a:cubicBezTo>
                    <a:pt x="13" y="944"/>
                    <a:pt x="1" y="1229"/>
                    <a:pt x="26" y="1500"/>
                  </a:cubicBezTo>
                  <a:cubicBezTo>
                    <a:pt x="65" y="1785"/>
                    <a:pt x="272" y="1953"/>
                    <a:pt x="518" y="2082"/>
                  </a:cubicBezTo>
                  <a:cubicBezTo>
                    <a:pt x="595" y="1694"/>
                    <a:pt x="608" y="1319"/>
                    <a:pt x="802" y="1125"/>
                  </a:cubicBezTo>
                  <a:cubicBezTo>
                    <a:pt x="1087" y="1203"/>
                    <a:pt x="1397" y="1281"/>
                    <a:pt x="1682" y="1332"/>
                  </a:cubicBezTo>
                  <a:cubicBezTo>
                    <a:pt x="1779" y="1357"/>
                    <a:pt x="1877" y="1370"/>
                    <a:pt x="1973" y="1370"/>
                  </a:cubicBezTo>
                  <a:cubicBezTo>
                    <a:pt x="2081" y="1370"/>
                    <a:pt x="2187" y="1354"/>
                    <a:pt x="2289" y="1319"/>
                  </a:cubicBezTo>
                  <a:lnTo>
                    <a:pt x="2289" y="1319"/>
                  </a:lnTo>
                  <a:cubicBezTo>
                    <a:pt x="2238" y="1410"/>
                    <a:pt x="2238" y="1526"/>
                    <a:pt x="2315" y="1604"/>
                  </a:cubicBezTo>
                  <a:cubicBezTo>
                    <a:pt x="2380" y="1682"/>
                    <a:pt x="2471" y="1720"/>
                    <a:pt x="2561" y="1733"/>
                  </a:cubicBezTo>
                  <a:cubicBezTo>
                    <a:pt x="2603" y="1737"/>
                    <a:pt x="2645" y="1738"/>
                    <a:pt x="2687" y="1738"/>
                  </a:cubicBezTo>
                  <a:cubicBezTo>
                    <a:pt x="2813" y="1738"/>
                    <a:pt x="2939" y="1724"/>
                    <a:pt x="3065" y="1694"/>
                  </a:cubicBezTo>
                  <a:lnTo>
                    <a:pt x="3065" y="1694"/>
                  </a:lnTo>
                  <a:cubicBezTo>
                    <a:pt x="3001" y="1966"/>
                    <a:pt x="2768" y="2238"/>
                    <a:pt x="2794" y="2522"/>
                  </a:cubicBezTo>
                  <a:cubicBezTo>
                    <a:pt x="2820" y="2690"/>
                    <a:pt x="2910" y="2845"/>
                    <a:pt x="3065" y="2936"/>
                  </a:cubicBezTo>
                  <a:cubicBezTo>
                    <a:pt x="3195" y="3026"/>
                    <a:pt x="3350" y="3091"/>
                    <a:pt x="3518" y="3143"/>
                  </a:cubicBezTo>
                  <a:cubicBezTo>
                    <a:pt x="3906" y="2845"/>
                    <a:pt x="4152" y="2406"/>
                    <a:pt x="4190" y="1914"/>
                  </a:cubicBezTo>
                  <a:cubicBezTo>
                    <a:pt x="4229" y="1449"/>
                    <a:pt x="4061" y="983"/>
                    <a:pt x="3725" y="647"/>
                  </a:cubicBezTo>
                  <a:cubicBezTo>
                    <a:pt x="3272" y="233"/>
                    <a:pt x="2677" y="0"/>
                    <a:pt x="20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857;p49"/>
            <p:cNvSpPr/>
            <p:nvPr/>
          </p:nvSpPr>
          <p:spPr>
            <a:xfrm>
              <a:off x="-2797634" y="-1979478"/>
              <a:ext cx="52538" cy="90545"/>
            </a:xfrm>
            <a:custGeom>
              <a:avLst/>
              <a:gdLst/>
              <a:ahLst/>
              <a:cxnLst/>
              <a:rect l="l" t="t" r="r" b="b"/>
              <a:pathLst>
                <a:path w="376" h="648" fill="none" extrusionOk="0">
                  <a:moveTo>
                    <a:pt x="376" y="1"/>
                  </a:moveTo>
                  <a:lnTo>
                    <a:pt x="376" y="1"/>
                  </a:lnTo>
                  <a:cubicBezTo>
                    <a:pt x="363" y="117"/>
                    <a:pt x="324" y="246"/>
                    <a:pt x="259" y="350"/>
                  </a:cubicBezTo>
                  <a:cubicBezTo>
                    <a:pt x="195" y="427"/>
                    <a:pt x="104" y="492"/>
                    <a:pt x="1" y="518"/>
                  </a:cubicBezTo>
                  <a:cubicBezTo>
                    <a:pt x="65" y="595"/>
                    <a:pt x="169" y="647"/>
                    <a:pt x="285" y="647"/>
                  </a:cubicBezTo>
                </a:path>
              </a:pathLst>
            </a:custGeom>
            <a:noFill/>
            <a:ln w="4200" cap="rnd" cmpd="sng">
              <a:solidFill>
                <a:srgbClr val="62320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858;p49"/>
            <p:cNvSpPr/>
            <p:nvPr/>
          </p:nvSpPr>
          <p:spPr>
            <a:xfrm>
              <a:off x="-2698286" y="-1967042"/>
              <a:ext cx="30880" cy="35072"/>
            </a:xfrm>
            <a:custGeom>
              <a:avLst/>
              <a:gdLst/>
              <a:ahLst/>
              <a:cxnLst/>
              <a:rect l="l" t="t" r="r" b="b"/>
              <a:pathLst>
                <a:path w="221" h="251" extrusionOk="0">
                  <a:moveTo>
                    <a:pt x="127" y="0"/>
                  </a:moveTo>
                  <a:cubicBezTo>
                    <a:pt x="81" y="0"/>
                    <a:pt x="37" y="48"/>
                    <a:pt x="14" y="105"/>
                  </a:cubicBezTo>
                  <a:cubicBezTo>
                    <a:pt x="1" y="157"/>
                    <a:pt x="27" y="222"/>
                    <a:pt x="79" y="248"/>
                  </a:cubicBezTo>
                  <a:cubicBezTo>
                    <a:pt x="85" y="249"/>
                    <a:pt x="92" y="250"/>
                    <a:pt x="98" y="250"/>
                  </a:cubicBezTo>
                  <a:cubicBezTo>
                    <a:pt x="143" y="250"/>
                    <a:pt x="185" y="212"/>
                    <a:pt x="208" y="144"/>
                  </a:cubicBezTo>
                  <a:cubicBezTo>
                    <a:pt x="221" y="93"/>
                    <a:pt x="195" y="28"/>
                    <a:pt x="143" y="2"/>
                  </a:cubicBezTo>
                  <a:cubicBezTo>
                    <a:pt x="138" y="1"/>
                    <a:pt x="132" y="0"/>
                    <a:pt x="127" y="0"/>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859;p49"/>
            <p:cNvSpPr/>
            <p:nvPr/>
          </p:nvSpPr>
          <p:spPr>
            <a:xfrm>
              <a:off x="-2819292" y="-1992473"/>
              <a:ext cx="32697" cy="35072"/>
            </a:xfrm>
            <a:custGeom>
              <a:avLst/>
              <a:gdLst/>
              <a:ahLst/>
              <a:cxnLst/>
              <a:rect l="l" t="t" r="r" b="b"/>
              <a:pathLst>
                <a:path w="234" h="251" extrusionOk="0">
                  <a:moveTo>
                    <a:pt x="123" y="1"/>
                  </a:moveTo>
                  <a:cubicBezTo>
                    <a:pt x="79" y="1"/>
                    <a:pt x="38" y="39"/>
                    <a:pt x="26" y="106"/>
                  </a:cubicBezTo>
                  <a:cubicBezTo>
                    <a:pt x="1" y="158"/>
                    <a:pt x="26" y="223"/>
                    <a:pt x="91" y="249"/>
                  </a:cubicBezTo>
                  <a:cubicBezTo>
                    <a:pt x="96" y="250"/>
                    <a:pt x="102" y="251"/>
                    <a:pt x="107" y="251"/>
                  </a:cubicBezTo>
                  <a:cubicBezTo>
                    <a:pt x="153" y="251"/>
                    <a:pt x="196" y="203"/>
                    <a:pt x="207" y="145"/>
                  </a:cubicBezTo>
                  <a:cubicBezTo>
                    <a:pt x="233" y="81"/>
                    <a:pt x="207" y="16"/>
                    <a:pt x="143" y="3"/>
                  </a:cubicBezTo>
                  <a:cubicBezTo>
                    <a:pt x="136" y="1"/>
                    <a:pt x="130" y="1"/>
                    <a:pt x="123" y="1"/>
                  </a:cubicBezTo>
                  <a:close/>
                </a:path>
              </a:pathLst>
            </a:custGeom>
            <a:solidFill>
              <a:srgbClr val="1C26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860;p49"/>
            <p:cNvSpPr/>
            <p:nvPr/>
          </p:nvSpPr>
          <p:spPr>
            <a:xfrm>
              <a:off x="-2839133" y="-1854839"/>
              <a:ext cx="139311" cy="93899"/>
            </a:xfrm>
            <a:custGeom>
              <a:avLst/>
              <a:gdLst/>
              <a:ahLst/>
              <a:cxnLst/>
              <a:rect l="l" t="t" r="r" b="b"/>
              <a:pathLst>
                <a:path w="997" h="672" extrusionOk="0">
                  <a:moveTo>
                    <a:pt x="65" y="1"/>
                  </a:moveTo>
                  <a:cubicBezTo>
                    <a:pt x="65" y="1"/>
                    <a:pt x="0" y="570"/>
                    <a:pt x="362" y="660"/>
                  </a:cubicBezTo>
                  <a:cubicBezTo>
                    <a:pt x="395" y="668"/>
                    <a:pt x="426" y="672"/>
                    <a:pt x="456" y="672"/>
                  </a:cubicBezTo>
                  <a:cubicBezTo>
                    <a:pt x="830" y="672"/>
                    <a:pt x="996" y="117"/>
                    <a:pt x="996" y="117"/>
                  </a:cubicBezTo>
                  <a:cubicBezTo>
                    <a:pt x="388" y="40"/>
                    <a:pt x="65" y="1"/>
                    <a:pt x="65"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861;p49"/>
            <p:cNvSpPr/>
            <p:nvPr/>
          </p:nvSpPr>
          <p:spPr>
            <a:xfrm>
              <a:off x="-2671178" y="-2060801"/>
              <a:ext cx="56171" cy="65254"/>
            </a:xfrm>
            <a:custGeom>
              <a:avLst/>
              <a:gdLst/>
              <a:ahLst/>
              <a:cxnLst/>
              <a:rect l="l" t="t" r="r" b="b"/>
              <a:pathLst>
                <a:path w="402" h="467" fill="none" extrusionOk="0">
                  <a:moveTo>
                    <a:pt x="1" y="246"/>
                  </a:moveTo>
                  <a:cubicBezTo>
                    <a:pt x="298" y="1"/>
                    <a:pt x="402" y="466"/>
                    <a:pt x="363" y="376"/>
                  </a:cubicBezTo>
                </a:path>
              </a:pathLst>
            </a:custGeom>
            <a:noFill/>
            <a:ln w="42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862;p49"/>
            <p:cNvSpPr/>
            <p:nvPr/>
          </p:nvSpPr>
          <p:spPr>
            <a:xfrm>
              <a:off x="-2799450" y="-2102301"/>
              <a:ext cx="56171" cy="63298"/>
            </a:xfrm>
            <a:custGeom>
              <a:avLst/>
              <a:gdLst/>
              <a:ahLst/>
              <a:cxnLst/>
              <a:rect l="l" t="t" r="r" b="b"/>
              <a:pathLst>
                <a:path w="402" h="453" fill="none" extrusionOk="0">
                  <a:moveTo>
                    <a:pt x="1" y="233"/>
                  </a:moveTo>
                  <a:cubicBezTo>
                    <a:pt x="298" y="0"/>
                    <a:pt x="402" y="453"/>
                    <a:pt x="376" y="362"/>
                  </a:cubicBezTo>
                </a:path>
              </a:pathLst>
            </a:custGeom>
            <a:noFill/>
            <a:ln w="420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863;p49"/>
            <p:cNvSpPr/>
            <p:nvPr/>
          </p:nvSpPr>
          <p:spPr>
            <a:xfrm>
              <a:off x="-2509511" y="-1882925"/>
              <a:ext cx="171030" cy="144900"/>
            </a:xfrm>
            <a:custGeom>
              <a:avLst/>
              <a:gdLst/>
              <a:ahLst/>
              <a:cxnLst/>
              <a:rect l="l" t="t" r="r" b="b"/>
              <a:pathLst>
                <a:path w="1224" h="1037" extrusionOk="0">
                  <a:moveTo>
                    <a:pt x="654" y="0"/>
                  </a:moveTo>
                  <a:cubicBezTo>
                    <a:pt x="242" y="0"/>
                    <a:pt x="0" y="485"/>
                    <a:pt x="254" y="823"/>
                  </a:cubicBezTo>
                  <a:cubicBezTo>
                    <a:pt x="365" y="969"/>
                    <a:pt x="522" y="1037"/>
                    <a:pt x="675" y="1037"/>
                  </a:cubicBezTo>
                  <a:cubicBezTo>
                    <a:pt x="914" y="1037"/>
                    <a:pt x="1145" y="873"/>
                    <a:pt x="1185" y="590"/>
                  </a:cubicBezTo>
                  <a:cubicBezTo>
                    <a:pt x="1223" y="305"/>
                    <a:pt x="1029" y="47"/>
                    <a:pt x="745" y="8"/>
                  </a:cubicBezTo>
                  <a:cubicBezTo>
                    <a:pt x="714" y="3"/>
                    <a:pt x="684" y="0"/>
                    <a:pt x="654" y="0"/>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864;p49"/>
            <p:cNvSpPr/>
            <p:nvPr/>
          </p:nvSpPr>
          <p:spPr>
            <a:xfrm>
              <a:off x="-2452501" y="-1851206"/>
              <a:ext cx="79646" cy="72380"/>
            </a:xfrm>
            <a:custGeom>
              <a:avLst/>
              <a:gdLst/>
              <a:ahLst/>
              <a:cxnLst/>
              <a:rect l="l" t="t" r="r" b="b"/>
              <a:pathLst>
                <a:path w="570" h="518" fill="none" extrusionOk="0">
                  <a:moveTo>
                    <a:pt x="544" y="311"/>
                  </a:moveTo>
                  <a:cubicBezTo>
                    <a:pt x="570" y="221"/>
                    <a:pt x="531" y="130"/>
                    <a:pt x="453" y="78"/>
                  </a:cubicBezTo>
                  <a:cubicBezTo>
                    <a:pt x="311" y="1"/>
                    <a:pt x="1" y="156"/>
                    <a:pt x="78" y="518"/>
                  </a:cubicBezTo>
                </a:path>
              </a:pathLst>
            </a:custGeom>
            <a:noFill/>
            <a:ln w="4200" cap="rnd" cmpd="sng">
              <a:solidFill>
                <a:srgbClr val="62320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865;p49"/>
            <p:cNvSpPr/>
            <p:nvPr/>
          </p:nvSpPr>
          <p:spPr>
            <a:xfrm>
              <a:off x="-2692836" y="-1894523"/>
              <a:ext cx="97811" cy="57150"/>
            </a:xfrm>
            <a:custGeom>
              <a:avLst/>
              <a:gdLst/>
              <a:ahLst/>
              <a:cxnLst/>
              <a:rect l="l" t="t" r="r" b="b"/>
              <a:pathLst>
                <a:path w="700" h="409" extrusionOk="0">
                  <a:moveTo>
                    <a:pt x="283" y="0"/>
                  </a:moveTo>
                  <a:cubicBezTo>
                    <a:pt x="152" y="0"/>
                    <a:pt x="47" y="49"/>
                    <a:pt x="27" y="130"/>
                  </a:cubicBezTo>
                  <a:cubicBezTo>
                    <a:pt x="1" y="233"/>
                    <a:pt x="130" y="349"/>
                    <a:pt x="298" y="388"/>
                  </a:cubicBezTo>
                  <a:cubicBezTo>
                    <a:pt x="347" y="402"/>
                    <a:pt x="394" y="409"/>
                    <a:pt x="438" y="409"/>
                  </a:cubicBezTo>
                  <a:cubicBezTo>
                    <a:pt x="559" y="409"/>
                    <a:pt x="654" y="361"/>
                    <a:pt x="673" y="285"/>
                  </a:cubicBezTo>
                  <a:cubicBezTo>
                    <a:pt x="699" y="181"/>
                    <a:pt x="570" y="65"/>
                    <a:pt x="402" y="13"/>
                  </a:cubicBezTo>
                  <a:cubicBezTo>
                    <a:pt x="361" y="5"/>
                    <a:pt x="321" y="0"/>
                    <a:pt x="283" y="0"/>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866;p49"/>
            <p:cNvSpPr/>
            <p:nvPr/>
          </p:nvSpPr>
          <p:spPr>
            <a:xfrm>
              <a:off x="-2877140" y="-1941472"/>
              <a:ext cx="59804" cy="56171"/>
            </a:xfrm>
            <a:custGeom>
              <a:avLst/>
              <a:gdLst/>
              <a:ahLst/>
              <a:cxnLst/>
              <a:rect l="l" t="t" r="r" b="b"/>
              <a:pathLst>
                <a:path w="428" h="402" extrusionOk="0">
                  <a:moveTo>
                    <a:pt x="91" y="0"/>
                  </a:moveTo>
                  <a:cubicBezTo>
                    <a:pt x="91" y="13"/>
                    <a:pt x="91" y="26"/>
                    <a:pt x="91" y="26"/>
                  </a:cubicBezTo>
                  <a:cubicBezTo>
                    <a:pt x="65" y="104"/>
                    <a:pt x="40" y="181"/>
                    <a:pt x="27" y="259"/>
                  </a:cubicBezTo>
                  <a:cubicBezTo>
                    <a:pt x="14" y="298"/>
                    <a:pt x="1" y="336"/>
                    <a:pt x="1" y="375"/>
                  </a:cubicBezTo>
                  <a:lnTo>
                    <a:pt x="40" y="388"/>
                  </a:lnTo>
                  <a:cubicBezTo>
                    <a:pt x="78" y="397"/>
                    <a:pt x="117" y="401"/>
                    <a:pt x="153" y="401"/>
                  </a:cubicBezTo>
                  <a:cubicBezTo>
                    <a:pt x="277" y="401"/>
                    <a:pt x="382" y="354"/>
                    <a:pt x="402" y="285"/>
                  </a:cubicBezTo>
                  <a:cubicBezTo>
                    <a:pt x="427" y="168"/>
                    <a:pt x="298" y="52"/>
                    <a:pt x="130" y="0"/>
                  </a:cubicBezTo>
                  <a:close/>
                </a:path>
              </a:pathLst>
            </a:custGeom>
            <a:solidFill>
              <a:srgbClr val="B940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1867;p49"/>
            <p:cNvSpPr/>
            <p:nvPr/>
          </p:nvSpPr>
          <p:spPr>
            <a:xfrm>
              <a:off x="-2477792" y="-2493125"/>
              <a:ext cx="1066280" cy="1215791"/>
            </a:xfrm>
            <a:custGeom>
              <a:avLst/>
              <a:gdLst/>
              <a:ahLst/>
              <a:cxnLst/>
              <a:rect l="l" t="t" r="r" b="b"/>
              <a:pathLst>
                <a:path w="7631" h="8701" extrusionOk="0">
                  <a:moveTo>
                    <a:pt x="4038" y="0"/>
                  </a:moveTo>
                  <a:cubicBezTo>
                    <a:pt x="3665" y="0"/>
                    <a:pt x="3307" y="116"/>
                    <a:pt x="3014" y="327"/>
                  </a:cubicBezTo>
                  <a:cubicBezTo>
                    <a:pt x="2864" y="431"/>
                    <a:pt x="2693" y="566"/>
                    <a:pt x="2511" y="566"/>
                  </a:cubicBezTo>
                  <a:cubicBezTo>
                    <a:pt x="2489" y="566"/>
                    <a:pt x="2467" y="564"/>
                    <a:pt x="2445" y="560"/>
                  </a:cubicBezTo>
                  <a:cubicBezTo>
                    <a:pt x="2315" y="508"/>
                    <a:pt x="2186" y="444"/>
                    <a:pt x="2083" y="353"/>
                  </a:cubicBezTo>
                  <a:cubicBezTo>
                    <a:pt x="1858" y="200"/>
                    <a:pt x="1612" y="130"/>
                    <a:pt x="1372" y="130"/>
                  </a:cubicBezTo>
                  <a:cubicBezTo>
                    <a:pt x="741" y="130"/>
                    <a:pt x="155" y="611"/>
                    <a:pt x="117" y="1323"/>
                  </a:cubicBezTo>
                  <a:cubicBezTo>
                    <a:pt x="91" y="1788"/>
                    <a:pt x="1" y="2021"/>
                    <a:pt x="208" y="2435"/>
                  </a:cubicBezTo>
                  <a:cubicBezTo>
                    <a:pt x="393" y="2855"/>
                    <a:pt x="813" y="3109"/>
                    <a:pt x="1267" y="3109"/>
                  </a:cubicBezTo>
                  <a:cubicBezTo>
                    <a:pt x="1289" y="3109"/>
                    <a:pt x="1311" y="3109"/>
                    <a:pt x="1333" y="3107"/>
                  </a:cubicBezTo>
                  <a:cubicBezTo>
                    <a:pt x="1565" y="3056"/>
                    <a:pt x="1785" y="2991"/>
                    <a:pt x="2005" y="2901"/>
                  </a:cubicBezTo>
                  <a:cubicBezTo>
                    <a:pt x="2083" y="2875"/>
                    <a:pt x="2162" y="2862"/>
                    <a:pt x="2239" y="2862"/>
                  </a:cubicBezTo>
                  <a:cubicBezTo>
                    <a:pt x="2395" y="2862"/>
                    <a:pt x="2544" y="2914"/>
                    <a:pt x="2665" y="3017"/>
                  </a:cubicBezTo>
                  <a:cubicBezTo>
                    <a:pt x="2859" y="3211"/>
                    <a:pt x="2833" y="3534"/>
                    <a:pt x="2755" y="3806"/>
                  </a:cubicBezTo>
                  <a:cubicBezTo>
                    <a:pt x="2691" y="4064"/>
                    <a:pt x="2600" y="4362"/>
                    <a:pt x="2729" y="4608"/>
                  </a:cubicBezTo>
                  <a:cubicBezTo>
                    <a:pt x="2988" y="5125"/>
                    <a:pt x="3932" y="5008"/>
                    <a:pt x="4087" y="5552"/>
                  </a:cubicBezTo>
                  <a:cubicBezTo>
                    <a:pt x="4165" y="5797"/>
                    <a:pt x="4023" y="6056"/>
                    <a:pt x="3893" y="6289"/>
                  </a:cubicBezTo>
                  <a:cubicBezTo>
                    <a:pt x="3583" y="6819"/>
                    <a:pt x="3337" y="7504"/>
                    <a:pt x="3660" y="8035"/>
                  </a:cubicBezTo>
                  <a:cubicBezTo>
                    <a:pt x="3945" y="8487"/>
                    <a:pt x="4527" y="8629"/>
                    <a:pt x="5057" y="8681"/>
                  </a:cubicBezTo>
                  <a:cubicBezTo>
                    <a:pt x="5168" y="8694"/>
                    <a:pt x="5282" y="8701"/>
                    <a:pt x="5397" y="8701"/>
                  </a:cubicBezTo>
                  <a:cubicBezTo>
                    <a:pt x="5983" y="8701"/>
                    <a:pt x="6597" y="8525"/>
                    <a:pt x="6932" y="8060"/>
                  </a:cubicBezTo>
                  <a:cubicBezTo>
                    <a:pt x="6363" y="7750"/>
                    <a:pt x="6105" y="7052"/>
                    <a:pt x="6337" y="6444"/>
                  </a:cubicBezTo>
                  <a:cubicBezTo>
                    <a:pt x="6505" y="6030"/>
                    <a:pt x="6880" y="5733"/>
                    <a:pt x="7165" y="5384"/>
                  </a:cubicBezTo>
                  <a:cubicBezTo>
                    <a:pt x="7449" y="5034"/>
                    <a:pt x="7631" y="4517"/>
                    <a:pt x="7372" y="4142"/>
                  </a:cubicBezTo>
                  <a:cubicBezTo>
                    <a:pt x="7281" y="4026"/>
                    <a:pt x="7165" y="3909"/>
                    <a:pt x="7049" y="3806"/>
                  </a:cubicBezTo>
                  <a:cubicBezTo>
                    <a:pt x="6932" y="3689"/>
                    <a:pt x="6893" y="3521"/>
                    <a:pt x="6945" y="3366"/>
                  </a:cubicBezTo>
                  <a:cubicBezTo>
                    <a:pt x="6984" y="3301"/>
                    <a:pt x="7036" y="3237"/>
                    <a:pt x="7087" y="3185"/>
                  </a:cubicBezTo>
                  <a:cubicBezTo>
                    <a:pt x="7385" y="2810"/>
                    <a:pt x="7139" y="2215"/>
                    <a:pt x="6738" y="1957"/>
                  </a:cubicBezTo>
                  <a:cubicBezTo>
                    <a:pt x="6337" y="1685"/>
                    <a:pt x="5833" y="1620"/>
                    <a:pt x="5393" y="1452"/>
                  </a:cubicBezTo>
                  <a:cubicBezTo>
                    <a:pt x="5303" y="1426"/>
                    <a:pt x="5225" y="1388"/>
                    <a:pt x="5173" y="1323"/>
                  </a:cubicBezTo>
                  <a:cubicBezTo>
                    <a:pt x="5018" y="1181"/>
                    <a:pt x="5044" y="948"/>
                    <a:pt x="5005" y="741"/>
                  </a:cubicBezTo>
                  <a:cubicBezTo>
                    <a:pt x="4902" y="340"/>
                    <a:pt x="4553" y="56"/>
                    <a:pt x="4152" y="4"/>
                  </a:cubicBezTo>
                  <a:cubicBezTo>
                    <a:pt x="4114" y="1"/>
                    <a:pt x="4076" y="0"/>
                    <a:pt x="40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868;p49"/>
            <p:cNvSpPr/>
            <p:nvPr/>
          </p:nvSpPr>
          <p:spPr>
            <a:xfrm>
              <a:off x="-4846770" y="-291822"/>
              <a:ext cx="3829161" cy="1913043"/>
            </a:xfrm>
            <a:custGeom>
              <a:avLst/>
              <a:gdLst/>
              <a:ahLst/>
              <a:cxnLst/>
              <a:rect l="l" t="t" r="r" b="b"/>
              <a:pathLst>
                <a:path w="27404" h="13691" extrusionOk="0">
                  <a:moveTo>
                    <a:pt x="9700" y="1"/>
                  </a:moveTo>
                  <a:cubicBezTo>
                    <a:pt x="9480" y="790"/>
                    <a:pt x="9027" y="1579"/>
                    <a:pt x="8420" y="2368"/>
                  </a:cubicBezTo>
                  <a:cubicBezTo>
                    <a:pt x="6286" y="5135"/>
                    <a:pt x="2316" y="7734"/>
                    <a:pt x="712" y="8730"/>
                  </a:cubicBezTo>
                  <a:lnTo>
                    <a:pt x="492" y="8872"/>
                  </a:lnTo>
                  <a:cubicBezTo>
                    <a:pt x="182" y="9053"/>
                    <a:pt x="1" y="9157"/>
                    <a:pt x="1" y="9157"/>
                  </a:cubicBezTo>
                  <a:cubicBezTo>
                    <a:pt x="1864" y="10793"/>
                    <a:pt x="7204" y="13690"/>
                    <a:pt x="10781" y="13690"/>
                  </a:cubicBezTo>
                  <a:cubicBezTo>
                    <a:pt x="11473" y="13690"/>
                    <a:pt x="12100" y="13581"/>
                    <a:pt x="12622" y="13334"/>
                  </a:cubicBezTo>
                  <a:cubicBezTo>
                    <a:pt x="13869" y="12750"/>
                    <a:pt x="14901" y="12650"/>
                    <a:pt x="15967" y="12650"/>
                  </a:cubicBezTo>
                  <a:cubicBezTo>
                    <a:pt x="16530" y="12650"/>
                    <a:pt x="17103" y="12678"/>
                    <a:pt x="17722" y="12678"/>
                  </a:cubicBezTo>
                  <a:cubicBezTo>
                    <a:pt x="18973" y="12678"/>
                    <a:pt x="20413" y="12563"/>
                    <a:pt x="22347" y="11873"/>
                  </a:cubicBezTo>
                  <a:cubicBezTo>
                    <a:pt x="27042" y="10191"/>
                    <a:pt x="27404" y="4036"/>
                    <a:pt x="27404" y="4036"/>
                  </a:cubicBezTo>
                  <a:lnTo>
                    <a:pt x="27404" y="4036"/>
                  </a:lnTo>
                  <a:cubicBezTo>
                    <a:pt x="27404" y="4036"/>
                    <a:pt x="27003" y="4113"/>
                    <a:pt x="26395" y="4230"/>
                  </a:cubicBezTo>
                  <a:lnTo>
                    <a:pt x="26136" y="4269"/>
                  </a:lnTo>
                  <a:cubicBezTo>
                    <a:pt x="24710" y="4528"/>
                    <a:pt x="22399" y="4895"/>
                    <a:pt x="20924" y="4895"/>
                  </a:cubicBezTo>
                  <a:cubicBezTo>
                    <a:pt x="20486" y="4895"/>
                    <a:pt x="20123" y="4863"/>
                    <a:pt x="19877" y="4786"/>
                  </a:cubicBezTo>
                  <a:cubicBezTo>
                    <a:pt x="19373" y="4631"/>
                    <a:pt x="18882" y="4062"/>
                    <a:pt x="18468" y="3376"/>
                  </a:cubicBezTo>
                  <a:cubicBezTo>
                    <a:pt x="17640" y="1993"/>
                    <a:pt x="17071" y="117"/>
                    <a:pt x="17071" y="117"/>
                  </a:cubicBezTo>
                  <a:lnTo>
                    <a:pt x="13993" y="79"/>
                  </a:lnTo>
                  <a:lnTo>
                    <a:pt x="11161" y="27"/>
                  </a:lnTo>
                  <a:lnTo>
                    <a:pt x="975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869;p49"/>
            <p:cNvSpPr/>
            <p:nvPr/>
          </p:nvSpPr>
          <p:spPr>
            <a:xfrm>
              <a:off x="-2909697" y="-472492"/>
              <a:ext cx="643457" cy="689009"/>
            </a:xfrm>
            <a:custGeom>
              <a:avLst/>
              <a:gdLst/>
              <a:ahLst/>
              <a:cxnLst/>
              <a:rect l="l" t="t" r="r" b="b"/>
              <a:pathLst>
                <a:path w="4605" h="4931" extrusionOk="0">
                  <a:moveTo>
                    <a:pt x="2975" y="1"/>
                  </a:moveTo>
                  <a:cubicBezTo>
                    <a:pt x="2109" y="130"/>
                    <a:pt x="673" y="350"/>
                    <a:pt x="492" y="376"/>
                  </a:cubicBezTo>
                  <a:cubicBezTo>
                    <a:pt x="298" y="402"/>
                    <a:pt x="182" y="815"/>
                    <a:pt x="117" y="1372"/>
                  </a:cubicBezTo>
                  <a:lnTo>
                    <a:pt x="117" y="1436"/>
                  </a:lnTo>
                  <a:cubicBezTo>
                    <a:pt x="1" y="2548"/>
                    <a:pt x="91" y="4191"/>
                    <a:pt x="104" y="4605"/>
                  </a:cubicBezTo>
                  <a:cubicBezTo>
                    <a:pt x="115" y="4850"/>
                    <a:pt x="662" y="4931"/>
                    <a:pt x="1388" y="4931"/>
                  </a:cubicBezTo>
                  <a:cubicBezTo>
                    <a:pt x="2459" y="4931"/>
                    <a:pt x="3918" y="4754"/>
                    <a:pt x="4605" y="4669"/>
                  </a:cubicBezTo>
                  <a:cubicBezTo>
                    <a:pt x="3777" y="3286"/>
                    <a:pt x="3195" y="1423"/>
                    <a:pt x="3195" y="1423"/>
                  </a:cubicBezTo>
                  <a:cubicBezTo>
                    <a:pt x="3053" y="958"/>
                    <a:pt x="2975" y="479"/>
                    <a:pt x="297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870;p49"/>
            <p:cNvSpPr/>
            <p:nvPr/>
          </p:nvSpPr>
          <p:spPr>
            <a:xfrm>
              <a:off x="-3670385" y="-506726"/>
              <a:ext cx="399488" cy="620261"/>
            </a:xfrm>
            <a:custGeom>
              <a:avLst/>
              <a:gdLst/>
              <a:ahLst/>
              <a:cxnLst/>
              <a:rect l="l" t="t" r="r" b="b"/>
              <a:pathLst>
                <a:path w="2859" h="4439" extrusionOk="0">
                  <a:moveTo>
                    <a:pt x="945" y="0"/>
                  </a:moveTo>
                  <a:lnTo>
                    <a:pt x="945" y="0"/>
                  </a:lnTo>
                  <a:cubicBezTo>
                    <a:pt x="1177" y="479"/>
                    <a:pt x="1294" y="1009"/>
                    <a:pt x="1268" y="1539"/>
                  </a:cubicBezTo>
                  <a:cubicBezTo>
                    <a:pt x="1061" y="2328"/>
                    <a:pt x="608" y="3117"/>
                    <a:pt x="1" y="3906"/>
                  </a:cubicBezTo>
                  <a:cubicBezTo>
                    <a:pt x="667" y="4155"/>
                    <a:pt x="1492" y="4439"/>
                    <a:pt x="1910" y="4439"/>
                  </a:cubicBezTo>
                  <a:cubicBezTo>
                    <a:pt x="2011" y="4439"/>
                    <a:pt x="2089" y="4422"/>
                    <a:pt x="2134" y="4384"/>
                  </a:cubicBezTo>
                  <a:cubicBezTo>
                    <a:pt x="2393" y="4164"/>
                    <a:pt x="2613" y="2651"/>
                    <a:pt x="2742" y="1604"/>
                  </a:cubicBezTo>
                  <a:cubicBezTo>
                    <a:pt x="2742" y="1591"/>
                    <a:pt x="2742" y="1578"/>
                    <a:pt x="2742" y="1565"/>
                  </a:cubicBezTo>
                  <a:cubicBezTo>
                    <a:pt x="2820" y="1009"/>
                    <a:pt x="2859" y="582"/>
                    <a:pt x="2859" y="582"/>
                  </a:cubicBezTo>
                  <a:cubicBezTo>
                    <a:pt x="2212" y="427"/>
                    <a:pt x="1565" y="233"/>
                    <a:pt x="94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871;p49"/>
            <p:cNvSpPr/>
            <p:nvPr/>
          </p:nvSpPr>
          <p:spPr>
            <a:xfrm>
              <a:off x="-3491671" y="-418138"/>
              <a:ext cx="813508" cy="505962"/>
            </a:xfrm>
            <a:custGeom>
              <a:avLst/>
              <a:gdLst/>
              <a:ahLst/>
              <a:cxnLst/>
              <a:rect l="l" t="t" r="r" b="b"/>
              <a:pathLst>
                <a:path w="5822" h="3621" extrusionOk="0">
                  <a:moveTo>
                    <a:pt x="2627" y="1345"/>
                  </a:moveTo>
                  <a:cubicBezTo>
                    <a:pt x="3364" y="1746"/>
                    <a:pt x="4127" y="2095"/>
                    <a:pt x="4890" y="2470"/>
                  </a:cubicBezTo>
                  <a:cubicBezTo>
                    <a:pt x="4347" y="2703"/>
                    <a:pt x="3726" y="2767"/>
                    <a:pt x="3131" y="2832"/>
                  </a:cubicBezTo>
                  <a:cubicBezTo>
                    <a:pt x="2278" y="2625"/>
                    <a:pt x="1463" y="2328"/>
                    <a:pt x="674" y="1952"/>
                  </a:cubicBezTo>
                  <a:cubicBezTo>
                    <a:pt x="1321" y="1771"/>
                    <a:pt x="1980" y="1565"/>
                    <a:pt x="2627" y="1345"/>
                  </a:cubicBezTo>
                  <a:close/>
                  <a:moveTo>
                    <a:pt x="870" y="1"/>
                  </a:moveTo>
                  <a:cubicBezTo>
                    <a:pt x="763" y="1"/>
                    <a:pt x="673" y="133"/>
                    <a:pt x="778" y="207"/>
                  </a:cubicBezTo>
                  <a:cubicBezTo>
                    <a:pt x="1282" y="569"/>
                    <a:pt x="1799" y="892"/>
                    <a:pt x="2343" y="1177"/>
                  </a:cubicBezTo>
                  <a:cubicBezTo>
                    <a:pt x="1618" y="1422"/>
                    <a:pt x="881" y="1642"/>
                    <a:pt x="144" y="1823"/>
                  </a:cubicBezTo>
                  <a:cubicBezTo>
                    <a:pt x="1" y="1859"/>
                    <a:pt x="67" y="2060"/>
                    <a:pt x="200" y="2060"/>
                  </a:cubicBezTo>
                  <a:cubicBezTo>
                    <a:pt x="211" y="2060"/>
                    <a:pt x="223" y="2059"/>
                    <a:pt x="235" y="2056"/>
                  </a:cubicBezTo>
                  <a:lnTo>
                    <a:pt x="325" y="2030"/>
                  </a:lnTo>
                  <a:cubicBezTo>
                    <a:pt x="338" y="2043"/>
                    <a:pt x="338" y="2043"/>
                    <a:pt x="351" y="2056"/>
                  </a:cubicBezTo>
                  <a:cubicBezTo>
                    <a:pt x="1036" y="2405"/>
                    <a:pt x="1761" y="2690"/>
                    <a:pt x="2498" y="2897"/>
                  </a:cubicBezTo>
                  <a:cubicBezTo>
                    <a:pt x="1735" y="3000"/>
                    <a:pt x="972" y="3103"/>
                    <a:pt x="209" y="3168"/>
                  </a:cubicBezTo>
                  <a:cubicBezTo>
                    <a:pt x="54" y="3194"/>
                    <a:pt x="79" y="3414"/>
                    <a:pt x="222" y="3414"/>
                  </a:cubicBezTo>
                  <a:cubicBezTo>
                    <a:pt x="1192" y="3323"/>
                    <a:pt x="2149" y="3207"/>
                    <a:pt x="3093" y="3065"/>
                  </a:cubicBezTo>
                  <a:cubicBezTo>
                    <a:pt x="3946" y="3284"/>
                    <a:pt x="4813" y="3453"/>
                    <a:pt x="5679" y="3621"/>
                  </a:cubicBezTo>
                  <a:cubicBezTo>
                    <a:pt x="5808" y="3595"/>
                    <a:pt x="5821" y="3427"/>
                    <a:pt x="5718" y="3375"/>
                  </a:cubicBezTo>
                  <a:cubicBezTo>
                    <a:pt x="5071" y="3259"/>
                    <a:pt x="4412" y="3129"/>
                    <a:pt x="3752" y="2987"/>
                  </a:cubicBezTo>
                  <a:cubicBezTo>
                    <a:pt x="4244" y="2935"/>
                    <a:pt x="4722" y="2806"/>
                    <a:pt x="5162" y="2599"/>
                  </a:cubicBezTo>
                  <a:lnTo>
                    <a:pt x="5175" y="2599"/>
                  </a:lnTo>
                  <a:cubicBezTo>
                    <a:pt x="5195" y="2608"/>
                    <a:pt x="5215" y="2611"/>
                    <a:pt x="5233" y="2611"/>
                  </a:cubicBezTo>
                  <a:cubicBezTo>
                    <a:pt x="5353" y="2611"/>
                    <a:pt x="5415" y="2447"/>
                    <a:pt x="5291" y="2379"/>
                  </a:cubicBezTo>
                  <a:cubicBezTo>
                    <a:pt x="5265" y="2353"/>
                    <a:pt x="5226" y="2328"/>
                    <a:pt x="5188" y="2328"/>
                  </a:cubicBezTo>
                  <a:cubicBezTo>
                    <a:pt x="4438" y="1965"/>
                    <a:pt x="3687" y="1616"/>
                    <a:pt x="2950" y="1228"/>
                  </a:cubicBezTo>
                  <a:cubicBezTo>
                    <a:pt x="3752" y="944"/>
                    <a:pt x="4541" y="620"/>
                    <a:pt x="5330" y="284"/>
                  </a:cubicBezTo>
                  <a:cubicBezTo>
                    <a:pt x="5456" y="227"/>
                    <a:pt x="5409" y="28"/>
                    <a:pt x="5289" y="28"/>
                  </a:cubicBezTo>
                  <a:cubicBezTo>
                    <a:pt x="5274" y="28"/>
                    <a:pt x="5257" y="31"/>
                    <a:pt x="5239" y="39"/>
                  </a:cubicBezTo>
                  <a:cubicBezTo>
                    <a:pt x="4399" y="426"/>
                    <a:pt x="3532" y="763"/>
                    <a:pt x="2653" y="1073"/>
                  </a:cubicBezTo>
                  <a:cubicBezTo>
                    <a:pt x="2071" y="750"/>
                    <a:pt x="1489" y="401"/>
                    <a:pt x="946" y="26"/>
                  </a:cubicBezTo>
                  <a:cubicBezTo>
                    <a:pt x="921" y="8"/>
                    <a:pt x="895" y="1"/>
                    <a:pt x="870" y="1"/>
                  </a:cubicBezTo>
                  <a:close/>
                </a:path>
              </a:pathLst>
            </a:custGeom>
            <a:solidFill>
              <a:srgbClr val="1B1B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0" name="Google Shape;1872;p49"/>
            <p:cNvGrpSpPr/>
            <p:nvPr/>
          </p:nvGrpSpPr>
          <p:grpSpPr>
            <a:xfrm>
              <a:off x="-3611978" y="-1560568"/>
              <a:ext cx="1502933" cy="1026874"/>
              <a:chOff x="-3611978" y="-1560568"/>
              <a:chExt cx="1502933" cy="1026874"/>
            </a:xfrm>
          </p:grpSpPr>
          <p:sp>
            <p:nvSpPr>
              <p:cNvPr id="80" name="Google Shape;1873;p49"/>
              <p:cNvSpPr/>
              <p:nvPr/>
            </p:nvSpPr>
            <p:spPr>
              <a:xfrm>
                <a:off x="-2689902" y="-902860"/>
                <a:ext cx="44993" cy="33256"/>
              </a:xfrm>
              <a:custGeom>
                <a:avLst/>
                <a:gdLst/>
                <a:ahLst/>
                <a:cxnLst/>
                <a:rect l="l" t="t" r="r" b="b"/>
                <a:pathLst>
                  <a:path w="322" h="238" extrusionOk="0">
                    <a:moveTo>
                      <a:pt x="162" y="1"/>
                    </a:moveTo>
                    <a:cubicBezTo>
                      <a:pt x="28" y="1"/>
                      <a:pt x="1" y="199"/>
                      <a:pt x="135" y="236"/>
                    </a:cubicBezTo>
                    <a:cubicBezTo>
                      <a:pt x="144" y="237"/>
                      <a:pt x="152" y="238"/>
                      <a:pt x="160" y="238"/>
                    </a:cubicBezTo>
                    <a:cubicBezTo>
                      <a:pt x="294" y="238"/>
                      <a:pt x="321" y="40"/>
                      <a:pt x="187" y="3"/>
                    </a:cubicBezTo>
                    <a:cubicBezTo>
                      <a:pt x="178" y="2"/>
                      <a:pt x="170" y="1"/>
                      <a:pt x="1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1874;p49"/>
              <p:cNvSpPr/>
              <p:nvPr/>
            </p:nvSpPr>
            <p:spPr>
              <a:xfrm>
                <a:off x="-2884545" y="-740354"/>
                <a:ext cx="37587" cy="36470"/>
              </a:xfrm>
              <a:custGeom>
                <a:avLst/>
                <a:gdLst/>
                <a:ahLst/>
                <a:cxnLst/>
                <a:rect l="l" t="t" r="r" b="b"/>
                <a:pathLst>
                  <a:path w="269" h="261" extrusionOk="0">
                    <a:moveTo>
                      <a:pt x="129" y="1"/>
                    </a:moveTo>
                    <a:cubicBezTo>
                      <a:pt x="79" y="1"/>
                      <a:pt x="31" y="29"/>
                      <a:pt x="15" y="94"/>
                    </a:cubicBezTo>
                    <a:lnTo>
                      <a:pt x="15" y="120"/>
                    </a:lnTo>
                    <a:cubicBezTo>
                      <a:pt x="0" y="209"/>
                      <a:pt x="66" y="260"/>
                      <a:pt x="135" y="260"/>
                    </a:cubicBezTo>
                    <a:cubicBezTo>
                      <a:pt x="186" y="260"/>
                      <a:pt x="239" y="232"/>
                      <a:pt x="261" y="172"/>
                    </a:cubicBezTo>
                    <a:lnTo>
                      <a:pt x="261" y="146"/>
                    </a:lnTo>
                    <a:cubicBezTo>
                      <a:pt x="268" y="56"/>
                      <a:pt x="197" y="1"/>
                      <a:pt x="1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1875;p49"/>
              <p:cNvSpPr/>
              <p:nvPr/>
            </p:nvSpPr>
            <p:spPr>
              <a:xfrm>
                <a:off x="-3139832" y="-568487"/>
                <a:ext cx="50862" cy="34793"/>
              </a:xfrm>
              <a:custGeom>
                <a:avLst/>
                <a:gdLst/>
                <a:ahLst/>
                <a:cxnLst/>
                <a:rect l="l" t="t" r="r" b="b"/>
                <a:pathLst>
                  <a:path w="364" h="249" extrusionOk="0">
                    <a:moveTo>
                      <a:pt x="163" y="0"/>
                    </a:moveTo>
                    <a:cubicBezTo>
                      <a:pt x="28" y="0"/>
                      <a:pt x="1" y="211"/>
                      <a:pt x="148" y="248"/>
                    </a:cubicBezTo>
                    <a:lnTo>
                      <a:pt x="174" y="248"/>
                    </a:lnTo>
                    <a:cubicBezTo>
                      <a:pt x="178" y="248"/>
                      <a:pt x="182" y="249"/>
                      <a:pt x="187" y="249"/>
                    </a:cubicBezTo>
                    <a:cubicBezTo>
                      <a:pt x="331" y="249"/>
                      <a:pt x="363" y="40"/>
                      <a:pt x="212" y="2"/>
                    </a:cubicBezTo>
                    <a:lnTo>
                      <a:pt x="187" y="2"/>
                    </a:lnTo>
                    <a:cubicBezTo>
                      <a:pt x="178" y="1"/>
                      <a:pt x="171" y="0"/>
                      <a:pt x="1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1876;p49"/>
              <p:cNvSpPr/>
              <p:nvPr/>
            </p:nvSpPr>
            <p:spPr>
              <a:xfrm>
                <a:off x="-3394140" y="-759078"/>
                <a:ext cx="36749" cy="36749"/>
              </a:xfrm>
              <a:custGeom>
                <a:avLst/>
                <a:gdLst/>
                <a:ahLst/>
                <a:cxnLst/>
                <a:rect l="l" t="t" r="r" b="b"/>
                <a:pathLst>
                  <a:path w="263" h="263" extrusionOk="0">
                    <a:moveTo>
                      <a:pt x="135" y="0"/>
                    </a:moveTo>
                    <a:cubicBezTo>
                      <a:pt x="84" y="0"/>
                      <a:pt x="32" y="31"/>
                      <a:pt x="15" y="99"/>
                    </a:cubicBezTo>
                    <a:lnTo>
                      <a:pt x="15" y="125"/>
                    </a:lnTo>
                    <a:cubicBezTo>
                      <a:pt x="1" y="212"/>
                      <a:pt x="64" y="263"/>
                      <a:pt x="128" y="263"/>
                    </a:cubicBezTo>
                    <a:cubicBezTo>
                      <a:pt x="179" y="263"/>
                      <a:pt x="231" y="232"/>
                      <a:pt x="248" y="164"/>
                    </a:cubicBezTo>
                    <a:lnTo>
                      <a:pt x="248" y="138"/>
                    </a:lnTo>
                    <a:cubicBezTo>
                      <a:pt x="262" y="51"/>
                      <a:pt x="199" y="0"/>
                      <a:pt x="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877;p49"/>
              <p:cNvSpPr/>
              <p:nvPr/>
            </p:nvSpPr>
            <p:spPr>
              <a:xfrm>
                <a:off x="-3176301" y="-966856"/>
                <a:ext cx="38286" cy="39823"/>
              </a:xfrm>
              <a:custGeom>
                <a:avLst/>
                <a:gdLst/>
                <a:ahLst/>
                <a:cxnLst/>
                <a:rect l="l" t="t" r="r" b="b"/>
                <a:pathLst>
                  <a:path w="274" h="285" extrusionOk="0">
                    <a:moveTo>
                      <a:pt x="141" y="0"/>
                    </a:moveTo>
                    <a:cubicBezTo>
                      <a:pt x="90" y="0"/>
                      <a:pt x="38" y="31"/>
                      <a:pt x="21" y="99"/>
                    </a:cubicBezTo>
                    <a:lnTo>
                      <a:pt x="8" y="151"/>
                    </a:lnTo>
                    <a:cubicBezTo>
                      <a:pt x="1" y="232"/>
                      <a:pt x="70" y="284"/>
                      <a:pt x="137" y="284"/>
                    </a:cubicBezTo>
                    <a:cubicBezTo>
                      <a:pt x="188" y="284"/>
                      <a:pt x="237" y="256"/>
                      <a:pt x="254" y="189"/>
                    </a:cubicBezTo>
                    <a:lnTo>
                      <a:pt x="267" y="138"/>
                    </a:lnTo>
                    <a:cubicBezTo>
                      <a:pt x="274" y="51"/>
                      <a:pt x="208" y="0"/>
                      <a:pt x="1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878;p49"/>
              <p:cNvSpPr/>
              <p:nvPr/>
            </p:nvSpPr>
            <p:spPr>
              <a:xfrm>
                <a:off x="-3188597" y="-1202720"/>
                <a:ext cx="56311" cy="36609"/>
              </a:xfrm>
              <a:custGeom>
                <a:avLst/>
                <a:gdLst/>
                <a:ahLst/>
                <a:cxnLst/>
                <a:rect l="l" t="t" r="r" b="b"/>
                <a:pathLst>
                  <a:path w="403" h="262" extrusionOk="0">
                    <a:moveTo>
                      <a:pt x="162" y="0"/>
                    </a:moveTo>
                    <a:cubicBezTo>
                      <a:pt x="28" y="0"/>
                      <a:pt x="0" y="199"/>
                      <a:pt x="135" y="248"/>
                    </a:cubicBezTo>
                    <a:lnTo>
                      <a:pt x="212" y="261"/>
                    </a:lnTo>
                    <a:cubicBezTo>
                      <a:pt x="217" y="261"/>
                      <a:pt x="221" y="261"/>
                      <a:pt x="225" y="261"/>
                    </a:cubicBezTo>
                    <a:cubicBezTo>
                      <a:pt x="370" y="261"/>
                      <a:pt x="402" y="53"/>
                      <a:pt x="264" y="15"/>
                    </a:cubicBezTo>
                    <a:lnTo>
                      <a:pt x="186" y="2"/>
                    </a:lnTo>
                    <a:cubicBezTo>
                      <a:pt x="178" y="1"/>
                      <a:pt x="170" y="0"/>
                      <a:pt x="16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879;p49"/>
              <p:cNvSpPr/>
              <p:nvPr/>
            </p:nvSpPr>
            <p:spPr>
              <a:xfrm>
                <a:off x="-3400567" y="-1327499"/>
                <a:ext cx="50163" cy="43735"/>
              </a:xfrm>
              <a:custGeom>
                <a:avLst/>
                <a:gdLst/>
                <a:ahLst/>
                <a:cxnLst/>
                <a:rect l="l" t="t" r="r" b="b"/>
                <a:pathLst>
                  <a:path w="359" h="313" extrusionOk="0">
                    <a:moveTo>
                      <a:pt x="140" y="0"/>
                    </a:moveTo>
                    <a:cubicBezTo>
                      <a:pt x="84" y="0"/>
                      <a:pt x="34" y="39"/>
                      <a:pt x="22" y="106"/>
                    </a:cubicBezTo>
                    <a:cubicBezTo>
                      <a:pt x="1" y="214"/>
                      <a:pt x="87" y="313"/>
                      <a:pt x="191" y="313"/>
                    </a:cubicBezTo>
                    <a:cubicBezTo>
                      <a:pt x="212" y="313"/>
                      <a:pt x="234" y="309"/>
                      <a:pt x="255" y="300"/>
                    </a:cubicBezTo>
                    <a:cubicBezTo>
                      <a:pt x="359" y="262"/>
                      <a:pt x="359" y="119"/>
                      <a:pt x="255" y="68"/>
                    </a:cubicBezTo>
                    <a:cubicBezTo>
                      <a:pt x="242" y="42"/>
                      <a:pt x="203" y="16"/>
                      <a:pt x="165" y="3"/>
                    </a:cubicBezTo>
                    <a:cubicBezTo>
                      <a:pt x="156" y="1"/>
                      <a:pt x="148" y="0"/>
                      <a:pt x="14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1880;p49"/>
              <p:cNvSpPr/>
              <p:nvPr/>
            </p:nvSpPr>
            <p:spPr>
              <a:xfrm>
                <a:off x="-3217382" y="-1502720"/>
                <a:ext cx="46530" cy="33256"/>
              </a:xfrm>
              <a:custGeom>
                <a:avLst/>
                <a:gdLst/>
                <a:ahLst/>
                <a:cxnLst/>
                <a:rect l="l" t="t" r="r" b="b"/>
                <a:pathLst>
                  <a:path w="333" h="238" extrusionOk="0">
                    <a:moveTo>
                      <a:pt x="161" y="0"/>
                    </a:moveTo>
                    <a:cubicBezTo>
                      <a:pt x="27" y="0"/>
                      <a:pt x="0" y="199"/>
                      <a:pt x="147" y="235"/>
                    </a:cubicBezTo>
                    <a:cubicBezTo>
                      <a:pt x="155" y="237"/>
                      <a:pt x="162" y="237"/>
                      <a:pt x="169" y="237"/>
                    </a:cubicBezTo>
                    <a:cubicBezTo>
                      <a:pt x="294" y="237"/>
                      <a:pt x="332" y="39"/>
                      <a:pt x="186" y="3"/>
                    </a:cubicBezTo>
                    <a:cubicBezTo>
                      <a:pt x="177" y="1"/>
                      <a:pt x="169" y="0"/>
                      <a:pt x="1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1881;p49"/>
              <p:cNvSpPr/>
              <p:nvPr/>
            </p:nvSpPr>
            <p:spPr>
              <a:xfrm>
                <a:off x="-3611978" y="-1404909"/>
                <a:ext cx="47788" cy="34653"/>
              </a:xfrm>
              <a:custGeom>
                <a:avLst/>
                <a:gdLst/>
                <a:ahLst/>
                <a:cxnLst/>
                <a:rect l="l" t="t" r="r" b="b"/>
                <a:pathLst>
                  <a:path w="342" h="248" extrusionOk="0">
                    <a:moveTo>
                      <a:pt x="177" y="0"/>
                    </a:moveTo>
                    <a:cubicBezTo>
                      <a:pt x="33" y="0"/>
                      <a:pt x="1" y="209"/>
                      <a:pt x="152" y="247"/>
                    </a:cubicBezTo>
                    <a:cubicBezTo>
                      <a:pt x="156" y="247"/>
                      <a:pt x="160" y="247"/>
                      <a:pt x="164" y="247"/>
                    </a:cubicBezTo>
                    <a:cubicBezTo>
                      <a:pt x="297" y="247"/>
                      <a:pt x="341" y="39"/>
                      <a:pt x="190" y="1"/>
                    </a:cubicBezTo>
                    <a:cubicBezTo>
                      <a:pt x="186" y="1"/>
                      <a:pt x="182" y="0"/>
                      <a:pt x="1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1882;p49"/>
              <p:cNvSpPr/>
              <p:nvPr/>
            </p:nvSpPr>
            <p:spPr>
              <a:xfrm>
                <a:off x="-3367451" y="-1560568"/>
                <a:ext cx="50163" cy="33256"/>
              </a:xfrm>
              <a:custGeom>
                <a:avLst/>
                <a:gdLst/>
                <a:ahLst/>
                <a:cxnLst/>
                <a:rect l="l" t="t" r="r" b="b"/>
                <a:pathLst>
                  <a:path w="359" h="238" extrusionOk="0">
                    <a:moveTo>
                      <a:pt x="162" y="1"/>
                    </a:moveTo>
                    <a:cubicBezTo>
                      <a:pt x="27" y="1"/>
                      <a:pt x="1" y="199"/>
                      <a:pt x="147" y="235"/>
                    </a:cubicBezTo>
                    <a:lnTo>
                      <a:pt x="173" y="235"/>
                    </a:lnTo>
                    <a:cubicBezTo>
                      <a:pt x="181" y="237"/>
                      <a:pt x="189" y="238"/>
                      <a:pt x="196" y="238"/>
                    </a:cubicBezTo>
                    <a:cubicBezTo>
                      <a:pt x="321" y="238"/>
                      <a:pt x="359" y="39"/>
                      <a:pt x="212" y="3"/>
                    </a:cubicBezTo>
                    <a:lnTo>
                      <a:pt x="186" y="3"/>
                    </a:lnTo>
                    <a:cubicBezTo>
                      <a:pt x="178" y="1"/>
                      <a:pt x="169" y="1"/>
                      <a:pt x="1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1883;p49"/>
              <p:cNvSpPr/>
              <p:nvPr/>
            </p:nvSpPr>
            <p:spPr>
              <a:xfrm>
                <a:off x="-2519571" y="-1280690"/>
                <a:ext cx="37587" cy="36190"/>
              </a:xfrm>
              <a:custGeom>
                <a:avLst/>
                <a:gdLst/>
                <a:ahLst/>
                <a:cxnLst/>
                <a:rect l="l" t="t" r="r" b="b"/>
                <a:pathLst>
                  <a:path w="269" h="259" extrusionOk="0">
                    <a:moveTo>
                      <a:pt x="131" y="0"/>
                    </a:moveTo>
                    <a:cubicBezTo>
                      <a:pt x="81" y="0"/>
                      <a:pt x="32" y="29"/>
                      <a:pt x="15" y="95"/>
                    </a:cubicBezTo>
                    <a:lnTo>
                      <a:pt x="15" y="121"/>
                    </a:lnTo>
                    <a:cubicBezTo>
                      <a:pt x="1" y="208"/>
                      <a:pt x="68" y="258"/>
                      <a:pt x="136" y="258"/>
                    </a:cubicBezTo>
                    <a:cubicBezTo>
                      <a:pt x="190" y="258"/>
                      <a:pt x="244" y="227"/>
                      <a:pt x="261" y="159"/>
                    </a:cubicBezTo>
                    <a:lnTo>
                      <a:pt x="261" y="134"/>
                    </a:lnTo>
                    <a:cubicBezTo>
                      <a:pt x="268" y="52"/>
                      <a:pt x="199" y="0"/>
                      <a:pt x="13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884;p49"/>
              <p:cNvSpPr/>
              <p:nvPr/>
            </p:nvSpPr>
            <p:spPr>
              <a:xfrm>
                <a:off x="-2300056" y="-1316460"/>
                <a:ext cx="50722" cy="34933"/>
              </a:xfrm>
              <a:custGeom>
                <a:avLst/>
                <a:gdLst/>
                <a:ahLst/>
                <a:cxnLst/>
                <a:rect l="l" t="t" r="r" b="b"/>
                <a:pathLst>
                  <a:path w="363" h="250" extrusionOk="0">
                    <a:moveTo>
                      <a:pt x="177" y="1"/>
                    </a:moveTo>
                    <a:cubicBezTo>
                      <a:pt x="33" y="1"/>
                      <a:pt x="0" y="210"/>
                      <a:pt x="151" y="247"/>
                    </a:cubicBezTo>
                    <a:lnTo>
                      <a:pt x="177" y="247"/>
                    </a:lnTo>
                    <a:cubicBezTo>
                      <a:pt x="185" y="249"/>
                      <a:pt x="193" y="249"/>
                      <a:pt x="200" y="249"/>
                    </a:cubicBezTo>
                    <a:cubicBezTo>
                      <a:pt x="336" y="249"/>
                      <a:pt x="363" y="38"/>
                      <a:pt x="216" y="2"/>
                    </a:cubicBezTo>
                    <a:lnTo>
                      <a:pt x="190" y="2"/>
                    </a:lnTo>
                    <a:cubicBezTo>
                      <a:pt x="186" y="1"/>
                      <a:pt x="181" y="1"/>
                      <a:pt x="1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885;p49"/>
              <p:cNvSpPr/>
              <p:nvPr/>
            </p:nvSpPr>
            <p:spPr>
              <a:xfrm>
                <a:off x="-2150685" y="-1044406"/>
                <a:ext cx="41640" cy="42059"/>
              </a:xfrm>
              <a:custGeom>
                <a:avLst/>
                <a:gdLst/>
                <a:ahLst/>
                <a:cxnLst/>
                <a:rect l="l" t="t" r="r" b="b"/>
                <a:pathLst>
                  <a:path w="298" h="301" extrusionOk="0">
                    <a:moveTo>
                      <a:pt x="142" y="0"/>
                    </a:moveTo>
                    <a:cubicBezTo>
                      <a:pt x="105" y="0"/>
                      <a:pt x="68" y="17"/>
                      <a:pt x="39" y="46"/>
                    </a:cubicBezTo>
                    <a:cubicBezTo>
                      <a:pt x="13" y="85"/>
                      <a:pt x="0" y="137"/>
                      <a:pt x="26" y="188"/>
                    </a:cubicBezTo>
                    <a:cubicBezTo>
                      <a:pt x="34" y="258"/>
                      <a:pt x="98" y="300"/>
                      <a:pt x="158" y="300"/>
                    </a:cubicBezTo>
                    <a:cubicBezTo>
                      <a:pt x="199" y="300"/>
                      <a:pt x="238" y="281"/>
                      <a:pt x="259" y="240"/>
                    </a:cubicBezTo>
                    <a:cubicBezTo>
                      <a:pt x="298" y="162"/>
                      <a:pt x="285" y="72"/>
                      <a:pt x="220" y="33"/>
                    </a:cubicBezTo>
                    <a:cubicBezTo>
                      <a:pt x="198" y="10"/>
                      <a:pt x="170" y="0"/>
                      <a:pt x="142"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886;p49"/>
              <p:cNvSpPr/>
              <p:nvPr/>
            </p:nvSpPr>
            <p:spPr>
              <a:xfrm>
                <a:off x="-2370480" y="-976638"/>
                <a:ext cx="51281" cy="34513"/>
              </a:xfrm>
              <a:custGeom>
                <a:avLst/>
                <a:gdLst/>
                <a:ahLst/>
                <a:cxnLst/>
                <a:rect l="l" t="t" r="r" b="b"/>
                <a:pathLst>
                  <a:path w="367" h="247" extrusionOk="0">
                    <a:moveTo>
                      <a:pt x="177" y="0"/>
                    </a:moveTo>
                    <a:cubicBezTo>
                      <a:pt x="32" y="0"/>
                      <a:pt x="0" y="209"/>
                      <a:pt x="151" y="246"/>
                    </a:cubicBezTo>
                    <a:lnTo>
                      <a:pt x="177" y="246"/>
                    </a:lnTo>
                    <a:cubicBezTo>
                      <a:pt x="181" y="247"/>
                      <a:pt x="185" y="247"/>
                      <a:pt x="190" y="247"/>
                    </a:cubicBezTo>
                    <a:cubicBezTo>
                      <a:pt x="334" y="247"/>
                      <a:pt x="366" y="38"/>
                      <a:pt x="215" y="1"/>
                    </a:cubicBezTo>
                    <a:lnTo>
                      <a:pt x="190" y="1"/>
                    </a:lnTo>
                    <a:cubicBezTo>
                      <a:pt x="185" y="0"/>
                      <a:pt x="181" y="0"/>
                      <a:pt x="1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887;p49"/>
              <p:cNvSpPr/>
              <p:nvPr/>
            </p:nvSpPr>
            <p:spPr>
              <a:xfrm>
                <a:off x="-2630377" y="-669651"/>
                <a:ext cx="45552" cy="34793"/>
              </a:xfrm>
              <a:custGeom>
                <a:avLst/>
                <a:gdLst/>
                <a:ahLst/>
                <a:cxnLst/>
                <a:rect l="l" t="t" r="r" b="b"/>
                <a:pathLst>
                  <a:path w="326" h="249" extrusionOk="0">
                    <a:moveTo>
                      <a:pt x="164" y="0"/>
                    </a:moveTo>
                    <a:cubicBezTo>
                      <a:pt x="29" y="0"/>
                      <a:pt x="1" y="211"/>
                      <a:pt x="136" y="248"/>
                    </a:cubicBezTo>
                    <a:cubicBezTo>
                      <a:pt x="140" y="248"/>
                      <a:pt x="144" y="248"/>
                      <a:pt x="149" y="248"/>
                    </a:cubicBezTo>
                    <a:cubicBezTo>
                      <a:pt x="293" y="248"/>
                      <a:pt x="326" y="40"/>
                      <a:pt x="187" y="2"/>
                    </a:cubicBezTo>
                    <a:cubicBezTo>
                      <a:pt x="179" y="1"/>
                      <a:pt x="171" y="0"/>
                      <a:pt x="1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1888;p49"/>
              <p:cNvSpPr/>
              <p:nvPr/>
            </p:nvSpPr>
            <p:spPr>
              <a:xfrm>
                <a:off x="-2792883" y="-577569"/>
                <a:ext cx="45412" cy="34793"/>
              </a:xfrm>
              <a:custGeom>
                <a:avLst/>
                <a:gdLst/>
                <a:ahLst/>
                <a:cxnLst/>
                <a:rect l="l" t="t" r="r" b="b"/>
                <a:pathLst>
                  <a:path w="325" h="249" extrusionOk="0">
                    <a:moveTo>
                      <a:pt x="163" y="1"/>
                    </a:moveTo>
                    <a:cubicBezTo>
                      <a:pt x="28" y="1"/>
                      <a:pt x="0" y="212"/>
                      <a:pt x="135" y="248"/>
                    </a:cubicBezTo>
                    <a:cubicBezTo>
                      <a:pt x="139" y="249"/>
                      <a:pt x="144" y="249"/>
                      <a:pt x="148" y="249"/>
                    </a:cubicBezTo>
                    <a:cubicBezTo>
                      <a:pt x="292" y="249"/>
                      <a:pt x="325" y="40"/>
                      <a:pt x="187" y="3"/>
                    </a:cubicBezTo>
                    <a:cubicBezTo>
                      <a:pt x="178" y="1"/>
                      <a:pt x="171"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1" name="Google Shape;1889;p49"/>
            <p:cNvGrpSpPr/>
            <p:nvPr/>
          </p:nvGrpSpPr>
          <p:grpSpPr>
            <a:xfrm>
              <a:off x="-4469779" y="250050"/>
              <a:ext cx="3127571" cy="1129995"/>
              <a:chOff x="-4469779" y="250050"/>
              <a:chExt cx="3127571" cy="1129995"/>
            </a:xfrm>
          </p:grpSpPr>
          <p:sp>
            <p:nvSpPr>
              <p:cNvPr id="55" name="Google Shape;1890;p49"/>
              <p:cNvSpPr/>
              <p:nvPr/>
            </p:nvSpPr>
            <p:spPr>
              <a:xfrm>
                <a:off x="-3799496" y="524759"/>
                <a:ext cx="58128" cy="36609"/>
              </a:xfrm>
              <a:custGeom>
                <a:avLst/>
                <a:gdLst/>
                <a:ahLst/>
                <a:cxnLst/>
                <a:rect l="l" t="t" r="r" b="b"/>
                <a:pathLst>
                  <a:path w="416" h="262" extrusionOk="0">
                    <a:moveTo>
                      <a:pt x="164" y="0"/>
                    </a:moveTo>
                    <a:cubicBezTo>
                      <a:pt x="29" y="0"/>
                      <a:pt x="1" y="211"/>
                      <a:pt x="136" y="248"/>
                    </a:cubicBezTo>
                    <a:lnTo>
                      <a:pt x="226" y="261"/>
                    </a:lnTo>
                    <a:cubicBezTo>
                      <a:pt x="230" y="261"/>
                      <a:pt x="234" y="261"/>
                      <a:pt x="238" y="261"/>
                    </a:cubicBezTo>
                    <a:cubicBezTo>
                      <a:pt x="371" y="261"/>
                      <a:pt x="416" y="53"/>
                      <a:pt x="265" y="15"/>
                    </a:cubicBezTo>
                    <a:lnTo>
                      <a:pt x="187" y="2"/>
                    </a:lnTo>
                    <a:cubicBezTo>
                      <a:pt x="179" y="1"/>
                      <a:pt x="172" y="0"/>
                      <a:pt x="16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1891;p49"/>
              <p:cNvSpPr/>
              <p:nvPr/>
            </p:nvSpPr>
            <p:spPr>
              <a:xfrm>
                <a:off x="-3449193" y="314186"/>
                <a:ext cx="36609" cy="36889"/>
              </a:xfrm>
              <a:custGeom>
                <a:avLst/>
                <a:gdLst/>
                <a:ahLst/>
                <a:cxnLst/>
                <a:rect l="l" t="t" r="r" b="b"/>
                <a:pathLst>
                  <a:path w="262" h="264" extrusionOk="0">
                    <a:moveTo>
                      <a:pt x="129" y="1"/>
                    </a:moveTo>
                    <a:cubicBezTo>
                      <a:pt x="77" y="1"/>
                      <a:pt x="25" y="32"/>
                      <a:pt x="8" y="100"/>
                    </a:cubicBezTo>
                    <a:lnTo>
                      <a:pt x="8" y="126"/>
                    </a:lnTo>
                    <a:cubicBezTo>
                      <a:pt x="1" y="213"/>
                      <a:pt x="67" y="263"/>
                      <a:pt x="133" y="263"/>
                    </a:cubicBezTo>
                    <a:cubicBezTo>
                      <a:pt x="185" y="263"/>
                      <a:pt x="237" y="232"/>
                      <a:pt x="254" y="164"/>
                    </a:cubicBezTo>
                    <a:lnTo>
                      <a:pt x="254" y="138"/>
                    </a:lnTo>
                    <a:cubicBezTo>
                      <a:pt x="261" y="51"/>
                      <a:pt x="195" y="1"/>
                      <a:pt x="129"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892;p49"/>
              <p:cNvSpPr/>
              <p:nvPr/>
            </p:nvSpPr>
            <p:spPr>
              <a:xfrm>
                <a:off x="-3290181" y="639477"/>
                <a:ext cx="46390" cy="37727"/>
              </a:xfrm>
              <a:custGeom>
                <a:avLst/>
                <a:gdLst/>
                <a:ahLst/>
                <a:cxnLst/>
                <a:rect l="l" t="t" r="r" b="b"/>
                <a:pathLst>
                  <a:path w="332" h="270" extrusionOk="0">
                    <a:moveTo>
                      <a:pt x="156" y="0"/>
                    </a:moveTo>
                    <a:cubicBezTo>
                      <a:pt x="73" y="0"/>
                      <a:pt x="1" y="88"/>
                      <a:pt x="47" y="190"/>
                    </a:cubicBezTo>
                    <a:lnTo>
                      <a:pt x="73" y="216"/>
                    </a:lnTo>
                    <a:cubicBezTo>
                      <a:pt x="99" y="253"/>
                      <a:pt x="134" y="269"/>
                      <a:pt x="168" y="269"/>
                    </a:cubicBezTo>
                    <a:cubicBezTo>
                      <a:pt x="252" y="269"/>
                      <a:pt x="331" y="175"/>
                      <a:pt x="267" y="74"/>
                    </a:cubicBezTo>
                    <a:lnTo>
                      <a:pt x="254" y="48"/>
                    </a:lnTo>
                    <a:cubicBezTo>
                      <a:pt x="224" y="14"/>
                      <a:pt x="189" y="0"/>
                      <a:pt x="15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893;p49"/>
              <p:cNvSpPr/>
              <p:nvPr/>
            </p:nvSpPr>
            <p:spPr>
              <a:xfrm>
                <a:off x="-3623716" y="921033"/>
                <a:ext cx="37587" cy="36470"/>
              </a:xfrm>
              <a:custGeom>
                <a:avLst/>
                <a:gdLst/>
                <a:ahLst/>
                <a:cxnLst/>
                <a:rect l="l" t="t" r="r" b="b"/>
                <a:pathLst>
                  <a:path w="269" h="261" extrusionOk="0">
                    <a:moveTo>
                      <a:pt x="132" y="1"/>
                    </a:moveTo>
                    <a:cubicBezTo>
                      <a:pt x="81" y="1"/>
                      <a:pt x="32" y="28"/>
                      <a:pt x="16" y="89"/>
                    </a:cubicBezTo>
                    <a:lnTo>
                      <a:pt x="16" y="115"/>
                    </a:lnTo>
                    <a:cubicBezTo>
                      <a:pt x="1" y="205"/>
                      <a:pt x="69" y="260"/>
                      <a:pt x="138" y="260"/>
                    </a:cubicBezTo>
                    <a:cubicBezTo>
                      <a:pt x="189" y="260"/>
                      <a:pt x="240" y="231"/>
                      <a:pt x="261" y="166"/>
                    </a:cubicBezTo>
                    <a:lnTo>
                      <a:pt x="261" y="141"/>
                    </a:lnTo>
                    <a:cubicBezTo>
                      <a:pt x="269" y="51"/>
                      <a:pt x="199" y="1"/>
                      <a:pt x="13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1894;p49"/>
              <p:cNvSpPr/>
              <p:nvPr/>
            </p:nvSpPr>
            <p:spPr>
              <a:xfrm>
                <a:off x="-4107879" y="819030"/>
                <a:ext cx="38565" cy="40103"/>
              </a:xfrm>
              <a:custGeom>
                <a:avLst/>
                <a:gdLst/>
                <a:ahLst/>
                <a:cxnLst/>
                <a:rect l="l" t="t" r="r" b="b"/>
                <a:pathLst>
                  <a:path w="276" h="287" extrusionOk="0">
                    <a:moveTo>
                      <a:pt x="133" y="1"/>
                    </a:moveTo>
                    <a:cubicBezTo>
                      <a:pt x="81" y="1"/>
                      <a:pt x="31" y="30"/>
                      <a:pt x="15" y="95"/>
                    </a:cubicBezTo>
                    <a:lnTo>
                      <a:pt x="15" y="146"/>
                    </a:lnTo>
                    <a:cubicBezTo>
                      <a:pt x="0" y="236"/>
                      <a:pt x="66" y="286"/>
                      <a:pt x="135" y="286"/>
                    </a:cubicBezTo>
                    <a:cubicBezTo>
                      <a:pt x="186" y="286"/>
                      <a:pt x="239" y="259"/>
                      <a:pt x="261" y="198"/>
                    </a:cubicBezTo>
                    <a:lnTo>
                      <a:pt x="261" y="146"/>
                    </a:lnTo>
                    <a:cubicBezTo>
                      <a:pt x="276" y="56"/>
                      <a:pt x="203" y="1"/>
                      <a:pt x="1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895;p49"/>
              <p:cNvSpPr/>
              <p:nvPr/>
            </p:nvSpPr>
            <p:spPr>
              <a:xfrm>
                <a:off x="-3188038" y="1114279"/>
                <a:ext cx="58128" cy="38426"/>
              </a:xfrm>
              <a:custGeom>
                <a:avLst/>
                <a:gdLst/>
                <a:ahLst/>
                <a:cxnLst/>
                <a:rect l="l" t="t" r="r" b="b"/>
                <a:pathLst>
                  <a:path w="416" h="275" extrusionOk="0">
                    <a:moveTo>
                      <a:pt x="186" y="0"/>
                    </a:moveTo>
                    <a:cubicBezTo>
                      <a:pt x="82" y="0"/>
                      <a:pt x="0" y="135"/>
                      <a:pt x="105" y="219"/>
                    </a:cubicBezTo>
                    <a:lnTo>
                      <a:pt x="144" y="245"/>
                    </a:lnTo>
                    <a:cubicBezTo>
                      <a:pt x="170" y="266"/>
                      <a:pt x="197" y="274"/>
                      <a:pt x="224" y="274"/>
                    </a:cubicBezTo>
                    <a:cubicBezTo>
                      <a:pt x="329" y="274"/>
                      <a:pt x="415" y="136"/>
                      <a:pt x="312" y="64"/>
                    </a:cubicBezTo>
                    <a:lnTo>
                      <a:pt x="260" y="25"/>
                    </a:lnTo>
                    <a:cubicBezTo>
                      <a:pt x="235" y="8"/>
                      <a:pt x="210" y="0"/>
                      <a:pt x="18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896;p49"/>
              <p:cNvSpPr/>
              <p:nvPr/>
            </p:nvSpPr>
            <p:spPr>
              <a:xfrm>
                <a:off x="-2421202" y="1133841"/>
                <a:ext cx="47229" cy="34933"/>
              </a:xfrm>
              <a:custGeom>
                <a:avLst/>
                <a:gdLst/>
                <a:ahLst/>
                <a:cxnLst/>
                <a:rect l="l" t="t" r="r" b="b"/>
                <a:pathLst>
                  <a:path w="338" h="250" extrusionOk="0">
                    <a:moveTo>
                      <a:pt x="178" y="1"/>
                    </a:moveTo>
                    <a:cubicBezTo>
                      <a:pt x="33" y="1"/>
                      <a:pt x="1" y="209"/>
                      <a:pt x="152" y="247"/>
                    </a:cubicBezTo>
                    <a:cubicBezTo>
                      <a:pt x="160" y="248"/>
                      <a:pt x="168" y="249"/>
                      <a:pt x="175" y="249"/>
                    </a:cubicBezTo>
                    <a:cubicBezTo>
                      <a:pt x="310" y="249"/>
                      <a:pt x="338" y="38"/>
                      <a:pt x="191" y="1"/>
                    </a:cubicBezTo>
                    <a:cubicBezTo>
                      <a:pt x="186" y="1"/>
                      <a:pt x="182" y="1"/>
                      <a:pt x="17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1897;p49"/>
              <p:cNvSpPr/>
              <p:nvPr/>
            </p:nvSpPr>
            <p:spPr>
              <a:xfrm>
                <a:off x="-2489809" y="739105"/>
                <a:ext cx="46949" cy="37448"/>
              </a:xfrm>
              <a:custGeom>
                <a:avLst/>
                <a:gdLst/>
                <a:ahLst/>
                <a:cxnLst/>
                <a:rect l="l" t="t" r="r" b="b"/>
                <a:pathLst>
                  <a:path w="336" h="268" extrusionOk="0">
                    <a:moveTo>
                      <a:pt x="161" y="1"/>
                    </a:moveTo>
                    <a:cubicBezTo>
                      <a:pt x="77" y="1"/>
                      <a:pt x="1" y="94"/>
                      <a:pt x="48" y="188"/>
                    </a:cubicBezTo>
                    <a:lnTo>
                      <a:pt x="74" y="214"/>
                    </a:lnTo>
                    <a:cubicBezTo>
                      <a:pt x="100" y="252"/>
                      <a:pt x="136" y="268"/>
                      <a:pt x="170" y="268"/>
                    </a:cubicBezTo>
                    <a:cubicBezTo>
                      <a:pt x="255" y="268"/>
                      <a:pt x="336" y="176"/>
                      <a:pt x="281" y="85"/>
                    </a:cubicBezTo>
                    <a:lnTo>
                      <a:pt x="255" y="46"/>
                    </a:lnTo>
                    <a:cubicBezTo>
                      <a:pt x="226" y="14"/>
                      <a:pt x="193" y="1"/>
                      <a:pt x="16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1898;p49"/>
              <p:cNvSpPr/>
              <p:nvPr/>
            </p:nvSpPr>
            <p:spPr>
              <a:xfrm>
                <a:off x="-2761164" y="441340"/>
                <a:ext cx="59665" cy="36050"/>
              </a:xfrm>
              <a:custGeom>
                <a:avLst/>
                <a:gdLst/>
                <a:ahLst/>
                <a:cxnLst/>
                <a:rect l="l" t="t" r="r" b="b"/>
                <a:pathLst>
                  <a:path w="427" h="258" extrusionOk="0">
                    <a:moveTo>
                      <a:pt x="239" y="0"/>
                    </a:moveTo>
                    <a:cubicBezTo>
                      <a:pt x="229" y="0"/>
                      <a:pt x="217" y="1"/>
                      <a:pt x="205" y="4"/>
                    </a:cubicBezTo>
                    <a:lnTo>
                      <a:pt x="141" y="17"/>
                    </a:lnTo>
                    <a:cubicBezTo>
                      <a:pt x="1" y="64"/>
                      <a:pt x="60" y="258"/>
                      <a:pt x="187" y="258"/>
                    </a:cubicBezTo>
                    <a:cubicBezTo>
                      <a:pt x="201" y="258"/>
                      <a:pt x="216" y="255"/>
                      <a:pt x="231" y="250"/>
                    </a:cubicBezTo>
                    <a:lnTo>
                      <a:pt x="283" y="237"/>
                    </a:lnTo>
                    <a:cubicBezTo>
                      <a:pt x="426" y="201"/>
                      <a:pt x="371" y="0"/>
                      <a:pt x="23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899;p49"/>
              <p:cNvSpPr/>
              <p:nvPr/>
            </p:nvSpPr>
            <p:spPr>
              <a:xfrm>
                <a:off x="-2383195" y="372314"/>
                <a:ext cx="48207" cy="37448"/>
              </a:xfrm>
              <a:custGeom>
                <a:avLst/>
                <a:gdLst/>
                <a:ahLst/>
                <a:cxnLst/>
                <a:rect l="l" t="t" r="r" b="b"/>
                <a:pathLst>
                  <a:path w="345" h="268" extrusionOk="0">
                    <a:moveTo>
                      <a:pt x="161" y="0"/>
                    </a:moveTo>
                    <a:cubicBezTo>
                      <a:pt x="77" y="0"/>
                      <a:pt x="1" y="94"/>
                      <a:pt x="48" y="188"/>
                    </a:cubicBezTo>
                    <a:lnTo>
                      <a:pt x="74" y="214"/>
                    </a:lnTo>
                    <a:cubicBezTo>
                      <a:pt x="100" y="252"/>
                      <a:pt x="137" y="267"/>
                      <a:pt x="173" y="267"/>
                    </a:cubicBezTo>
                    <a:cubicBezTo>
                      <a:pt x="260" y="267"/>
                      <a:pt x="345" y="176"/>
                      <a:pt x="281" y="85"/>
                    </a:cubicBezTo>
                    <a:lnTo>
                      <a:pt x="255" y="46"/>
                    </a:lnTo>
                    <a:cubicBezTo>
                      <a:pt x="226" y="14"/>
                      <a:pt x="193" y="0"/>
                      <a:pt x="1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1900;p49"/>
              <p:cNvSpPr/>
              <p:nvPr/>
            </p:nvSpPr>
            <p:spPr>
              <a:xfrm>
                <a:off x="-3052361" y="338639"/>
                <a:ext cx="47648" cy="37727"/>
              </a:xfrm>
              <a:custGeom>
                <a:avLst/>
                <a:gdLst/>
                <a:ahLst/>
                <a:cxnLst/>
                <a:rect l="l" t="t" r="r" b="b"/>
                <a:pathLst>
                  <a:path w="341" h="270" extrusionOk="0">
                    <a:moveTo>
                      <a:pt x="168" y="1"/>
                    </a:moveTo>
                    <a:cubicBezTo>
                      <a:pt x="80" y="1"/>
                      <a:pt x="1" y="95"/>
                      <a:pt x="65" y="196"/>
                    </a:cubicBezTo>
                    <a:lnTo>
                      <a:pt x="78" y="222"/>
                    </a:lnTo>
                    <a:cubicBezTo>
                      <a:pt x="108" y="255"/>
                      <a:pt x="144" y="270"/>
                      <a:pt x="178" y="270"/>
                    </a:cubicBezTo>
                    <a:cubicBezTo>
                      <a:pt x="264" y="270"/>
                      <a:pt x="340" y="181"/>
                      <a:pt x="285" y="80"/>
                    </a:cubicBezTo>
                    <a:lnTo>
                      <a:pt x="272" y="54"/>
                    </a:lnTo>
                    <a:cubicBezTo>
                      <a:pt x="242" y="16"/>
                      <a:pt x="204" y="1"/>
                      <a:pt x="168"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1901;p49"/>
              <p:cNvSpPr/>
              <p:nvPr/>
            </p:nvSpPr>
            <p:spPr>
              <a:xfrm>
                <a:off x="-1911328" y="888895"/>
                <a:ext cx="38286" cy="40382"/>
              </a:xfrm>
              <a:custGeom>
                <a:avLst/>
                <a:gdLst/>
                <a:ahLst/>
                <a:cxnLst/>
                <a:rect l="l" t="t" r="r" b="b"/>
                <a:pathLst>
                  <a:path w="274" h="289" extrusionOk="0">
                    <a:moveTo>
                      <a:pt x="141" y="0"/>
                    </a:moveTo>
                    <a:cubicBezTo>
                      <a:pt x="89" y="0"/>
                      <a:pt x="37" y="31"/>
                      <a:pt x="20" y="99"/>
                    </a:cubicBezTo>
                    <a:lnTo>
                      <a:pt x="7" y="151"/>
                    </a:lnTo>
                    <a:cubicBezTo>
                      <a:pt x="0" y="238"/>
                      <a:pt x="66" y="288"/>
                      <a:pt x="132" y="288"/>
                    </a:cubicBezTo>
                    <a:cubicBezTo>
                      <a:pt x="184" y="288"/>
                      <a:pt x="236" y="258"/>
                      <a:pt x="253" y="190"/>
                    </a:cubicBezTo>
                    <a:lnTo>
                      <a:pt x="266" y="138"/>
                    </a:lnTo>
                    <a:cubicBezTo>
                      <a:pt x="273" y="51"/>
                      <a:pt x="207" y="0"/>
                      <a:pt x="14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902;p49"/>
              <p:cNvSpPr/>
              <p:nvPr/>
            </p:nvSpPr>
            <p:spPr>
              <a:xfrm>
                <a:off x="-1604342" y="658620"/>
                <a:ext cx="47648" cy="34653"/>
              </a:xfrm>
              <a:custGeom>
                <a:avLst/>
                <a:gdLst/>
                <a:ahLst/>
                <a:cxnLst/>
                <a:rect l="l" t="t" r="r" b="b"/>
                <a:pathLst>
                  <a:path w="341" h="248" extrusionOk="0">
                    <a:moveTo>
                      <a:pt x="177" y="1"/>
                    </a:moveTo>
                    <a:cubicBezTo>
                      <a:pt x="33" y="1"/>
                      <a:pt x="0" y="209"/>
                      <a:pt x="151" y="247"/>
                    </a:cubicBezTo>
                    <a:cubicBezTo>
                      <a:pt x="155" y="247"/>
                      <a:pt x="159" y="247"/>
                      <a:pt x="163" y="247"/>
                    </a:cubicBezTo>
                    <a:cubicBezTo>
                      <a:pt x="296" y="247"/>
                      <a:pt x="341" y="39"/>
                      <a:pt x="190" y="1"/>
                    </a:cubicBezTo>
                    <a:cubicBezTo>
                      <a:pt x="185" y="1"/>
                      <a:pt x="181" y="1"/>
                      <a:pt x="1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903;p49"/>
              <p:cNvSpPr/>
              <p:nvPr/>
            </p:nvSpPr>
            <p:spPr>
              <a:xfrm>
                <a:off x="-1391813" y="1016608"/>
                <a:ext cx="49604" cy="39683"/>
              </a:xfrm>
              <a:custGeom>
                <a:avLst/>
                <a:gdLst/>
                <a:ahLst/>
                <a:cxnLst/>
                <a:rect l="l" t="t" r="r" b="b"/>
                <a:pathLst>
                  <a:path w="355" h="284" extrusionOk="0">
                    <a:moveTo>
                      <a:pt x="178" y="0"/>
                    </a:moveTo>
                    <a:cubicBezTo>
                      <a:pt x="90" y="0"/>
                      <a:pt x="0" y="100"/>
                      <a:pt x="65" y="194"/>
                    </a:cubicBezTo>
                    <a:lnTo>
                      <a:pt x="91" y="233"/>
                    </a:lnTo>
                    <a:cubicBezTo>
                      <a:pt x="117" y="269"/>
                      <a:pt x="150" y="284"/>
                      <a:pt x="183" y="284"/>
                    </a:cubicBezTo>
                    <a:cubicBezTo>
                      <a:pt x="269" y="284"/>
                      <a:pt x="354" y="184"/>
                      <a:pt x="298" y="90"/>
                    </a:cubicBezTo>
                    <a:lnTo>
                      <a:pt x="272" y="51"/>
                    </a:lnTo>
                    <a:cubicBezTo>
                      <a:pt x="247" y="15"/>
                      <a:pt x="213" y="0"/>
                      <a:pt x="17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904;p49"/>
              <p:cNvSpPr/>
              <p:nvPr/>
            </p:nvSpPr>
            <p:spPr>
              <a:xfrm>
                <a:off x="-1840625" y="512044"/>
                <a:ext cx="45412" cy="34793"/>
              </a:xfrm>
              <a:custGeom>
                <a:avLst/>
                <a:gdLst/>
                <a:ahLst/>
                <a:cxnLst/>
                <a:rect l="l" t="t" r="r" b="b"/>
                <a:pathLst>
                  <a:path w="325" h="249" extrusionOk="0">
                    <a:moveTo>
                      <a:pt x="162" y="1"/>
                    </a:moveTo>
                    <a:cubicBezTo>
                      <a:pt x="28" y="1"/>
                      <a:pt x="1" y="200"/>
                      <a:pt x="135" y="248"/>
                    </a:cubicBezTo>
                    <a:cubicBezTo>
                      <a:pt x="139" y="249"/>
                      <a:pt x="144" y="249"/>
                      <a:pt x="148" y="249"/>
                    </a:cubicBezTo>
                    <a:cubicBezTo>
                      <a:pt x="292" y="249"/>
                      <a:pt x="325" y="40"/>
                      <a:pt x="187" y="3"/>
                    </a:cubicBezTo>
                    <a:cubicBezTo>
                      <a:pt x="178" y="1"/>
                      <a:pt x="170" y="1"/>
                      <a:pt x="1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1905;p49"/>
              <p:cNvSpPr/>
              <p:nvPr/>
            </p:nvSpPr>
            <p:spPr>
              <a:xfrm>
                <a:off x="-2202525" y="727367"/>
                <a:ext cx="45971" cy="34513"/>
              </a:xfrm>
              <a:custGeom>
                <a:avLst/>
                <a:gdLst/>
                <a:ahLst/>
                <a:cxnLst/>
                <a:rect l="l" t="t" r="r" b="b"/>
                <a:pathLst>
                  <a:path w="329" h="247" extrusionOk="0">
                    <a:moveTo>
                      <a:pt x="177" y="0"/>
                    </a:moveTo>
                    <a:cubicBezTo>
                      <a:pt x="33" y="0"/>
                      <a:pt x="0" y="209"/>
                      <a:pt x="139" y="246"/>
                    </a:cubicBezTo>
                    <a:cubicBezTo>
                      <a:pt x="143" y="247"/>
                      <a:pt x="147" y="247"/>
                      <a:pt x="152" y="247"/>
                    </a:cubicBezTo>
                    <a:cubicBezTo>
                      <a:pt x="296" y="247"/>
                      <a:pt x="329" y="38"/>
                      <a:pt x="190" y="1"/>
                    </a:cubicBezTo>
                    <a:cubicBezTo>
                      <a:pt x="186" y="0"/>
                      <a:pt x="182" y="0"/>
                      <a:pt x="1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906;p49"/>
              <p:cNvSpPr/>
              <p:nvPr/>
            </p:nvSpPr>
            <p:spPr>
              <a:xfrm>
                <a:off x="-1983289" y="1213208"/>
                <a:ext cx="46530" cy="33256"/>
              </a:xfrm>
              <a:custGeom>
                <a:avLst/>
                <a:gdLst/>
                <a:ahLst/>
                <a:cxnLst/>
                <a:rect l="l" t="t" r="r" b="b"/>
                <a:pathLst>
                  <a:path w="333" h="238" extrusionOk="0">
                    <a:moveTo>
                      <a:pt x="161" y="0"/>
                    </a:moveTo>
                    <a:cubicBezTo>
                      <a:pt x="27" y="0"/>
                      <a:pt x="1" y="198"/>
                      <a:pt x="147" y="235"/>
                    </a:cubicBezTo>
                    <a:cubicBezTo>
                      <a:pt x="156" y="237"/>
                      <a:pt x="164" y="237"/>
                      <a:pt x="172" y="237"/>
                    </a:cubicBezTo>
                    <a:cubicBezTo>
                      <a:pt x="306" y="237"/>
                      <a:pt x="333" y="39"/>
                      <a:pt x="186" y="2"/>
                    </a:cubicBezTo>
                    <a:cubicBezTo>
                      <a:pt x="177" y="1"/>
                      <a:pt x="169" y="0"/>
                      <a:pt x="1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1907;p49"/>
              <p:cNvSpPr/>
              <p:nvPr/>
            </p:nvSpPr>
            <p:spPr>
              <a:xfrm>
                <a:off x="-2599916" y="1334912"/>
                <a:ext cx="38426" cy="39963"/>
              </a:xfrm>
              <a:custGeom>
                <a:avLst/>
                <a:gdLst/>
                <a:ahLst/>
                <a:cxnLst/>
                <a:rect l="l" t="t" r="r" b="b"/>
                <a:pathLst>
                  <a:path w="275" h="286" extrusionOk="0">
                    <a:moveTo>
                      <a:pt x="137" y="0"/>
                    </a:moveTo>
                    <a:cubicBezTo>
                      <a:pt x="87" y="0"/>
                      <a:pt x="38" y="28"/>
                      <a:pt x="21" y="88"/>
                    </a:cubicBezTo>
                    <a:lnTo>
                      <a:pt x="8" y="140"/>
                    </a:lnTo>
                    <a:cubicBezTo>
                      <a:pt x="1" y="230"/>
                      <a:pt x="72" y="285"/>
                      <a:pt x="140" y="285"/>
                    </a:cubicBezTo>
                    <a:cubicBezTo>
                      <a:pt x="190" y="285"/>
                      <a:pt x="238" y="257"/>
                      <a:pt x="254" y="192"/>
                    </a:cubicBezTo>
                    <a:lnTo>
                      <a:pt x="267" y="140"/>
                    </a:lnTo>
                    <a:cubicBezTo>
                      <a:pt x="274" y="51"/>
                      <a:pt x="205" y="0"/>
                      <a:pt x="13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908;p49"/>
              <p:cNvSpPr/>
              <p:nvPr/>
            </p:nvSpPr>
            <p:spPr>
              <a:xfrm>
                <a:off x="-2939599" y="742458"/>
                <a:ext cx="37587" cy="36749"/>
              </a:xfrm>
              <a:custGeom>
                <a:avLst/>
                <a:gdLst/>
                <a:ahLst/>
                <a:cxnLst/>
                <a:rect l="l" t="t" r="r" b="b"/>
                <a:pathLst>
                  <a:path w="269" h="263" extrusionOk="0">
                    <a:moveTo>
                      <a:pt x="133" y="1"/>
                    </a:moveTo>
                    <a:cubicBezTo>
                      <a:pt x="79" y="1"/>
                      <a:pt x="25" y="31"/>
                      <a:pt x="8" y="100"/>
                    </a:cubicBezTo>
                    <a:lnTo>
                      <a:pt x="8" y="125"/>
                    </a:lnTo>
                    <a:cubicBezTo>
                      <a:pt x="1" y="213"/>
                      <a:pt x="67" y="263"/>
                      <a:pt x="133" y="263"/>
                    </a:cubicBezTo>
                    <a:cubicBezTo>
                      <a:pt x="185" y="263"/>
                      <a:pt x="237" y="232"/>
                      <a:pt x="254" y="164"/>
                    </a:cubicBezTo>
                    <a:lnTo>
                      <a:pt x="254" y="138"/>
                    </a:lnTo>
                    <a:cubicBezTo>
                      <a:pt x="268" y="51"/>
                      <a:pt x="201" y="1"/>
                      <a:pt x="1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909;p49"/>
              <p:cNvSpPr/>
              <p:nvPr/>
            </p:nvSpPr>
            <p:spPr>
              <a:xfrm>
                <a:off x="-3403362" y="1342318"/>
                <a:ext cx="47508" cy="37727"/>
              </a:xfrm>
              <a:custGeom>
                <a:avLst/>
                <a:gdLst/>
                <a:ahLst/>
                <a:cxnLst/>
                <a:rect l="l" t="t" r="r" b="b"/>
                <a:pathLst>
                  <a:path w="340" h="270" extrusionOk="0">
                    <a:moveTo>
                      <a:pt x="161" y="0"/>
                    </a:moveTo>
                    <a:cubicBezTo>
                      <a:pt x="76" y="0"/>
                      <a:pt x="0" y="86"/>
                      <a:pt x="55" y="178"/>
                    </a:cubicBezTo>
                    <a:lnTo>
                      <a:pt x="68" y="216"/>
                    </a:lnTo>
                    <a:cubicBezTo>
                      <a:pt x="98" y="254"/>
                      <a:pt x="136" y="270"/>
                      <a:pt x="172" y="270"/>
                    </a:cubicBezTo>
                    <a:cubicBezTo>
                      <a:pt x="260" y="270"/>
                      <a:pt x="339" y="175"/>
                      <a:pt x="275" y="74"/>
                    </a:cubicBezTo>
                    <a:lnTo>
                      <a:pt x="262" y="48"/>
                    </a:lnTo>
                    <a:cubicBezTo>
                      <a:pt x="232" y="15"/>
                      <a:pt x="196" y="0"/>
                      <a:pt x="16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910;p49"/>
              <p:cNvSpPr/>
              <p:nvPr/>
            </p:nvSpPr>
            <p:spPr>
              <a:xfrm>
                <a:off x="-3537782" y="1086892"/>
                <a:ext cx="47648" cy="34653"/>
              </a:xfrm>
              <a:custGeom>
                <a:avLst/>
                <a:gdLst/>
                <a:ahLst/>
                <a:cxnLst/>
                <a:rect l="l" t="t" r="r" b="b"/>
                <a:pathLst>
                  <a:path w="341" h="248" extrusionOk="0">
                    <a:moveTo>
                      <a:pt x="177" y="1"/>
                    </a:moveTo>
                    <a:cubicBezTo>
                      <a:pt x="32" y="1"/>
                      <a:pt x="0" y="209"/>
                      <a:pt x="151" y="247"/>
                    </a:cubicBezTo>
                    <a:cubicBezTo>
                      <a:pt x="155" y="247"/>
                      <a:pt x="160" y="247"/>
                      <a:pt x="164" y="247"/>
                    </a:cubicBezTo>
                    <a:cubicBezTo>
                      <a:pt x="308" y="247"/>
                      <a:pt x="340" y="39"/>
                      <a:pt x="190" y="1"/>
                    </a:cubicBezTo>
                    <a:cubicBezTo>
                      <a:pt x="185" y="1"/>
                      <a:pt x="181" y="1"/>
                      <a:pt x="17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1911;p49"/>
              <p:cNvSpPr/>
              <p:nvPr/>
            </p:nvSpPr>
            <p:spPr>
              <a:xfrm>
                <a:off x="-4032285" y="1135518"/>
                <a:ext cx="49325" cy="39404"/>
              </a:xfrm>
              <a:custGeom>
                <a:avLst/>
                <a:gdLst/>
                <a:ahLst/>
                <a:cxnLst/>
                <a:rect l="l" t="t" r="r" b="b"/>
                <a:pathLst>
                  <a:path w="353" h="282" extrusionOk="0">
                    <a:moveTo>
                      <a:pt x="167" y="1"/>
                    </a:moveTo>
                    <a:cubicBezTo>
                      <a:pt x="83" y="1"/>
                      <a:pt x="1" y="95"/>
                      <a:pt x="56" y="196"/>
                    </a:cubicBezTo>
                    <a:lnTo>
                      <a:pt x="82" y="222"/>
                    </a:lnTo>
                    <a:cubicBezTo>
                      <a:pt x="109" y="264"/>
                      <a:pt x="145" y="281"/>
                      <a:pt x="182" y="281"/>
                    </a:cubicBezTo>
                    <a:cubicBezTo>
                      <a:pt x="269" y="281"/>
                      <a:pt x="352" y="184"/>
                      <a:pt x="289" y="93"/>
                    </a:cubicBezTo>
                    <a:lnTo>
                      <a:pt x="263" y="54"/>
                    </a:lnTo>
                    <a:cubicBezTo>
                      <a:pt x="237" y="16"/>
                      <a:pt x="202" y="1"/>
                      <a:pt x="167"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912;p49"/>
              <p:cNvSpPr/>
              <p:nvPr/>
            </p:nvSpPr>
            <p:spPr>
              <a:xfrm>
                <a:off x="-4469779" y="954847"/>
                <a:ext cx="47229" cy="34793"/>
              </a:xfrm>
              <a:custGeom>
                <a:avLst/>
                <a:gdLst/>
                <a:ahLst/>
                <a:cxnLst/>
                <a:rect l="l" t="t" r="r" b="b"/>
                <a:pathLst>
                  <a:path w="338" h="249" extrusionOk="0">
                    <a:moveTo>
                      <a:pt x="163" y="0"/>
                    </a:moveTo>
                    <a:cubicBezTo>
                      <a:pt x="28" y="0"/>
                      <a:pt x="1" y="211"/>
                      <a:pt x="148" y="248"/>
                    </a:cubicBezTo>
                    <a:cubicBezTo>
                      <a:pt x="152" y="248"/>
                      <a:pt x="157" y="248"/>
                      <a:pt x="161" y="248"/>
                    </a:cubicBezTo>
                    <a:cubicBezTo>
                      <a:pt x="305" y="248"/>
                      <a:pt x="337" y="40"/>
                      <a:pt x="187" y="2"/>
                    </a:cubicBezTo>
                    <a:cubicBezTo>
                      <a:pt x="179" y="1"/>
                      <a:pt x="171" y="0"/>
                      <a:pt x="16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913;p49"/>
              <p:cNvSpPr/>
              <p:nvPr/>
            </p:nvSpPr>
            <p:spPr>
              <a:xfrm>
                <a:off x="-4072667" y="566538"/>
                <a:ext cx="50862" cy="34793"/>
              </a:xfrm>
              <a:custGeom>
                <a:avLst/>
                <a:gdLst/>
                <a:ahLst/>
                <a:cxnLst/>
                <a:rect l="l" t="t" r="r" b="b"/>
                <a:pathLst>
                  <a:path w="364" h="249" extrusionOk="0">
                    <a:moveTo>
                      <a:pt x="190" y="0"/>
                    </a:moveTo>
                    <a:cubicBezTo>
                      <a:pt x="45" y="0"/>
                      <a:pt x="0" y="209"/>
                      <a:pt x="151" y="246"/>
                    </a:cubicBezTo>
                    <a:lnTo>
                      <a:pt x="177" y="246"/>
                    </a:lnTo>
                    <a:cubicBezTo>
                      <a:pt x="185" y="248"/>
                      <a:pt x="193" y="248"/>
                      <a:pt x="200" y="248"/>
                    </a:cubicBezTo>
                    <a:cubicBezTo>
                      <a:pt x="336" y="248"/>
                      <a:pt x="363" y="37"/>
                      <a:pt x="229" y="1"/>
                    </a:cubicBezTo>
                    <a:lnTo>
                      <a:pt x="203" y="1"/>
                    </a:lnTo>
                    <a:cubicBezTo>
                      <a:pt x="198" y="0"/>
                      <a:pt x="194" y="0"/>
                      <a:pt x="19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914;p49"/>
              <p:cNvSpPr/>
              <p:nvPr/>
            </p:nvSpPr>
            <p:spPr>
              <a:xfrm>
                <a:off x="-3698192" y="250050"/>
                <a:ext cx="53936" cy="35072"/>
              </a:xfrm>
              <a:custGeom>
                <a:avLst/>
                <a:gdLst/>
                <a:ahLst/>
                <a:cxnLst/>
                <a:rect l="l" t="t" r="r" b="b"/>
                <a:pathLst>
                  <a:path w="386" h="251" extrusionOk="0">
                    <a:moveTo>
                      <a:pt x="163" y="1"/>
                    </a:moveTo>
                    <a:cubicBezTo>
                      <a:pt x="28" y="1"/>
                      <a:pt x="1" y="212"/>
                      <a:pt x="148" y="248"/>
                    </a:cubicBezTo>
                    <a:lnTo>
                      <a:pt x="200" y="248"/>
                    </a:lnTo>
                    <a:cubicBezTo>
                      <a:pt x="207" y="250"/>
                      <a:pt x="214" y="250"/>
                      <a:pt x="221" y="250"/>
                    </a:cubicBezTo>
                    <a:cubicBezTo>
                      <a:pt x="347" y="250"/>
                      <a:pt x="385" y="39"/>
                      <a:pt x="238" y="3"/>
                    </a:cubicBezTo>
                    <a:lnTo>
                      <a:pt x="187" y="3"/>
                    </a:lnTo>
                    <a:cubicBezTo>
                      <a:pt x="179" y="1"/>
                      <a:pt x="171" y="1"/>
                      <a:pt x="16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2" name="Google Shape;1915;p49"/>
            <p:cNvSpPr/>
            <p:nvPr/>
          </p:nvSpPr>
          <p:spPr>
            <a:xfrm>
              <a:off x="-3617987" y="-1370536"/>
              <a:ext cx="419330" cy="325990"/>
            </a:xfrm>
            <a:custGeom>
              <a:avLst/>
              <a:gdLst/>
              <a:ahLst/>
              <a:cxnLst/>
              <a:rect l="l" t="t" r="r" b="b"/>
              <a:pathLst>
                <a:path w="3001" h="2333" extrusionOk="0">
                  <a:moveTo>
                    <a:pt x="3001" y="1"/>
                  </a:moveTo>
                  <a:cubicBezTo>
                    <a:pt x="3001" y="1"/>
                    <a:pt x="414" y="971"/>
                    <a:pt x="1" y="1669"/>
                  </a:cubicBezTo>
                  <a:cubicBezTo>
                    <a:pt x="1" y="1669"/>
                    <a:pt x="984" y="2332"/>
                    <a:pt x="1443" y="2332"/>
                  </a:cubicBezTo>
                  <a:cubicBezTo>
                    <a:pt x="1463" y="2332"/>
                    <a:pt x="1482" y="2331"/>
                    <a:pt x="1501" y="2328"/>
                  </a:cubicBezTo>
                  <a:cubicBezTo>
                    <a:pt x="1501" y="2328"/>
                    <a:pt x="2354" y="906"/>
                    <a:pt x="3001" y="1"/>
                  </a:cubicBezTo>
                  <a:close/>
                </a:path>
              </a:pathLst>
            </a:custGeom>
            <a:solidFill>
              <a:srgbClr val="4056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916;p49"/>
            <p:cNvSpPr/>
            <p:nvPr/>
          </p:nvSpPr>
          <p:spPr>
            <a:xfrm>
              <a:off x="-4778023" y="299096"/>
              <a:ext cx="3617749" cy="1211040"/>
            </a:xfrm>
            <a:custGeom>
              <a:avLst/>
              <a:gdLst/>
              <a:ahLst/>
              <a:cxnLst/>
              <a:rect l="l" t="t" r="r" b="b"/>
              <a:pathLst>
                <a:path w="25891" h="8667" extrusionOk="0">
                  <a:moveTo>
                    <a:pt x="25890" y="1"/>
                  </a:moveTo>
                  <a:lnTo>
                    <a:pt x="25631" y="40"/>
                  </a:lnTo>
                  <a:cubicBezTo>
                    <a:pt x="25399" y="1785"/>
                    <a:pt x="25037" y="3622"/>
                    <a:pt x="23989" y="5018"/>
                  </a:cubicBezTo>
                  <a:cubicBezTo>
                    <a:pt x="22605" y="6893"/>
                    <a:pt x="20278" y="7062"/>
                    <a:pt x="18131" y="7062"/>
                  </a:cubicBezTo>
                  <a:cubicBezTo>
                    <a:pt x="17058" y="7062"/>
                    <a:pt x="15984" y="7062"/>
                    <a:pt x="14924" y="7269"/>
                  </a:cubicBezTo>
                  <a:cubicBezTo>
                    <a:pt x="14019" y="7463"/>
                    <a:pt x="13139" y="7773"/>
                    <a:pt x="12247" y="8032"/>
                  </a:cubicBezTo>
                  <a:cubicBezTo>
                    <a:pt x="11442" y="8275"/>
                    <a:pt x="10623" y="8450"/>
                    <a:pt x="9791" y="8450"/>
                  </a:cubicBezTo>
                  <a:cubicBezTo>
                    <a:pt x="9474" y="8450"/>
                    <a:pt x="9154" y="8425"/>
                    <a:pt x="8833" y="8368"/>
                  </a:cubicBezTo>
                  <a:cubicBezTo>
                    <a:pt x="7721" y="8161"/>
                    <a:pt x="6621" y="7734"/>
                    <a:pt x="5561" y="7346"/>
                  </a:cubicBezTo>
                  <a:cubicBezTo>
                    <a:pt x="3660" y="6635"/>
                    <a:pt x="1798" y="5781"/>
                    <a:pt x="220" y="4501"/>
                  </a:cubicBezTo>
                  <a:lnTo>
                    <a:pt x="0" y="4643"/>
                  </a:lnTo>
                  <a:cubicBezTo>
                    <a:pt x="1436" y="5820"/>
                    <a:pt x="3117" y="6661"/>
                    <a:pt x="4863" y="7346"/>
                  </a:cubicBezTo>
                  <a:cubicBezTo>
                    <a:pt x="6523" y="7986"/>
                    <a:pt x="8209" y="8666"/>
                    <a:pt x="9971" y="8666"/>
                  </a:cubicBezTo>
                  <a:cubicBezTo>
                    <a:pt x="10418" y="8666"/>
                    <a:pt x="10871" y="8622"/>
                    <a:pt x="11329" y="8523"/>
                  </a:cubicBezTo>
                  <a:cubicBezTo>
                    <a:pt x="12363" y="8303"/>
                    <a:pt x="13359" y="7915"/>
                    <a:pt x="14394" y="7656"/>
                  </a:cubicBezTo>
                  <a:cubicBezTo>
                    <a:pt x="15596" y="7346"/>
                    <a:pt x="16812" y="7307"/>
                    <a:pt x="18040" y="7307"/>
                  </a:cubicBezTo>
                  <a:cubicBezTo>
                    <a:pt x="20045" y="7307"/>
                    <a:pt x="22269" y="7217"/>
                    <a:pt x="23756" y="5691"/>
                  </a:cubicBezTo>
                  <a:cubicBezTo>
                    <a:pt x="25192" y="4217"/>
                    <a:pt x="25631" y="2018"/>
                    <a:pt x="2589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917;p49"/>
            <p:cNvSpPr/>
            <p:nvPr/>
          </p:nvSpPr>
          <p:spPr>
            <a:xfrm>
              <a:off x="-1324882" y="76087"/>
              <a:ext cx="381323" cy="319842"/>
            </a:xfrm>
            <a:custGeom>
              <a:avLst/>
              <a:gdLst/>
              <a:ahLst/>
              <a:cxnLst/>
              <a:rect l="l" t="t" r="r" b="b"/>
              <a:pathLst>
                <a:path w="2729" h="2289" extrusionOk="0">
                  <a:moveTo>
                    <a:pt x="674" y="1"/>
                  </a:moveTo>
                  <a:cubicBezTo>
                    <a:pt x="298" y="1"/>
                    <a:pt x="0" y="45"/>
                    <a:pt x="0" y="45"/>
                  </a:cubicBezTo>
                  <a:lnTo>
                    <a:pt x="78" y="1196"/>
                  </a:lnTo>
                  <a:cubicBezTo>
                    <a:pt x="203" y="1296"/>
                    <a:pt x="356" y="1348"/>
                    <a:pt x="507" y="1348"/>
                  </a:cubicBezTo>
                  <a:cubicBezTo>
                    <a:pt x="667" y="1348"/>
                    <a:pt x="824" y="1290"/>
                    <a:pt x="944" y="1170"/>
                  </a:cubicBezTo>
                  <a:cubicBezTo>
                    <a:pt x="1117" y="1465"/>
                    <a:pt x="1336" y="2054"/>
                    <a:pt x="1591" y="2054"/>
                  </a:cubicBezTo>
                  <a:cubicBezTo>
                    <a:pt x="1604" y="2054"/>
                    <a:pt x="1617" y="2052"/>
                    <a:pt x="1630" y="2049"/>
                  </a:cubicBezTo>
                  <a:cubicBezTo>
                    <a:pt x="1901" y="1985"/>
                    <a:pt x="1449" y="886"/>
                    <a:pt x="1449" y="885"/>
                  </a:cubicBezTo>
                  <a:lnTo>
                    <a:pt x="1449" y="885"/>
                  </a:lnTo>
                  <a:cubicBezTo>
                    <a:pt x="1449" y="886"/>
                    <a:pt x="2199" y="1157"/>
                    <a:pt x="2199" y="1597"/>
                  </a:cubicBezTo>
                  <a:cubicBezTo>
                    <a:pt x="2199" y="1961"/>
                    <a:pt x="2331" y="2289"/>
                    <a:pt x="2473" y="2289"/>
                  </a:cubicBezTo>
                  <a:cubicBezTo>
                    <a:pt x="2502" y="2289"/>
                    <a:pt x="2532" y="2275"/>
                    <a:pt x="2561" y="2243"/>
                  </a:cubicBezTo>
                  <a:cubicBezTo>
                    <a:pt x="2729" y="2075"/>
                    <a:pt x="2677" y="1713"/>
                    <a:pt x="2664" y="1506"/>
                  </a:cubicBezTo>
                  <a:cubicBezTo>
                    <a:pt x="2638" y="1299"/>
                    <a:pt x="2302" y="666"/>
                    <a:pt x="2018" y="368"/>
                  </a:cubicBezTo>
                  <a:cubicBezTo>
                    <a:pt x="1725" y="68"/>
                    <a:pt x="1139" y="1"/>
                    <a:pt x="674" y="1"/>
                  </a:cubicBezTo>
                  <a:close/>
                </a:path>
              </a:pathLst>
            </a:custGeom>
            <a:solidFill>
              <a:srgbClr val="8768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 name="Google Shape;1918;p49"/>
          <p:cNvGrpSpPr/>
          <p:nvPr/>
        </p:nvGrpSpPr>
        <p:grpSpPr>
          <a:xfrm>
            <a:off x="8327895" y="4162675"/>
            <a:ext cx="816105" cy="963386"/>
            <a:chOff x="-1702255" y="-2282775"/>
            <a:chExt cx="5472879" cy="7640812"/>
          </a:xfrm>
        </p:grpSpPr>
        <p:sp>
          <p:nvSpPr>
            <p:cNvPr id="97" name="Google Shape;1919;p49"/>
            <p:cNvSpPr/>
            <p:nvPr/>
          </p:nvSpPr>
          <p:spPr>
            <a:xfrm>
              <a:off x="-1194064" y="771476"/>
              <a:ext cx="787699" cy="1277555"/>
            </a:xfrm>
            <a:custGeom>
              <a:avLst/>
              <a:gdLst/>
              <a:ahLst/>
              <a:cxnLst/>
              <a:rect l="l" t="t" r="r" b="b"/>
              <a:pathLst>
                <a:path w="6014" h="9754" extrusionOk="0">
                  <a:moveTo>
                    <a:pt x="2636" y="1"/>
                  </a:moveTo>
                  <a:cubicBezTo>
                    <a:pt x="2225" y="1"/>
                    <a:pt x="2079" y="1107"/>
                    <a:pt x="2108" y="1485"/>
                  </a:cubicBezTo>
                  <a:lnTo>
                    <a:pt x="2406" y="5533"/>
                  </a:lnTo>
                  <a:cubicBezTo>
                    <a:pt x="2359" y="5540"/>
                    <a:pt x="2312" y="5543"/>
                    <a:pt x="2267" y="5543"/>
                  </a:cubicBezTo>
                  <a:cubicBezTo>
                    <a:pt x="1709" y="5543"/>
                    <a:pt x="1253" y="5051"/>
                    <a:pt x="1074" y="4537"/>
                  </a:cubicBezTo>
                  <a:cubicBezTo>
                    <a:pt x="991" y="4310"/>
                    <a:pt x="745" y="2851"/>
                    <a:pt x="438" y="2851"/>
                  </a:cubicBezTo>
                  <a:cubicBezTo>
                    <a:pt x="360" y="2851"/>
                    <a:pt x="278" y="2946"/>
                    <a:pt x="194" y="3179"/>
                  </a:cubicBezTo>
                  <a:cubicBezTo>
                    <a:pt x="0" y="3722"/>
                    <a:pt x="401" y="4860"/>
                    <a:pt x="712" y="5339"/>
                  </a:cubicBezTo>
                  <a:cubicBezTo>
                    <a:pt x="1384" y="6399"/>
                    <a:pt x="2677" y="6968"/>
                    <a:pt x="2716" y="8339"/>
                  </a:cubicBezTo>
                  <a:cubicBezTo>
                    <a:pt x="2729" y="8727"/>
                    <a:pt x="2483" y="9167"/>
                    <a:pt x="2768" y="9503"/>
                  </a:cubicBezTo>
                  <a:cubicBezTo>
                    <a:pt x="2908" y="9677"/>
                    <a:pt x="3077" y="9753"/>
                    <a:pt x="3239" y="9753"/>
                  </a:cubicBezTo>
                  <a:cubicBezTo>
                    <a:pt x="3513" y="9753"/>
                    <a:pt x="3768" y="9538"/>
                    <a:pt x="3841" y="9206"/>
                  </a:cubicBezTo>
                  <a:cubicBezTo>
                    <a:pt x="3893" y="8947"/>
                    <a:pt x="3867" y="8662"/>
                    <a:pt x="3932" y="8404"/>
                  </a:cubicBezTo>
                  <a:cubicBezTo>
                    <a:pt x="4048" y="7990"/>
                    <a:pt x="4410" y="7680"/>
                    <a:pt x="4772" y="7408"/>
                  </a:cubicBezTo>
                  <a:cubicBezTo>
                    <a:pt x="5134" y="7149"/>
                    <a:pt x="5522" y="6891"/>
                    <a:pt x="5755" y="6529"/>
                  </a:cubicBezTo>
                  <a:cubicBezTo>
                    <a:pt x="6001" y="6167"/>
                    <a:pt x="6014" y="5636"/>
                    <a:pt x="5678" y="5352"/>
                  </a:cubicBezTo>
                  <a:cubicBezTo>
                    <a:pt x="5613" y="5300"/>
                    <a:pt x="5548" y="5274"/>
                    <a:pt x="5471" y="5261"/>
                  </a:cubicBezTo>
                  <a:cubicBezTo>
                    <a:pt x="5341" y="5261"/>
                    <a:pt x="5212" y="5326"/>
                    <a:pt x="5134" y="5442"/>
                  </a:cubicBezTo>
                  <a:cubicBezTo>
                    <a:pt x="4928" y="5688"/>
                    <a:pt x="4863" y="6024"/>
                    <a:pt x="4695" y="6309"/>
                  </a:cubicBezTo>
                  <a:cubicBezTo>
                    <a:pt x="4570" y="6538"/>
                    <a:pt x="4302" y="6733"/>
                    <a:pt x="4041" y="6733"/>
                  </a:cubicBezTo>
                  <a:cubicBezTo>
                    <a:pt x="3978" y="6733"/>
                    <a:pt x="3915" y="6722"/>
                    <a:pt x="3854" y="6697"/>
                  </a:cubicBezTo>
                  <a:cubicBezTo>
                    <a:pt x="3686" y="6593"/>
                    <a:pt x="3557" y="6438"/>
                    <a:pt x="3505" y="6257"/>
                  </a:cubicBezTo>
                  <a:cubicBezTo>
                    <a:pt x="3065" y="5261"/>
                    <a:pt x="2871" y="4175"/>
                    <a:pt x="2923" y="3089"/>
                  </a:cubicBezTo>
                  <a:cubicBezTo>
                    <a:pt x="2962" y="2352"/>
                    <a:pt x="3531" y="1033"/>
                    <a:pt x="3078" y="347"/>
                  </a:cubicBezTo>
                  <a:cubicBezTo>
                    <a:pt x="2906" y="100"/>
                    <a:pt x="2759" y="1"/>
                    <a:pt x="263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1920;p49"/>
            <p:cNvSpPr/>
            <p:nvPr/>
          </p:nvSpPr>
          <p:spPr>
            <a:xfrm>
              <a:off x="-955031" y="918694"/>
              <a:ext cx="61166" cy="44008"/>
            </a:xfrm>
            <a:custGeom>
              <a:avLst/>
              <a:gdLst/>
              <a:ahLst/>
              <a:cxnLst/>
              <a:rect l="l" t="t" r="r" b="b"/>
              <a:pathLst>
                <a:path w="467" h="336" extrusionOk="0">
                  <a:moveTo>
                    <a:pt x="145" y="0"/>
                  </a:moveTo>
                  <a:cubicBezTo>
                    <a:pt x="62" y="0"/>
                    <a:pt x="0" y="104"/>
                    <a:pt x="76" y="180"/>
                  </a:cubicBezTo>
                  <a:cubicBezTo>
                    <a:pt x="115" y="232"/>
                    <a:pt x="167" y="271"/>
                    <a:pt x="232" y="309"/>
                  </a:cubicBezTo>
                  <a:cubicBezTo>
                    <a:pt x="255" y="328"/>
                    <a:pt x="280" y="335"/>
                    <a:pt x="303" y="335"/>
                  </a:cubicBezTo>
                  <a:cubicBezTo>
                    <a:pt x="395" y="335"/>
                    <a:pt x="467" y="214"/>
                    <a:pt x="374" y="141"/>
                  </a:cubicBezTo>
                  <a:cubicBezTo>
                    <a:pt x="322" y="90"/>
                    <a:pt x="258" y="51"/>
                    <a:pt x="193" y="12"/>
                  </a:cubicBezTo>
                  <a:cubicBezTo>
                    <a:pt x="176" y="4"/>
                    <a:pt x="160" y="0"/>
                    <a:pt x="14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1921;p49"/>
            <p:cNvSpPr/>
            <p:nvPr/>
          </p:nvSpPr>
          <p:spPr>
            <a:xfrm>
              <a:off x="-819732" y="890665"/>
              <a:ext cx="57761" cy="42175"/>
            </a:xfrm>
            <a:custGeom>
              <a:avLst/>
              <a:gdLst/>
              <a:ahLst/>
              <a:cxnLst/>
              <a:rect l="l" t="t" r="r" b="b"/>
              <a:pathLst>
                <a:path w="441" h="322" extrusionOk="0">
                  <a:moveTo>
                    <a:pt x="333" y="0"/>
                  </a:moveTo>
                  <a:cubicBezTo>
                    <a:pt x="285" y="0"/>
                    <a:pt x="251" y="49"/>
                    <a:pt x="207" y="71"/>
                  </a:cubicBezTo>
                  <a:cubicBezTo>
                    <a:pt x="156" y="110"/>
                    <a:pt x="117" y="123"/>
                    <a:pt x="65" y="148"/>
                  </a:cubicBezTo>
                  <a:cubicBezTo>
                    <a:pt x="0" y="200"/>
                    <a:pt x="13" y="291"/>
                    <a:pt x="78" y="317"/>
                  </a:cubicBezTo>
                  <a:cubicBezTo>
                    <a:pt x="101" y="320"/>
                    <a:pt x="122" y="321"/>
                    <a:pt x="144" y="321"/>
                  </a:cubicBezTo>
                  <a:cubicBezTo>
                    <a:pt x="207" y="321"/>
                    <a:pt x="266" y="307"/>
                    <a:pt x="324" y="278"/>
                  </a:cubicBezTo>
                  <a:cubicBezTo>
                    <a:pt x="350" y="252"/>
                    <a:pt x="375" y="226"/>
                    <a:pt x="401" y="200"/>
                  </a:cubicBezTo>
                  <a:cubicBezTo>
                    <a:pt x="414" y="174"/>
                    <a:pt x="427" y="161"/>
                    <a:pt x="440" y="135"/>
                  </a:cubicBezTo>
                  <a:cubicBezTo>
                    <a:pt x="440" y="110"/>
                    <a:pt x="440" y="97"/>
                    <a:pt x="440" y="84"/>
                  </a:cubicBezTo>
                  <a:cubicBezTo>
                    <a:pt x="431" y="65"/>
                    <a:pt x="428" y="53"/>
                    <a:pt x="433" y="53"/>
                  </a:cubicBezTo>
                  <a:cubicBezTo>
                    <a:pt x="434" y="53"/>
                    <a:pt x="437" y="54"/>
                    <a:pt x="440" y="58"/>
                  </a:cubicBezTo>
                  <a:cubicBezTo>
                    <a:pt x="427" y="32"/>
                    <a:pt x="401" y="6"/>
                    <a:pt x="363" y="6"/>
                  </a:cubicBezTo>
                  <a:cubicBezTo>
                    <a:pt x="352" y="2"/>
                    <a:pt x="342" y="0"/>
                    <a:pt x="3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922;p49"/>
            <p:cNvSpPr/>
            <p:nvPr/>
          </p:nvSpPr>
          <p:spPr>
            <a:xfrm>
              <a:off x="-856406" y="763617"/>
              <a:ext cx="50295" cy="62607"/>
            </a:xfrm>
            <a:custGeom>
              <a:avLst/>
              <a:gdLst/>
              <a:ahLst/>
              <a:cxnLst/>
              <a:rect l="l" t="t" r="r" b="b"/>
              <a:pathLst>
                <a:path w="384" h="478" extrusionOk="0">
                  <a:moveTo>
                    <a:pt x="261" y="0"/>
                  </a:moveTo>
                  <a:cubicBezTo>
                    <a:pt x="223" y="0"/>
                    <a:pt x="199" y="46"/>
                    <a:pt x="190" y="84"/>
                  </a:cubicBezTo>
                  <a:cubicBezTo>
                    <a:pt x="190" y="161"/>
                    <a:pt x="151" y="239"/>
                    <a:pt x="86" y="291"/>
                  </a:cubicBezTo>
                  <a:cubicBezTo>
                    <a:pt x="1" y="344"/>
                    <a:pt x="57" y="478"/>
                    <a:pt x="138" y="478"/>
                  </a:cubicBezTo>
                  <a:cubicBezTo>
                    <a:pt x="154" y="478"/>
                    <a:pt x="172" y="472"/>
                    <a:pt x="190" y="459"/>
                  </a:cubicBezTo>
                  <a:cubicBezTo>
                    <a:pt x="267" y="407"/>
                    <a:pt x="319" y="330"/>
                    <a:pt x="345" y="252"/>
                  </a:cubicBezTo>
                  <a:cubicBezTo>
                    <a:pt x="371" y="174"/>
                    <a:pt x="384" y="58"/>
                    <a:pt x="306" y="19"/>
                  </a:cubicBezTo>
                  <a:cubicBezTo>
                    <a:pt x="289" y="6"/>
                    <a:pt x="274" y="0"/>
                    <a:pt x="26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923;p49"/>
            <p:cNvSpPr/>
            <p:nvPr/>
          </p:nvSpPr>
          <p:spPr>
            <a:xfrm>
              <a:off x="-821435" y="1067352"/>
              <a:ext cx="52653" cy="32482"/>
            </a:xfrm>
            <a:custGeom>
              <a:avLst/>
              <a:gdLst/>
              <a:ahLst/>
              <a:cxnLst/>
              <a:rect l="l" t="t" r="r" b="b"/>
              <a:pathLst>
                <a:path w="402" h="248" extrusionOk="0">
                  <a:moveTo>
                    <a:pt x="219" y="0"/>
                  </a:moveTo>
                  <a:cubicBezTo>
                    <a:pt x="169" y="0"/>
                    <a:pt x="120" y="13"/>
                    <a:pt x="78" y="41"/>
                  </a:cubicBezTo>
                  <a:cubicBezTo>
                    <a:pt x="26" y="54"/>
                    <a:pt x="0" y="106"/>
                    <a:pt x="0" y="157"/>
                  </a:cubicBezTo>
                  <a:cubicBezTo>
                    <a:pt x="13" y="209"/>
                    <a:pt x="52" y="248"/>
                    <a:pt x="104" y="248"/>
                  </a:cubicBezTo>
                  <a:cubicBezTo>
                    <a:pt x="194" y="248"/>
                    <a:pt x="298" y="222"/>
                    <a:pt x="363" y="157"/>
                  </a:cubicBezTo>
                  <a:cubicBezTo>
                    <a:pt x="401" y="118"/>
                    <a:pt x="388" y="54"/>
                    <a:pt x="350" y="28"/>
                  </a:cubicBezTo>
                  <a:cubicBezTo>
                    <a:pt x="308" y="10"/>
                    <a:pt x="263" y="0"/>
                    <a:pt x="21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924;p49"/>
            <p:cNvSpPr/>
            <p:nvPr/>
          </p:nvSpPr>
          <p:spPr>
            <a:xfrm>
              <a:off x="-919667" y="1207498"/>
              <a:ext cx="35757" cy="33661"/>
            </a:xfrm>
            <a:custGeom>
              <a:avLst/>
              <a:gdLst/>
              <a:ahLst/>
              <a:cxnLst/>
              <a:rect l="l" t="t" r="r" b="b"/>
              <a:pathLst>
                <a:path w="273" h="257" extrusionOk="0">
                  <a:moveTo>
                    <a:pt x="83" y="0"/>
                  </a:moveTo>
                  <a:cubicBezTo>
                    <a:pt x="73" y="0"/>
                    <a:pt x="63" y="2"/>
                    <a:pt x="52" y="5"/>
                  </a:cubicBezTo>
                  <a:cubicBezTo>
                    <a:pt x="13" y="18"/>
                    <a:pt x="0" y="57"/>
                    <a:pt x="0" y="96"/>
                  </a:cubicBezTo>
                  <a:cubicBezTo>
                    <a:pt x="0" y="174"/>
                    <a:pt x="52" y="238"/>
                    <a:pt x="130" y="251"/>
                  </a:cubicBezTo>
                  <a:cubicBezTo>
                    <a:pt x="140" y="255"/>
                    <a:pt x="151" y="256"/>
                    <a:pt x="161" y="256"/>
                  </a:cubicBezTo>
                  <a:cubicBezTo>
                    <a:pt x="188" y="256"/>
                    <a:pt x="214" y="244"/>
                    <a:pt x="233" y="225"/>
                  </a:cubicBezTo>
                  <a:lnTo>
                    <a:pt x="233" y="225"/>
                  </a:lnTo>
                  <a:cubicBezTo>
                    <a:pt x="231" y="228"/>
                    <a:pt x="230" y="229"/>
                    <a:pt x="230" y="229"/>
                  </a:cubicBezTo>
                  <a:cubicBezTo>
                    <a:pt x="230" y="229"/>
                    <a:pt x="249" y="212"/>
                    <a:pt x="259" y="212"/>
                  </a:cubicBezTo>
                  <a:cubicBezTo>
                    <a:pt x="272" y="186"/>
                    <a:pt x="272" y="161"/>
                    <a:pt x="259" y="148"/>
                  </a:cubicBezTo>
                  <a:cubicBezTo>
                    <a:pt x="246" y="96"/>
                    <a:pt x="194" y="57"/>
                    <a:pt x="156" y="31"/>
                  </a:cubicBezTo>
                  <a:cubicBezTo>
                    <a:pt x="137" y="12"/>
                    <a:pt x="111" y="0"/>
                    <a:pt x="8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925;p49"/>
            <p:cNvSpPr/>
            <p:nvPr/>
          </p:nvSpPr>
          <p:spPr>
            <a:xfrm>
              <a:off x="-835187" y="1291716"/>
              <a:ext cx="57106" cy="49771"/>
            </a:xfrm>
            <a:custGeom>
              <a:avLst/>
              <a:gdLst/>
              <a:ahLst/>
              <a:cxnLst/>
              <a:rect l="l" t="t" r="r" b="b"/>
              <a:pathLst>
                <a:path w="436" h="380" extrusionOk="0">
                  <a:moveTo>
                    <a:pt x="293" y="1"/>
                  </a:moveTo>
                  <a:cubicBezTo>
                    <a:pt x="278" y="1"/>
                    <a:pt x="263" y="3"/>
                    <a:pt x="248" y="9"/>
                  </a:cubicBezTo>
                  <a:cubicBezTo>
                    <a:pt x="183" y="61"/>
                    <a:pt x="131" y="113"/>
                    <a:pt x="80" y="177"/>
                  </a:cubicBezTo>
                  <a:cubicBezTo>
                    <a:pt x="0" y="267"/>
                    <a:pt x="74" y="379"/>
                    <a:pt x="159" y="379"/>
                  </a:cubicBezTo>
                  <a:cubicBezTo>
                    <a:pt x="184" y="379"/>
                    <a:pt x="211" y="369"/>
                    <a:pt x="235" y="345"/>
                  </a:cubicBezTo>
                  <a:cubicBezTo>
                    <a:pt x="299" y="294"/>
                    <a:pt x="351" y="229"/>
                    <a:pt x="403" y="164"/>
                  </a:cubicBezTo>
                  <a:cubicBezTo>
                    <a:pt x="436" y="87"/>
                    <a:pt x="375" y="1"/>
                    <a:pt x="2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926;p49"/>
            <p:cNvSpPr/>
            <p:nvPr/>
          </p:nvSpPr>
          <p:spPr>
            <a:xfrm>
              <a:off x="-912857" y="1463558"/>
              <a:ext cx="57237" cy="55011"/>
            </a:xfrm>
            <a:custGeom>
              <a:avLst/>
              <a:gdLst/>
              <a:ahLst/>
              <a:cxnLst/>
              <a:rect l="l" t="t" r="r" b="b"/>
              <a:pathLst>
                <a:path w="437" h="420" extrusionOk="0">
                  <a:moveTo>
                    <a:pt x="116" y="1"/>
                  </a:moveTo>
                  <a:cubicBezTo>
                    <a:pt x="108" y="1"/>
                    <a:pt x="99" y="1"/>
                    <a:pt x="91" y="3"/>
                  </a:cubicBezTo>
                  <a:cubicBezTo>
                    <a:pt x="26" y="16"/>
                    <a:pt x="0" y="81"/>
                    <a:pt x="26" y="132"/>
                  </a:cubicBezTo>
                  <a:cubicBezTo>
                    <a:pt x="78" y="236"/>
                    <a:pt x="181" y="391"/>
                    <a:pt x="311" y="417"/>
                  </a:cubicBezTo>
                  <a:lnTo>
                    <a:pt x="323" y="417"/>
                  </a:lnTo>
                  <a:cubicBezTo>
                    <a:pt x="330" y="419"/>
                    <a:pt x="337" y="420"/>
                    <a:pt x="344" y="420"/>
                  </a:cubicBezTo>
                  <a:cubicBezTo>
                    <a:pt x="391" y="420"/>
                    <a:pt x="436" y="384"/>
                    <a:pt x="414" y="339"/>
                  </a:cubicBezTo>
                  <a:cubicBezTo>
                    <a:pt x="414" y="314"/>
                    <a:pt x="401" y="288"/>
                    <a:pt x="388" y="262"/>
                  </a:cubicBezTo>
                  <a:cubicBezTo>
                    <a:pt x="375" y="249"/>
                    <a:pt x="362" y="223"/>
                    <a:pt x="336" y="197"/>
                  </a:cubicBezTo>
                  <a:cubicBezTo>
                    <a:pt x="311" y="158"/>
                    <a:pt x="285" y="120"/>
                    <a:pt x="259" y="81"/>
                  </a:cubicBezTo>
                  <a:cubicBezTo>
                    <a:pt x="225" y="36"/>
                    <a:pt x="172" y="1"/>
                    <a:pt x="1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927;p49"/>
            <p:cNvSpPr/>
            <p:nvPr/>
          </p:nvSpPr>
          <p:spPr>
            <a:xfrm>
              <a:off x="-1063611" y="1373707"/>
              <a:ext cx="42437" cy="41258"/>
            </a:xfrm>
            <a:custGeom>
              <a:avLst/>
              <a:gdLst/>
              <a:ahLst/>
              <a:cxnLst/>
              <a:rect l="l" t="t" r="r" b="b"/>
              <a:pathLst>
                <a:path w="324" h="315" extrusionOk="0">
                  <a:moveTo>
                    <a:pt x="231" y="1"/>
                  </a:moveTo>
                  <a:cubicBezTo>
                    <a:pt x="210" y="1"/>
                    <a:pt x="188" y="10"/>
                    <a:pt x="168" y="30"/>
                  </a:cubicBezTo>
                  <a:cubicBezTo>
                    <a:pt x="130" y="68"/>
                    <a:pt x="130" y="133"/>
                    <a:pt x="78" y="146"/>
                  </a:cubicBezTo>
                  <a:cubicBezTo>
                    <a:pt x="0" y="185"/>
                    <a:pt x="13" y="301"/>
                    <a:pt x="104" y="314"/>
                  </a:cubicBezTo>
                  <a:cubicBezTo>
                    <a:pt x="168" y="314"/>
                    <a:pt x="246" y="275"/>
                    <a:pt x="285" y="224"/>
                  </a:cubicBezTo>
                  <a:cubicBezTo>
                    <a:pt x="324" y="172"/>
                    <a:pt x="324" y="81"/>
                    <a:pt x="285" y="30"/>
                  </a:cubicBezTo>
                  <a:cubicBezTo>
                    <a:pt x="272" y="10"/>
                    <a:pt x="252"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928;p49"/>
            <p:cNvSpPr/>
            <p:nvPr/>
          </p:nvSpPr>
          <p:spPr>
            <a:xfrm>
              <a:off x="-1193409" y="1247839"/>
              <a:ext cx="66799" cy="52129"/>
            </a:xfrm>
            <a:custGeom>
              <a:avLst/>
              <a:gdLst/>
              <a:ahLst/>
              <a:cxnLst/>
              <a:rect l="l" t="t" r="r" b="b"/>
              <a:pathLst>
                <a:path w="510" h="398" extrusionOk="0">
                  <a:moveTo>
                    <a:pt x="173" y="1"/>
                  </a:moveTo>
                  <a:cubicBezTo>
                    <a:pt x="73" y="1"/>
                    <a:pt x="1" y="130"/>
                    <a:pt x="86" y="215"/>
                  </a:cubicBezTo>
                  <a:cubicBezTo>
                    <a:pt x="151" y="292"/>
                    <a:pt x="241" y="344"/>
                    <a:pt x="332" y="396"/>
                  </a:cubicBezTo>
                  <a:cubicBezTo>
                    <a:pt x="338" y="397"/>
                    <a:pt x="345" y="397"/>
                    <a:pt x="351" y="397"/>
                  </a:cubicBezTo>
                  <a:cubicBezTo>
                    <a:pt x="445" y="397"/>
                    <a:pt x="509" y="312"/>
                    <a:pt x="461" y="228"/>
                  </a:cubicBezTo>
                  <a:cubicBezTo>
                    <a:pt x="409" y="137"/>
                    <a:pt x="332" y="72"/>
                    <a:pt x="241" y="21"/>
                  </a:cubicBezTo>
                  <a:cubicBezTo>
                    <a:pt x="218" y="7"/>
                    <a:pt x="195" y="1"/>
                    <a:pt x="1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929;p49"/>
            <p:cNvSpPr/>
            <p:nvPr/>
          </p:nvSpPr>
          <p:spPr>
            <a:xfrm>
              <a:off x="-1116395" y="1194138"/>
              <a:ext cx="34185" cy="30911"/>
            </a:xfrm>
            <a:custGeom>
              <a:avLst/>
              <a:gdLst/>
              <a:ahLst/>
              <a:cxnLst/>
              <a:rect l="l" t="t" r="r" b="b"/>
              <a:pathLst>
                <a:path w="261" h="236" extrusionOk="0">
                  <a:moveTo>
                    <a:pt x="223" y="1"/>
                  </a:moveTo>
                  <a:cubicBezTo>
                    <a:pt x="219" y="1"/>
                    <a:pt x="214" y="2"/>
                    <a:pt x="209" y="4"/>
                  </a:cubicBezTo>
                  <a:cubicBezTo>
                    <a:pt x="145" y="4"/>
                    <a:pt x="80" y="69"/>
                    <a:pt x="41" y="107"/>
                  </a:cubicBezTo>
                  <a:cubicBezTo>
                    <a:pt x="1" y="148"/>
                    <a:pt x="47" y="235"/>
                    <a:pt x="100" y="235"/>
                  </a:cubicBezTo>
                  <a:cubicBezTo>
                    <a:pt x="115" y="235"/>
                    <a:pt x="130" y="228"/>
                    <a:pt x="145" y="211"/>
                  </a:cubicBezTo>
                  <a:cubicBezTo>
                    <a:pt x="209" y="146"/>
                    <a:pt x="261" y="107"/>
                    <a:pt x="261" y="43"/>
                  </a:cubicBezTo>
                  <a:cubicBezTo>
                    <a:pt x="261" y="22"/>
                    <a:pt x="244" y="1"/>
                    <a:pt x="22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930;p49"/>
            <p:cNvSpPr/>
            <p:nvPr/>
          </p:nvSpPr>
          <p:spPr>
            <a:xfrm>
              <a:off x="-1046715" y="1562183"/>
              <a:ext cx="66144" cy="35888"/>
            </a:xfrm>
            <a:custGeom>
              <a:avLst/>
              <a:gdLst/>
              <a:ahLst/>
              <a:cxnLst/>
              <a:rect l="l" t="t" r="r" b="b"/>
              <a:pathLst>
                <a:path w="505" h="274" extrusionOk="0">
                  <a:moveTo>
                    <a:pt x="143" y="0"/>
                  </a:moveTo>
                  <a:cubicBezTo>
                    <a:pt x="65" y="13"/>
                    <a:pt x="1" y="78"/>
                    <a:pt x="52" y="155"/>
                  </a:cubicBezTo>
                  <a:cubicBezTo>
                    <a:pt x="107" y="233"/>
                    <a:pt x="194" y="274"/>
                    <a:pt x="280" y="274"/>
                  </a:cubicBezTo>
                  <a:cubicBezTo>
                    <a:pt x="337" y="274"/>
                    <a:pt x="394" y="256"/>
                    <a:pt x="440" y="220"/>
                  </a:cubicBezTo>
                  <a:cubicBezTo>
                    <a:pt x="505" y="168"/>
                    <a:pt x="492" y="78"/>
                    <a:pt x="427" y="39"/>
                  </a:cubicBezTo>
                  <a:cubicBezTo>
                    <a:pt x="376" y="13"/>
                    <a:pt x="324" y="0"/>
                    <a:pt x="2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931;p49"/>
            <p:cNvSpPr/>
            <p:nvPr/>
          </p:nvSpPr>
          <p:spPr>
            <a:xfrm>
              <a:off x="-812921" y="1675216"/>
              <a:ext cx="25541" cy="55534"/>
            </a:xfrm>
            <a:custGeom>
              <a:avLst/>
              <a:gdLst/>
              <a:ahLst/>
              <a:cxnLst/>
              <a:rect l="l" t="t" r="r" b="b"/>
              <a:pathLst>
                <a:path w="195" h="424" extrusionOk="0">
                  <a:moveTo>
                    <a:pt x="99" y="0"/>
                  </a:moveTo>
                  <a:cubicBezTo>
                    <a:pt x="65" y="0"/>
                    <a:pt x="32" y="23"/>
                    <a:pt x="26" y="68"/>
                  </a:cubicBezTo>
                  <a:lnTo>
                    <a:pt x="0" y="327"/>
                  </a:lnTo>
                  <a:cubicBezTo>
                    <a:pt x="0" y="392"/>
                    <a:pt x="49" y="424"/>
                    <a:pt x="97" y="424"/>
                  </a:cubicBezTo>
                  <a:cubicBezTo>
                    <a:pt x="146" y="424"/>
                    <a:pt x="194" y="392"/>
                    <a:pt x="194" y="327"/>
                  </a:cubicBezTo>
                  <a:cubicBezTo>
                    <a:pt x="194" y="236"/>
                    <a:pt x="181" y="146"/>
                    <a:pt x="181" y="68"/>
                  </a:cubicBezTo>
                  <a:cubicBezTo>
                    <a:pt x="168" y="23"/>
                    <a:pt x="133" y="0"/>
                    <a:pt x="9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932;p49"/>
            <p:cNvSpPr/>
            <p:nvPr/>
          </p:nvSpPr>
          <p:spPr>
            <a:xfrm>
              <a:off x="-768127" y="1553539"/>
              <a:ext cx="52260" cy="44925"/>
            </a:xfrm>
            <a:custGeom>
              <a:avLst/>
              <a:gdLst/>
              <a:ahLst/>
              <a:cxnLst/>
              <a:rect l="l" t="t" r="r" b="b"/>
              <a:pathLst>
                <a:path w="399" h="343" extrusionOk="0">
                  <a:moveTo>
                    <a:pt x="284" y="1"/>
                  </a:moveTo>
                  <a:cubicBezTo>
                    <a:pt x="270" y="1"/>
                    <a:pt x="255" y="5"/>
                    <a:pt x="240" y="15"/>
                  </a:cubicBezTo>
                  <a:cubicBezTo>
                    <a:pt x="175" y="66"/>
                    <a:pt x="111" y="118"/>
                    <a:pt x="59" y="183"/>
                  </a:cubicBezTo>
                  <a:cubicBezTo>
                    <a:pt x="0" y="251"/>
                    <a:pt x="61" y="343"/>
                    <a:pt x="133" y="343"/>
                  </a:cubicBezTo>
                  <a:cubicBezTo>
                    <a:pt x="156" y="343"/>
                    <a:pt x="180" y="334"/>
                    <a:pt x="201" y="312"/>
                  </a:cubicBezTo>
                  <a:cubicBezTo>
                    <a:pt x="266" y="260"/>
                    <a:pt x="318" y="208"/>
                    <a:pt x="356" y="144"/>
                  </a:cubicBezTo>
                  <a:cubicBezTo>
                    <a:pt x="399" y="81"/>
                    <a:pt x="347" y="1"/>
                    <a:pt x="2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933;p49"/>
            <p:cNvSpPr/>
            <p:nvPr/>
          </p:nvSpPr>
          <p:spPr>
            <a:xfrm>
              <a:off x="-643568" y="1587986"/>
              <a:ext cx="50950" cy="62738"/>
            </a:xfrm>
            <a:custGeom>
              <a:avLst/>
              <a:gdLst/>
              <a:ahLst/>
              <a:cxnLst/>
              <a:rect l="l" t="t" r="r" b="b"/>
              <a:pathLst>
                <a:path w="389" h="479" extrusionOk="0">
                  <a:moveTo>
                    <a:pt x="144" y="1"/>
                  </a:moveTo>
                  <a:cubicBezTo>
                    <a:pt x="73" y="1"/>
                    <a:pt x="0" y="61"/>
                    <a:pt x="26" y="139"/>
                  </a:cubicBezTo>
                  <a:cubicBezTo>
                    <a:pt x="52" y="191"/>
                    <a:pt x="65" y="256"/>
                    <a:pt x="91" y="295"/>
                  </a:cubicBezTo>
                  <a:cubicBezTo>
                    <a:pt x="104" y="372"/>
                    <a:pt x="143" y="424"/>
                    <a:pt x="194" y="463"/>
                  </a:cubicBezTo>
                  <a:cubicBezTo>
                    <a:pt x="212" y="473"/>
                    <a:pt x="231" y="478"/>
                    <a:pt x="249" y="478"/>
                  </a:cubicBezTo>
                  <a:cubicBezTo>
                    <a:pt x="298" y="478"/>
                    <a:pt x="344" y="445"/>
                    <a:pt x="362" y="398"/>
                  </a:cubicBezTo>
                  <a:cubicBezTo>
                    <a:pt x="388" y="282"/>
                    <a:pt x="285" y="152"/>
                    <a:pt x="233" y="49"/>
                  </a:cubicBezTo>
                  <a:cubicBezTo>
                    <a:pt x="212" y="15"/>
                    <a:pt x="178" y="1"/>
                    <a:pt x="1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934;p49"/>
            <p:cNvSpPr/>
            <p:nvPr/>
          </p:nvSpPr>
          <p:spPr>
            <a:xfrm>
              <a:off x="-511412" y="1458057"/>
              <a:ext cx="49117" cy="54094"/>
            </a:xfrm>
            <a:custGeom>
              <a:avLst/>
              <a:gdLst/>
              <a:ahLst/>
              <a:cxnLst/>
              <a:rect l="l" t="t" r="r" b="b"/>
              <a:pathLst>
                <a:path w="375" h="413" extrusionOk="0">
                  <a:moveTo>
                    <a:pt x="231" y="1"/>
                  </a:moveTo>
                  <a:cubicBezTo>
                    <a:pt x="210" y="1"/>
                    <a:pt x="189" y="6"/>
                    <a:pt x="168" y="19"/>
                  </a:cubicBezTo>
                  <a:cubicBezTo>
                    <a:pt x="65" y="84"/>
                    <a:pt x="0" y="213"/>
                    <a:pt x="26" y="343"/>
                  </a:cubicBezTo>
                  <a:cubicBezTo>
                    <a:pt x="33" y="390"/>
                    <a:pt x="71" y="412"/>
                    <a:pt x="111" y="412"/>
                  </a:cubicBezTo>
                  <a:cubicBezTo>
                    <a:pt x="149" y="412"/>
                    <a:pt x="188" y="393"/>
                    <a:pt x="207" y="356"/>
                  </a:cubicBezTo>
                  <a:cubicBezTo>
                    <a:pt x="246" y="291"/>
                    <a:pt x="285" y="239"/>
                    <a:pt x="323" y="162"/>
                  </a:cubicBezTo>
                  <a:cubicBezTo>
                    <a:pt x="375" y="89"/>
                    <a:pt x="311" y="1"/>
                    <a:pt x="23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935;p49"/>
            <p:cNvSpPr/>
            <p:nvPr/>
          </p:nvSpPr>
          <p:spPr>
            <a:xfrm>
              <a:off x="-462296" y="1556420"/>
              <a:ext cx="45842" cy="29601"/>
            </a:xfrm>
            <a:custGeom>
              <a:avLst/>
              <a:gdLst/>
              <a:ahLst/>
              <a:cxnLst/>
              <a:rect l="l" t="t" r="r" b="b"/>
              <a:pathLst>
                <a:path w="350" h="226" extrusionOk="0">
                  <a:moveTo>
                    <a:pt x="171" y="0"/>
                  </a:moveTo>
                  <a:cubicBezTo>
                    <a:pt x="157" y="0"/>
                    <a:pt x="143" y="2"/>
                    <a:pt x="129" y="5"/>
                  </a:cubicBezTo>
                  <a:cubicBezTo>
                    <a:pt x="4" y="5"/>
                    <a:pt x="0" y="200"/>
                    <a:pt x="118" y="200"/>
                  </a:cubicBezTo>
                  <a:cubicBezTo>
                    <a:pt x="122" y="200"/>
                    <a:pt x="125" y="200"/>
                    <a:pt x="129" y="199"/>
                  </a:cubicBezTo>
                  <a:cubicBezTo>
                    <a:pt x="168" y="199"/>
                    <a:pt x="207" y="212"/>
                    <a:pt x="233" y="225"/>
                  </a:cubicBezTo>
                  <a:lnTo>
                    <a:pt x="298" y="225"/>
                  </a:lnTo>
                  <a:cubicBezTo>
                    <a:pt x="323" y="225"/>
                    <a:pt x="349" y="199"/>
                    <a:pt x="349" y="161"/>
                  </a:cubicBezTo>
                  <a:cubicBezTo>
                    <a:pt x="349" y="109"/>
                    <a:pt x="323" y="57"/>
                    <a:pt x="285" y="31"/>
                  </a:cubicBezTo>
                  <a:cubicBezTo>
                    <a:pt x="247" y="12"/>
                    <a:pt x="209" y="0"/>
                    <a:pt x="1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936;p49"/>
            <p:cNvSpPr/>
            <p:nvPr/>
          </p:nvSpPr>
          <p:spPr>
            <a:xfrm>
              <a:off x="-543763" y="1647973"/>
              <a:ext cx="78194" cy="58285"/>
            </a:xfrm>
            <a:custGeom>
              <a:avLst/>
              <a:gdLst/>
              <a:ahLst/>
              <a:cxnLst/>
              <a:rect l="l" t="t" r="r" b="b"/>
              <a:pathLst>
                <a:path w="597" h="445" extrusionOk="0">
                  <a:moveTo>
                    <a:pt x="155" y="0"/>
                  </a:moveTo>
                  <a:cubicBezTo>
                    <a:pt x="76" y="0"/>
                    <a:pt x="1" y="99"/>
                    <a:pt x="53" y="173"/>
                  </a:cubicBezTo>
                  <a:cubicBezTo>
                    <a:pt x="131" y="315"/>
                    <a:pt x="273" y="406"/>
                    <a:pt x="428" y="444"/>
                  </a:cubicBezTo>
                  <a:cubicBezTo>
                    <a:pt x="544" y="444"/>
                    <a:pt x="596" y="289"/>
                    <a:pt x="532" y="212"/>
                  </a:cubicBezTo>
                  <a:cubicBezTo>
                    <a:pt x="480" y="173"/>
                    <a:pt x="415" y="134"/>
                    <a:pt x="363" y="108"/>
                  </a:cubicBezTo>
                  <a:cubicBezTo>
                    <a:pt x="312" y="82"/>
                    <a:pt x="260" y="44"/>
                    <a:pt x="208" y="18"/>
                  </a:cubicBezTo>
                  <a:cubicBezTo>
                    <a:pt x="191" y="6"/>
                    <a:pt x="173" y="0"/>
                    <a:pt x="15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937;p49"/>
            <p:cNvSpPr/>
            <p:nvPr/>
          </p:nvSpPr>
          <p:spPr>
            <a:xfrm>
              <a:off x="-705651" y="1809468"/>
              <a:ext cx="77408" cy="44008"/>
            </a:xfrm>
            <a:custGeom>
              <a:avLst/>
              <a:gdLst/>
              <a:ahLst/>
              <a:cxnLst/>
              <a:rect l="l" t="t" r="r" b="b"/>
              <a:pathLst>
                <a:path w="591" h="336" extrusionOk="0">
                  <a:moveTo>
                    <a:pt x="487" y="0"/>
                  </a:moveTo>
                  <a:cubicBezTo>
                    <a:pt x="345" y="13"/>
                    <a:pt x="216" y="52"/>
                    <a:pt x="112" y="130"/>
                  </a:cubicBezTo>
                  <a:cubicBezTo>
                    <a:pt x="0" y="174"/>
                    <a:pt x="44" y="336"/>
                    <a:pt x="141" y="336"/>
                  </a:cubicBezTo>
                  <a:cubicBezTo>
                    <a:pt x="156" y="336"/>
                    <a:pt x="173" y="332"/>
                    <a:pt x="190" y="324"/>
                  </a:cubicBezTo>
                  <a:cubicBezTo>
                    <a:pt x="319" y="311"/>
                    <a:pt x="448" y="246"/>
                    <a:pt x="552" y="155"/>
                  </a:cubicBezTo>
                  <a:cubicBezTo>
                    <a:pt x="591" y="104"/>
                    <a:pt x="552" y="13"/>
                    <a:pt x="4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938;p49"/>
            <p:cNvSpPr/>
            <p:nvPr/>
          </p:nvSpPr>
          <p:spPr>
            <a:xfrm>
              <a:off x="-743503" y="1709663"/>
              <a:ext cx="55273" cy="37852"/>
            </a:xfrm>
            <a:custGeom>
              <a:avLst/>
              <a:gdLst/>
              <a:ahLst/>
              <a:cxnLst/>
              <a:rect l="l" t="t" r="r" b="b"/>
              <a:pathLst>
                <a:path w="422" h="289" extrusionOk="0">
                  <a:moveTo>
                    <a:pt x="307" y="1"/>
                  </a:moveTo>
                  <a:cubicBezTo>
                    <a:pt x="291" y="1"/>
                    <a:pt x="275" y="4"/>
                    <a:pt x="259" y="12"/>
                  </a:cubicBezTo>
                  <a:cubicBezTo>
                    <a:pt x="207" y="38"/>
                    <a:pt x="168" y="77"/>
                    <a:pt x="104" y="77"/>
                  </a:cubicBezTo>
                  <a:cubicBezTo>
                    <a:pt x="65" y="77"/>
                    <a:pt x="13" y="116"/>
                    <a:pt x="13" y="155"/>
                  </a:cubicBezTo>
                  <a:cubicBezTo>
                    <a:pt x="0" y="206"/>
                    <a:pt x="39" y="258"/>
                    <a:pt x="78" y="271"/>
                  </a:cubicBezTo>
                  <a:cubicBezTo>
                    <a:pt x="108" y="283"/>
                    <a:pt x="139" y="289"/>
                    <a:pt x="170" y="289"/>
                  </a:cubicBezTo>
                  <a:cubicBezTo>
                    <a:pt x="269" y="289"/>
                    <a:pt x="362" y="228"/>
                    <a:pt x="401" y="129"/>
                  </a:cubicBezTo>
                  <a:cubicBezTo>
                    <a:pt x="422" y="56"/>
                    <a:pt x="369" y="1"/>
                    <a:pt x="30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939;p49"/>
            <p:cNvSpPr/>
            <p:nvPr/>
          </p:nvSpPr>
          <p:spPr>
            <a:xfrm>
              <a:off x="-878279" y="1809337"/>
              <a:ext cx="80682" cy="32089"/>
            </a:xfrm>
            <a:custGeom>
              <a:avLst/>
              <a:gdLst/>
              <a:ahLst/>
              <a:cxnLst/>
              <a:rect l="l" t="t" r="r" b="b"/>
              <a:pathLst>
                <a:path w="616" h="245" extrusionOk="0">
                  <a:moveTo>
                    <a:pt x="149" y="0"/>
                  </a:moveTo>
                  <a:cubicBezTo>
                    <a:pt x="65" y="0"/>
                    <a:pt x="0" y="107"/>
                    <a:pt x="98" y="156"/>
                  </a:cubicBezTo>
                  <a:cubicBezTo>
                    <a:pt x="179" y="213"/>
                    <a:pt x="274" y="244"/>
                    <a:pt x="369" y="244"/>
                  </a:cubicBezTo>
                  <a:cubicBezTo>
                    <a:pt x="427" y="244"/>
                    <a:pt x="484" y="233"/>
                    <a:pt x="538" y="208"/>
                  </a:cubicBezTo>
                  <a:cubicBezTo>
                    <a:pt x="616" y="169"/>
                    <a:pt x="603" y="40"/>
                    <a:pt x="512" y="27"/>
                  </a:cubicBezTo>
                  <a:cubicBezTo>
                    <a:pt x="454" y="14"/>
                    <a:pt x="396" y="14"/>
                    <a:pt x="338" y="14"/>
                  </a:cubicBezTo>
                  <a:cubicBezTo>
                    <a:pt x="279" y="14"/>
                    <a:pt x="221" y="14"/>
                    <a:pt x="163" y="1"/>
                  </a:cubicBezTo>
                  <a:cubicBezTo>
                    <a:pt x="158" y="1"/>
                    <a:pt x="154" y="0"/>
                    <a:pt x="14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940;p49"/>
            <p:cNvSpPr/>
            <p:nvPr/>
          </p:nvSpPr>
          <p:spPr>
            <a:xfrm>
              <a:off x="-917965" y="1577376"/>
              <a:ext cx="63000" cy="45449"/>
            </a:xfrm>
            <a:custGeom>
              <a:avLst/>
              <a:gdLst/>
              <a:ahLst/>
              <a:cxnLst/>
              <a:rect l="l" t="t" r="r" b="b"/>
              <a:pathLst>
                <a:path w="481" h="347" extrusionOk="0">
                  <a:moveTo>
                    <a:pt x="114" y="0"/>
                  </a:moveTo>
                  <a:cubicBezTo>
                    <a:pt x="82" y="0"/>
                    <a:pt x="51" y="14"/>
                    <a:pt x="26" y="39"/>
                  </a:cubicBezTo>
                  <a:cubicBezTo>
                    <a:pt x="0" y="78"/>
                    <a:pt x="0" y="143"/>
                    <a:pt x="26" y="182"/>
                  </a:cubicBezTo>
                  <a:cubicBezTo>
                    <a:pt x="91" y="233"/>
                    <a:pt x="168" y="285"/>
                    <a:pt x="233" y="324"/>
                  </a:cubicBezTo>
                  <a:cubicBezTo>
                    <a:pt x="258" y="340"/>
                    <a:pt x="282" y="346"/>
                    <a:pt x="304" y="346"/>
                  </a:cubicBezTo>
                  <a:cubicBezTo>
                    <a:pt x="412" y="346"/>
                    <a:pt x="480" y="192"/>
                    <a:pt x="362" y="117"/>
                  </a:cubicBezTo>
                  <a:cubicBezTo>
                    <a:pt x="298" y="78"/>
                    <a:pt x="233" y="39"/>
                    <a:pt x="168" y="14"/>
                  </a:cubicBezTo>
                  <a:cubicBezTo>
                    <a:pt x="150" y="4"/>
                    <a:pt x="132" y="0"/>
                    <a:pt x="11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941;p49"/>
            <p:cNvSpPr/>
            <p:nvPr/>
          </p:nvSpPr>
          <p:spPr>
            <a:xfrm>
              <a:off x="-811088" y="1422562"/>
              <a:ext cx="45187" cy="36281"/>
            </a:xfrm>
            <a:custGeom>
              <a:avLst/>
              <a:gdLst/>
              <a:ahLst/>
              <a:cxnLst/>
              <a:rect l="l" t="t" r="r" b="b"/>
              <a:pathLst>
                <a:path w="345" h="277" extrusionOk="0">
                  <a:moveTo>
                    <a:pt x="240" y="0"/>
                  </a:moveTo>
                  <a:cubicBezTo>
                    <a:pt x="229" y="0"/>
                    <a:pt x="218" y="2"/>
                    <a:pt x="206" y="6"/>
                  </a:cubicBezTo>
                  <a:cubicBezTo>
                    <a:pt x="167" y="19"/>
                    <a:pt x="115" y="45"/>
                    <a:pt x="90" y="83"/>
                  </a:cubicBezTo>
                  <a:cubicBezTo>
                    <a:pt x="0" y="153"/>
                    <a:pt x="87" y="276"/>
                    <a:pt x="173" y="276"/>
                  </a:cubicBezTo>
                  <a:cubicBezTo>
                    <a:pt x="198" y="276"/>
                    <a:pt x="224" y="265"/>
                    <a:pt x="245" y="239"/>
                  </a:cubicBezTo>
                  <a:cubicBezTo>
                    <a:pt x="284" y="213"/>
                    <a:pt x="309" y="161"/>
                    <a:pt x="322" y="122"/>
                  </a:cubicBezTo>
                  <a:cubicBezTo>
                    <a:pt x="344" y="56"/>
                    <a:pt x="301" y="0"/>
                    <a:pt x="24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942;p49"/>
            <p:cNvSpPr/>
            <p:nvPr/>
          </p:nvSpPr>
          <p:spPr>
            <a:xfrm>
              <a:off x="-1111025" y="1883993"/>
              <a:ext cx="714875" cy="692871"/>
            </a:xfrm>
            <a:custGeom>
              <a:avLst/>
              <a:gdLst/>
              <a:ahLst/>
              <a:cxnLst/>
              <a:rect l="l" t="t" r="r" b="b"/>
              <a:pathLst>
                <a:path w="5458" h="5290" extrusionOk="0">
                  <a:moveTo>
                    <a:pt x="0" y="0"/>
                  </a:moveTo>
                  <a:lnTo>
                    <a:pt x="129" y="1074"/>
                  </a:lnTo>
                  <a:lnTo>
                    <a:pt x="155" y="1319"/>
                  </a:lnTo>
                  <a:lnTo>
                    <a:pt x="647" y="5289"/>
                  </a:lnTo>
                  <a:lnTo>
                    <a:pt x="4927" y="5289"/>
                  </a:lnTo>
                  <a:lnTo>
                    <a:pt x="5315" y="1319"/>
                  </a:lnTo>
                  <a:lnTo>
                    <a:pt x="5341" y="1074"/>
                  </a:lnTo>
                  <a:lnTo>
                    <a:pt x="545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943;p49"/>
            <p:cNvSpPr/>
            <p:nvPr/>
          </p:nvSpPr>
          <p:spPr>
            <a:xfrm>
              <a:off x="-1094129" y="2024532"/>
              <a:ext cx="682786" cy="32351"/>
            </a:xfrm>
            <a:custGeom>
              <a:avLst/>
              <a:gdLst/>
              <a:ahLst/>
              <a:cxnLst/>
              <a:rect l="l" t="t" r="r" b="b"/>
              <a:pathLst>
                <a:path w="5213" h="247" extrusionOk="0">
                  <a:moveTo>
                    <a:pt x="0" y="1"/>
                  </a:moveTo>
                  <a:lnTo>
                    <a:pt x="26" y="246"/>
                  </a:lnTo>
                  <a:lnTo>
                    <a:pt x="5186" y="246"/>
                  </a:lnTo>
                  <a:lnTo>
                    <a:pt x="521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944;p49"/>
            <p:cNvSpPr/>
            <p:nvPr/>
          </p:nvSpPr>
          <p:spPr>
            <a:xfrm>
              <a:off x="2310357" y="771476"/>
              <a:ext cx="787830" cy="1276769"/>
            </a:xfrm>
            <a:custGeom>
              <a:avLst/>
              <a:gdLst/>
              <a:ahLst/>
              <a:cxnLst/>
              <a:rect l="l" t="t" r="r" b="b"/>
              <a:pathLst>
                <a:path w="6015" h="9748" extrusionOk="0">
                  <a:moveTo>
                    <a:pt x="3385" y="1"/>
                  </a:moveTo>
                  <a:cubicBezTo>
                    <a:pt x="3263" y="1"/>
                    <a:pt x="3119" y="100"/>
                    <a:pt x="2949" y="347"/>
                  </a:cubicBezTo>
                  <a:cubicBezTo>
                    <a:pt x="2484" y="1033"/>
                    <a:pt x="3053" y="2352"/>
                    <a:pt x="3091" y="3089"/>
                  </a:cubicBezTo>
                  <a:cubicBezTo>
                    <a:pt x="3143" y="4175"/>
                    <a:pt x="2949" y="5261"/>
                    <a:pt x="2509" y="6257"/>
                  </a:cubicBezTo>
                  <a:cubicBezTo>
                    <a:pt x="2458" y="6438"/>
                    <a:pt x="2328" y="6593"/>
                    <a:pt x="2160" y="6697"/>
                  </a:cubicBezTo>
                  <a:cubicBezTo>
                    <a:pt x="2100" y="6722"/>
                    <a:pt x="2037" y="6733"/>
                    <a:pt x="1974" y="6733"/>
                  </a:cubicBezTo>
                  <a:cubicBezTo>
                    <a:pt x="1712" y="6733"/>
                    <a:pt x="1445" y="6538"/>
                    <a:pt x="1320" y="6309"/>
                  </a:cubicBezTo>
                  <a:cubicBezTo>
                    <a:pt x="1152" y="6024"/>
                    <a:pt x="1100" y="5688"/>
                    <a:pt x="880" y="5429"/>
                  </a:cubicBezTo>
                  <a:cubicBezTo>
                    <a:pt x="802" y="5326"/>
                    <a:pt x="673" y="5261"/>
                    <a:pt x="544" y="5261"/>
                  </a:cubicBezTo>
                  <a:cubicBezTo>
                    <a:pt x="466" y="5261"/>
                    <a:pt x="402" y="5300"/>
                    <a:pt x="337" y="5352"/>
                  </a:cubicBezTo>
                  <a:cubicBezTo>
                    <a:pt x="1" y="5623"/>
                    <a:pt x="14" y="6154"/>
                    <a:pt x="259" y="6516"/>
                  </a:cubicBezTo>
                  <a:cubicBezTo>
                    <a:pt x="492" y="6878"/>
                    <a:pt x="880" y="7136"/>
                    <a:pt x="1242" y="7408"/>
                  </a:cubicBezTo>
                  <a:cubicBezTo>
                    <a:pt x="1604" y="7680"/>
                    <a:pt x="1966" y="7990"/>
                    <a:pt x="2083" y="8404"/>
                  </a:cubicBezTo>
                  <a:cubicBezTo>
                    <a:pt x="2147" y="8662"/>
                    <a:pt x="2122" y="8934"/>
                    <a:pt x="2173" y="9206"/>
                  </a:cubicBezTo>
                  <a:cubicBezTo>
                    <a:pt x="2246" y="9537"/>
                    <a:pt x="2501" y="9748"/>
                    <a:pt x="2777" y="9748"/>
                  </a:cubicBezTo>
                  <a:cubicBezTo>
                    <a:pt x="2942" y="9748"/>
                    <a:pt x="3114" y="9672"/>
                    <a:pt x="3260" y="9503"/>
                  </a:cubicBezTo>
                  <a:cubicBezTo>
                    <a:pt x="3531" y="9154"/>
                    <a:pt x="3285" y="8714"/>
                    <a:pt x="3298" y="8339"/>
                  </a:cubicBezTo>
                  <a:cubicBezTo>
                    <a:pt x="3337" y="6968"/>
                    <a:pt x="4643" y="6399"/>
                    <a:pt x="5316" y="5339"/>
                  </a:cubicBezTo>
                  <a:cubicBezTo>
                    <a:pt x="5600" y="4860"/>
                    <a:pt x="6014" y="3722"/>
                    <a:pt x="5820" y="3179"/>
                  </a:cubicBezTo>
                  <a:cubicBezTo>
                    <a:pt x="5736" y="2946"/>
                    <a:pt x="5654" y="2851"/>
                    <a:pt x="5576" y="2851"/>
                  </a:cubicBezTo>
                  <a:cubicBezTo>
                    <a:pt x="5270" y="2851"/>
                    <a:pt x="5023" y="4310"/>
                    <a:pt x="4941" y="4537"/>
                  </a:cubicBezTo>
                  <a:cubicBezTo>
                    <a:pt x="4773" y="5051"/>
                    <a:pt x="4308" y="5543"/>
                    <a:pt x="3748" y="5543"/>
                  </a:cubicBezTo>
                  <a:cubicBezTo>
                    <a:pt x="3702" y="5543"/>
                    <a:pt x="3656" y="5540"/>
                    <a:pt x="3609" y="5533"/>
                  </a:cubicBezTo>
                  <a:lnTo>
                    <a:pt x="3919" y="1485"/>
                  </a:lnTo>
                  <a:cubicBezTo>
                    <a:pt x="3939" y="1107"/>
                    <a:pt x="3790" y="1"/>
                    <a:pt x="338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945;p49"/>
            <p:cNvSpPr/>
            <p:nvPr/>
          </p:nvSpPr>
          <p:spPr>
            <a:xfrm>
              <a:off x="2797854" y="918694"/>
              <a:ext cx="61559" cy="44008"/>
            </a:xfrm>
            <a:custGeom>
              <a:avLst/>
              <a:gdLst/>
              <a:ahLst/>
              <a:cxnLst/>
              <a:rect l="l" t="t" r="r" b="b"/>
              <a:pathLst>
                <a:path w="470" h="336" extrusionOk="0">
                  <a:moveTo>
                    <a:pt x="323" y="0"/>
                  </a:moveTo>
                  <a:cubicBezTo>
                    <a:pt x="307" y="0"/>
                    <a:pt x="291" y="4"/>
                    <a:pt x="275" y="12"/>
                  </a:cubicBezTo>
                  <a:cubicBezTo>
                    <a:pt x="210" y="51"/>
                    <a:pt x="145" y="90"/>
                    <a:pt x="94" y="141"/>
                  </a:cubicBezTo>
                  <a:cubicBezTo>
                    <a:pt x="1" y="214"/>
                    <a:pt x="73" y="335"/>
                    <a:pt x="165" y="335"/>
                  </a:cubicBezTo>
                  <a:cubicBezTo>
                    <a:pt x="188" y="335"/>
                    <a:pt x="212" y="328"/>
                    <a:pt x="236" y="309"/>
                  </a:cubicBezTo>
                  <a:cubicBezTo>
                    <a:pt x="301" y="271"/>
                    <a:pt x="352" y="232"/>
                    <a:pt x="404" y="180"/>
                  </a:cubicBezTo>
                  <a:cubicBezTo>
                    <a:pt x="469" y="104"/>
                    <a:pt x="406" y="0"/>
                    <a:pt x="32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946;p49"/>
            <p:cNvSpPr/>
            <p:nvPr/>
          </p:nvSpPr>
          <p:spPr>
            <a:xfrm>
              <a:off x="2666091" y="890665"/>
              <a:ext cx="57761" cy="43616"/>
            </a:xfrm>
            <a:custGeom>
              <a:avLst/>
              <a:gdLst/>
              <a:ahLst/>
              <a:cxnLst/>
              <a:rect l="l" t="t" r="r" b="b"/>
              <a:pathLst>
                <a:path w="441" h="333" extrusionOk="0">
                  <a:moveTo>
                    <a:pt x="107" y="0"/>
                  </a:moveTo>
                  <a:cubicBezTo>
                    <a:pt x="98" y="0"/>
                    <a:pt x="88" y="2"/>
                    <a:pt x="78" y="6"/>
                  </a:cubicBezTo>
                  <a:cubicBezTo>
                    <a:pt x="39" y="6"/>
                    <a:pt x="13" y="32"/>
                    <a:pt x="0" y="58"/>
                  </a:cubicBezTo>
                  <a:cubicBezTo>
                    <a:pt x="4" y="54"/>
                    <a:pt x="6" y="53"/>
                    <a:pt x="8" y="53"/>
                  </a:cubicBezTo>
                  <a:cubicBezTo>
                    <a:pt x="12" y="53"/>
                    <a:pt x="10" y="65"/>
                    <a:pt x="0" y="84"/>
                  </a:cubicBezTo>
                  <a:cubicBezTo>
                    <a:pt x="0" y="97"/>
                    <a:pt x="0" y="123"/>
                    <a:pt x="0" y="135"/>
                  </a:cubicBezTo>
                  <a:cubicBezTo>
                    <a:pt x="0" y="161"/>
                    <a:pt x="13" y="187"/>
                    <a:pt x="39" y="200"/>
                  </a:cubicBezTo>
                  <a:cubicBezTo>
                    <a:pt x="52" y="226"/>
                    <a:pt x="91" y="252"/>
                    <a:pt x="117" y="278"/>
                  </a:cubicBezTo>
                  <a:cubicBezTo>
                    <a:pt x="181" y="310"/>
                    <a:pt x="244" y="333"/>
                    <a:pt x="308" y="333"/>
                  </a:cubicBezTo>
                  <a:cubicBezTo>
                    <a:pt x="322" y="333"/>
                    <a:pt x="336" y="332"/>
                    <a:pt x="350" y="329"/>
                  </a:cubicBezTo>
                  <a:cubicBezTo>
                    <a:pt x="427" y="304"/>
                    <a:pt x="440" y="200"/>
                    <a:pt x="375" y="148"/>
                  </a:cubicBezTo>
                  <a:cubicBezTo>
                    <a:pt x="324" y="123"/>
                    <a:pt x="285" y="110"/>
                    <a:pt x="233" y="71"/>
                  </a:cubicBezTo>
                  <a:cubicBezTo>
                    <a:pt x="190" y="49"/>
                    <a:pt x="156" y="0"/>
                    <a:pt x="10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947;p49"/>
            <p:cNvSpPr/>
            <p:nvPr/>
          </p:nvSpPr>
          <p:spPr>
            <a:xfrm>
              <a:off x="2711802" y="763617"/>
              <a:ext cx="48593" cy="62607"/>
            </a:xfrm>
            <a:custGeom>
              <a:avLst/>
              <a:gdLst/>
              <a:ahLst/>
              <a:cxnLst/>
              <a:rect l="l" t="t" r="r" b="b"/>
              <a:pathLst>
                <a:path w="371" h="478" extrusionOk="0">
                  <a:moveTo>
                    <a:pt x="110" y="0"/>
                  </a:moveTo>
                  <a:cubicBezTo>
                    <a:pt x="97" y="0"/>
                    <a:pt x="82" y="6"/>
                    <a:pt x="65" y="19"/>
                  </a:cubicBezTo>
                  <a:cubicBezTo>
                    <a:pt x="1" y="58"/>
                    <a:pt x="1" y="174"/>
                    <a:pt x="26" y="252"/>
                  </a:cubicBezTo>
                  <a:cubicBezTo>
                    <a:pt x="52" y="330"/>
                    <a:pt x="104" y="407"/>
                    <a:pt x="182" y="459"/>
                  </a:cubicBezTo>
                  <a:cubicBezTo>
                    <a:pt x="199" y="472"/>
                    <a:pt x="217" y="478"/>
                    <a:pt x="234" y="478"/>
                  </a:cubicBezTo>
                  <a:cubicBezTo>
                    <a:pt x="314" y="478"/>
                    <a:pt x="371" y="344"/>
                    <a:pt x="285" y="291"/>
                  </a:cubicBezTo>
                  <a:cubicBezTo>
                    <a:pt x="220" y="239"/>
                    <a:pt x="182" y="161"/>
                    <a:pt x="182" y="84"/>
                  </a:cubicBezTo>
                  <a:cubicBezTo>
                    <a:pt x="172" y="46"/>
                    <a:pt x="148" y="0"/>
                    <a:pt x="11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948;p49"/>
            <p:cNvSpPr/>
            <p:nvPr/>
          </p:nvSpPr>
          <p:spPr>
            <a:xfrm>
              <a:off x="2672901" y="1067352"/>
              <a:ext cx="57630" cy="32482"/>
            </a:xfrm>
            <a:custGeom>
              <a:avLst/>
              <a:gdLst/>
              <a:ahLst/>
              <a:cxnLst/>
              <a:rect l="l" t="t" r="r" b="b"/>
              <a:pathLst>
                <a:path w="440" h="248" extrusionOk="0">
                  <a:moveTo>
                    <a:pt x="180" y="0"/>
                  </a:moveTo>
                  <a:cubicBezTo>
                    <a:pt x="140" y="0"/>
                    <a:pt x="101" y="10"/>
                    <a:pt x="65" y="28"/>
                  </a:cubicBezTo>
                  <a:cubicBezTo>
                    <a:pt x="13" y="54"/>
                    <a:pt x="0" y="118"/>
                    <a:pt x="39" y="157"/>
                  </a:cubicBezTo>
                  <a:cubicBezTo>
                    <a:pt x="104" y="222"/>
                    <a:pt x="207" y="248"/>
                    <a:pt x="298" y="248"/>
                  </a:cubicBezTo>
                  <a:cubicBezTo>
                    <a:pt x="414" y="235"/>
                    <a:pt x="440" y="67"/>
                    <a:pt x="323" y="41"/>
                  </a:cubicBezTo>
                  <a:cubicBezTo>
                    <a:pt x="275" y="13"/>
                    <a:pt x="226" y="0"/>
                    <a:pt x="18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949;p49"/>
            <p:cNvSpPr/>
            <p:nvPr/>
          </p:nvSpPr>
          <p:spPr>
            <a:xfrm>
              <a:off x="2788030" y="1208022"/>
              <a:ext cx="35757" cy="34840"/>
            </a:xfrm>
            <a:custGeom>
              <a:avLst/>
              <a:gdLst/>
              <a:ahLst/>
              <a:cxnLst/>
              <a:rect l="l" t="t" r="r" b="b"/>
              <a:pathLst>
                <a:path w="273" h="266" extrusionOk="0">
                  <a:moveTo>
                    <a:pt x="177" y="0"/>
                  </a:moveTo>
                  <a:cubicBezTo>
                    <a:pt x="154" y="0"/>
                    <a:pt x="133" y="11"/>
                    <a:pt x="117" y="27"/>
                  </a:cubicBezTo>
                  <a:cubicBezTo>
                    <a:pt x="78" y="53"/>
                    <a:pt x="26" y="92"/>
                    <a:pt x="13" y="144"/>
                  </a:cubicBezTo>
                  <a:cubicBezTo>
                    <a:pt x="1" y="170"/>
                    <a:pt x="1" y="195"/>
                    <a:pt x="13" y="221"/>
                  </a:cubicBezTo>
                  <a:cubicBezTo>
                    <a:pt x="24" y="221"/>
                    <a:pt x="42" y="238"/>
                    <a:pt x="43" y="238"/>
                  </a:cubicBezTo>
                  <a:cubicBezTo>
                    <a:pt x="43" y="238"/>
                    <a:pt x="42" y="237"/>
                    <a:pt x="39" y="234"/>
                  </a:cubicBezTo>
                  <a:lnTo>
                    <a:pt x="39" y="234"/>
                  </a:lnTo>
                  <a:cubicBezTo>
                    <a:pt x="58" y="253"/>
                    <a:pt x="84" y="265"/>
                    <a:pt x="107" y="265"/>
                  </a:cubicBezTo>
                  <a:cubicBezTo>
                    <a:pt x="115" y="265"/>
                    <a:pt x="123" y="264"/>
                    <a:pt x="130" y="260"/>
                  </a:cubicBezTo>
                  <a:cubicBezTo>
                    <a:pt x="207" y="234"/>
                    <a:pt x="272" y="170"/>
                    <a:pt x="272" y="92"/>
                  </a:cubicBezTo>
                  <a:cubicBezTo>
                    <a:pt x="272" y="53"/>
                    <a:pt x="259" y="27"/>
                    <a:pt x="220" y="14"/>
                  </a:cubicBezTo>
                  <a:cubicBezTo>
                    <a:pt x="206" y="4"/>
                    <a:pt x="191" y="0"/>
                    <a:pt x="17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950;p49"/>
            <p:cNvSpPr/>
            <p:nvPr/>
          </p:nvSpPr>
          <p:spPr>
            <a:xfrm>
              <a:off x="2682070" y="1291716"/>
              <a:ext cx="57237" cy="49771"/>
            </a:xfrm>
            <a:custGeom>
              <a:avLst/>
              <a:gdLst/>
              <a:ahLst/>
              <a:cxnLst/>
              <a:rect l="l" t="t" r="r" b="b"/>
              <a:pathLst>
                <a:path w="437" h="380" extrusionOk="0">
                  <a:moveTo>
                    <a:pt x="144" y="1"/>
                  </a:moveTo>
                  <a:cubicBezTo>
                    <a:pt x="61" y="1"/>
                    <a:pt x="1" y="87"/>
                    <a:pt x="34" y="164"/>
                  </a:cubicBezTo>
                  <a:cubicBezTo>
                    <a:pt x="85" y="229"/>
                    <a:pt x="137" y="294"/>
                    <a:pt x="202" y="345"/>
                  </a:cubicBezTo>
                  <a:cubicBezTo>
                    <a:pt x="226" y="369"/>
                    <a:pt x="252" y="379"/>
                    <a:pt x="278" y="379"/>
                  </a:cubicBezTo>
                  <a:cubicBezTo>
                    <a:pt x="363" y="379"/>
                    <a:pt x="436" y="267"/>
                    <a:pt x="357" y="177"/>
                  </a:cubicBezTo>
                  <a:cubicBezTo>
                    <a:pt x="305" y="113"/>
                    <a:pt x="253" y="61"/>
                    <a:pt x="189" y="9"/>
                  </a:cubicBezTo>
                  <a:cubicBezTo>
                    <a:pt x="173" y="3"/>
                    <a:pt x="158" y="1"/>
                    <a:pt x="14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951;p49"/>
            <p:cNvSpPr/>
            <p:nvPr/>
          </p:nvSpPr>
          <p:spPr>
            <a:xfrm>
              <a:off x="2759739" y="1463558"/>
              <a:ext cx="57237" cy="55011"/>
            </a:xfrm>
            <a:custGeom>
              <a:avLst/>
              <a:gdLst/>
              <a:ahLst/>
              <a:cxnLst/>
              <a:rect l="l" t="t" r="r" b="b"/>
              <a:pathLst>
                <a:path w="437" h="420" extrusionOk="0">
                  <a:moveTo>
                    <a:pt x="320" y="1"/>
                  </a:moveTo>
                  <a:cubicBezTo>
                    <a:pt x="265" y="1"/>
                    <a:pt x="211" y="36"/>
                    <a:pt x="178" y="81"/>
                  </a:cubicBezTo>
                  <a:cubicBezTo>
                    <a:pt x="152" y="120"/>
                    <a:pt x="126" y="158"/>
                    <a:pt x="100" y="197"/>
                  </a:cubicBezTo>
                  <a:cubicBezTo>
                    <a:pt x="74" y="223"/>
                    <a:pt x="61" y="249"/>
                    <a:pt x="48" y="262"/>
                  </a:cubicBezTo>
                  <a:cubicBezTo>
                    <a:pt x="35" y="288"/>
                    <a:pt x="23" y="314"/>
                    <a:pt x="23" y="339"/>
                  </a:cubicBezTo>
                  <a:cubicBezTo>
                    <a:pt x="0" y="384"/>
                    <a:pt x="46" y="420"/>
                    <a:pt x="92" y="420"/>
                  </a:cubicBezTo>
                  <a:cubicBezTo>
                    <a:pt x="99" y="420"/>
                    <a:pt x="106" y="419"/>
                    <a:pt x="113" y="417"/>
                  </a:cubicBezTo>
                  <a:lnTo>
                    <a:pt x="126" y="417"/>
                  </a:lnTo>
                  <a:cubicBezTo>
                    <a:pt x="255" y="391"/>
                    <a:pt x="359" y="236"/>
                    <a:pt x="410" y="132"/>
                  </a:cubicBezTo>
                  <a:cubicBezTo>
                    <a:pt x="436" y="81"/>
                    <a:pt x="410" y="16"/>
                    <a:pt x="346" y="3"/>
                  </a:cubicBezTo>
                  <a:cubicBezTo>
                    <a:pt x="337" y="1"/>
                    <a:pt x="329" y="1"/>
                    <a:pt x="3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952;p49"/>
            <p:cNvSpPr/>
            <p:nvPr/>
          </p:nvSpPr>
          <p:spPr>
            <a:xfrm>
              <a:off x="2925163" y="1373707"/>
              <a:ext cx="42568" cy="41258"/>
            </a:xfrm>
            <a:custGeom>
              <a:avLst/>
              <a:gdLst/>
              <a:ahLst/>
              <a:cxnLst/>
              <a:rect l="l" t="t" r="r" b="b"/>
              <a:pathLst>
                <a:path w="325" h="315" extrusionOk="0">
                  <a:moveTo>
                    <a:pt x="93" y="1"/>
                  </a:moveTo>
                  <a:cubicBezTo>
                    <a:pt x="72" y="1"/>
                    <a:pt x="53" y="10"/>
                    <a:pt x="40" y="30"/>
                  </a:cubicBezTo>
                  <a:cubicBezTo>
                    <a:pt x="1" y="81"/>
                    <a:pt x="1" y="172"/>
                    <a:pt x="40" y="224"/>
                  </a:cubicBezTo>
                  <a:cubicBezTo>
                    <a:pt x="79" y="275"/>
                    <a:pt x="156" y="314"/>
                    <a:pt x="221" y="314"/>
                  </a:cubicBezTo>
                  <a:cubicBezTo>
                    <a:pt x="311" y="301"/>
                    <a:pt x="324" y="185"/>
                    <a:pt x="247" y="146"/>
                  </a:cubicBezTo>
                  <a:cubicBezTo>
                    <a:pt x="195" y="133"/>
                    <a:pt x="195" y="68"/>
                    <a:pt x="156" y="30"/>
                  </a:cubicBezTo>
                  <a:cubicBezTo>
                    <a:pt x="137" y="10"/>
                    <a:pt x="114" y="1"/>
                    <a:pt x="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953;p49"/>
            <p:cNvSpPr/>
            <p:nvPr/>
          </p:nvSpPr>
          <p:spPr>
            <a:xfrm>
              <a:off x="3030993" y="1248493"/>
              <a:ext cx="66668" cy="51736"/>
            </a:xfrm>
            <a:custGeom>
              <a:avLst/>
              <a:gdLst/>
              <a:ahLst/>
              <a:cxnLst/>
              <a:rect l="l" t="t" r="r" b="b"/>
              <a:pathLst>
                <a:path w="509" h="395" extrusionOk="0">
                  <a:moveTo>
                    <a:pt x="329" y="0"/>
                  </a:moveTo>
                  <a:cubicBezTo>
                    <a:pt x="309" y="0"/>
                    <a:pt x="288" y="5"/>
                    <a:pt x="266" y="16"/>
                  </a:cubicBezTo>
                  <a:cubicBezTo>
                    <a:pt x="189" y="67"/>
                    <a:pt x="98" y="132"/>
                    <a:pt x="47" y="223"/>
                  </a:cubicBezTo>
                  <a:cubicBezTo>
                    <a:pt x="0" y="304"/>
                    <a:pt x="57" y="395"/>
                    <a:pt x="144" y="395"/>
                  </a:cubicBezTo>
                  <a:cubicBezTo>
                    <a:pt x="154" y="395"/>
                    <a:pt x="165" y="394"/>
                    <a:pt x="176" y="391"/>
                  </a:cubicBezTo>
                  <a:cubicBezTo>
                    <a:pt x="266" y="352"/>
                    <a:pt x="357" y="287"/>
                    <a:pt x="422" y="210"/>
                  </a:cubicBezTo>
                  <a:cubicBezTo>
                    <a:pt x="508" y="123"/>
                    <a:pt x="432" y="0"/>
                    <a:pt x="32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954;p49"/>
            <p:cNvSpPr/>
            <p:nvPr/>
          </p:nvSpPr>
          <p:spPr>
            <a:xfrm>
              <a:off x="2986199" y="1194531"/>
              <a:ext cx="34185" cy="30518"/>
            </a:xfrm>
            <a:custGeom>
              <a:avLst/>
              <a:gdLst/>
              <a:ahLst/>
              <a:cxnLst/>
              <a:rect l="l" t="t" r="r" b="b"/>
              <a:pathLst>
                <a:path w="261" h="233" extrusionOk="0">
                  <a:moveTo>
                    <a:pt x="52" y="1"/>
                  </a:moveTo>
                  <a:cubicBezTo>
                    <a:pt x="26" y="1"/>
                    <a:pt x="13" y="14"/>
                    <a:pt x="13" y="40"/>
                  </a:cubicBezTo>
                  <a:cubicBezTo>
                    <a:pt x="1" y="104"/>
                    <a:pt x="65" y="143"/>
                    <a:pt x="117" y="208"/>
                  </a:cubicBezTo>
                  <a:cubicBezTo>
                    <a:pt x="131" y="225"/>
                    <a:pt x="147" y="232"/>
                    <a:pt x="162" y="232"/>
                  </a:cubicBezTo>
                  <a:cubicBezTo>
                    <a:pt x="215" y="232"/>
                    <a:pt x="261" y="145"/>
                    <a:pt x="220" y="104"/>
                  </a:cubicBezTo>
                  <a:cubicBezTo>
                    <a:pt x="182" y="66"/>
                    <a:pt x="117" y="1"/>
                    <a:pt x="5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955;p49"/>
            <p:cNvSpPr/>
            <p:nvPr/>
          </p:nvSpPr>
          <p:spPr>
            <a:xfrm>
              <a:off x="2884560" y="1562183"/>
              <a:ext cx="64572" cy="35888"/>
            </a:xfrm>
            <a:custGeom>
              <a:avLst/>
              <a:gdLst/>
              <a:ahLst/>
              <a:cxnLst/>
              <a:rect l="l" t="t" r="r" b="b"/>
              <a:pathLst>
                <a:path w="493" h="274" extrusionOk="0">
                  <a:moveTo>
                    <a:pt x="233" y="0"/>
                  </a:moveTo>
                  <a:cubicBezTo>
                    <a:pt x="182" y="0"/>
                    <a:pt x="130" y="13"/>
                    <a:pt x="78" y="39"/>
                  </a:cubicBezTo>
                  <a:cubicBezTo>
                    <a:pt x="14" y="78"/>
                    <a:pt x="1" y="168"/>
                    <a:pt x="65" y="220"/>
                  </a:cubicBezTo>
                  <a:cubicBezTo>
                    <a:pt x="112" y="256"/>
                    <a:pt x="168" y="274"/>
                    <a:pt x="225" y="274"/>
                  </a:cubicBezTo>
                  <a:cubicBezTo>
                    <a:pt x="311" y="274"/>
                    <a:pt x="399" y="233"/>
                    <a:pt x="453" y="155"/>
                  </a:cubicBezTo>
                  <a:cubicBezTo>
                    <a:pt x="492" y="78"/>
                    <a:pt x="440" y="0"/>
                    <a:pt x="36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956;p49"/>
            <p:cNvSpPr/>
            <p:nvPr/>
          </p:nvSpPr>
          <p:spPr>
            <a:xfrm>
              <a:off x="2691500" y="1675216"/>
              <a:ext cx="25541" cy="55534"/>
            </a:xfrm>
            <a:custGeom>
              <a:avLst/>
              <a:gdLst/>
              <a:ahLst/>
              <a:cxnLst/>
              <a:rect l="l" t="t" r="r" b="b"/>
              <a:pathLst>
                <a:path w="195" h="424" extrusionOk="0">
                  <a:moveTo>
                    <a:pt x="97" y="0"/>
                  </a:moveTo>
                  <a:cubicBezTo>
                    <a:pt x="62" y="0"/>
                    <a:pt x="26" y="23"/>
                    <a:pt x="13" y="68"/>
                  </a:cubicBezTo>
                  <a:cubicBezTo>
                    <a:pt x="13" y="146"/>
                    <a:pt x="0" y="236"/>
                    <a:pt x="0" y="327"/>
                  </a:cubicBezTo>
                  <a:cubicBezTo>
                    <a:pt x="0" y="392"/>
                    <a:pt x="49" y="424"/>
                    <a:pt x="97" y="424"/>
                  </a:cubicBezTo>
                  <a:cubicBezTo>
                    <a:pt x="146" y="424"/>
                    <a:pt x="194" y="392"/>
                    <a:pt x="194" y="327"/>
                  </a:cubicBezTo>
                  <a:lnTo>
                    <a:pt x="181" y="68"/>
                  </a:lnTo>
                  <a:cubicBezTo>
                    <a:pt x="169" y="23"/>
                    <a:pt x="133" y="0"/>
                    <a:pt x="9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957;p49"/>
            <p:cNvSpPr/>
            <p:nvPr/>
          </p:nvSpPr>
          <p:spPr>
            <a:xfrm>
              <a:off x="2619856" y="1553539"/>
              <a:ext cx="52391" cy="44925"/>
            </a:xfrm>
            <a:custGeom>
              <a:avLst/>
              <a:gdLst/>
              <a:ahLst/>
              <a:cxnLst/>
              <a:rect l="l" t="t" r="r" b="b"/>
              <a:pathLst>
                <a:path w="400" h="343" extrusionOk="0">
                  <a:moveTo>
                    <a:pt x="116" y="1"/>
                  </a:moveTo>
                  <a:cubicBezTo>
                    <a:pt x="53" y="1"/>
                    <a:pt x="1" y="81"/>
                    <a:pt x="43" y="144"/>
                  </a:cubicBezTo>
                  <a:cubicBezTo>
                    <a:pt x="82" y="208"/>
                    <a:pt x="134" y="260"/>
                    <a:pt x="198" y="312"/>
                  </a:cubicBezTo>
                  <a:cubicBezTo>
                    <a:pt x="220" y="334"/>
                    <a:pt x="244" y="343"/>
                    <a:pt x="267" y="343"/>
                  </a:cubicBezTo>
                  <a:cubicBezTo>
                    <a:pt x="339" y="343"/>
                    <a:pt x="399" y="251"/>
                    <a:pt x="340" y="183"/>
                  </a:cubicBezTo>
                  <a:cubicBezTo>
                    <a:pt x="289" y="118"/>
                    <a:pt x="224" y="66"/>
                    <a:pt x="159" y="15"/>
                  </a:cubicBezTo>
                  <a:cubicBezTo>
                    <a:pt x="145" y="5"/>
                    <a:pt x="130" y="1"/>
                    <a:pt x="11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958;p49"/>
            <p:cNvSpPr/>
            <p:nvPr/>
          </p:nvSpPr>
          <p:spPr>
            <a:xfrm>
              <a:off x="2496737" y="1587986"/>
              <a:ext cx="50950" cy="62738"/>
            </a:xfrm>
            <a:custGeom>
              <a:avLst/>
              <a:gdLst/>
              <a:ahLst/>
              <a:cxnLst/>
              <a:rect l="l" t="t" r="r" b="b"/>
              <a:pathLst>
                <a:path w="389" h="479" extrusionOk="0">
                  <a:moveTo>
                    <a:pt x="245" y="1"/>
                  </a:moveTo>
                  <a:cubicBezTo>
                    <a:pt x="210" y="1"/>
                    <a:pt x="177" y="15"/>
                    <a:pt x="155" y="49"/>
                  </a:cubicBezTo>
                  <a:cubicBezTo>
                    <a:pt x="104" y="152"/>
                    <a:pt x="0" y="282"/>
                    <a:pt x="26" y="398"/>
                  </a:cubicBezTo>
                  <a:cubicBezTo>
                    <a:pt x="45" y="445"/>
                    <a:pt x="91" y="478"/>
                    <a:pt x="139" y="478"/>
                  </a:cubicBezTo>
                  <a:cubicBezTo>
                    <a:pt x="158" y="478"/>
                    <a:pt x="176" y="473"/>
                    <a:pt x="194" y="463"/>
                  </a:cubicBezTo>
                  <a:cubicBezTo>
                    <a:pt x="246" y="424"/>
                    <a:pt x="285" y="372"/>
                    <a:pt x="298" y="295"/>
                  </a:cubicBezTo>
                  <a:cubicBezTo>
                    <a:pt x="324" y="256"/>
                    <a:pt x="336" y="191"/>
                    <a:pt x="362" y="139"/>
                  </a:cubicBezTo>
                  <a:cubicBezTo>
                    <a:pt x="388" y="61"/>
                    <a:pt x="315" y="1"/>
                    <a:pt x="24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959;p49"/>
            <p:cNvSpPr/>
            <p:nvPr/>
          </p:nvSpPr>
          <p:spPr>
            <a:xfrm>
              <a:off x="2365891" y="1458057"/>
              <a:ext cx="47938" cy="54094"/>
            </a:xfrm>
            <a:custGeom>
              <a:avLst/>
              <a:gdLst/>
              <a:ahLst/>
              <a:cxnLst/>
              <a:rect l="l" t="t" r="r" b="b"/>
              <a:pathLst>
                <a:path w="366" h="413" extrusionOk="0">
                  <a:moveTo>
                    <a:pt x="141" y="1"/>
                  </a:moveTo>
                  <a:cubicBezTo>
                    <a:pt x="67" y="1"/>
                    <a:pt x="1" y="89"/>
                    <a:pt x="42" y="162"/>
                  </a:cubicBezTo>
                  <a:cubicBezTo>
                    <a:pt x="81" y="239"/>
                    <a:pt x="120" y="291"/>
                    <a:pt x="172" y="356"/>
                  </a:cubicBezTo>
                  <a:cubicBezTo>
                    <a:pt x="190" y="393"/>
                    <a:pt x="230" y="412"/>
                    <a:pt x="267" y="412"/>
                  </a:cubicBezTo>
                  <a:cubicBezTo>
                    <a:pt x="308" y="412"/>
                    <a:pt x="346" y="390"/>
                    <a:pt x="353" y="343"/>
                  </a:cubicBezTo>
                  <a:cubicBezTo>
                    <a:pt x="366" y="213"/>
                    <a:pt x="314" y="84"/>
                    <a:pt x="197" y="19"/>
                  </a:cubicBezTo>
                  <a:cubicBezTo>
                    <a:pt x="179" y="6"/>
                    <a:pt x="160" y="1"/>
                    <a:pt x="14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960;p49"/>
            <p:cNvSpPr/>
            <p:nvPr/>
          </p:nvSpPr>
          <p:spPr>
            <a:xfrm>
              <a:off x="2320573" y="1556420"/>
              <a:ext cx="47545" cy="29601"/>
            </a:xfrm>
            <a:custGeom>
              <a:avLst/>
              <a:gdLst/>
              <a:ahLst/>
              <a:cxnLst/>
              <a:rect l="l" t="t" r="r" b="b"/>
              <a:pathLst>
                <a:path w="363" h="226" extrusionOk="0">
                  <a:moveTo>
                    <a:pt x="184" y="0"/>
                  </a:moveTo>
                  <a:cubicBezTo>
                    <a:pt x="142" y="0"/>
                    <a:pt x="106" y="12"/>
                    <a:pt x="78" y="31"/>
                  </a:cubicBezTo>
                  <a:cubicBezTo>
                    <a:pt x="26" y="57"/>
                    <a:pt x="0" y="109"/>
                    <a:pt x="0" y="161"/>
                  </a:cubicBezTo>
                  <a:cubicBezTo>
                    <a:pt x="0" y="199"/>
                    <a:pt x="26" y="225"/>
                    <a:pt x="65" y="225"/>
                  </a:cubicBezTo>
                  <a:lnTo>
                    <a:pt x="117" y="225"/>
                  </a:lnTo>
                  <a:cubicBezTo>
                    <a:pt x="155" y="212"/>
                    <a:pt x="194" y="199"/>
                    <a:pt x="233" y="199"/>
                  </a:cubicBezTo>
                  <a:cubicBezTo>
                    <a:pt x="237" y="200"/>
                    <a:pt x="241" y="200"/>
                    <a:pt x="244" y="200"/>
                  </a:cubicBezTo>
                  <a:cubicBezTo>
                    <a:pt x="362" y="200"/>
                    <a:pt x="358" y="5"/>
                    <a:pt x="233" y="5"/>
                  </a:cubicBezTo>
                  <a:cubicBezTo>
                    <a:pt x="216" y="2"/>
                    <a:pt x="199" y="0"/>
                    <a:pt x="18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961;p49"/>
            <p:cNvSpPr/>
            <p:nvPr/>
          </p:nvSpPr>
          <p:spPr>
            <a:xfrm>
              <a:off x="2369690" y="1647973"/>
              <a:ext cx="78063" cy="58285"/>
            </a:xfrm>
            <a:custGeom>
              <a:avLst/>
              <a:gdLst/>
              <a:ahLst/>
              <a:cxnLst/>
              <a:rect l="l" t="t" r="r" b="b"/>
              <a:pathLst>
                <a:path w="596" h="445" extrusionOk="0">
                  <a:moveTo>
                    <a:pt x="442" y="0"/>
                  </a:moveTo>
                  <a:cubicBezTo>
                    <a:pt x="424" y="0"/>
                    <a:pt x="405" y="6"/>
                    <a:pt x="388" y="18"/>
                  </a:cubicBezTo>
                  <a:cubicBezTo>
                    <a:pt x="337" y="44"/>
                    <a:pt x="285" y="82"/>
                    <a:pt x="233" y="108"/>
                  </a:cubicBezTo>
                  <a:cubicBezTo>
                    <a:pt x="181" y="134"/>
                    <a:pt x="117" y="173"/>
                    <a:pt x="78" y="212"/>
                  </a:cubicBezTo>
                  <a:cubicBezTo>
                    <a:pt x="0" y="289"/>
                    <a:pt x="52" y="444"/>
                    <a:pt x="168" y="444"/>
                  </a:cubicBezTo>
                  <a:cubicBezTo>
                    <a:pt x="324" y="406"/>
                    <a:pt x="466" y="315"/>
                    <a:pt x="543" y="173"/>
                  </a:cubicBezTo>
                  <a:cubicBezTo>
                    <a:pt x="596" y="99"/>
                    <a:pt x="521" y="0"/>
                    <a:pt x="44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962;p49"/>
            <p:cNvSpPr/>
            <p:nvPr/>
          </p:nvSpPr>
          <p:spPr>
            <a:xfrm>
              <a:off x="2532232" y="1809468"/>
              <a:ext cx="77539" cy="44008"/>
            </a:xfrm>
            <a:custGeom>
              <a:avLst/>
              <a:gdLst/>
              <a:ahLst/>
              <a:cxnLst/>
              <a:rect l="l" t="t" r="r" b="b"/>
              <a:pathLst>
                <a:path w="592" h="336" extrusionOk="0">
                  <a:moveTo>
                    <a:pt x="104" y="0"/>
                  </a:moveTo>
                  <a:cubicBezTo>
                    <a:pt x="40" y="13"/>
                    <a:pt x="1" y="104"/>
                    <a:pt x="53" y="155"/>
                  </a:cubicBezTo>
                  <a:cubicBezTo>
                    <a:pt x="143" y="246"/>
                    <a:pt x="272" y="311"/>
                    <a:pt x="402" y="324"/>
                  </a:cubicBezTo>
                  <a:cubicBezTo>
                    <a:pt x="419" y="332"/>
                    <a:pt x="435" y="336"/>
                    <a:pt x="450" y="336"/>
                  </a:cubicBezTo>
                  <a:cubicBezTo>
                    <a:pt x="548" y="336"/>
                    <a:pt x="591" y="174"/>
                    <a:pt x="479" y="130"/>
                  </a:cubicBezTo>
                  <a:cubicBezTo>
                    <a:pt x="376" y="52"/>
                    <a:pt x="246" y="13"/>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963;p49"/>
            <p:cNvSpPr/>
            <p:nvPr/>
          </p:nvSpPr>
          <p:spPr>
            <a:xfrm>
              <a:off x="2592220" y="1709663"/>
              <a:ext cx="55403" cy="37852"/>
            </a:xfrm>
            <a:custGeom>
              <a:avLst/>
              <a:gdLst/>
              <a:ahLst/>
              <a:cxnLst/>
              <a:rect l="l" t="t" r="r" b="b"/>
              <a:pathLst>
                <a:path w="423" h="289" extrusionOk="0">
                  <a:moveTo>
                    <a:pt x="122" y="1"/>
                  </a:moveTo>
                  <a:cubicBezTo>
                    <a:pt x="54" y="1"/>
                    <a:pt x="1" y="56"/>
                    <a:pt x="21" y="129"/>
                  </a:cubicBezTo>
                  <a:cubicBezTo>
                    <a:pt x="61" y="228"/>
                    <a:pt x="154" y="289"/>
                    <a:pt x="253" y="289"/>
                  </a:cubicBezTo>
                  <a:cubicBezTo>
                    <a:pt x="283" y="289"/>
                    <a:pt x="314" y="283"/>
                    <a:pt x="345" y="271"/>
                  </a:cubicBezTo>
                  <a:cubicBezTo>
                    <a:pt x="383" y="258"/>
                    <a:pt x="422" y="206"/>
                    <a:pt x="409" y="155"/>
                  </a:cubicBezTo>
                  <a:cubicBezTo>
                    <a:pt x="409" y="116"/>
                    <a:pt x="357" y="77"/>
                    <a:pt x="319" y="77"/>
                  </a:cubicBezTo>
                  <a:cubicBezTo>
                    <a:pt x="254" y="77"/>
                    <a:pt x="215" y="38"/>
                    <a:pt x="176" y="12"/>
                  </a:cubicBezTo>
                  <a:cubicBezTo>
                    <a:pt x="158" y="4"/>
                    <a:pt x="140" y="1"/>
                    <a:pt x="1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964;p49"/>
            <p:cNvSpPr/>
            <p:nvPr/>
          </p:nvSpPr>
          <p:spPr>
            <a:xfrm>
              <a:off x="2701585" y="1809337"/>
              <a:ext cx="80813" cy="32089"/>
            </a:xfrm>
            <a:custGeom>
              <a:avLst/>
              <a:gdLst/>
              <a:ahLst/>
              <a:cxnLst/>
              <a:rect l="l" t="t" r="r" b="b"/>
              <a:pathLst>
                <a:path w="617" h="245" extrusionOk="0">
                  <a:moveTo>
                    <a:pt x="468" y="0"/>
                  </a:moveTo>
                  <a:cubicBezTo>
                    <a:pt x="463" y="0"/>
                    <a:pt x="458" y="1"/>
                    <a:pt x="454" y="1"/>
                  </a:cubicBezTo>
                  <a:cubicBezTo>
                    <a:pt x="395" y="14"/>
                    <a:pt x="337" y="14"/>
                    <a:pt x="279" y="14"/>
                  </a:cubicBezTo>
                  <a:cubicBezTo>
                    <a:pt x="221" y="14"/>
                    <a:pt x="163" y="14"/>
                    <a:pt x="104" y="27"/>
                  </a:cubicBezTo>
                  <a:cubicBezTo>
                    <a:pt x="14" y="40"/>
                    <a:pt x="1" y="169"/>
                    <a:pt x="79" y="208"/>
                  </a:cubicBezTo>
                  <a:cubicBezTo>
                    <a:pt x="132" y="233"/>
                    <a:pt x="190" y="244"/>
                    <a:pt x="247" y="244"/>
                  </a:cubicBezTo>
                  <a:cubicBezTo>
                    <a:pt x="342" y="244"/>
                    <a:pt x="438" y="213"/>
                    <a:pt x="518" y="156"/>
                  </a:cubicBezTo>
                  <a:cubicBezTo>
                    <a:pt x="616" y="107"/>
                    <a:pt x="552" y="0"/>
                    <a:pt x="46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965;p49"/>
            <p:cNvSpPr/>
            <p:nvPr/>
          </p:nvSpPr>
          <p:spPr>
            <a:xfrm>
              <a:off x="2759084" y="1577376"/>
              <a:ext cx="64703" cy="45449"/>
            </a:xfrm>
            <a:custGeom>
              <a:avLst/>
              <a:gdLst/>
              <a:ahLst/>
              <a:cxnLst/>
              <a:rect l="l" t="t" r="r" b="b"/>
              <a:pathLst>
                <a:path w="494" h="347" extrusionOk="0">
                  <a:moveTo>
                    <a:pt x="366" y="0"/>
                  </a:moveTo>
                  <a:cubicBezTo>
                    <a:pt x="349" y="0"/>
                    <a:pt x="330" y="4"/>
                    <a:pt x="312" y="14"/>
                  </a:cubicBezTo>
                  <a:cubicBezTo>
                    <a:pt x="247" y="39"/>
                    <a:pt x="183" y="78"/>
                    <a:pt x="118" y="117"/>
                  </a:cubicBezTo>
                  <a:cubicBezTo>
                    <a:pt x="0" y="192"/>
                    <a:pt x="69" y="346"/>
                    <a:pt x="176" y="346"/>
                  </a:cubicBezTo>
                  <a:cubicBezTo>
                    <a:pt x="199" y="346"/>
                    <a:pt x="223" y="340"/>
                    <a:pt x="247" y="324"/>
                  </a:cubicBezTo>
                  <a:cubicBezTo>
                    <a:pt x="325" y="285"/>
                    <a:pt x="390" y="233"/>
                    <a:pt x="454" y="182"/>
                  </a:cubicBezTo>
                  <a:cubicBezTo>
                    <a:pt x="493" y="143"/>
                    <a:pt x="493" y="78"/>
                    <a:pt x="454" y="39"/>
                  </a:cubicBezTo>
                  <a:cubicBezTo>
                    <a:pt x="429" y="14"/>
                    <a:pt x="399" y="0"/>
                    <a:pt x="36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966;p49"/>
            <p:cNvSpPr/>
            <p:nvPr/>
          </p:nvSpPr>
          <p:spPr>
            <a:xfrm>
              <a:off x="2670020" y="1422562"/>
              <a:ext cx="45187" cy="36281"/>
            </a:xfrm>
            <a:custGeom>
              <a:avLst/>
              <a:gdLst/>
              <a:ahLst/>
              <a:cxnLst/>
              <a:rect l="l" t="t" r="r" b="b"/>
              <a:pathLst>
                <a:path w="345" h="277" extrusionOk="0">
                  <a:moveTo>
                    <a:pt x="104" y="0"/>
                  </a:moveTo>
                  <a:cubicBezTo>
                    <a:pt x="43" y="0"/>
                    <a:pt x="0" y="56"/>
                    <a:pt x="22" y="122"/>
                  </a:cubicBezTo>
                  <a:cubicBezTo>
                    <a:pt x="35" y="161"/>
                    <a:pt x="61" y="213"/>
                    <a:pt x="100" y="239"/>
                  </a:cubicBezTo>
                  <a:cubicBezTo>
                    <a:pt x="121" y="265"/>
                    <a:pt x="146" y="276"/>
                    <a:pt x="172" y="276"/>
                  </a:cubicBezTo>
                  <a:cubicBezTo>
                    <a:pt x="258" y="276"/>
                    <a:pt x="345" y="153"/>
                    <a:pt x="255" y="83"/>
                  </a:cubicBezTo>
                  <a:cubicBezTo>
                    <a:pt x="229" y="45"/>
                    <a:pt x="177" y="19"/>
                    <a:pt x="139" y="6"/>
                  </a:cubicBezTo>
                  <a:cubicBezTo>
                    <a:pt x="127" y="2"/>
                    <a:pt x="115" y="0"/>
                    <a:pt x="10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967;p49"/>
            <p:cNvSpPr/>
            <p:nvPr/>
          </p:nvSpPr>
          <p:spPr>
            <a:xfrm>
              <a:off x="2300272" y="1883993"/>
              <a:ext cx="714875" cy="692871"/>
            </a:xfrm>
            <a:custGeom>
              <a:avLst/>
              <a:gdLst/>
              <a:ahLst/>
              <a:cxnLst/>
              <a:rect l="l" t="t" r="r" b="b"/>
              <a:pathLst>
                <a:path w="5458" h="5290" extrusionOk="0">
                  <a:moveTo>
                    <a:pt x="0" y="0"/>
                  </a:moveTo>
                  <a:lnTo>
                    <a:pt x="116" y="1074"/>
                  </a:lnTo>
                  <a:lnTo>
                    <a:pt x="142" y="1319"/>
                  </a:lnTo>
                  <a:lnTo>
                    <a:pt x="530" y="5289"/>
                  </a:lnTo>
                  <a:lnTo>
                    <a:pt x="4811" y="5289"/>
                  </a:lnTo>
                  <a:lnTo>
                    <a:pt x="5302" y="1319"/>
                  </a:lnTo>
                  <a:lnTo>
                    <a:pt x="5328" y="1074"/>
                  </a:lnTo>
                  <a:lnTo>
                    <a:pt x="545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968;p49"/>
            <p:cNvSpPr/>
            <p:nvPr/>
          </p:nvSpPr>
          <p:spPr>
            <a:xfrm>
              <a:off x="2315465" y="2024532"/>
              <a:ext cx="682786" cy="32351"/>
            </a:xfrm>
            <a:custGeom>
              <a:avLst/>
              <a:gdLst/>
              <a:ahLst/>
              <a:cxnLst/>
              <a:rect l="l" t="t" r="r" b="b"/>
              <a:pathLst>
                <a:path w="5213" h="247" extrusionOk="0">
                  <a:moveTo>
                    <a:pt x="0" y="1"/>
                  </a:moveTo>
                  <a:lnTo>
                    <a:pt x="26" y="246"/>
                  </a:lnTo>
                  <a:lnTo>
                    <a:pt x="5186" y="246"/>
                  </a:lnTo>
                  <a:lnTo>
                    <a:pt x="521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969;p49"/>
            <p:cNvSpPr/>
            <p:nvPr/>
          </p:nvSpPr>
          <p:spPr>
            <a:xfrm>
              <a:off x="-1300811" y="-888788"/>
              <a:ext cx="640480" cy="611665"/>
            </a:xfrm>
            <a:custGeom>
              <a:avLst/>
              <a:gdLst/>
              <a:ahLst/>
              <a:cxnLst/>
              <a:rect l="l" t="t" r="r" b="b"/>
              <a:pathLst>
                <a:path w="4890" h="4670" extrusionOk="0">
                  <a:moveTo>
                    <a:pt x="2613" y="1"/>
                  </a:moveTo>
                  <a:cubicBezTo>
                    <a:pt x="1837" y="1177"/>
                    <a:pt x="958" y="2277"/>
                    <a:pt x="1" y="3298"/>
                  </a:cubicBezTo>
                  <a:cubicBezTo>
                    <a:pt x="311" y="3369"/>
                    <a:pt x="625" y="3405"/>
                    <a:pt x="938" y="3405"/>
                  </a:cubicBezTo>
                  <a:cubicBezTo>
                    <a:pt x="1252" y="3405"/>
                    <a:pt x="1566" y="3369"/>
                    <a:pt x="1876" y="3298"/>
                  </a:cubicBezTo>
                  <a:cubicBezTo>
                    <a:pt x="1902" y="3292"/>
                    <a:pt x="1931" y="3289"/>
                    <a:pt x="1962" y="3289"/>
                  </a:cubicBezTo>
                  <a:cubicBezTo>
                    <a:pt x="1992" y="3289"/>
                    <a:pt x="2025" y="3292"/>
                    <a:pt x="2057" y="3298"/>
                  </a:cubicBezTo>
                  <a:cubicBezTo>
                    <a:pt x="2109" y="3337"/>
                    <a:pt x="2135" y="3389"/>
                    <a:pt x="2147" y="3453"/>
                  </a:cubicBezTo>
                  <a:cubicBezTo>
                    <a:pt x="2264" y="3854"/>
                    <a:pt x="2393" y="4268"/>
                    <a:pt x="2535" y="4669"/>
                  </a:cubicBezTo>
                  <a:cubicBezTo>
                    <a:pt x="3221" y="3660"/>
                    <a:pt x="4074" y="2458"/>
                    <a:pt x="4889" y="1384"/>
                  </a:cubicBezTo>
                  <a:cubicBezTo>
                    <a:pt x="4100" y="958"/>
                    <a:pt x="3350" y="505"/>
                    <a:pt x="261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970;p49"/>
            <p:cNvSpPr/>
            <p:nvPr/>
          </p:nvSpPr>
          <p:spPr>
            <a:xfrm>
              <a:off x="-748611" y="-626179"/>
              <a:ext cx="572634" cy="599746"/>
            </a:xfrm>
            <a:custGeom>
              <a:avLst/>
              <a:gdLst/>
              <a:ahLst/>
              <a:cxnLst/>
              <a:rect l="l" t="t" r="r" b="b"/>
              <a:pathLst>
                <a:path w="4372" h="4579" extrusionOk="0">
                  <a:moveTo>
                    <a:pt x="1927" y="0"/>
                  </a:moveTo>
                  <a:cubicBezTo>
                    <a:pt x="1384" y="1267"/>
                    <a:pt x="738" y="2496"/>
                    <a:pt x="1" y="3660"/>
                  </a:cubicBezTo>
                  <a:cubicBezTo>
                    <a:pt x="63" y="3662"/>
                    <a:pt x="125" y="3664"/>
                    <a:pt x="186" y="3664"/>
                  </a:cubicBezTo>
                  <a:cubicBezTo>
                    <a:pt x="743" y="3664"/>
                    <a:pt x="1287" y="3559"/>
                    <a:pt x="1811" y="3349"/>
                  </a:cubicBezTo>
                  <a:cubicBezTo>
                    <a:pt x="1849" y="3331"/>
                    <a:pt x="1894" y="3319"/>
                    <a:pt x="1935" y="3319"/>
                  </a:cubicBezTo>
                  <a:cubicBezTo>
                    <a:pt x="1951" y="3319"/>
                    <a:pt x="1965" y="3320"/>
                    <a:pt x="1979" y="3324"/>
                  </a:cubicBezTo>
                  <a:cubicBezTo>
                    <a:pt x="2044" y="3337"/>
                    <a:pt x="2070" y="3401"/>
                    <a:pt x="2096" y="3453"/>
                  </a:cubicBezTo>
                  <a:cubicBezTo>
                    <a:pt x="2290" y="3828"/>
                    <a:pt x="2484" y="4203"/>
                    <a:pt x="2703" y="4578"/>
                  </a:cubicBezTo>
                  <a:cubicBezTo>
                    <a:pt x="3182" y="3479"/>
                    <a:pt x="3790" y="2160"/>
                    <a:pt x="4372" y="983"/>
                  </a:cubicBezTo>
                  <a:cubicBezTo>
                    <a:pt x="3544" y="698"/>
                    <a:pt x="2716" y="375"/>
                    <a:pt x="19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971;p49"/>
            <p:cNvSpPr/>
            <p:nvPr/>
          </p:nvSpPr>
          <p:spPr>
            <a:xfrm>
              <a:off x="-157512" y="-443335"/>
              <a:ext cx="491428" cy="574336"/>
            </a:xfrm>
            <a:custGeom>
              <a:avLst/>
              <a:gdLst/>
              <a:ahLst/>
              <a:cxnLst/>
              <a:rect l="l" t="t" r="r" b="b"/>
              <a:pathLst>
                <a:path w="3752" h="4385" extrusionOk="0">
                  <a:moveTo>
                    <a:pt x="1191" y="1"/>
                  </a:moveTo>
                  <a:cubicBezTo>
                    <a:pt x="893" y="1320"/>
                    <a:pt x="505" y="2626"/>
                    <a:pt x="1" y="3893"/>
                  </a:cubicBezTo>
                  <a:cubicBezTo>
                    <a:pt x="596" y="3829"/>
                    <a:pt x="1178" y="3622"/>
                    <a:pt x="1695" y="3311"/>
                  </a:cubicBezTo>
                  <a:cubicBezTo>
                    <a:pt x="1747" y="3273"/>
                    <a:pt x="1798" y="3247"/>
                    <a:pt x="1863" y="3247"/>
                  </a:cubicBezTo>
                  <a:cubicBezTo>
                    <a:pt x="1915" y="3260"/>
                    <a:pt x="1966" y="3298"/>
                    <a:pt x="1992" y="3350"/>
                  </a:cubicBezTo>
                  <a:cubicBezTo>
                    <a:pt x="2251" y="3699"/>
                    <a:pt x="2523" y="4048"/>
                    <a:pt x="2807" y="4385"/>
                  </a:cubicBezTo>
                  <a:cubicBezTo>
                    <a:pt x="3066" y="3234"/>
                    <a:pt x="3402" y="1837"/>
                    <a:pt x="3751" y="583"/>
                  </a:cubicBezTo>
                  <a:cubicBezTo>
                    <a:pt x="2885" y="440"/>
                    <a:pt x="2031" y="234"/>
                    <a:pt x="119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972;p49"/>
            <p:cNvSpPr/>
            <p:nvPr/>
          </p:nvSpPr>
          <p:spPr>
            <a:xfrm>
              <a:off x="459128" y="-339994"/>
              <a:ext cx="398172" cy="535436"/>
            </a:xfrm>
            <a:custGeom>
              <a:avLst/>
              <a:gdLst/>
              <a:ahLst/>
              <a:cxnLst/>
              <a:rect l="l" t="t" r="r" b="b"/>
              <a:pathLst>
                <a:path w="3040" h="4088" extrusionOk="0">
                  <a:moveTo>
                    <a:pt x="414" y="1"/>
                  </a:moveTo>
                  <a:cubicBezTo>
                    <a:pt x="388" y="1346"/>
                    <a:pt x="246" y="2690"/>
                    <a:pt x="0" y="4010"/>
                  </a:cubicBezTo>
                  <a:cubicBezTo>
                    <a:pt x="569" y="3867"/>
                    <a:pt x="1099" y="3583"/>
                    <a:pt x="1552" y="3182"/>
                  </a:cubicBezTo>
                  <a:cubicBezTo>
                    <a:pt x="1591" y="3143"/>
                    <a:pt x="1642" y="3117"/>
                    <a:pt x="1707" y="3104"/>
                  </a:cubicBezTo>
                  <a:cubicBezTo>
                    <a:pt x="1772" y="3104"/>
                    <a:pt x="1823" y="3143"/>
                    <a:pt x="1862" y="3195"/>
                  </a:cubicBezTo>
                  <a:cubicBezTo>
                    <a:pt x="2186" y="3492"/>
                    <a:pt x="2509" y="3790"/>
                    <a:pt x="2845" y="4087"/>
                  </a:cubicBezTo>
                  <a:cubicBezTo>
                    <a:pt x="2884" y="2910"/>
                    <a:pt x="2949" y="1488"/>
                    <a:pt x="3039" y="208"/>
                  </a:cubicBezTo>
                  <a:cubicBezTo>
                    <a:pt x="2160" y="182"/>
                    <a:pt x="1293" y="117"/>
                    <a:pt x="41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973;p49"/>
            <p:cNvSpPr/>
            <p:nvPr/>
          </p:nvSpPr>
          <p:spPr>
            <a:xfrm>
              <a:off x="1041714" y="-338292"/>
              <a:ext cx="415068" cy="550629"/>
            </a:xfrm>
            <a:custGeom>
              <a:avLst/>
              <a:gdLst/>
              <a:ahLst/>
              <a:cxnLst/>
              <a:rect l="l" t="t" r="r" b="b"/>
              <a:pathLst>
                <a:path w="3169" h="4204" extrusionOk="0">
                  <a:moveTo>
                    <a:pt x="2626" y="1"/>
                  </a:moveTo>
                  <a:cubicBezTo>
                    <a:pt x="1759" y="104"/>
                    <a:pt x="880" y="169"/>
                    <a:pt x="1" y="195"/>
                  </a:cubicBezTo>
                  <a:cubicBezTo>
                    <a:pt x="233" y="1527"/>
                    <a:pt x="350" y="2859"/>
                    <a:pt x="350" y="4203"/>
                  </a:cubicBezTo>
                  <a:cubicBezTo>
                    <a:pt x="893" y="3971"/>
                    <a:pt x="1359" y="3609"/>
                    <a:pt x="1721" y="3156"/>
                  </a:cubicBezTo>
                  <a:cubicBezTo>
                    <a:pt x="1758" y="3089"/>
                    <a:pt x="1824" y="3052"/>
                    <a:pt x="1892" y="3052"/>
                  </a:cubicBezTo>
                  <a:cubicBezTo>
                    <a:pt x="1942" y="3052"/>
                    <a:pt x="1992" y="3073"/>
                    <a:pt x="2031" y="3117"/>
                  </a:cubicBezTo>
                  <a:cubicBezTo>
                    <a:pt x="2393" y="3363"/>
                    <a:pt x="2781" y="3609"/>
                    <a:pt x="3169" y="3854"/>
                  </a:cubicBezTo>
                  <a:cubicBezTo>
                    <a:pt x="2975" y="2677"/>
                    <a:pt x="2768" y="1268"/>
                    <a:pt x="262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974;p49"/>
            <p:cNvSpPr/>
            <p:nvPr/>
          </p:nvSpPr>
          <p:spPr>
            <a:xfrm>
              <a:off x="1566800" y="-443335"/>
              <a:ext cx="503216" cy="587958"/>
            </a:xfrm>
            <a:custGeom>
              <a:avLst/>
              <a:gdLst/>
              <a:ahLst/>
              <a:cxnLst/>
              <a:rect l="l" t="t" r="r" b="b"/>
              <a:pathLst>
                <a:path w="3842" h="4489" extrusionOk="0">
                  <a:moveTo>
                    <a:pt x="2561" y="1"/>
                  </a:moveTo>
                  <a:cubicBezTo>
                    <a:pt x="1721" y="234"/>
                    <a:pt x="854" y="428"/>
                    <a:pt x="1" y="583"/>
                  </a:cubicBezTo>
                  <a:cubicBezTo>
                    <a:pt x="479" y="1850"/>
                    <a:pt x="854" y="3156"/>
                    <a:pt x="1113" y="4488"/>
                  </a:cubicBezTo>
                  <a:cubicBezTo>
                    <a:pt x="1604" y="4178"/>
                    <a:pt x="2005" y="3751"/>
                    <a:pt x="2277" y="3247"/>
                  </a:cubicBezTo>
                  <a:cubicBezTo>
                    <a:pt x="2302" y="3195"/>
                    <a:pt x="2341" y="3156"/>
                    <a:pt x="2393" y="3130"/>
                  </a:cubicBezTo>
                  <a:cubicBezTo>
                    <a:pt x="2406" y="3127"/>
                    <a:pt x="2420" y="3125"/>
                    <a:pt x="2434" y="3125"/>
                  </a:cubicBezTo>
                  <a:cubicBezTo>
                    <a:pt x="2477" y="3125"/>
                    <a:pt x="2526" y="3140"/>
                    <a:pt x="2574" y="3169"/>
                  </a:cubicBezTo>
                  <a:cubicBezTo>
                    <a:pt x="2988" y="3350"/>
                    <a:pt x="3415" y="3544"/>
                    <a:pt x="3841" y="3712"/>
                  </a:cubicBezTo>
                  <a:cubicBezTo>
                    <a:pt x="3428" y="2600"/>
                    <a:pt x="2949" y="1242"/>
                    <a:pt x="256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975;p49"/>
            <p:cNvSpPr/>
            <p:nvPr/>
          </p:nvSpPr>
          <p:spPr>
            <a:xfrm>
              <a:off x="2076694" y="-626179"/>
              <a:ext cx="581016" cy="609831"/>
            </a:xfrm>
            <a:custGeom>
              <a:avLst/>
              <a:gdLst/>
              <a:ahLst/>
              <a:cxnLst/>
              <a:rect l="l" t="t" r="r" b="b"/>
              <a:pathLst>
                <a:path w="4436" h="4656" extrusionOk="0">
                  <a:moveTo>
                    <a:pt x="2457" y="0"/>
                  </a:moveTo>
                  <a:cubicBezTo>
                    <a:pt x="1655" y="375"/>
                    <a:pt x="841" y="698"/>
                    <a:pt x="0" y="983"/>
                  </a:cubicBezTo>
                  <a:cubicBezTo>
                    <a:pt x="724" y="2160"/>
                    <a:pt x="1345" y="3388"/>
                    <a:pt x="1862" y="4656"/>
                  </a:cubicBezTo>
                  <a:cubicBezTo>
                    <a:pt x="2289" y="4281"/>
                    <a:pt x="2599" y="3802"/>
                    <a:pt x="2780" y="3259"/>
                  </a:cubicBezTo>
                  <a:cubicBezTo>
                    <a:pt x="2793" y="3207"/>
                    <a:pt x="2819" y="3156"/>
                    <a:pt x="2871" y="3117"/>
                  </a:cubicBezTo>
                  <a:cubicBezTo>
                    <a:pt x="2898" y="3111"/>
                    <a:pt x="2925" y="3108"/>
                    <a:pt x="2950" y="3108"/>
                  </a:cubicBezTo>
                  <a:cubicBezTo>
                    <a:pt x="2987" y="3108"/>
                    <a:pt x="3022" y="3114"/>
                    <a:pt x="3052" y="3130"/>
                  </a:cubicBezTo>
                  <a:cubicBezTo>
                    <a:pt x="3505" y="3246"/>
                    <a:pt x="3970" y="3362"/>
                    <a:pt x="4436" y="3479"/>
                  </a:cubicBezTo>
                  <a:cubicBezTo>
                    <a:pt x="3802" y="2431"/>
                    <a:pt x="3078" y="1164"/>
                    <a:pt x="2457"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976;p49"/>
            <p:cNvSpPr/>
            <p:nvPr/>
          </p:nvSpPr>
          <p:spPr>
            <a:xfrm>
              <a:off x="2561047" y="-887085"/>
              <a:ext cx="643754" cy="616642"/>
            </a:xfrm>
            <a:custGeom>
              <a:avLst/>
              <a:gdLst/>
              <a:ahLst/>
              <a:cxnLst/>
              <a:rect l="l" t="t" r="r" b="b"/>
              <a:pathLst>
                <a:path w="4915" h="4708" extrusionOk="0">
                  <a:moveTo>
                    <a:pt x="2264" y="1"/>
                  </a:moveTo>
                  <a:cubicBezTo>
                    <a:pt x="1540" y="492"/>
                    <a:pt x="777" y="958"/>
                    <a:pt x="1" y="1371"/>
                  </a:cubicBezTo>
                  <a:cubicBezTo>
                    <a:pt x="945" y="2419"/>
                    <a:pt x="1798" y="3531"/>
                    <a:pt x="2561" y="4708"/>
                  </a:cubicBezTo>
                  <a:cubicBezTo>
                    <a:pt x="2910" y="4268"/>
                    <a:pt x="3143" y="3738"/>
                    <a:pt x="3221" y="3169"/>
                  </a:cubicBezTo>
                  <a:cubicBezTo>
                    <a:pt x="3221" y="3117"/>
                    <a:pt x="3247" y="3065"/>
                    <a:pt x="3285" y="3027"/>
                  </a:cubicBezTo>
                  <a:cubicBezTo>
                    <a:pt x="3318" y="3002"/>
                    <a:pt x="3356" y="2993"/>
                    <a:pt x="3396" y="2993"/>
                  </a:cubicBezTo>
                  <a:cubicBezTo>
                    <a:pt x="3419" y="2993"/>
                    <a:pt x="3443" y="2996"/>
                    <a:pt x="3466" y="3001"/>
                  </a:cubicBezTo>
                  <a:cubicBezTo>
                    <a:pt x="3945" y="3053"/>
                    <a:pt x="4436" y="3091"/>
                    <a:pt x="4915" y="3117"/>
                  </a:cubicBezTo>
                  <a:cubicBezTo>
                    <a:pt x="4087" y="2186"/>
                    <a:pt x="3117" y="1048"/>
                    <a:pt x="226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977;p49"/>
            <p:cNvSpPr/>
            <p:nvPr/>
          </p:nvSpPr>
          <p:spPr>
            <a:xfrm>
              <a:off x="-1554906" y="-1244521"/>
              <a:ext cx="276232" cy="3821400"/>
            </a:xfrm>
            <a:custGeom>
              <a:avLst/>
              <a:gdLst/>
              <a:ahLst/>
              <a:cxnLst/>
              <a:rect l="l" t="t" r="r" b="b"/>
              <a:pathLst>
                <a:path w="2109" h="29176" extrusionOk="0">
                  <a:moveTo>
                    <a:pt x="27" y="1"/>
                  </a:moveTo>
                  <a:cubicBezTo>
                    <a:pt x="1" y="492"/>
                    <a:pt x="1411" y="29175"/>
                    <a:pt x="1411" y="29175"/>
                  </a:cubicBezTo>
                  <a:lnTo>
                    <a:pt x="2109" y="29175"/>
                  </a:lnTo>
                  <a:lnTo>
                    <a:pt x="76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978;p49"/>
            <p:cNvSpPr/>
            <p:nvPr/>
          </p:nvSpPr>
          <p:spPr>
            <a:xfrm>
              <a:off x="3182664" y="-1244521"/>
              <a:ext cx="276232" cy="3821400"/>
            </a:xfrm>
            <a:custGeom>
              <a:avLst/>
              <a:gdLst/>
              <a:ahLst/>
              <a:cxnLst/>
              <a:rect l="l" t="t" r="r" b="b"/>
              <a:pathLst>
                <a:path w="2109" h="29176" extrusionOk="0">
                  <a:moveTo>
                    <a:pt x="1346" y="1"/>
                  </a:moveTo>
                  <a:lnTo>
                    <a:pt x="1" y="29175"/>
                  </a:lnTo>
                  <a:lnTo>
                    <a:pt x="699" y="29175"/>
                  </a:lnTo>
                  <a:cubicBezTo>
                    <a:pt x="699" y="29175"/>
                    <a:pt x="2109" y="492"/>
                    <a:pt x="208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979;p49"/>
            <p:cNvSpPr/>
            <p:nvPr/>
          </p:nvSpPr>
          <p:spPr>
            <a:xfrm>
              <a:off x="-1663224" y="2576730"/>
              <a:ext cx="5228884" cy="194895"/>
            </a:xfrm>
            <a:custGeom>
              <a:avLst/>
              <a:gdLst/>
              <a:ahLst/>
              <a:cxnLst/>
              <a:rect l="l" t="t" r="r" b="b"/>
              <a:pathLst>
                <a:path w="39922" h="1488" extrusionOk="0">
                  <a:moveTo>
                    <a:pt x="0" y="0"/>
                  </a:moveTo>
                  <a:lnTo>
                    <a:pt x="0" y="1488"/>
                  </a:lnTo>
                  <a:lnTo>
                    <a:pt x="39921" y="1488"/>
                  </a:lnTo>
                  <a:lnTo>
                    <a:pt x="39921"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980;p49"/>
            <p:cNvSpPr/>
            <p:nvPr/>
          </p:nvSpPr>
          <p:spPr>
            <a:xfrm>
              <a:off x="-1470164" y="2771493"/>
              <a:ext cx="4844334" cy="2586544"/>
            </a:xfrm>
            <a:custGeom>
              <a:avLst/>
              <a:gdLst/>
              <a:ahLst/>
              <a:cxnLst/>
              <a:rect l="l" t="t" r="r" b="b"/>
              <a:pathLst>
                <a:path w="36986" h="19748" extrusionOk="0">
                  <a:moveTo>
                    <a:pt x="1" y="1"/>
                  </a:moveTo>
                  <a:lnTo>
                    <a:pt x="1333" y="19748"/>
                  </a:lnTo>
                  <a:lnTo>
                    <a:pt x="35822" y="19748"/>
                  </a:lnTo>
                  <a:lnTo>
                    <a:pt x="3698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981;p49"/>
            <p:cNvSpPr/>
            <p:nvPr/>
          </p:nvSpPr>
          <p:spPr>
            <a:xfrm>
              <a:off x="-1439646" y="3267764"/>
              <a:ext cx="4786835" cy="39162"/>
            </a:xfrm>
            <a:custGeom>
              <a:avLst/>
              <a:gdLst/>
              <a:ahLst/>
              <a:cxnLst/>
              <a:rect l="l" t="t" r="r" b="b"/>
              <a:pathLst>
                <a:path w="36547" h="299" extrusionOk="0">
                  <a:moveTo>
                    <a:pt x="0" y="1"/>
                  </a:moveTo>
                  <a:lnTo>
                    <a:pt x="26" y="298"/>
                  </a:lnTo>
                  <a:lnTo>
                    <a:pt x="36533" y="208"/>
                  </a:lnTo>
                  <a:lnTo>
                    <a:pt x="3654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982;p49"/>
            <p:cNvSpPr/>
            <p:nvPr/>
          </p:nvSpPr>
          <p:spPr>
            <a:xfrm>
              <a:off x="-1061909" y="3286494"/>
              <a:ext cx="39031" cy="2071540"/>
            </a:xfrm>
            <a:custGeom>
              <a:avLst/>
              <a:gdLst/>
              <a:ahLst/>
              <a:cxnLst/>
              <a:rect l="l" t="t" r="r" b="b"/>
              <a:pathLst>
                <a:path w="298" h="15816" extrusionOk="0">
                  <a:moveTo>
                    <a:pt x="298" y="0"/>
                  </a:moveTo>
                  <a:lnTo>
                    <a:pt x="0" y="13"/>
                  </a:lnTo>
                  <a:lnTo>
                    <a:pt x="39" y="15816"/>
                  </a:lnTo>
                  <a:lnTo>
                    <a:pt x="298" y="15816"/>
                  </a:lnTo>
                  <a:lnTo>
                    <a:pt x="2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983;p49"/>
            <p:cNvSpPr/>
            <p:nvPr/>
          </p:nvSpPr>
          <p:spPr>
            <a:xfrm>
              <a:off x="-264127" y="3286494"/>
              <a:ext cx="39031" cy="2071540"/>
            </a:xfrm>
            <a:custGeom>
              <a:avLst/>
              <a:gdLst/>
              <a:ahLst/>
              <a:cxnLst/>
              <a:rect l="l" t="t" r="r" b="b"/>
              <a:pathLst>
                <a:path w="298" h="15816" extrusionOk="0">
                  <a:moveTo>
                    <a:pt x="298" y="0"/>
                  </a:moveTo>
                  <a:lnTo>
                    <a:pt x="0" y="13"/>
                  </a:lnTo>
                  <a:lnTo>
                    <a:pt x="39" y="15816"/>
                  </a:lnTo>
                  <a:lnTo>
                    <a:pt x="298" y="15816"/>
                  </a:lnTo>
                  <a:lnTo>
                    <a:pt x="2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984;p49"/>
            <p:cNvSpPr/>
            <p:nvPr/>
          </p:nvSpPr>
          <p:spPr>
            <a:xfrm>
              <a:off x="533654" y="3286494"/>
              <a:ext cx="39031" cy="2071540"/>
            </a:xfrm>
            <a:custGeom>
              <a:avLst/>
              <a:gdLst/>
              <a:ahLst/>
              <a:cxnLst/>
              <a:rect l="l" t="t" r="r" b="b"/>
              <a:pathLst>
                <a:path w="298" h="15816" extrusionOk="0">
                  <a:moveTo>
                    <a:pt x="297" y="0"/>
                  </a:moveTo>
                  <a:lnTo>
                    <a:pt x="0" y="13"/>
                  </a:lnTo>
                  <a:lnTo>
                    <a:pt x="39" y="15816"/>
                  </a:lnTo>
                  <a:lnTo>
                    <a:pt x="297" y="15816"/>
                  </a:lnTo>
                  <a:lnTo>
                    <a:pt x="2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985;p49"/>
            <p:cNvSpPr/>
            <p:nvPr/>
          </p:nvSpPr>
          <p:spPr>
            <a:xfrm>
              <a:off x="1331435" y="3286494"/>
              <a:ext cx="39031" cy="2071540"/>
            </a:xfrm>
            <a:custGeom>
              <a:avLst/>
              <a:gdLst/>
              <a:ahLst/>
              <a:cxnLst/>
              <a:rect l="l" t="t" r="r" b="b"/>
              <a:pathLst>
                <a:path w="298" h="15816" extrusionOk="0">
                  <a:moveTo>
                    <a:pt x="297" y="0"/>
                  </a:moveTo>
                  <a:lnTo>
                    <a:pt x="0" y="13"/>
                  </a:lnTo>
                  <a:lnTo>
                    <a:pt x="39" y="15816"/>
                  </a:lnTo>
                  <a:lnTo>
                    <a:pt x="297" y="15816"/>
                  </a:lnTo>
                  <a:lnTo>
                    <a:pt x="29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986;p49"/>
            <p:cNvSpPr/>
            <p:nvPr/>
          </p:nvSpPr>
          <p:spPr>
            <a:xfrm>
              <a:off x="2129085" y="3286494"/>
              <a:ext cx="39162" cy="2071540"/>
            </a:xfrm>
            <a:custGeom>
              <a:avLst/>
              <a:gdLst/>
              <a:ahLst/>
              <a:cxnLst/>
              <a:rect l="l" t="t" r="r" b="b"/>
              <a:pathLst>
                <a:path w="299" h="15816" extrusionOk="0">
                  <a:moveTo>
                    <a:pt x="298" y="0"/>
                  </a:moveTo>
                  <a:lnTo>
                    <a:pt x="1" y="13"/>
                  </a:lnTo>
                  <a:lnTo>
                    <a:pt x="40" y="15816"/>
                  </a:lnTo>
                  <a:lnTo>
                    <a:pt x="298" y="15816"/>
                  </a:lnTo>
                  <a:lnTo>
                    <a:pt x="2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987;p49"/>
            <p:cNvSpPr/>
            <p:nvPr/>
          </p:nvSpPr>
          <p:spPr>
            <a:xfrm>
              <a:off x="2926866" y="3286494"/>
              <a:ext cx="39162" cy="2071540"/>
            </a:xfrm>
            <a:custGeom>
              <a:avLst/>
              <a:gdLst/>
              <a:ahLst/>
              <a:cxnLst/>
              <a:rect l="l" t="t" r="r" b="b"/>
              <a:pathLst>
                <a:path w="299" h="15816" extrusionOk="0">
                  <a:moveTo>
                    <a:pt x="298" y="0"/>
                  </a:moveTo>
                  <a:lnTo>
                    <a:pt x="1" y="13"/>
                  </a:lnTo>
                  <a:lnTo>
                    <a:pt x="40" y="15816"/>
                  </a:lnTo>
                  <a:lnTo>
                    <a:pt x="298" y="15816"/>
                  </a:lnTo>
                  <a:lnTo>
                    <a:pt x="298"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988;p49"/>
            <p:cNvSpPr/>
            <p:nvPr/>
          </p:nvSpPr>
          <p:spPr>
            <a:xfrm>
              <a:off x="-1670035" y="-2282775"/>
              <a:ext cx="1074015" cy="1038390"/>
            </a:xfrm>
            <a:custGeom>
              <a:avLst/>
              <a:gdLst/>
              <a:ahLst/>
              <a:cxnLst/>
              <a:rect l="l" t="t" r="r" b="b"/>
              <a:pathLst>
                <a:path w="8200" h="7928" extrusionOk="0">
                  <a:moveTo>
                    <a:pt x="4824" y="1"/>
                  </a:moveTo>
                  <a:lnTo>
                    <a:pt x="1" y="7928"/>
                  </a:lnTo>
                  <a:lnTo>
                    <a:pt x="4436" y="7928"/>
                  </a:lnTo>
                  <a:lnTo>
                    <a:pt x="819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989;p49"/>
            <p:cNvSpPr/>
            <p:nvPr/>
          </p:nvSpPr>
          <p:spPr>
            <a:xfrm>
              <a:off x="-1089021" y="-2282775"/>
              <a:ext cx="935048" cy="1038390"/>
            </a:xfrm>
            <a:custGeom>
              <a:avLst/>
              <a:gdLst/>
              <a:ahLst/>
              <a:cxnLst/>
              <a:rect l="l" t="t" r="r" b="b"/>
              <a:pathLst>
                <a:path w="7139" h="7928" extrusionOk="0">
                  <a:moveTo>
                    <a:pt x="3763" y="1"/>
                  </a:moveTo>
                  <a:lnTo>
                    <a:pt x="0" y="7928"/>
                  </a:lnTo>
                  <a:lnTo>
                    <a:pt x="4449" y="7928"/>
                  </a:lnTo>
                  <a:lnTo>
                    <a:pt x="713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990;p49"/>
            <p:cNvSpPr/>
            <p:nvPr/>
          </p:nvSpPr>
          <p:spPr>
            <a:xfrm>
              <a:off x="-506435" y="-2282775"/>
              <a:ext cx="792807" cy="1038390"/>
            </a:xfrm>
            <a:custGeom>
              <a:avLst/>
              <a:gdLst/>
              <a:ahLst/>
              <a:cxnLst/>
              <a:rect l="l" t="t" r="r" b="b"/>
              <a:pathLst>
                <a:path w="6053" h="7928" extrusionOk="0">
                  <a:moveTo>
                    <a:pt x="2691" y="1"/>
                  </a:moveTo>
                  <a:lnTo>
                    <a:pt x="1" y="7928"/>
                  </a:lnTo>
                  <a:lnTo>
                    <a:pt x="4449" y="7928"/>
                  </a:lnTo>
                  <a:lnTo>
                    <a:pt x="605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991;p49"/>
            <p:cNvSpPr/>
            <p:nvPr/>
          </p:nvSpPr>
          <p:spPr>
            <a:xfrm>
              <a:off x="76282" y="-2282775"/>
              <a:ext cx="652268" cy="1038390"/>
            </a:xfrm>
            <a:custGeom>
              <a:avLst/>
              <a:gdLst/>
              <a:ahLst/>
              <a:cxnLst/>
              <a:rect l="l" t="t" r="r" b="b"/>
              <a:pathLst>
                <a:path w="4980" h="7928" extrusionOk="0">
                  <a:moveTo>
                    <a:pt x="1604" y="1"/>
                  </a:moveTo>
                  <a:lnTo>
                    <a:pt x="0" y="7928"/>
                  </a:lnTo>
                  <a:lnTo>
                    <a:pt x="4449" y="7928"/>
                  </a:lnTo>
                  <a:lnTo>
                    <a:pt x="4979"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992;p49"/>
            <p:cNvSpPr/>
            <p:nvPr/>
          </p:nvSpPr>
          <p:spPr>
            <a:xfrm>
              <a:off x="658999" y="-2282775"/>
              <a:ext cx="581016" cy="1038390"/>
            </a:xfrm>
            <a:custGeom>
              <a:avLst/>
              <a:gdLst/>
              <a:ahLst/>
              <a:cxnLst/>
              <a:rect l="l" t="t" r="r" b="b"/>
              <a:pathLst>
                <a:path w="4436" h="7928" extrusionOk="0">
                  <a:moveTo>
                    <a:pt x="530" y="1"/>
                  </a:moveTo>
                  <a:lnTo>
                    <a:pt x="0" y="7928"/>
                  </a:lnTo>
                  <a:lnTo>
                    <a:pt x="4436" y="7928"/>
                  </a:lnTo>
                  <a:lnTo>
                    <a:pt x="390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993;p49"/>
            <p:cNvSpPr/>
            <p:nvPr/>
          </p:nvSpPr>
          <p:spPr>
            <a:xfrm>
              <a:off x="1170464" y="-2282775"/>
              <a:ext cx="652268" cy="1038390"/>
            </a:xfrm>
            <a:custGeom>
              <a:avLst/>
              <a:gdLst/>
              <a:ahLst/>
              <a:cxnLst/>
              <a:rect l="l" t="t" r="r" b="b"/>
              <a:pathLst>
                <a:path w="4980" h="7928" extrusionOk="0">
                  <a:moveTo>
                    <a:pt x="0" y="1"/>
                  </a:moveTo>
                  <a:lnTo>
                    <a:pt x="531" y="7928"/>
                  </a:lnTo>
                  <a:lnTo>
                    <a:pt x="4979" y="7928"/>
                  </a:lnTo>
                  <a:lnTo>
                    <a:pt x="337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994;p49"/>
            <p:cNvSpPr/>
            <p:nvPr/>
          </p:nvSpPr>
          <p:spPr>
            <a:xfrm>
              <a:off x="1612511" y="-2282775"/>
              <a:ext cx="792807" cy="1038390"/>
            </a:xfrm>
            <a:custGeom>
              <a:avLst/>
              <a:gdLst/>
              <a:ahLst/>
              <a:cxnLst/>
              <a:rect l="l" t="t" r="r" b="b"/>
              <a:pathLst>
                <a:path w="6053" h="7928" extrusionOk="0">
                  <a:moveTo>
                    <a:pt x="1" y="1"/>
                  </a:moveTo>
                  <a:lnTo>
                    <a:pt x="1604" y="7928"/>
                  </a:lnTo>
                  <a:lnTo>
                    <a:pt x="6053" y="7928"/>
                  </a:lnTo>
                  <a:lnTo>
                    <a:pt x="3363"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995;p49"/>
            <p:cNvSpPr/>
            <p:nvPr/>
          </p:nvSpPr>
          <p:spPr>
            <a:xfrm>
              <a:off x="2052987" y="-2282775"/>
              <a:ext cx="935048" cy="1038390"/>
            </a:xfrm>
            <a:custGeom>
              <a:avLst/>
              <a:gdLst/>
              <a:ahLst/>
              <a:cxnLst/>
              <a:rect l="l" t="t" r="r" b="b"/>
              <a:pathLst>
                <a:path w="7139" h="7928" extrusionOk="0">
                  <a:moveTo>
                    <a:pt x="0" y="1"/>
                  </a:moveTo>
                  <a:lnTo>
                    <a:pt x="2690" y="7928"/>
                  </a:lnTo>
                  <a:lnTo>
                    <a:pt x="7138" y="7928"/>
                  </a:lnTo>
                  <a:lnTo>
                    <a:pt x="3375"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996;p49"/>
            <p:cNvSpPr/>
            <p:nvPr/>
          </p:nvSpPr>
          <p:spPr>
            <a:xfrm>
              <a:off x="2495035" y="-2282775"/>
              <a:ext cx="1074015" cy="1038390"/>
            </a:xfrm>
            <a:custGeom>
              <a:avLst/>
              <a:gdLst/>
              <a:ahLst/>
              <a:cxnLst/>
              <a:rect l="l" t="t" r="r" b="b"/>
              <a:pathLst>
                <a:path w="8200" h="7928" extrusionOk="0">
                  <a:moveTo>
                    <a:pt x="0" y="1"/>
                  </a:moveTo>
                  <a:lnTo>
                    <a:pt x="3763" y="7928"/>
                  </a:lnTo>
                  <a:lnTo>
                    <a:pt x="8199" y="7928"/>
                  </a:lnTo>
                  <a:lnTo>
                    <a:pt x="337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997;p49"/>
            <p:cNvSpPr/>
            <p:nvPr/>
          </p:nvSpPr>
          <p:spPr>
            <a:xfrm>
              <a:off x="-1702255" y="-1244521"/>
              <a:ext cx="613368" cy="316966"/>
            </a:xfrm>
            <a:custGeom>
              <a:avLst/>
              <a:gdLst/>
              <a:ahLst/>
              <a:cxnLst/>
              <a:rect l="l" t="t" r="r" b="b"/>
              <a:pathLst>
                <a:path w="4683" h="2420" extrusionOk="0">
                  <a:moveTo>
                    <a:pt x="247" y="1"/>
                  </a:moveTo>
                  <a:lnTo>
                    <a:pt x="1" y="1126"/>
                  </a:lnTo>
                  <a:cubicBezTo>
                    <a:pt x="359" y="1905"/>
                    <a:pt x="1133" y="2419"/>
                    <a:pt x="1987" y="2419"/>
                  </a:cubicBezTo>
                  <a:cubicBezTo>
                    <a:pt x="1997" y="2419"/>
                    <a:pt x="2008" y="2419"/>
                    <a:pt x="2018" y="2419"/>
                  </a:cubicBezTo>
                  <a:cubicBezTo>
                    <a:pt x="3505" y="2419"/>
                    <a:pt x="4488" y="1204"/>
                    <a:pt x="4488" y="1204"/>
                  </a:cubicBezTo>
                  <a:lnTo>
                    <a:pt x="4682" y="14"/>
                  </a:lnTo>
                  <a:lnTo>
                    <a:pt x="247"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998;p49"/>
            <p:cNvSpPr/>
            <p:nvPr/>
          </p:nvSpPr>
          <p:spPr>
            <a:xfrm>
              <a:off x="-1112728" y="-1244521"/>
              <a:ext cx="608129" cy="316966"/>
            </a:xfrm>
            <a:custGeom>
              <a:avLst/>
              <a:gdLst/>
              <a:ahLst/>
              <a:cxnLst/>
              <a:rect l="l" t="t" r="r" b="b"/>
              <a:pathLst>
                <a:path w="4643" h="2420" extrusionOk="0">
                  <a:moveTo>
                    <a:pt x="181" y="1"/>
                  </a:moveTo>
                  <a:lnTo>
                    <a:pt x="0" y="1126"/>
                  </a:lnTo>
                  <a:cubicBezTo>
                    <a:pt x="388" y="1915"/>
                    <a:pt x="1190" y="2419"/>
                    <a:pt x="2069" y="2419"/>
                  </a:cubicBezTo>
                  <a:cubicBezTo>
                    <a:pt x="3569" y="2419"/>
                    <a:pt x="4501" y="1204"/>
                    <a:pt x="4501" y="1204"/>
                  </a:cubicBezTo>
                  <a:lnTo>
                    <a:pt x="4643" y="14"/>
                  </a:lnTo>
                  <a:lnTo>
                    <a:pt x="18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999;p49"/>
            <p:cNvSpPr/>
            <p:nvPr/>
          </p:nvSpPr>
          <p:spPr>
            <a:xfrm>
              <a:off x="-523331" y="-1244521"/>
              <a:ext cx="599746" cy="316966"/>
            </a:xfrm>
            <a:custGeom>
              <a:avLst/>
              <a:gdLst/>
              <a:ahLst/>
              <a:cxnLst/>
              <a:rect l="l" t="t" r="r" b="b"/>
              <a:pathLst>
                <a:path w="4579" h="2420" extrusionOk="0">
                  <a:moveTo>
                    <a:pt x="130" y="1"/>
                  </a:moveTo>
                  <a:lnTo>
                    <a:pt x="1" y="1126"/>
                  </a:lnTo>
                  <a:cubicBezTo>
                    <a:pt x="1" y="1126"/>
                    <a:pt x="634" y="2419"/>
                    <a:pt x="2134" y="2419"/>
                  </a:cubicBezTo>
                  <a:cubicBezTo>
                    <a:pt x="3621" y="2419"/>
                    <a:pt x="4501" y="1204"/>
                    <a:pt x="4501" y="1204"/>
                  </a:cubicBezTo>
                  <a:lnTo>
                    <a:pt x="4578" y="14"/>
                  </a:lnTo>
                  <a:lnTo>
                    <a:pt x="13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2000;p49"/>
            <p:cNvSpPr/>
            <p:nvPr/>
          </p:nvSpPr>
          <p:spPr>
            <a:xfrm>
              <a:off x="66066" y="-1244521"/>
              <a:ext cx="591363" cy="316966"/>
            </a:xfrm>
            <a:custGeom>
              <a:avLst/>
              <a:gdLst/>
              <a:ahLst/>
              <a:cxnLst/>
              <a:rect l="l" t="t" r="r" b="b"/>
              <a:pathLst>
                <a:path w="4515" h="2420" extrusionOk="0">
                  <a:moveTo>
                    <a:pt x="78" y="1"/>
                  </a:moveTo>
                  <a:lnTo>
                    <a:pt x="1" y="1126"/>
                  </a:lnTo>
                  <a:cubicBezTo>
                    <a:pt x="1" y="1126"/>
                    <a:pt x="686" y="2419"/>
                    <a:pt x="2186" y="2419"/>
                  </a:cubicBezTo>
                  <a:cubicBezTo>
                    <a:pt x="3686" y="2419"/>
                    <a:pt x="4488" y="1191"/>
                    <a:pt x="4488" y="1191"/>
                  </a:cubicBezTo>
                  <a:lnTo>
                    <a:pt x="451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2001;p49"/>
            <p:cNvSpPr/>
            <p:nvPr/>
          </p:nvSpPr>
          <p:spPr>
            <a:xfrm>
              <a:off x="655593" y="-1244521"/>
              <a:ext cx="589530" cy="316966"/>
            </a:xfrm>
            <a:custGeom>
              <a:avLst/>
              <a:gdLst/>
              <a:ahLst/>
              <a:cxnLst/>
              <a:rect l="l" t="t" r="r" b="b"/>
              <a:pathLst>
                <a:path w="4501" h="2420" extrusionOk="0">
                  <a:moveTo>
                    <a:pt x="26" y="1"/>
                  </a:moveTo>
                  <a:lnTo>
                    <a:pt x="0" y="1126"/>
                  </a:lnTo>
                  <a:cubicBezTo>
                    <a:pt x="0" y="1126"/>
                    <a:pt x="750" y="2419"/>
                    <a:pt x="2250" y="2419"/>
                  </a:cubicBezTo>
                  <a:cubicBezTo>
                    <a:pt x="3738" y="2419"/>
                    <a:pt x="4500" y="1204"/>
                    <a:pt x="4500" y="1204"/>
                  </a:cubicBezTo>
                  <a:lnTo>
                    <a:pt x="4462" y="14"/>
                  </a:lnTo>
                  <a:lnTo>
                    <a:pt x="2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2002;p49"/>
            <p:cNvSpPr/>
            <p:nvPr/>
          </p:nvSpPr>
          <p:spPr>
            <a:xfrm>
              <a:off x="1239882" y="-1244521"/>
              <a:ext cx="594638" cy="316966"/>
            </a:xfrm>
            <a:custGeom>
              <a:avLst/>
              <a:gdLst/>
              <a:ahLst/>
              <a:cxnLst/>
              <a:rect l="l" t="t" r="r" b="b"/>
              <a:pathLst>
                <a:path w="4540" h="2420" extrusionOk="0">
                  <a:moveTo>
                    <a:pt x="1" y="1"/>
                  </a:moveTo>
                  <a:lnTo>
                    <a:pt x="27" y="1126"/>
                  </a:lnTo>
                  <a:cubicBezTo>
                    <a:pt x="27" y="1126"/>
                    <a:pt x="841" y="2419"/>
                    <a:pt x="2341" y="2419"/>
                  </a:cubicBezTo>
                  <a:cubicBezTo>
                    <a:pt x="3234" y="2419"/>
                    <a:pt x="4061" y="1954"/>
                    <a:pt x="4540" y="1204"/>
                  </a:cubicBezTo>
                  <a:lnTo>
                    <a:pt x="4449" y="14"/>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2003;p49"/>
            <p:cNvSpPr/>
            <p:nvPr/>
          </p:nvSpPr>
          <p:spPr>
            <a:xfrm>
              <a:off x="1822599" y="-1244521"/>
              <a:ext cx="601449" cy="316966"/>
            </a:xfrm>
            <a:custGeom>
              <a:avLst/>
              <a:gdLst/>
              <a:ahLst/>
              <a:cxnLst/>
              <a:rect l="l" t="t" r="r" b="b"/>
              <a:pathLst>
                <a:path w="4592" h="2420" extrusionOk="0">
                  <a:moveTo>
                    <a:pt x="0" y="1"/>
                  </a:moveTo>
                  <a:lnTo>
                    <a:pt x="78" y="1126"/>
                  </a:lnTo>
                  <a:cubicBezTo>
                    <a:pt x="78" y="1126"/>
                    <a:pt x="957" y="2419"/>
                    <a:pt x="2457" y="2419"/>
                  </a:cubicBezTo>
                  <a:cubicBezTo>
                    <a:pt x="3324" y="2419"/>
                    <a:pt x="4139" y="1954"/>
                    <a:pt x="4591" y="1204"/>
                  </a:cubicBezTo>
                  <a:lnTo>
                    <a:pt x="4449" y="1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2004;p49"/>
            <p:cNvSpPr/>
            <p:nvPr/>
          </p:nvSpPr>
          <p:spPr>
            <a:xfrm>
              <a:off x="2405184" y="-1244521"/>
              <a:ext cx="606557" cy="316966"/>
            </a:xfrm>
            <a:custGeom>
              <a:avLst/>
              <a:gdLst/>
              <a:ahLst/>
              <a:cxnLst/>
              <a:rect l="l" t="t" r="r" b="b"/>
              <a:pathLst>
                <a:path w="4631" h="2420" extrusionOk="0">
                  <a:moveTo>
                    <a:pt x="1" y="1"/>
                  </a:moveTo>
                  <a:lnTo>
                    <a:pt x="130" y="1126"/>
                  </a:lnTo>
                  <a:cubicBezTo>
                    <a:pt x="130" y="1126"/>
                    <a:pt x="1061" y="2419"/>
                    <a:pt x="2561" y="2419"/>
                  </a:cubicBezTo>
                  <a:cubicBezTo>
                    <a:pt x="2573" y="2419"/>
                    <a:pt x="2585" y="2419"/>
                    <a:pt x="2597" y="2419"/>
                  </a:cubicBezTo>
                  <a:cubicBezTo>
                    <a:pt x="3449" y="2419"/>
                    <a:pt x="4222" y="1956"/>
                    <a:pt x="4631" y="1204"/>
                  </a:cubicBezTo>
                  <a:lnTo>
                    <a:pt x="4437" y="14"/>
                  </a:lnTo>
                  <a:lnTo>
                    <a:pt x="1"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2005;p49"/>
            <p:cNvSpPr/>
            <p:nvPr/>
          </p:nvSpPr>
          <p:spPr>
            <a:xfrm>
              <a:off x="2987901" y="-1244521"/>
              <a:ext cx="614939" cy="317097"/>
            </a:xfrm>
            <a:custGeom>
              <a:avLst/>
              <a:gdLst/>
              <a:ahLst/>
              <a:cxnLst/>
              <a:rect l="l" t="t" r="r" b="b"/>
              <a:pathLst>
                <a:path w="4695" h="2421" extrusionOk="0">
                  <a:moveTo>
                    <a:pt x="0" y="1"/>
                  </a:moveTo>
                  <a:lnTo>
                    <a:pt x="182" y="1126"/>
                  </a:lnTo>
                  <a:cubicBezTo>
                    <a:pt x="182" y="1126"/>
                    <a:pt x="1177" y="2419"/>
                    <a:pt x="2664" y="2419"/>
                  </a:cubicBezTo>
                  <a:cubicBezTo>
                    <a:pt x="2686" y="2420"/>
                    <a:pt x="2708" y="2420"/>
                    <a:pt x="2730" y="2420"/>
                  </a:cubicBezTo>
                  <a:cubicBezTo>
                    <a:pt x="3558" y="2420"/>
                    <a:pt x="4317" y="1947"/>
                    <a:pt x="4695" y="1204"/>
                  </a:cubicBezTo>
                  <a:lnTo>
                    <a:pt x="4449" y="14"/>
                  </a:ln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2006;p49"/>
            <p:cNvSpPr/>
            <p:nvPr/>
          </p:nvSpPr>
          <p:spPr>
            <a:xfrm>
              <a:off x="-1578613" y="-482235"/>
              <a:ext cx="874144" cy="1114619"/>
            </a:xfrm>
            <a:custGeom>
              <a:avLst/>
              <a:gdLst/>
              <a:ahLst/>
              <a:cxnLst/>
              <a:rect l="l" t="t" r="r" b="b"/>
              <a:pathLst>
                <a:path w="6674" h="8510" extrusionOk="0">
                  <a:moveTo>
                    <a:pt x="2057" y="0"/>
                  </a:moveTo>
                  <a:cubicBezTo>
                    <a:pt x="104" y="4863"/>
                    <a:pt x="1" y="7320"/>
                    <a:pt x="1" y="7320"/>
                  </a:cubicBezTo>
                  <a:cubicBezTo>
                    <a:pt x="841" y="6440"/>
                    <a:pt x="2561" y="5354"/>
                    <a:pt x="2561" y="5354"/>
                  </a:cubicBezTo>
                  <a:cubicBezTo>
                    <a:pt x="2781" y="7294"/>
                    <a:pt x="4501" y="8510"/>
                    <a:pt x="4501" y="8510"/>
                  </a:cubicBezTo>
                  <a:cubicBezTo>
                    <a:pt x="4773" y="7035"/>
                    <a:pt x="6674" y="2341"/>
                    <a:pt x="6674" y="2341"/>
                  </a:cubicBezTo>
                  <a:cubicBezTo>
                    <a:pt x="5057" y="1643"/>
                    <a:pt x="2057" y="0"/>
                    <a:pt x="205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2007;p49"/>
            <p:cNvSpPr/>
            <p:nvPr/>
          </p:nvSpPr>
          <p:spPr>
            <a:xfrm>
              <a:off x="-721499" y="-114714"/>
              <a:ext cx="782722" cy="1035115"/>
            </a:xfrm>
            <a:custGeom>
              <a:avLst/>
              <a:gdLst/>
              <a:ahLst/>
              <a:cxnLst/>
              <a:rect l="l" t="t" r="r" b="b"/>
              <a:pathLst>
                <a:path w="5976" h="7903" extrusionOk="0">
                  <a:moveTo>
                    <a:pt x="996" y="1"/>
                  </a:moveTo>
                  <a:cubicBezTo>
                    <a:pt x="0" y="5147"/>
                    <a:pt x="363" y="7579"/>
                    <a:pt x="363" y="7579"/>
                  </a:cubicBezTo>
                  <a:cubicBezTo>
                    <a:pt x="1035" y="6557"/>
                    <a:pt x="2522" y="5173"/>
                    <a:pt x="2522" y="5173"/>
                  </a:cubicBezTo>
                  <a:cubicBezTo>
                    <a:pt x="3091" y="7023"/>
                    <a:pt x="5005" y="7902"/>
                    <a:pt x="5005" y="7902"/>
                  </a:cubicBezTo>
                  <a:cubicBezTo>
                    <a:pt x="4992" y="6389"/>
                    <a:pt x="5975" y="1436"/>
                    <a:pt x="5975" y="1436"/>
                  </a:cubicBezTo>
                  <a:cubicBezTo>
                    <a:pt x="4255" y="1061"/>
                    <a:pt x="996" y="1"/>
                    <a:pt x="99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2008;p49"/>
            <p:cNvSpPr/>
            <p:nvPr/>
          </p:nvSpPr>
          <p:spPr>
            <a:xfrm>
              <a:off x="2644087" y="-455123"/>
              <a:ext cx="1126537" cy="1084101"/>
            </a:xfrm>
            <a:custGeom>
              <a:avLst/>
              <a:gdLst/>
              <a:ahLst/>
              <a:cxnLst/>
              <a:rect l="l" t="t" r="r" b="b"/>
              <a:pathLst>
                <a:path w="8601" h="8277" extrusionOk="0">
                  <a:moveTo>
                    <a:pt x="4345" y="0"/>
                  </a:moveTo>
                  <a:cubicBezTo>
                    <a:pt x="2936" y="1048"/>
                    <a:pt x="0" y="2819"/>
                    <a:pt x="0" y="2819"/>
                  </a:cubicBezTo>
                  <a:cubicBezTo>
                    <a:pt x="3233" y="6958"/>
                    <a:pt x="5315" y="8277"/>
                    <a:pt x="5315" y="8277"/>
                  </a:cubicBezTo>
                  <a:cubicBezTo>
                    <a:pt x="4979" y="7100"/>
                    <a:pt x="4902" y="5070"/>
                    <a:pt x="4902" y="5070"/>
                  </a:cubicBezTo>
                  <a:lnTo>
                    <a:pt x="4902" y="5070"/>
                  </a:lnTo>
                  <a:cubicBezTo>
                    <a:pt x="5448" y="5307"/>
                    <a:pt x="6006" y="5390"/>
                    <a:pt x="6518" y="5390"/>
                  </a:cubicBezTo>
                  <a:cubicBezTo>
                    <a:pt x="7679" y="5390"/>
                    <a:pt x="8600" y="4966"/>
                    <a:pt x="8600" y="4966"/>
                  </a:cubicBezTo>
                  <a:cubicBezTo>
                    <a:pt x="7449" y="3996"/>
                    <a:pt x="4345" y="0"/>
                    <a:pt x="43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2009;p49"/>
            <p:cNvSpPr/>
            <p:nvPr/>
          </p:nvSpPr>
          <p:spPr>
            <a:xfrm>
              <a:off x="1045119" y="164791"/>
              <a:ext cx="806428" cy="984165"/>
            </a:xfrm>
            <a:custGeom>
              <a:avLst/>
              <a:gdLst/>
              <a:ahLst/>
              <a:cxnLst/>
              <a:rect l="l" t="t" r="r" b="b"/>
              <a:pathLst>
                <a:path w="6157" h="7514" extrusionOk="0">
                  <a:moveTo>
                    <a:pt x="5186" y="0"/>
                  </a:moveTo>
                  <a:cubicBezTo>
                    <a:pt x="4209" y="72"/>
                    <a:pt x="2717" y="88"/>
                    <a:pt x="1584" y="88"/>
                  </a:cubicBezTo>
                  <a:cubicBezTo>
                    <a:pt x="677" y="88"/>
                    <a:pt x="1" y="78"/>
                    <a:pt x="1" y="78"/>
                  </a:cubicBezTo>
                  <a:lnTo>
                    <a:pt x="1" y="78"/>
                  </a:lnTo>
                  <a:cubicBezTo>
                    <a:pt x="555" y="5287"/>
                    <a:pt x="1611" y="7514"/>
                    <a:pt x="1630" y="7514"/>
                  </a:cubicBezTo>
                  <a:cubicBezTo>
                    <a:pt x="1630" y="7514"/>
                    <a:pt x="1630" y="7514"/>
                    <a:pt x="1630" y="7514"/>
                  </a:cubicBezTo>
                  <a:cubicBezTo>
                    <a:pt x="1966" y="6337"/>
                    <a:pt x="2975" y="4578"/>
                    <a:pt x="2975" y="4578"/>
                  </a:cubicBezTo>
                  <a:cubicBezTo>
                    <a:pt x="4074" y="6182"/>
                    <a:pt x="6156" y="6466"/>
                    <a:pt x="6156" y="6466"/>
                  </a:cubicBezTo>
                  <a:cubicBezTo>
                    <a:pt x="5691" y="5031"/>
                    <a:pt x="5186" y="0"/>
                    <a:pt x="51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2010;p49"/>
            <p:cNvSpPr/>
            <p:nvPr/>
          </p:nvSpPr>
          <p:spPr>
            <a:xfrm>
              <a:off x="1871715" y="-43594"/>
              <a:ext cx="1009575" cy="1079124"/>
            </a:xfrm>
            <a:custGeom>
              <a:avLst/>
              <a:gdLst/>
              <a:ahLst/>
              <a:cxnLst/>
              <a:rect l="l" t="t" r="r" b="b"/>
              <a:pathLst>
                <a:path w="7708" h="8239" extrusionOk="0">
                  <a:moveTo>
                    <a:pt x="4940" y="1"/>
                  </a:moveTo>
                  <a:cubicBezTo>
                    <a:pt x="3298" y="634"/>
                    <a:pt x="0" y="1565"/>
                    <a:pt x="0" y="1565"/>
                  </a:cubicBezTo>
                  <a:cubicBezTo>
                    <a:pt x="2018" y="6415"/>
                    <a:pt x="3660" y="8238"/>
                    <a:pt x="3660" y="8238"/>
                  </a:cubicBezTo>
                  <a:cubicBezTo>
                    <a:pt x="3660" y="7010"/>
                    <a:pt x="4126" y="5031"/>
                    <a:pt x="4126" y="5031"/>
                  </a:cubicBezTo>
                  <a:cubicBezTo>
                    <a:pt x="5095" y="5825"/>
                    <a:pt x="6308" y="5966"/>
                    <a:pt x="7044" y="5966"/>
                  </a:cubicBezTo>
                  <a:cubicBezTo>
                    <a:pt x="7447" y="5966"/>
                    <a:pt x="7708" y="5924"/>
                    <a:pt x="7708" y="5924"/>
                  </a:cubicBezTo>
                  <a:cubicBezTo>
                    <a:pt x="6867" y="4682"/>
                    <a:pt x="4940" y="1"/>
                    <a:pt x="494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2011;p49"/>
            <p:cNvSpPr/>
            <p:nvPr/>
          </p:nvSpPr>
          <p:spPr>
            <a:xfrm>
              <a:off x="181325" y="95373"/>
              <a:ext cx="708064" cy="992678"/>
            </a:xfrm>
            <a:custGeom>
              <a:avLst/>
              <a:gdLst/>
              <a:ahLst/>
              <a:cxnLst/>
              <a:rect l="l" t="t" r="r" b="b"/>
              <a:pathLst>
                <a:path w="5406" h="7579" extrusionOk="0">
                  <a:moveTo>
                    <a:pt x="130" y="0"/>
                  </a:moveTo>
                  <a:lnTo>
                    <a:pt x="130" y="0"/>
                  </a:lnTo>
                  <a:cubicBezTo>
                    <a:pt x="0" y="5238"/>
                    <a:pt x="776" y="7578"/>
                    <a:pt x="776" y="7578"/>
                  </a:cubicBezTo>
                  <a:cubicBezTo>
                    <a:pt x="1255" y="6453"/>
                    <a:pt x="2496" y="4837"/>
                    <a:pt x="2496" y="4837"/>
                  </a:cubicBezTo>
                  <a:cubicBezTo>
                    <a:pt x="3363" y="6570"/>
                    <a:pt x="5406" y="7113"/>
                    <a:pt x="5406" y="7113"/>
                  </a:cubicBezTo>
                  <a:cubicBezTo>
                    <a:pt x="5134" y="5638"/>
                    <a:pt x="5289" y="582"/>
                    <a:pt x="5289" y="582"/>
                  </a:cubicBezTo>
                  <a:cubicBezTo>
                    <a:pt x="3531" y="492"/>
                    <a:pt x="130" y="0"/>
                    <a:pt x="13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2012;p49"/>
            <p:cNvSpPr/>
            <p:nvPr/>
          </p:nvSpPr>
          <p:spPr>
            <a:xfrm>
              <a:off x="520032" y="2885050"/>
              <a:ext cx="321943" cy="345650"/>
            </a:xfrm>
            <a:custGeom>
              <a:avLst/>
              <a:gdLst/>
              <a:ahLst/>
              <a:cxnLst/>
              <a:rect l="l" t="t" r="r" b="b"/>
              <a:pathLst>
                <a:path w="2458" h="2639" extrusionOk="0">
                  <a:moveTo>
                    <a:pt x="2212" y="0"/>
                  </a:moveTo>
                  <a:cubicBezTo>
                    <a:pt x="1863" y="323"/>
                    <a:pt x="1501" y="634"/>
                    <a:pt x="1126" y="918"/>
                  </a:cubicBezTo>
                  <a:cubicBezTo>
                    <a:pt x="751" y="1203"/>
                    <a:pt x="376" y="1487"/>
                    <a:pt x="1" y="1746"/>
                  </a:cubicBezTo>
                  <a:cubicBezTo>
                    <a:pt x="389" y="1914"/>
                    <a:pt x="789" y="2082"/>
                    <a:pt x="1203" y="2224"/>
                  </a:cubicBezTo>
                  <a:cubicBezTo>
                    <a:pt x="1617" y="2380"/>
                    <a:pt x="2044" y="2509"/>
                    <a:pt x="2458" y="2638"/>
                  </a:cubicBezTo>
                  <a:cubicBezTo>
                    <a:pt x="2445" y="2186"/>
                    <a:pt x="2419" y="1746"/>
                    <a:pt x="2380" y="1306"/>
                  </a:cubicBezTo>
                  <a:cubicBezTo>
                    <a:pt x="2328" y="867"/>
                    <a:pt x="2277" y="427"/>
                    <a:pt x="2212" y="0"/>
                  </a:cubicBezTo>
                  <a:close/>
                </a:path>
              </a:pathLst>
            </a:custGeom>
            <a:solidFill>
              <a:srgbClr val="F05B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2013;p49"/>
            <p:cNvSpPr/>
            <p:nvPr/>
          </p:nvSpPr>
          <p:spPr>
            <a:xfrm>
              <a:off x="74579" y="3188131"/>
              <a:ext cx="323645" cy="340672"/>
            </a:xfrm>
            <a:custGeom>
              <a:avLst/>
              <a:gdLst/>
              <a:ahLst/>
              <a:cxnLst/>
              <a:rect l="l" t="t" r="r" b="b"/>
              <a:pathLst>
                <a:path w="2471" h="2601" extrusionOk="0">
                  <a:moveTo>
                    <a:pt x="2471" y="1"/>
                  </a:moveTo>
                  <a:cubicBezTo>
                    <a:pt x="2070" y="234"/>
                    <a:pt x="1669" y="441"/>
                    <a:pt x="1255" y="648"/>
                  </a:cubicBezTo>
                  <a:cubicBezTo>
                    <a:pt x="841" y="842"/>
                    <a:pt x="427" y="1023"/>
                    <a:pt x="1" y="1191"/>
                  </a:cubicBezTo>
                  <a:cubicBezTo>
                    <a:pt x="350" y="1449"/>
                    <a:pt x="699" y="1695"/>
                    <a:pt x="1074" y="1928"/>
                  </a:cubicBezTo>
                  <a:cubicBezTo>
                    <a:pt x="1436" y="2174"/>
                    <a:pt x="1811" y="2393"/>
                    <a:pt x="2199" y="2600"/>
                  </a:cubicBezTo>
                  <a:cubicBezTo>
                    <a:pt x="2277" y="2161"/>
                    <a:pt x="2341" y="1721"/>
                    <a:pt x="2380" y="1294"/>
                  </a:cubicBezTo>
                  <a:cubicBezTo>
                    <a:pt x="2419" y="854"/>
                    <a:pt x="2458" y="428"/>
                    <a:pt x="24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2014;p49"/>
            <p:cNvSpPr/>
            <p:nvPr/>
          </p:nvSpPr>
          <p:spPr>
            <a:xfrm>
              <a:off x="-397986" y="3389704"/>
              <a:ext cx="343947" cy="327051"/>
            </a:xfrm>
            <a:custGeom>
              <a:avLst/>
              <a:gdLst/>
              <a:ahLst/>
              <a:cxnLst/>
              <a:rect l="l" t="t" r="r" b="b"/>
              <a:pathLst>
                <a:path w="2626" h="2497" extrusionOk="0">
                  <a:moveTo>
                    <a:pt x="2626" y="1"/>
                  </a:moveTo>
                  <a:cubicBezTo>
                    <a:pt x="2186" y="143"/>
                    <a:pt x="1759" y="259"/>
                    <a:pt x="1320" y="376"/>
                  </a:cubicBezTo>
                  <a:cubicBezTo>
                    <a:pt x="880" y="479"/>
                    <a:pt x="440" y="570"/>
                    <a:pt x="0" y="635"/>
                  </a:cubicBezTo>
                  <a:cubicBezTo>
                    <a:pt x="272" y="958"/>
                    <a:pt x="569" y="1281"/>
                    <a:pt x="880" y="1591"/>
                  </a:cubicBezTo>
                  <a:cubicBezTo>
                    <a:pt x="1190" y="1889"/>
                    <a:pt x="1501" y="2199"/>
                    <a:pt x="1837" y="2497"/>
                  </a:cubicBezTo>
                  <a:cubicBezTo>
                    <a:pt x="2005" y="2083"/>
                    <a:pt x="2147" y="1669"/>
                    <a:pt x="2277" y="1255"/>
                  </a:cubicBezTo>
                  <a:cubicBezTo>
                    <a:pt x="2406" y="829"/>
                    <a:pt x="2522" y="415"/>
                    <a:pt x="262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2015;p49"/>
            <p:cNvSpPr/>
            <p:nvPr/>
          </p:nvSpPr>
          <p:spPr>
            <a:xfrm>
              <a:off x="-885744" y="3491342"/>
              <a:ext cx="352329" cy="299938"/>
            </a:xfrm>
            <a:custGeom>
              <a:avLst/>
              <a:gdLst/>
              <a:ahLst/>
              <a:cxnLst/>
              <a:rect l="l" t="t" r="r" b="b"/>
              <a:pathLst>
                <a:path w="2690" h="2290" extrusionOk="0">
                  <a:moveTo>
                    <a:pt x="2690" y="1"/>
                  </a:moveTo>
                  <a:cubicBezTo>
                    <a:pt x="2237" y="53"/>
                    <a:pt x="1798" y="91"/>
                    <a:pt x="1345" y="104"/>
                  </a:cubicBezTo>
                  <a:cubicBezTo>
                    <a:pt x="1119" y="111"/>
                    <a:pt x="892" y="114"/>
                    <a:pt x="668" y="114"/>
                  </a:cubicBezTo>
                  <a:cubicBezTo>
                    <a:pt x="443" y="114"/>
                    <a:pt x="220" y="111"/>
                    <a:pt x="0" y="104"/>
                  </a:cubicBezTo>
                  <a:lnTo>
                    <a:pt x="0" y="104"/>
                  </a:lnTo>
                  <a:cubicBezTo>
                    <a:pt x="207" y="479"/>
                    <a:pt x="427" y="841"/>
                    <a:pt x="673" y="1203"/>
                  </a:cubicBezTo>
                  <a:cubicBezTo>
                    <a:pt x="905" y="1578"/>
                    <a:pt x="1151" y="1941"/>
                    <a:pt x="1423" y="2290"/>
                  </a:cubicBezTo>
                  <a:cubicBezTo>
                    <a:pt x="1655" y="1915"/>
                    <a:pt x="1888" y="1540"/>
                    <a:pt x="2095" y="1152"/>
                  </a:cubicBezTo>
                  <a:cubicBezTo>
                    <a:pt x="2302" y="777"/>
                    <a:pt x="2509" y="389"/>
                    <a:pt x="269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2016;p49"/>
            <p:cNvSpPr/>
            <p:nvPr/>
          </p:nvSpPr>
          <p:spPr>
            <a:xfrm>
              <a:off x="-1371931" y="3435546"/>
              <a:ext cx="349055" cy="318537"/>
            </a:xfrm>
            <a:custGeom>
              <a:avLst/>
              <a:gdLst/>
              <a:ahLst/>
              <a:cxnLst/>
              <a:rect l="l" t="t" r="r" b="b"/>
              <a:pathLst>
                <a:path w="2665" h="2432" extrusionOk="0">
                  <a:moveTo>
                    <a:pt x="1" y="0"/>
                  </a:moveTo>
                  <a:lnTo>
                    <a:pt x="1" y="0"/>
                  </a:lnTo>
                  <a:cubicBezTo>
                    <a:pt x="130" y="401"/>
                    <a:pt x="272" y="815"/>
                    <a:pt x="427" y="1216"/>
                  </a:cubicBezTo>
                  <a:cubicBezTo>
                    <a:pt x="595" y="1617"/>
                    <a:pt x="764" y="2030"/>
                    <a:pt x="958" y="2431"/>
                  </a:cubicBezTo>
                  <a:cubicBezTo>
                    <a:pt x="1268" y="2121"/>
                    <a:pt x="1565" y="1798"/>
                    <a:pt x="1850" y="1461"/>
                  </a:cubicBezTo>
                  <a:cubicBezTo>
                    <a:pt x="2134" y="1125"/>
                    <a:pt x="2406" y="802"/>
                    <a:pt x="2665" y="453"/>
                  </a:cubicBezTo>
                  <a:cubicBezTo>
                    <a:pt x="2212" y="414"/>
                    <a:pt x="1772" y="349"/>
                    <a:pt x="1320" y="272"/>
                  </a:cubicBezTo>
                  <a:cubicBezTo>
                    <a:pt x="880" y="194"/>
                    <a:pt x="440" y="103"/>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2017;p49"/>
            <p:cNvSpPr/>
            <p:nvPr/>
          </p:nvSpPr>
          <p:spPr>
            <a:xfrm>
              <a:off x="1062015" y="2885050"/>
              <a:ext cx="323645" cy="345650"/>
            </a:xfrm>
            <a:custGeom>
              <a:avLst/>
              <a:gdLst/>
              <a:ahLst/>
              <a:cxnLst/>
              <a:rect l="l" t="t" r="r" b="b"/>
              <a:pathLst>
                <a:path w="2471" h="2639" extrusionOk="0">
                  <a:moveTo>
                    <a:pt x="259" y="0"/>
                  </a:moveTo>
                  <a:cubicBezTo>
                    <a:pt x="182" y="427"/>
                    <a:pt x="130" y="867"/>
                    <a:pt x="91" y="1306"/>
                  </a:cubicBezTo>
                  <a:cubicBezTo>
                    <a:pt x="40" y="1746"/>
                    <a:pt x="14" y="2186"/>
                    <a:pt x="1" y="2638"/>
                  </a:cubicBezTo>
                  <a:cubicBezTo>
                    <a:pt x="428" y="2509"/>
                    <a:pt x="841" y="2380"/>
                    <a:pt x="1255" y="2224"/>
                  </a:cubicBezTo>
                  <a:cubicBezTo>
                    <a:pt x="1669" y="2082"/>
                    <a:pt x="2083" y="1914"/>
                    <a:pt x="2471" y="1746"/>
                  </a:cubicBezTo>
                  <a:cubicBezTo>
                    <a:pt x="2096" y="1487"/>
                    <a:pt x="1708" y="1203"/>
                    <a:pt x="1346" y="918"/>
                  </a:cubicBezTo>
                  <a:cubicBezTo>
                    <a:pt x="971" y="634"/>
                    <a:pt x="609" y="323"/>
                    <a:pt x="25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2018;p49"/>
            <p:cNvSpPr/>
            <p:nvPr/>
          </p:nvSpPr>
          <p:spPr>
            <a:xfrm>
              <a:off x="1505896" y="3188131"/>
              <a:ext cx="323645" cy="340672"/>
            </a:xfrm>
            <a:custGeom>
              <a:avLst/>
              <a:gdLst/>
              <a:ahLst/>
              <a:cxnLst/>
              <a:rect l="l" t="t" r="r" b="b"/>
              <a:pathLst>
                <a:path w="2471" h="2601" extrusionOk="0">
                  <a:moveTo>
                    <a:pt x="0" y="1"/>
                  </a:moveTo>
                  <a:lnTo>
                    <a:pt x="0" y="1"/>
                  </a:lnTo>
                  <a:cubicBezTo>
                    <a:pt x="13" y="428"/>
                    <a:pt x="52" y="854"/>
                    <a:pt x="91" y="1294"/>
                  </a:cubicBezTo>
                  <a:cubicBezTo>
                    <a:pt x="142" y="1721"/>
                    <a:pt x="194" y="2161"/>
                    <a:pt x="272" y="2600"/>
                  </a:cubicBezTo>
                  <a:cubicBezTo>
                    <a:pt x="660" y="2393"/>
                    <a:pt x="1035" y="2174"/>
                    <a:pt x="1397" y="1928"/>
                  </a:cubicBezTo>
                  <a:cubicBezTo>
                    <a:pt x="1772" y="1695"/>
                    <a:pt x="2121" y="1449"/>
                    <a:pt x="2470" y="1191"/>
                  </a:cubicBezTo>
                  <a:cubicBezTo>
                    <a:pt x="2043" y="1023"/>
                    <a:pt x="1629" y="842"/>
                    <a:pt x="1216" y="648"/>
                  </a:cubicBezTo>
                  <a:cubicBezTo>
                    <a:pt x="815" y="441"/>
                    <a:pt x="401" y="234"/>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2019;p49"/>
            <p:cNvSpPr/>
            <p:nvPr/>
          </p:nvSpPr>
          <p:spPr>
            <a:xfrm>
              <a:off x="1959732" y="3389704"/>
              <a:ext cx="343947" cy="327051"/>
            </a:xfrm>
            <a:custGeom>
              <a:avLst/>
              <a:gdLst/>
              <a:ahLst/>
              <a:cxnLst/>
              <a:rect l="l" t="t" r="r" b="b"/>
              <a:pathLst>
                <a:path w="2626" h="2497" extrusionOk="0">
                  <a:moveTo>
                    <a:pt x="1" y="1"/>
                  </a:moveTo>
                  <a:cubicBezTo>
                    <a:pt x="91" y="415"/>
                    <a:pt x="208" y="829"/>
                    <a:pt x="337" y="1255"/>
                  </a:cubicBezTo>
                  <a:cubicBezTo>
                    <a:pt x="466" y="1669"/>
                    <a:pt x="609" y="2083"/>
                    <a:pt x="777" y="2497"/>
                  </a:cubicBezTo>
                  <a:cubicBezTo>
                    <a:pt x="1113" y="2199"/>
                    <a:pt x="1423" y="1902"/>
                    <a:pt x="1734" y="1591"/>
                  </a:cubicBezTo>
                  <a:cubicBezTo>
                    <a:pt x="2044" y="1281"/>
                    <a:pt x="2341" y="971"/>
                    <a:pt x="2626" y="647"/>
                  </a:cubicBezTo>
                  <a:cubicBezTo>
                    <a:pt x="2173" y="570"/>
                    <a:pt x="1734" y="479"/>
                    <a:pt x="1294" y="376"/>
                  </a:cubicBezTo>
                  <a:cubicBezTo>
                    <a:pt x="854" y="272"/>
                    <a:pt x="428" y="143"/>
                    <a:pt x="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2020;p49"/>
            <p:cNvSpPr/>
            <p:nvPr/>
          </p:nvSpPr>
          <p:spPr>
            <a:xfrm>
              <a:off x="2437405" y="3491342"/>
              <a:ext cx="352460" cy="299938"/>
            </a:xfrm>
            <a:custGeom>
              <a:avLst/>
              <a:gdLst/>
              <a:ahLst/>
              <a:cxnLst/>
              <a:rect l="l" t="t" r="r" b="b"/>
              <a:pathLst>
                <a:path w="2691" h="2290" extrusionOk="0">
                  <a:moveTo>
                    <a:pt x="1" y="1"/>
                  </a:moveTo>
                  <a:cubicBezTo>
                    <a:pt x="182" y="389"/>
                    <a:pt x="389" y="777"/>
                    <a:pt x="595" y="1152"/>
                  </a:cubicBezTo>
                  <a:cubicBezTo>
                    <a:pt x="802" y="1540"/>
                    <a:pt x="1035" y="1915"/>
                    <a:pt x="1268" y="2290"/>
                  </a:cubicBezTo>
                  <a:cubicBezTo>
                    <a:pt x="1539" y="1941"/>
                    <a:pt x="1785" y="1578"/>
                    <a:pt x="2018" y="1203"/>
                  </a:cubicBezTo>
                  <a:cubicBezTo>
                    <a:pt x="2264" y="841"/>
                    <a:pt x="2484" y="479"/>
                    <a:pt x="2690" y="104"/>
                  </a:cubicBezTo>
                  <a:lnTo>
                    <a:pt x="2690" y="104"/>
                  </a:lnTo>
                  <a:cubicBezTo>
                    <a:pt x="2471" y="111"/>
                    <a:pt x="2248" y="114"/>
                    <a:pt x="2023" y="114"/>
                  </a:cubicBezTo>
                  <a:cubicBezTo>
                    <a:pt x="1798" y="114"/>
                    <a:pt x="1572" y="111"/>
                    <a:pt x="1346" y="104"/>
                  </a:cubicBezTo>
                  <a:cubicBezTo>
                    <a:pt x="893" y="91"/>
                    <a:pt x="453" y="53"/>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2021;p49"/>
            <p:cNvSpPr/>
            <p:nvPr/>
          </p:nvSpPr>
          <p:spPr>
            <a:xfrm>
              <a:off x="2926866" y="3435546"/>
              <a:ext cx="349055" cy="318537"/>
            </a:xfrm>
            <a:custGeom>
              <a:avLst/>
              <a:gdLst/>
              <a:ahLst/>
              <a:cxnLst/>
              <a:rect l="l" t="t" r="r" b="b"/>
              <a:pathLst>
                <a:path w="2665" h="2432" extrusionOk="0">
                  <a:moveTo>
                    <a:pt x="2665" y="0"/>
                  </a:moveTo>
                  <a:cubicBezTo>
                    <a:pt x="2225" y="103"/>
                    <a:pt x="1773" y="194"/>
                    <a:pt x="1333" y="272"/>
                  </a:cubicBezTo>
                  <a:cubicBezTo>
                    <a:pt x="893" y="349"/>
                    <a:pt x="441" y="414"/>
                    <a:pt x="1" y="453"/>
                  </a:cubicBezTo>
                  <a:cubicBezTo>
                    <a:pt x="260" y="802"/>
                    <a:pt x="531" y="1125"/>
                    <a:pt x="816" y="1461"/>
                  </a:cubicBezTo>
                  <a:cubicBezTo>
                    <a:pt x="1100" y="1798"/>
                    <a:pt x="1398" y="2121"/>
                    <a:pt x="1708" y="2431"/>
                  </a:cubicBezTo>
                  <a:cubicBezTo>
                    <a:pt x="1889" y="2030"/>
                    <a:pt x="2070" y="1617"/>
                    <a:pt x="2225" y="1216"/>
                  </a:cubicBezTo>
                  <a:cubicBezTo>
                    <a:pt x="2380" y="815"/>
                    <a:pt x="2536" y="401"/>
                    <a:pt x="26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22;p49"/>
            <p:cNvSpPr/>
            <p:nvPr/>
          </p:nvSpPr>
          <p:spPr>
            <a:xfrm>
              <a:off x="-1692039" y="5225869"/>
              <a:ext cx="50950" cy="49248"/>
            </a:xfrm>
            <a:custGeom>
              <a:avLst/>
              <a:gdLst/>
              <a:ahLst/>
              <a:cxnLst/>
              <a:rect l="l" t="t" r="r" b="b"/>
              <a:pathLst>
                <a:path w="389" h="376" extrusionOk="0">
                  <a:moveTo>
                    <a:pt x="194" y="0"/>
                  </a:moveTo>
                  <a:cubicBezTo>
                    <a:pt x="91" y="0"/>
                    <a:pt x="0" y="91"/>
                    <a:pt x="0" y="194"/>
                  </a:cubicBezTo>
                  <a:cubicBezTo>
                    <a:pt x="0" y="298"/>
                    <a:pt x="91" y="375"/>
                    <a:pt x="194" y="375"/>
                  </a:cubicBezTo>
                  <a:cubicBezTo>
                    <a:pt x="298" y="375"/>
                    <a:pt x="388" y="298"/>
                    <a:pt x="388" y="194"/>
                  </a:cubicBezTo>
                  <a:cubicBezTo>
                    <a:pt x="388" y="91"/>
                    <a:pt x="298" y="0"/>
                    <a:pt x="19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Rectangle 2"/>
          <p:cNvSpPr/>
          <p:nvPr/>
        </p:nvSpPr>
        <p:spPr>
          <a:xfrm>
            <a:off x="350746" y="201291"/>
            <a:ext cx="8776089" cy="4832092"/>
          </a:xfrm>
          <a:prstGeom prst="rect">
            <a:avLst/>
          </a:prstGeom>
        </p:spPr>
        <p:txBody>
          <a:bodyPr wrap="square">
            <a:spAutoFit/>
          </a:bodyPr>
          <a:lstStyle/>
          <a:p>
            <a:pPr algn="ctr"/>
            <a:r>
              <a:rPr lang="en-US" sz="2800" b="1" dirty="0" smtClean="0">
                <a:solidFill>
                  <a:srgbClr val="0070C0"/>
                </a:solidFill>
                <a:latin typeface="Agency FB" panose="020B0503020202020204" pitchFamily="34" charset="0"/>
                <a:ea typeface="Cambria" panose="02040503050406030204" pitchFamily="18" charset="0"/>
                <a:cs typeface="Cambria" panose="02040503050406030204" pitchFamily="18" charset="0"/>
              </a:rPr>
              <a:t>Exercise 2. Listen again and answer the questions.</a:t>
            </a:r>
            <a:endParaRPr lang="en-US" sz="2800" dirty="0" smtClean="0">
              <a:latin typeface="Agency FB" panose="020B0503020202020204" pitchFamily="34" charset="0"/>
              <a:ea typeface="Cambria" panose="02040503050406030204" pitchFamily="18" charset="0"/>
              <a:cs typeface="Cambria" panose="02040503050406030204" pitchFamily="18" charset="0"/>
            </a:endParaRPr>
          </a:p>
          <a:p>
            <a:pPr algn="just">
              <a:tabLst>
                <a:tab pos="874395" algn="l"/>
              </a:tabLst>
            </a:pPr>
            <a:r>
              <a:rPr lang="en-US" sz="2800" b="1" dirty="0" smtClean="0">
                <a:latin typeface="Agency FB" panose="020B0503020202020204" pitchFamily="34" charset="0"/>
                <a:ea typeface="Cambria" panose="02040503050406030204" pitchFamily="18" charset="0"/>
                <a:cs typeface="Cambria" panose="02040503050406030204" pitchFamily="18" charset="0"/>
              </a:rPr>
              <a:t>1.</a:t>
            </a:r>
            <a:r>
              <a:rPr lang="en-US" sz="2800" dirty="0" smtClean="0">
                <a:latin typeface="Agency FB" panose="020B0503020202020204" pitchFamily="34" charset="0"/>
                <a:ea typeface="Cambria" panose="02040503050406030204" pitchFamily="18" charset="0"/>
                <a:cs typeface="Cambria" panose="02040503050406030204" pitchFamily="18" charset="0"/>
              </a:rPr>
              <a:t> When does Christmas Eve occur?</a:t>
            </a:r>
          </a:p>
          <a:p>
            <a:pPr algn="just">
              <a:tabLst>
                <a:tab pos="874395" algn="l"/>
              </a:tabLst>
            </a:pPr>
            <a:r>
              <a:rPr lang="en-US" sz="28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a:t>
            </a:r>
            <a:r>
              <a:rPr lang="en-US" sz="2800" b="1" dirty="0" smtClean="0">
                <a:latin typeface="Agency FB" panose="020B0503020202020204" pitchFamily="34" charset="0"/>
                <a:ea typeface="Cambria" panose="02040503050406030204" pitchFamily="18" charset="0"/>
                <a:cs typeface="Cambria" panose="02040503050406030204" pitchFamily="18" charset="0"/>
              </a:rPr>
              <a:t>2.</a:t>
            </a:r>
            <a:r>
              <a:rPr lang="en-US" sz="2800" dirty="0" smtClean="0">
                <a:latin typeface="Agency FB" panose="020B0503020202020204" pitchFamily="34" charset="0"/>
                <a:ea typeface="Cambria" panose="02040503050406030204" pitchFamily="18" charset="0"/>
                <a:cs typeface="Cambria" panose="02040503050406030204" pitchFamily="18" charset="0"/>
              </a:rPr>
              <a:t> What do people decorate the top of the trees with?</a:t>
            </a:r>
          </a:p>
          <a:p>
            <a:pPr algn="just">
              <a:tabLst>
                <a:tab pos="874395" algn="l"/>
              </a:tabLst>
            </a:pPr>
            <a:r>
              <a:rPr lang="en-US" sz="28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a:t>
            </a:r>
          </a:p>
          <a:p>
            <a:pPr algn="just">
              <a:tabLst>
                <a:tab pos="897255" algn="l"/>
              </a:tabLst>
            </a:pPr>
            <a:r>
              <a:rPr lang="en-US" sz="2800" b="1" dirty="0" smtClean="0">
                <a:latin typeface="Agency FB" panose="020B0503020202020204" pitchFamily="34" charset="0"/>
                <a:ea typeface="Cambria" panose="02040503050406030204" pitchFamily="18" charset="0"/>
                <a:cs typeface="Cambria" panose="02040503050406030204" pitchFamily="18" charset="0"/>
              </a:rPr>
              <a:t>3.</a:t>
            </a:r>
            <a:r>
              <a:rPr lang="en-US" sz="2800" dirty="0" smtClean="0">
                <a:latin typeface="Agency FB" panose="020B0503020202020204" pitchFamily="34" charset="0"/>
                <a:ea typeface="Cambria" panose="02040503050406030204" pitchFamily="18" charset="0"/>
                <a:cs typeface="Cambria" panose="02040503050406030204" pitchFamily="18" charset="0"/>
              </a:rPr>
              <a:t> Where do children hang up their stocking?</a:t>
            </a:r>
          </a:p>
          <a:p>
            <a:pPr algn="just">
              <a:tabLst>
                <a:tab pos="897255" algn="l"/>
              </a:tabLst>
            </a:pPr>
            <a:r>
              <a:rPr lang="en-US" sz="28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a:t>
            </a:r>
          </a:p>
          <a:p>
            <a:pPr algn="just">
              <a:tabLst>
                <a:tab pos="897255" algn="l"/>
              </a:tabLst>
            </a:pPr>
            <a:r>
              <a:rPr lang="en-US" sz="2800" b="1" dirty="0" smtClean="0">
                <a:latin typeface="Agency FB" panose="020B0503020202020204" pitchFamily="34" charset="0"/>
                <a:ea typeface="Cambria" panose="02040503050406030204" pitchFamily="18" charset="0"/>
                <a:cs typeface="Cambria" panose="02040503050406030204" pitchFamily="18" charset="0"/>
              </a:rPr>
              <a:t>4.</a:t>
            </a:r>
            <a:r>
              <a:rPr lang="en-US" sz="2800" dirty="0" smtClean="0">
                <a:latin typeface="Agency FB" panose="020B0503020202020204" pitchFamily="34" charset="0"/>
                <a:ea typeface="Cambria" panose="02040503050406030204" pitchFamily="18" charset="0"/>
                <a:cs typeface="Cambria" panose="02040503050406030204" pitchFamily="18" charset="0"/>
              </a:rPr>
              <a:t> What do children get on the morning of the 25</a:t>
            </a:r>
            <a:r>
              <a:rPr lang="en-US" sz="2800" baseline="30000" dirty="0" smtClean="0">
                <a:latin typeface="Agency FB" panose="020B0503020202020204" pitchFamily="34" charset="0"/>
                <a:ea typeface="Cambria" panose="02040503050406030204" pitchFamily="18" charset="0"/>
                <a:cs typeface="Cambria" panose="02040503050406030204" pitchFamily="18" charset="0"/>
              </a:rPr>
              <a:t>th</a:t>
            </a:r>
            <a:r>
              <a:rPr lang="en-US" sz="2800" dirty="0" smtClean="0">
                <a:latin typeface="Agency FB" panose="020B0503020202020204" pitchFamily="34" charset="0"/>
                <a:ea typeface="Cambria" panose="02040503050406030204" pitchFamily="18" charset="0"/>
                <a:cs typeface="Cambria" panose="02040503050406030204" pitchFamily="18" charset="0"/>
              </a:rPr>
              <a:t>?</a:t>
            </a:r>
          </a:p>
          <a:p>
            <a:pPr algn="just">
              <a:tabLst>
                <a:tab pos="897255" algn="l"/>
              </a:tabLst>
            </a:pPr>
            <a:r>
              <a:rPr lang="en-US" sz="28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a:t>
            </a:r>
          </a:p>
          <a:p>
            <a:pPr algn="just"/>
            <a:r>
              <a:rPr lang="en-US" sz="2800" b="1" dirty="0" smtClean="0">
                <a:latin typeface="Agency FB" panose="020B0503020202020204" pitchFamily="34" charset="0"/>
                <a:ea typeface="Cambria" panose="02040503050406030204" pitchFamily="18" charset="0"/>
                <a:cs typeface="Cambria" panose="02040503050406030204" pitchFamily="18" charset="0"/>
              </a:rPr>
              <a:t>5.</a:t>
            </a:r>
            <a:r>
              <a:rPr lang="en-US" sz="2800" dirty="0" smtClean="0">
                <a:latin typeface="Agency FB" panose="020B0503020202020204" pitchFamily="34" charset="0"/>
                <a:ea typeface="Cambria" panose="02040503050406030204" pitchFamily="18" charset="0"/>
                <a:cs typeface="Cambria" panose="02040503050406030204" pitchFamily="18" charset="0"/>
              </a:rPr>
              <a:t> When does Christmas dinner take place?</a:t>
            </a:r>
          </a:p>
          <a:p>
            <a:pPr algn="just"/>
            <a:r>
              <a:rPr lang="en-US" sz="28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a:t>
            </a:r>
            <a:endParaRPr lang="en-US" sz="2800" dirty="0">
              <a:effectLst/>
              <a:latin typeface="Agency FB" panose="020B0503020202020204" pitchFamily="34" charset="0"/>
              <a:ea typeface="Cambria" panose="02040503050406030204" pitchFamily="18" charset="0"/>
              <a:cs typeface="Cambria" panose="02040503050406030204" pitchFamily="18" charset="0"/>
            </a:endParaRPr>
          </a:p>
        </p:txBody>
      </p:sp>
      <p:pic>
        <p:nvPicPr>
          <p:cNvPr id="202" name="TRACK 0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90734" y="435117"/>
            <a:ext cx="406400" cy="406400"/>
          </a:xfrm>
          <a:prstGeom prst="rect">
            <a:avLst/>
          </a:prstGeom>
        </p:spPr>
      </p:pic>
      <p:sp>
        <p:nvSpPr>
          <p:cNvPr id="204" name="Rectangle 203"/>
          <p:cNvSpPr/>
          <p:nvPr/>
        </p:nvSpPr>
        <p:spPr>
          <a:xfrm>
            <a:off x="646084" y="1075343"/>
            <a:ext cx="7391292" cy="523220"/>
          </a:xfrm>
          <a:prstGeom prst="rect">
            <a:avLst/>
          </a:prstGeom>
        </p:spPr>
        <p:txBody>
          <a:bodyPr wrap="square">
            <a:spAutoFit/>
          </a:bodyPr>
          <a:lstStyle/>
          <a:p>
            <a:r>
              <a:rPr lang="en-US" sz="2800" b="1" dirty="0">
                <a:solidFill>
                  <a:srgbClr val="C00000"/>
                </a:solidFill>
                <a:latin typeface="Agency FB" panose="020B0503020202020204" pitchFamily="34" charset="0"/>
              </a:rPr>
              <a:t>On the 24 of December</a:t>
            </a:r>
          </a:p>
        </p:txBody>
      </p:sp>
      <p:sp>
        <p:nvSpPr>
          <p:cNvPr id="205" name="Rectangle 204"/>
          <p:cNvSpPr/>
          <p:nvPr/>
        </p:nvSpPr>
        <p:spPr>
          <a:xfrm>
            <a:off x="588801" y="1945337"/>
            <a:ext cx="7391292" cy="523220"/>
          </a:xfrm>
          <a:prstGeom prst="rect">
            <a:avLst/>
          </a:prstGeom>
        </p:spPr>
        <p:txBody>
          <a:bodyPr wrap="square">
            <a:spAutoFit/>
          </a:bodyPr>
          <a:lstStyle/>
          <a:p>
            <a:r>
              <a:rPr lang="en-US" sz="2800" b="1" dirty="0">
                <a:solidFill>
                  <a:srgbClr val="C00000"/>
                </a:solidFill>
                <a:latin typeface="Agency FB" panose="020B0503020202020204" pitchFamily="34" charset="0"/>
              </a:rPr>
              <a:t>An angle or a star </a:t>
            </a:r>
          </a:p>
        </p:txBody>
      </p:sp>
      <p:sp>
        <p:nvSpPr>
          <p:cNvPr id="206" name="Rectangle 205"/>
          <p:cNvSpPr/>
          <p:nvPr/>
        </p:nvSpPr>
        <p:spPr>
          <a:xfrm>
            <a:off x="515953" y="2782661"/>
            <a:ext cx="7391292" cy="523220"/>
          </a:xfrm>
          <a:prstGeom prst="rect">
            <a:avLst/>
          </a:prstGeom>
        </p:spPr>
        <p:txBody>
          <a:bodyPr wrap="square">
            <a:spAutoFit/>
          </a:bodyPr>
          <a:lstStyle/>
          <a:p>
            <a:r>
              <a:rPr lang="en-US" sz="2800" b="1" dirty="0">
                <a:solidFill>
                  <a:srgbClr val="C00000"/>
                </a:solidFill>
                <a:latin typeface="Agency FB" panose="020B0503020202020204" pitchFamily="34" charset="0"/>
              </a:rPr>
              <a:t>By the chimney</a:t>
            </a:r>
          </a:p>
        </p:txBody>
      </p:sp>
      <p:sp>
        <p:nvSpPr>
          <p:cNvPr id="207" name="Rectangle 206"/>
          <p:cNvSpPr/>
          <p:nvPr/>
        </p:nvSpPr>
        <p:spPr>
          <a:xfrm>
            <a:off x="555248" y="3639455"/>
            <a:ext cx="7391292" cy="523220"/>
          </a:xfrm>
          <a:prstGeom prst="rect">
            <a:avLst/>
          </a:prstGeom>
        </p:spPr>
        <p:txBody>
          <a:bodyPr wrap="square">
            <a:spAutoFit/>
          </a:bodyPr>
          <a:lstStyle/>
          <a:p>
            <a:r>
              <a:rPr lang="en-US" sz="2800" b="1" dirty="0">
                <a:solidFill>
                  <a:srgbClr val="C00000"/>
                </a:solidFill>
                <a:latin typeface="Agency FB" panose="020B0503020202020204" pitchFamily="34" charset="0"/>
              </a:rPr>
              <a:t>They get presents from Father Christmas.</a:t>
            </a:r>
          </a:p>
        </p:txBody>
      </p:sp>
      <p:sp>
        <p:nvSpPr>
          <p:cNvPr id="208" name="Rectangle 207"/>
          <p:cNvSpPr/>
          <p:nvPr/>
        </p:nvSpPr>
        <p:spPr>
          <a:xfrm>
            <a:off x="555248" y="4458472"/>
            <a:ext cx="7391292" cy="523220"/>
          </a:xfrm>
          <a:prstGeom prst="rect">
            <a:avLst/>
          </a:prstGeom>
        </p:spPr>
        <p:txBody>
          <a:bodyPr wrap="square">
            <a:spAutoFit/>
          </a:bodyPr>
          <a:lstStyle/>
          <a:p>
            <a:r>
              <a:rPr lang="en-US" sz="2800" b="1" dirty="0">
                <a:solidFill>
                  <a:srgbClr val="C00000"/>
                </a:solidFill>
                <a:latin typeface="Agency FB" panose="020B0503020202020204" pitchFamily="34" charset="0"/>
              </a:rPr>
              <a:t>At midday or early afternoon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04"/>
                                        </p:tgtEl>
                                        <p:attrNameLst>
                                          <p:attrName>style.visibility</p:attrName>
                                        </p:attrNameLst>
                                      </p:cBhvr>
                                      <p:to>
                                        <p:strVal val="visible"/>
                                      </p:to>
                                    </p:set>
                                    <p:animEffect transition="in" filter="randombar(horizontal)">
                                      <p:cBhvr>
                                        <p:cTn id="7" dur="500"/>
                                        <p:tgtEl>
                                          <p:spTgt spid="20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05"/>
                                        </p:tgtEl>
                                        <p:attrNameLst>
                                          <p:attrName>style.visibility</p:attrName>
                                        </p:attrNameLst>
                                      </p:cBhvr>
                                      <p:to>
                                        <p:strVal val="visible"/>
                                      </p:to>
                                    </p:set>
                                    <p:animEffect transition="in" filter="randombar(horizontal)">
                                      <p:cBhvr>
                                        <p:cTn id="12" dur="500"/>
                                        <p:tgtEl>
                                          <p:spTgt spid="20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06"/>
                                        </p:tgtEl>
                                        <p:attrNameLst>
                                          <p:attrName>style.visibility</p:attrName>
                                        </p:attrNameLst>
                                      </p:cBhvr>
                                      <p:to>
                                        <p:strVal val="visible"/>
                                      </p:to>
                                    </p:set>
                                    <p:animEffect transition="in" filter="randombar(horizontal)">
                                      <p:cBhvr>
                                        <p:cTn id="17" dur="500"/>
                                        <p:tgtEl>
                                          <p:spTgt spid="20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07"/>
                                        </p:tgtEl>
                                        <p:attrNameLst>
                                          <p:attrName>style.visibility</p:attrName>
                                        </p:attrNameLst>
                                      </p:cBhvr>
                                      <p:to>
                                        <p:strVal val="visible"/>
                                      </p:to>
                                    </p:set>
                                    <p:animEffect transition="in" filter="randombar(horizontal)">
                                      <p:cBhvr>
                                        <p:cTn id="22" dur="500"/>
                                        <p:tgtEl>
                                          <p:spTgt spid="207"/>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08"/>
                                        </p:tgtEl>
                                        <p:attrNameLst>
                                          <p:attrName>style.visibility</p:attrName>
                                        </p:attrNameLst>
                                      </p:cBhvr>
                                      <p:to>
                                        <p:strVal val="visible"/>
                                      </p:to>
                                    </p:set>
                                    <p:animEffect transition="in" filter="randombar(horizontal)">
                                      <p:cBhvr>
                                        <p:cTn id="27" dur="50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202"/>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91167" fill="hold"/>
                                        <p:tgtEl>
                                          <p:spTgt spid="202"/>
                                        </p:tgtEl>
                                      </p:cBhvr>
                                    </p:cmd>
                                  </p:childTnLst>
                                </p:cTn>
                              </p:par>
                            </p:childTnLst>
                          </p:cTn>
                        </p:par>
                      </p:childTnLst>
                    </p:cTn>
                  </p:par>
                </p:childTnLst>
              </p:cTn>
              <p:nextCondLst>
                <p:cond evt="onClick" delay="0">
                  <p:tgtEl>
                    <p:spTgt spid="202"/>
                  </p:tgtEl>
                </p:cond>
              </p:nextCondLst>
            </p:seq>
            <p:audio>
              <p:cMediaNode vol="80000">
                <p:cTn id="33" fill="hold" display="0">
                  <p:stCondLst>
                    <p:cond delay="indefinite"/>
                  </p:stCondLst>
                  <p:endCondLst>
                    <p:cond evt="onStopAudio" delay="0">
                      <p:tgtEl>
                        <p:sldTgt/>
                      </p:tgtEl>
                    </p:cond>
                  </p:endCondLst>
                </p:cTn>
                <p:tgtEl>
                  <p:spTgt spid="202"/>
                </p:tgtEl>
              </p:cMediaNode>
            </p:audio>
          </p:childTnLst>
        </p:cTn>
      </p:par>
    </p:tnLst>
    <p:bldLst>
      <p:bldP spid="204" grpId="0"/>
      <p:bldP spid="205" grpId="0"/>
      <p:bldP spid="206" grpId="0"/>
      <p:bldP spid="207" grpId="0"/>
      <p:bldP spid="208"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grpSp>
        <p:nvGrpSpPr>
          <p:cNvPr id="773" name="Google Shape;773;p33"/>
          <p:cNvGrpSpPr/>
          <p:nvPr/>
        </p:nvGrpSpPr>
        <p:grpSpPr>
          <a:xfrm>
            <a:off x="7678942" y="3163557"/>
            <a:ext cx="1146243" cy="1980228"/>
            <a:chOff x="523603" y="2292543"/>
            <a:chExt cx="1627261" cy="2811226"/>
          </a:xfrm>
        </p:grpSpPr>
        <p:sp>
          <p:nvSpPr>
            <p:cNvPr id="774" name="Google Shape;774;p33"/>
            <p:cNvSpPr/>
            <p:nvPr/>
          </p:nvSpPr>
          <p:spPr>
            <a:xfrm>
              <a:off x="554008" y="2535279"/>
              <a:ext cx="1527320" cy="2568491"/>
            </a:xfrm>
            <a:custGeom>
              <a:avLst/>
              <a:gdLst/>
              <a:ahLst/>
              <a:cxnLst/>
              <a:rect l="l" t="t" r="r" b="b"/>
              <a:pathLst>
                <a:path w="9092" h="15290" extrusionOk="0">
                  <a:moveTo>
                    <a:pt x="4977" y="1"/>
                  </a:moveTo>
                  <a:cubicBezTo>
                    <a:pt x="4890" y="1"/>
                    <a:pt x="4804" y="7"/>
                    <a:pt x="4720" y="17"/>
                  </a:cubicBezTo>
                  <a:cubicBezTo>
                    <a:pt x="4177" y="81"/>
                    <a:pt x="4074" y="237"/>
                    <a:pt x="3983" y="1025"/>
                  </a:cubicBezTo>
                  <a:cubicBezTo>
                    <a:pt x="3893" y="1801"/>
                    <a:pt x="3983" y="6056"/>
                    <a:pt x="3983" y="6056"/>
                  </a:cubicBezTo>
                  <a:cubicBezTo>
                    <a:pt x="3983" y="6056"/>
                    <a:pt x="3466" y="6240"/>
                    <a:pt x="2949" y="6240"/>
                  </a:cubicBezTo>
                  <a:cubicBezTo>
                    <a:pt x="2690" y="6240"/>
                    <a:pt x="2432" y="6194"/>
                    <a:pt x="2238" y="6056"/>
                  </a:cubicBezTo>
                  <a:cubicBezTo>
                    <a:pt x="1656" y="5629"/>
                    <a:pt x="1720" y="3832"/>
                    <a:pt x="1681" y="3327"/>
                  </a:cubicBezTo>
                  <a:cubicBezTo>
                    <a:pt x="1630" y="2538"/>
                    <a:pt x="1410" y="2422"/>
                    <a:pt x="1009" y="2409"/>
                  </a:cubicBezTo>
                  <a:cubicBezTo>
                    <a:pt x="984" y="2408"/>
                    <a:pt x="957" y="2407"/>
                    <a:pt x="927" y="2407"/>
                  </a:cubicBezTo>
                  <a:cubicBezTo>
                    <a:pt x="591" y="2407"/>
                    <a:pt x="0" y="2510"/>
                    <a:pt x="0" y="3521"/>
                  </a:cubicBezTo>
                  <a:cubicBezTo>
                    <a:pt x="0" y="4620"/>
                    <a:pt x="0" y="8241"/>
                    <a:pt x="1009" y="8371"/>
                  </a:cubicBezTo>
                  <a:cubicBezTo>
                    <a:pt x="2018" y="8500"/>
                    <a:pt x="3893" y="8306"/>
                    <a:pt x="4087" y="8616"/>
                  </a:cubicBezTo>
                  <a:cubicBezTo>
                    <a:pt x="4294" y="8927"/>
                    <a:pt x="4475" y="15289"/>
                    <a:pt x="4475" y="15289"/>
                  </a:cubicBezTo>
                  <a:lnTo>
                    <a:pt x="6764" y="15289"/>
                  </a:lnTo>
                  <a:cubicBezTo>
                    <a:pt x="6751" y="14630"/>
                    <a:pt x="6505" y="7272"/>
                    <a:pt x="6505" y="7272"/>
                  </a:cubicBezTo>
                  <a:lnTo>
                    <a:pt x="6505" y="7272"/>
                  </a:lnTo>
                  <a:cubicBezTo>
                    <a:pt x="6601" y="7275"/>
                    <a:pt x="6694" y="7278"/>
                    <a:pt x="6784" y="7278"/>
                  </a:cubicBezTo>
                  <a:cubicBezTo>
                    <a:pt x="7887" y="7278"/>
                    <a:pt x="8569" y="6970"/>
                    <a:pt x="8820" y="5965"/>
                  </a:cubicBezTo>
                  <a:cubicBezTo>
                    <a:pt x="9091" y="4866"/>
                    <a:pt x="9091" y="2836"/>
                    <a:pt x="8936" y="2370"/>
                  </a:cubicBezTo>
                  <a:cubicBezTo>
                    <a:pt x="8857" y="2126"/>
                    <a:pt x="8485" y="2003"/>
                    <a:pt x="8110" y="2003"/>
                  </a:cubicBezTo>
                  <a:cubicBezTo>
                    <a:pt x="7751" y="2003"/>
                    <a:pt x="7389" y="2116"/>
                    <a:pt x="7281" y="2344"/>
                  </a:cubicBezTo>
                  <a:cubicBezTo>
                    <a:pt x="7061" y="2810"/>
                    <a:pt x="7462" y="4504"/>
                    <a:pt x="7165" y="5047"/>
                  </a:cubicBezTo>
                  <a:cubicBezTo>
                    <a:pt x="7034" y="5291"/>
                    <a:pt x="6834" y="5357"/>
                    <a:pt x="6657" y="5357"/>
                  </a:cubicBezTo>
                  <a:cubicBezTo>
                    <a:pt x="6449" y="5357"/>
                    <a:pt x="6272" y="5267"/>
                    <a:pt x="6272" y="5267"/>
                  </a:cubicBezTo>
                  <a:cubicBezTo>
                    <a:pt x="6272" y="5267"/>
                    <a:pt x="6091" y="1310"/>
                    <a:pt x="6014" y="689"/>
                  </a:cubicBezTo>
                  <a:cubicBezTo>
                    <a:pt x="5937" y="166"/>
                    <a:pt x="5447" y="1"/>
                    <a:pt x="49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33"/>
            <p:cNvSpPr/>
            <p:nvPr/>
          </p:nvSpPr>
          <p:spPr>
            <a:xfrm>
              <a:off x="1244758" y="2292543"/>
              <a:ext cx="321691" cy="263904"/>
            </a:xfrm>
            <a:custGeom>
              <a:avLst/>
              <a:gdLst/>
              <a:ahLst/>
              <a:cxnLst/>
              <a:rect l="l" t="t" r="r" b="b"/>
              <a:pathLst>
                <a:path w="1915" h="1571" extrusionOk="0">
                  <a:moveTo>
                    <a:pt x="893" y="0"/>
                  </a:moveTo>
                  <a:cubicBezTo>
                    <a:pt x="712" y="156"/>
                    <a:pt x="725" y="906"/>
                    <a:pt x="725" y="906"/>
                  </a:cubicBezTo>
                  <a:cubicBezTo>
                    <a:pt x="686" y="621"/>
                    <a:pt x="350" y="246"/>
                    <a:pt x="350" y="246"/>
                  </a:cubicBezTo>
                  <a:lnTo>
                    <a:pt x="350" y="246"/>
                  </a:lnTo>
                  <a:cubicBezTo>
                    <a:pt x="246" y="479"/>
                    <a:pt x="402" y="1009"/>
                    <a:pt x="402" y="1009"/>
                  </a:cubicBezTo>
                  <a:cubicBezTo>
                    <a:pt x="324" y="828"/>
                    <a:pt x="182" y="673"/>
                    <a:pt x="1" y="582"/>
                  </a:cubicBezTo>
                  <a:lnTo>
                    <a:pt x="1" y="582"/>
                  </a:lnTo>
                  <a:cubicBezTo>
                    <a:pt x="1" y="582"/>
                    <a:pt x="27" y="1048"/>
                    <a:pt x="195" y="1255"/>
                  </a:cubicBezTo>
                  <a:cubicBezTo>
                    <a:pt x="428" y="1520"/>
                    <a:pt x="647" y="1571"/>
                    <a:pt x="778" y="1571"/>
                  </a:cubicBezTo>
                  <a:cubicBezTo>
                    <a:pt x="858" y="1571"/>
                    <a:pt x="906" y="1552"/>
                    <a:pt x="906" y="1552"/>
                  </a:cubicBezTo>
                  <a:cubicBezTo>
                    <a:pt x="906" y="1552"/>
                    <a:pt x="915" y="1553"/>
                    <a:pt x="931" y="1553"/>
                  </a:cubicBezTo>
                  <a:cubicBezTo>
                    <a:pt x="1043" y="1553"/>
                    <a:pt x="1502" y="1533"/>
                    <a:pt x="1695" y="1216"/>
                  </a:cubicBezTo>
                  <a:cubicBezTo>
                    <a:pt x="1811" y="996"/>
                    <a:pt x="1889" y="750"/>
                    <a:pt x="1915" y="505"/>
                  </a:cubicBezTo>
                  <a:lnTo>
                    <a:pt x="1915" y="505"/>
                  </a:lnTo>
                  <a:cubicBezTo>
                    <a:pt x="1708" y="582"/>
                    <a:pt x="1320" y="1035"/>
                    <a:pt x="1320" y="1035"/>
                  </a:cubicBezTo>
                  <a:cubicBezTo>
                    <a:pt x="1436" y="763"/>
                    <a:pt x="1397" y="194"/>
                    <a:pt x="1397" y="194"/>
                  </a:cubicBezTo>
                  <a:lnTo>
                    <a:pt x="1397" y="194"/>
                  </a:lnTo>
                  <a:cubicBezTo>
                    <a:pt x="1152" y="362"/>
                    <a:pt x="1048" y="906"/>
                    <a:pt x="1048" y="906"/>
                  </a:cubicBezTo>
                  <a:cubicBezTo>
                    <a:pt x="1061" y="595"/>
                    <a:pt x="1009" y="285"/>
                    <a:pt x="89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33"/>
            <p:cNvSpPr/>
            <p:nvPr/>
          </p:nvSpPr>
          <p:spPr>
            <a:xfrm>
              <a:off x="1338157" y="2666138"/>
              <a:ext cx="82817" cy="130524"/>
            </a:xfrm>
            <a:custGeom>
              <a:avLst/>
              <a:gdLst/>
              <a:ahLst/>
              <a:cxnLst/>
              <a:rect l="l" t="t" r="r" b="b"/>
              <a:pathLst>
                <a:path w="493" h="777" extrusionOk="0">
                  <a:moveTo>
                    <a:pt x="1" y="1"/>
                  </a:moveTo>
                  <a:lnTo>
                    <a:pt x="1" y="777"/>
                  </a:lnTo>
                  <a:lnTo>
                    <a:pt x="492" y="570"/>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33"/>
            <p:cNvSpPr/>
            <p:nvPr/>
          </p:nvSpPr>
          <p:spPr>
            <a:xfrm>
              <a:off x="836389" y="3467752"/>
              <a:ext cx="95751" cy="128341"/>
            </a:xfrm>
            <a:custGeom>
              <a:avLst/>
              <a:gdLst/>
              <a:ahLst/>
              <a:cxnLst/>
              <a:rect l="l" t="t" r="r" b="b"/>
              <a:pathLst>
                <a:path w="570" h="764" extrusionOk="0">
                  <a:moveTo>
                    <a:pt x="569" y="1"/>
                  </a:moveTo>
                  <a:lnTo>
                    <a:pt x="0" y="531"/>
                  </a:lnTo>
                  <a:lnTo>
                    <a:pt x="479" y="764"/>
                  </a:lnTo>
                  <a:lnTo>
                    <a:pt x="56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33"/>
            <p:cNvSpPr/>
            <p:nvPr/>
          </p:nvSpPr>
          <p:spPr>
            <a:xfrm>
              <a:off x="1455578" y="2961620"/>
              <a:ext cx="73913" cy="95751"/>
            </a:xfrm>
            <a:custGeom>
              <a:avLst/>
              <a:gdLst/>
              <a:ahLst/>
              <a:cxnLst/>
              <a:rect l="l" t="t" r="r" b="b"/>
              <a:pathLst>
                <a:path w="440" h="570" extrusionOk="0">
                  <a:moveTo>
                    <a:pt x="0" y="0"/>
                  </a:moveTo>
                  <a:lnTo>
                    <a:pt x="0" y="569"/>
                  </a:lnTo>
                  <a:lnTo>
                    <a:pt x="440" y="285"/>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33"/>
            <p:cNvSpPr/>
            <p:nvPr/>
          </p:nvSpPr>
          <p:spPr>
            <a:xfrm>
              <a:off x="1492366" y="3189740"/>
              <a:ext cx="74081" cy="91384"/>
            </a:xfrm>
            <a:custGeom>
              <a:avLst/>
              <a:gdLst/>
              <a:ahLst/>
              <a:cxnLst/>
              <a:rect l="l" t="t" r="r" b="b"/>
              <a:pathLst>
                <a:path w="441" h="544" extrusionOk="0">
                  <a:moveTo>
                    <a:pt x="1" y="0"/>
                  </a:moveTo>
                  <a:lnTo>
                    <a:pt x="1" y="543"/>
                  </a:lnTo>
                  <a:lnTo>
                    <a:pt x="441" y="272"/>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33"/>
            <p:cNvSpPr/>
            <p:nvPr/>
          </p:nvSpPr>
          <p:spPr>
            <a:xfrm>
              <a:off x="1548977" y="5014539"/>
              <a:ext cx="89200" cy="78281"/>
            </a:xfrm>
            <a:custGeom>
              <a:avLst/>
              <a:gdLst/>
              <a:ahLst/>
              <a:cxnLst/>
              <a:rect l="l" t="t" r="r" b="b"/>
              <a:pathLst>
                <a:path w="531" h="466" extrusionOk="0">
                  <a:moveTo>
                    <a:pt x="530" y="0"/>
                  </a:moveTo>
                  <a:lnTo>
                    <a:pt x="0" y="13"/>
                  </a:lnTo>
                  <a:lnTo>
                    <a:pt x="311" y="466"/>
                  </a:lnTo>
                  <a:lnTo>
                    <a:pt x="53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33"/>
            <p:cNvSpPr/>
            <p:nvPr/>
          </p:nvSpPr>
          <p:spPr>
            <a:xfrm>
              <a:off x="1492366" y="3469936"/>
              <a:ext cx="132708" cy="74081"/>
            </a:xfrm>
            <a:custGeom>
              <a:avLst/>
              <a:gdLst/>
              <a:ahLst/>
              <a:cxnLst/>
              <a:rect l="l" t="t" r="r" b="b"/>
              <a:pathLst>
                <a:path w="790" h="441" extrusionOk="0">
                  <a:moveTo>
                    <a:pt x="1" y="1"/>
                  </a:moveTo>
                  <a:lnTo>
                    <a:pt x="1" y="440"/>
                  </a:lnTo>
                  <a:lnTo>
                    <a:pt x="790" y="220"/>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33"/>
            <p:cNvSpPr/>
            <p:nvPr/>
          </p:nvSpPr>
          <p:spPr>
            <a:xfrm>
              <a:off x="1216537" y="3363435"/>
              <a:ext cx="121789" cy="82817"/>
            </a:xfrm>
            <a:custGeom>
              <a:avLst/>
              <a:gdLst/>
              <a:ahLst/>
              <a:cxnLst/>
              <a:rect l="l" t="t" r="r" b="b"/>
              <a:pathLst>
                <a:path w="725" h="493" extrusionOk="0">
                  <a:moveTo>
                    <a:pt x="725" y="1"/>
                  </a:moveTo>
                  <a:lnTo>
                    <a:pt x="1" y="104"/>
                  </a:lnTo>
                  <a:lnTo>
                    <a:pt x="725" y="492"/>
                  </a:lnTo>
                  <a:lnTo>
                    <a:pt x="72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33"/>
            <p:cNvSpPr/>
            <p:nvPr/>
          </p:nvSpPr>
          <p:spPr>
            <a:xfrm>
              <a:off x="1186132" y="3124563"/>
              <a:ext cx="117422" cy="84832"/>
            </a:xfrm>
            <a:custGeom>
              <a:avLst/>
              <a:gdLst/>
              <a:ahLst/>
              <a:cxnLst/>
              <a:rect l="l" t="t" r="r" b="b"/>
              <a:pathLst>
                <a:path w="699" h="505" extrusionOk="0">
                  <a:moveTo>
                    <a:pt x="1" y="0"/>
                  </a:moveTo>
                  <a:lnTo>
                    <a:pt x="544" y="505"/>
                  </a:lnTo>
                  <a:lnTo>
                    <a:pt x="699" y="91"/>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33"/>
            <p:cNvSpPr/>
            <p:nvPr/>
          </p:nvSpPr>
          <p:spPr>
            <a:xfrm>
              <a:off x="1216537" y="2885523"/>
              <a:ext cx="121789" cy="87184"/>
            </a:xfrm>
            <a:custGeom>
              <a:avLst/>
              <a:gdLst/>
              <a:ahLst/>
              <a:cxnLst/>
              <a:rect l="l" t="t" r="r" b="b"/>
              <a:pathLst>
                <a:path w="725" h="519" extrusionOk="0">
                  <a:moveTo>
                    <a:pt x="1" y="1"/>
                  </a:moveTo>
                  <a:lnTo>
                    <a:pt x="427" y="518"/>
                  </a:lnTo>
                  <a:lnTo>
                    <a:pt x="725" y="195"/>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33"/>
            <p:cNvSpPr/>
            <p:nvPr/>
          </p:nvSpPr>
          <p:spPr>
            <a:xfrm>
              <a:off x="1546793" y="4441046"/>
              <a:ext cx="119605" cy="115238"/>
            </a:xfrm>
            <a:custGeom>
              <a:avLst/>
              <a:gdLst/>
              <a:ahLst/>
              <a:cxnLst/>
              <a:rect l="l" t="t" r="r" b="b"/>
              <a:pathLst>
                <a:path w="712" h="686" extrusionOk="0">
                  <a:moveTo>
                    <a:pt x="349" y="0"/>
                  </a:moveTo>
                  <a:lnTo>
                    <a:pt x="0" y="401"/>
                  </a:lnTo>
                  <a:lnTo>
                    <a:pt x="711" y="686"/>
                  </a:lnTo>
                  <a:lnTo>
                    <a:pt x="34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33"/>
            <p:cNvSpPr/>
            <p:nvPr/>
          </p:nvSpPr>
          <p:spPr>
            <a:xfrm>
              <a:off x="1357811" y="4152115"/>
              <a:ext cx="87016" cy="84832"/>
            </a:xfrm>
            <a:custGeom>
              <a:avLst/>
              <a:gdLst/>
              <a:ahLst/>
              <a:cxnLst/>
              <a:rect l="l" t="t" r="r" b="b"/>
              <a:pathLst>
                <a:path w="518" h="505" extrusionOk="0">
                  <a:moveTo>
                    <a:pt x="246" y="0"/>
                  </a:moveTo>
                  <a:lnTo>
                    <a:pt x="0" y="453"/>
                  </a:lnTo>
                  <a:lnTo>
                    <a:pt x="517" y="505"/>
                  </a:lnTo>
                  <a:lnTo>
                    <a:pt x="517" y="505"/>
                  </a:lnTo>
                  <a:lnTo>
                    <a:pt x="24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33"/>
            <p:cNvSpPr/>
            <p:nvPr/>
          </p:nvSpPr>
          <p:spPr>
            <a:xfrm>
              <a:off x="1218721" y="3971701"/>
              <a:ext cx="87016" cy="80633"/>
            </a:xfrm>
            <a:custGeom>
              <a:avLst/>
              <a:gdLst/>
              <a:ahLst/>
              <a:cxnLst/>
              <a:rect l="l" t="t" r="r" b="b"/>
              <a:pathLst>
                <a:path w="518" h="480" extrusionOk="0">
                  <a:moveTo>
                    <a:pt x="259" y="1"/>
                  </a:moveTo>
                  <a:lnTo>
                    <a:pt x="0" y="453"/>
                  </a:lnTo>
                  <a:lnTo>
                    <a:pt x="518" y="479"/>
                  </a:lnTo>
                  <a:lnTo>
                    <a:pt x="25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33"/>
            <p:cNvSpPr/>
            <p:nvPr/>
          </p:nvSpPr>
          <p:spPr>
            <a:xfrm>
              <a:off x="1038474" y="3739381"/>
              <a:ext cx="136908" cy="95751"/>
            </a:xfrm>
            <a:custGeom>
              <a:avLst/>
              <a:gdLst/>
              <a:ahLst/>
              <a:cxnLst/>
              <a:rect l="l" t="t" r="r" b="b"/>
              <a:pathLst>
                <a:path w="815" h="570" extrusionOk="0">
                  <a:moveTo>
                    <a:pt x="608" y="0"/>
                  </a:moveTo>
                  <a:lnTo>
                    <a:pt x="0" y="569"/>
                  </a:lnTo>
                  <a:lnTo>
                    <a:pt x="815" y="388"/>
                  </a:lnTo>
                  <a:lnTo>
                    <a:pt x="60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33"/>
            <p:cNvSpPr/>
            <p:nvPr/>
          </p:nvSpPr>
          <p:spPr>
            <a:xfrm>
              <a:off x="1320855" y="3754499"/>
              <a:ext cx="139092" cy="71898"/>
            </a:xfrm>
            <a:custGeom>
              <a:avLst/>
              <a:gdLst/>
              <a:ahLst/>
              <a:cxnLst/>
              <a:rect l="l" t="t" r="r" b="b"/>
              <a:pathLst>
                <a:path w="828" h="428" extrusionOk="0">
                  <a:moveTo>
                    <a:pt x="0" y="1"/>
                  </a:moveTo>
                  <a:lnTo>
                    <a:pt x="233" y="427"/>
                  </a:lnTo>
                  <a:lnTo>
                    <a:pt x="82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33"/>
            <p:cNvSpPr/>
            <p:nvPr/>
          </p:nvSpPr>
          <p:spPr>
            <a:xfrm>
              <a:off x="1485983" y="3934745"/>
              <a:ext cx="121789" cy="71898"/>
            </a:xfrm>
            <a:custGeom>
              <a:avLst/>
              <a:gdLst/>
              <a:ahLst/>
              <a:cxnLst/>
              <a:rect l="l" t="t" r="r" b="b"/>
              <a:pathLst>
                <a:path w="725" h="428" extrusionOk="0">
                  <a:moveTo>
                    <a:pt x="0" y="1"/>
                  </a:moveTo>
                  <a:lnTo>
                    <a:pt x="65" y="428"/>
                  </a:lnTo>
                  <a:lnTo>
                    <a:pt x="724" y="195"/>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33"/>
            <p:cNvSpPr/>
            <p:nvPr/>
          </p:nvSpPr>
          <p:spPr>
            <a:xfrm>
              <a:off x="1568463" y="4147747"/>
              <a:ext cx="123973" cy="73913"/>
            </a:xfrm>
            <a:custGeom>
              <a:avLst/>
              <a:gdLst/>
              <a:ahLst/>
              <a:cxnLst/>
              <a:rect l="l" t="t" r="r" b="b"/>
              <a:pathLst>
                <a:path w="738" h="440" extrusionOk="0">
                  <a:moveTo>
                    <a:pt x="104" y="0"/>
                  </a:moveTo>
                  <a:lnTo>
                    <a:pt x="1" y="440"/>
                  </a:lnTo>
                  <a:lnTo>
                    <a:pt x="1" y="440"/>
                  </a:lnTo>
                  <a:lnTo>
                    <a:pt x="738" y="259"/>
                  </a:lnTo>
                  <a:lnTo>
                    <a:pt x="10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33"/>
            <p:cNvSpPr/>
            <p:nvPr/>
          </p:nvSpPr>
          <p:spPr>
            <a:xfrm>
              <a:off x="795065" y="3198476"/>
              <a:ext cx="87184" cy="84832"/>
            </a:xfrm>
            <a:custGeom>
              <a:avLst/>
              <a:gdLst/>
              <a:ahLst/>
              <a:cxnLst/>
              <a:rect l="l" t="t" r="r" b="b"/>
              <a:pathLst>
                <a:path w="519" h="505" extrusionOk="0">
                  <a:moveTo>
                    <a:pt x="376" y="0"/>
                  </a:moveTo>
                  <a:lnTo>
                    <a:pt x="1" y="427"/>
                  </a:lnTo>
                  <a:lnTo>
                    <a:pt x="518" y="504"/>
                  </a:lnTo>
                  <a:lnTo>
                    <a:pt x="37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33"/>
            <p:cNvSpPr/>
            <p:nvPr/>
          </p:nvSpPr>
          <p:spPr>
            <a:xfrm>
              <a:off x="673445" y="3391656"/>
              <a:ext cx="84832" cy="85000"/>
            </a:xfrm>
            <a:custGeom>
              <a:avLst/>
              <a:gdLst/>
              <a:ahLst/>
              <a:cxnLst/>
              <a:rect l="l" t="t" r="r" b="b"/>
              <a:pathLst>
                <a:path w="505" h="506" extrusionOk="0">
                  <a:moveTo>
                    <a:pt x="363" y="1"/>
                  </a:moveTo>
                  <a:lnTo>
                    <a:pt x="1" y="415"/>
                  </a:lnTo>
                  <a:lnTo>
                    <a:pt x="505" y="505"/>
                  </a:lnTo>
                  <a:lnTo>
                    <a:pt x="36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33"/>
            <p:cNvSpPr/>
            <p:nvPr/>
          </p:nvSpPr>
          <p:spPr>
            <a:xfrm>
              <a:off x="764660" y="3728462"/>
              <a:ext cx="123973" cy="117422"/>
            </a:xfrm>
            <a:custGeom>
              <a:avLst/>
              <a:gdLst/>
              <a:ahLst/>
              <a:cxnLst/>
              <a:rect l="l" t="t" r="r" b="b"/>
              <a:pathLst>
                <a:path w="738" h="699" extrusionOk="0">
                  <a:moveTo>
                    <a:pt x="298" y="0"/>
                  </a:moveTo>
                  <a:lnTo>
                    <a:pt x="1" y="324"/>
                  </a:lnTo>
                  <a:lnTo>
                    <a:pt x="738" y="699"/>
                  </a:lnTo>
                  <a:lnTo>
                    <a:pt x="29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33"/>
            <p:cNvSpPr/>
            <p:nvPr/>
          </p:nvSpPr>
          <p:spPr>
            <a:xfrm>
              <a:off x="1763996" y="3598107"/>
              <a:ext cx="126157" cy="104487"/>
            </a:xfrm>
            <a:custGeom>
              <a:avLst/>
              <a:gdLst/>
              <a:ahLst/>
              <a:cxnLst/>
              <a:rect l="l" t="t" r="r" b="b"/>
              <a:pathLst>
                <a:path w="751" h="622" extrusionOk="0">
                  <a:moveTo>
                    <a:pt x="427" y="1"/>
                  </a:moveTo>
                  <a:lnTo>
                    <a:pt x="0" y="621"/>
                  </a:lnTo>
                  <a:lnTo>
                    <a:pt x="750" y="414"/>
                  </a:lnTo>
                  <a:lnTo>
                    <a:pt x="42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33"/>
            <p:cNvSpPr/>
            <p:nvPr/>
          </p:nvSpPr>
          <p:spPr>
            <a:xfrm>
              <a:off x="2015972" y="3081055"/>
              <a:ext cx="76265" cy="93568"/>
            </a:xfrm>
            <a:custGeom>
              <a:avLst/>
              <a:gdLst/>
              <a:ahLst/>
              <a:cxnLst/>
              <a:rect l="l" t="t" r="r" b="b"/>
              <a:pathLst>
                <a:path w="454" h="557" extrusionOk="0">
                  <a:moveTo>
                    <a:pt x="1" y="1"/>
                  </a:moveTo>
                  <a:lnTo>
                    <a:pt x="1" y="557"/>
                  </a:lnTo>
                  <a:lnTo>
                    <a:pt x="453" y="272"/>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33"/>
            <p:cNvSpPr/>
            <p:nvPr/>
          </p:nvSpPr>
          <p:spPr>
            <a:xfrm>
              <a:off x="2018156" y="3363435"/>
              <a:ext cx="132708" cy="71898"/>
            </a:xfrm>
            <a:custGeom>
              <a:avLst/>
              <a:gdLst/>
              <a:ahLst/>
              <a:cxnLst/>
              <a:rect l="l" t="t" r="r" b="b"/>
              <a:pathLst>
                <a:path w="790" h="428" extrusionOk="0">
                  <a:moveTo>
                    <a:pt x="0" y="1"/>
                  </a:moveTo>
                  <a:lnTo>
                    <a:pt x="0" y="428"/>
                  </a:lnTo>
                  <a:lnTo>
                    <a:pt x="789" y="208"/>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33"/>
            <p:cNvSpPr/>
            <p:nvPr/>
          </p:nvSpPr>
          <p:spPr>
            <a:xfrm>
              <a:off x="1740143" y="3257102"/>
              <a:ext cx="123973" cy="82649"/>
            </a:xfrm>
            <a:custGeom>
              <a:avLst/>
              <a:gdLst/>
              <a:ahLst/>
              <a:cxnLst/>
              <a:rect l="l" t="t" r="r" b="b"/>
              <a:pathLst>
                <a:path w="738" h="492" extrusionOk="0">
                  <a:moveTo>
                    <a:pt x="737" y="0"/>
                  </a:moveTo>
                  <a:lnTo>
                    <a:pt x="0" y="104"/>
                  </a:lnTo>
                  <a:lnTo>
                    <a:pt x="737" y="492"/>
                  </a:lnTo>
                  <a:lnTo>
                    <a:pt x="73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33"/>
            <p:cNvSpPr/>
            <p:nvPr/>
          </p:nvSpPr>
          <p:spPr>
            <a:xfrm>
              <a:off x="1711921" y="3018062"/>
              <a:ext cx="115238" cy="82817"/>
            </a:xfrm>
            <a:custGeom>
              <a:avLst/>
              <a:gdLst/>
              <a:ahLst/>
              <a:cxnLst/>
              <a:rect l="l" t="t" r="r" b="b"/>
              <a:pathLst>
                <a:path w="686" h="493" extrusionOk="0">
                  <a:moveTo>
                    <a:pt x="0" y="1"/>
                  </a:moveTo>
                  <a:lnTo>
                    <a:pt x="530" y="492"/>
                  </a:lnTo>
                  <a:lnTo>
                    <a:pt x="685" y="91"/>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33"/>
            <p:cNvSpPr/>
            <p:nvPr/>
          </p:nvSpPr>
          <p:spPr>
            <a:xfrm>
              <a:off x="1803137" y="3426428"/>
              <a:ext cx="89200" cy="85000"/>
            </a:xfrm>
            <a:custGeom>
              <a:avLst/>
              <a:gdLst/>
              <a:ahLst/>
              <a:cxnLst/>
              <a:rect l="l" t="t" r="r" b="b"/>
              <a:pathLst>
                <a:path w="531" h="506" extrusionOk="0">
                  <a:moveTo>
                    <a:pt x="117" y="1"/>
                  </a:moveTo>
                  <a:lnTo>
                    <a:pt x="0" y="505"/>
                  </a:lnTo>
                  <a:lnTo>
                    <a:pt x="0" y="505"/>
                  </a:lnTo>
                  <a:lnTo>
                    <a:pt x="530" y="298"/>
                  </a:lnTo>
                  <a:lnTo>
                    <a:pt x="11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33"/>
            <p:cNvSpPr/>
            <p:nvPr/>
          </p:nvSpPr>
          <p:spPr>
            <a:xfrm>
              <a:off x="1870498" y="2840000"/>
              <a:ext cx="84832" cy="87016"/>
            </a:xfrm>
            <a:custGeom>
              <a:avLst/>
              <a:gdLst/>
              <a:ahLst/>
              <a:cxnLst/>
              <a:rect l="l" t="t" r="r" b="b"/>
              <a:pathLst>
                <a:path w="505" h="518" extrusionOk="0">
                  <a:moveTo>
                    <a:pt x="168" y="0"/>
                  </a:moveTo>
                  <a:lnTo>
                    <a:pt x="0" y="518"/>
                  </a:lnTo>
                  <a:lnTo>
                    <a:pt x="0" y="518"/>
                  </a:lnTo>
                  <a:lnTo>
                    <a:pt x="504" y="401"/>
                  </a:lnTo>
                  <a:lnTo>
                    <a:pt x="1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33"/>
            <p:cNvSpPr/>
            <p:nvPr/>
          </p:nvSpPr>
          <p:spPr>
            <a:xfrm>
              <a:off x="1572831" y="3691506"/>
              <a:ext cx="113054" cy="126157"/>
            </a:xfrm>
            <a:custGeom>
              <a:avLst/>
              <a:gdLst/>
              <a:ahLst/>
              <a:cxnLst/>
              <a:rect l="l" t="t" r="r" b="b"/>
              <a:pathLst>
                <a:path w="673" h="751" extrusionOk="0">
                  <a:moveTo>
                    <a:pt x="337" y="1"/>
                  </a:moveTo>
                  <a:lnTo>
                    <a:pt x="0" y="272"/>
                  </a:lnTo>
                  <a:lnTo>
                    <a:pt x="673" y="751"/>
                  </a:lnTo>
                  <a:lnTo>
                    <a:pt x="673" y="751"/>
                  </a:lnTo>
                  <a:lnTo>
                    <a:pt x="33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33"/>
            <p:cNvSpPr/>
            <p:nvPr/>
          </p:nvSpPr>
          <p:spPr>
            <a:xfrm>
              <a:off x="536538" y="3578621"/>
              <a:ext cx="121957" cy="110870"/>
            </a:xfrm>
            <a:custGeom>
              <a:avLst/>
              <a:gdLst/>
              <a:ahLst/>
              <a:cxnLst/>
              <a:rect l="l" t="t" r="r" b="b"/>
              <a:pathLst>
                <a:path w="726" h="660" extrusionOk="0">
                  <a:moveTo>
                    <a:pt x="1" y="0"/>
                  </a:moveTo>
                  <a:lnTo>
                    <a:pt x="531" y="660"/>
                  </a:lnTo>
                  <a:lnTo>
                    <a:pt x="725" y="207"/>
                  </a:lnTo>
                  <a:lnTo>
                    <a:pt x="1"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33"/>
            <p:cNvSpPr/>
            <p:nvPr/>
          </p:nvSpPr>
          <p:spPr>
            <a:xfrm>
              <a:off x="523603" y="3150600"/>
              <a:ext cx="104319" cy="108854"/>
            </a:xfrm>
            <a:custGeom>
              <a:avLst/>
              <a:gdLst/>
              <a:ahLst/>
              <a:cxnLst/>
              <a:rect l="l" t="t" r="r" b="b"/>
              <a:pathLst>
                <a:path w="621" h="648" extrusionOk="0">
                  <a:moveTo>
                    <a:pt x="0" y="1"/>
                  </a:moveTo>
                  <a:lnTo>
                    <a:pt x="362" y="647"/>
                  </a:lnTo>
                  <a:lnTo>
                    <a:pt x="621" y="311"/>
                  </a:lnTo>
                  <a:lnTo>
                    <a:pt x="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33"/>
            <p:cNvSpPr/>
            <p:nvPr/>
          </p:nvSpPr>
          <p:spPr>
            <a:xfrm>
              <a:off x="725520" y="2981106"/>
              <a:ext cx="76265" cy="113222"/>
            </a:xfrm>
            <a:custGeom>
              <a:avLst/>
              <a:gdLst/>
              <a:ahLst/>
              <a:cxnLst/>
              <a:rect l="l" t="t" r="r" b="b"/>
              <a:pathLst>
                <a:path w="454" h="674" extrusionOk="0">
                  <a:moveTo>
                    <a:pt x="27" y="1"/>
                  </a:moveTo>
                  <a:lnTo>
                    <a:pt x="1" y="673"/>
                  </a:lnTo>
                  <a:lnTo>
                    <a:pt x="454" y="634"/>
                  </a:lnTo>
                  <a:lnTo>
                    <a:pt x="2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33"/>
            <p:cNvSpPr/>
            <p:nvPr/>
          </p:nvSpPr>
          <p:spPr>
            <a:xfrm>
              <a:off x="1318671" y="4397538"/>
              <a:ext cx="113054" cy="121789"/>
            </a:xfrm>
            <a:custGeom>
              <a:avLst/>
              <a:gdLst/>
              <a:ahLst/>
              <a:cxnLst/>
              <a:rect l="l" t="t" r="r" b="b"/>
              <a:pathLst>
                <a:path w="673" h="725" extrusionOk="0">
                  <a:moveTo>
                    <a:pt x="0" y="0"/>
                  </a:moveTo>
                  <a:lnTo>
                    <a:pt x="285" y="725"/>
                  </a:lnTo>
                  <a:lnTo>
                    <a:pt x="673" y="350"/>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33"/>
            <p:cNvSpPr/>
            <p:nvPr/>
          </p:nvSpPr>
          <p:spPr>
            <a:xfrm>
              <a:off x="1503285" y="4738543"/>
              <a:ext cx="87016" cy="89368"/>
            </a:xfrm>
            <a:custGeom>
              <a:avLst/>
              <a:gdLst/>
              <a:ahLst/>
              <a:cxnLst/>
              <a:rect l="l" t="t" r="r" b="b"/>
              <a:pathLst>
                <a:path w="518" h="532" extrusionOk="0">
                  <a:moveTo>
                    <a:pt x="1" y="1"/>
                  </a:moveTo>
                  <a:lnTo>
                    <a:pt x="220" y="531"/>
                  </a:lnTo>
                  <a:lnTo>
                    <a:pt x="518" y="104"/>
                  </a:lnTo>
                  <a:lnTo>
                    <a:pt x="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33"/>
            <p:cNvSpPr/>
            <p:nvPr/>
          </p:nvSpPr>
          <p:spPr>
            <a:xfrm>
              <a:off x="1575015" y="4827742"/>
              <a:ext cx="108686" cy="121789"/>
            </a:xfrm>
            <a:custGeom>
              <a:avLst/>
              <a:gdLst/>
              <a:ahLst/>
              <a:cxnLst/>
              <a:rect l="l" t="t" r="r" b="b"/>
              <a:pathLst>
                <a:path w="647" h="725" extrusionOk="0">
                  <a:moveTo>
                    <a:pt x="647" y="0"/>
                  </a:moveTo>
                  <a:lnTo>
                    <a:pt x="0" y="530"/>
                  </a:lnTo>
                  <a:lnTo>
                    <a:pt x="453" y="724"/>
                  </a:lnTo>
                  <a:lnTo>
                    <a:pt x="64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33"/>
            <p:cNvSpPr/>
            <p:nvPr/>
          </p:nvSpPr>
          <p:spPr>
            <a:xfrm>
              <a:off x="1314304" y="4962297"/>
              <a:ext cx="117422" cy="71898"/>
            </a:xfrm>
            <a:custGeom>
              <a:avLst/>
              <a:gdLst/>
              <a:ahLst/>
              <a:cxnLst/>
              <a:rect l="l" t="t" r="r" b="b"/>
              <a:pathLst>
                <a:path w="699" h="428" extrusionOk="0">
                  <a:moveTo>
                    <a:pt x="686" y="1"/>
                  </a:moveTo>
                  <a:lnTo>
                    <a:pt x="1" y="156"/>
                  </a:lnTo>
                  <a:lnTo>
                    <a:pt x="699" y="428"/>
                  </a:lnTo>
                  <a:lnTo>
                    <a:pt x="6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33"/>
            <p:cNvSpPr/>
            <p:nvPr/>
          </p:nvSpPr>
          <p:spPr>
            <a:xfrm>
              <a:off x="1253493" y="4740727"/>
              <a:ext cx="126157" cy="71898"/>
            </a:xfrm>
            <a:custGeom>
              <a:avLst/>
              <a:gdLst/>
              <a:ahLst/>
              <a:cxnLst/>
              <a:rect l="l" t="t" r="r" b="b"/>
              <a:pathLst>
                <a:path w="751" h="428" extrusionOk="0">
                  <a:moveTo>
                    <a:pt x="750" y="1"/>
                  </a:moveTo>
                  <a:lnTo>
                    <a:pt x="0" y="104"/>
                  </a:lnTo>
                  <a:lnTo>
                    <a:pt x="595" y="427"/>
                  </a:lnTo>
                  <a:lnTo>
                    <a:pt x="75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11" name="Google Shape;811;p33"/>
          <p:cNvGrpSpPr/>
          <p:nvPr/>
        </p:nvGrpSpPr>
        <p:grpSpPr>
          <a:xfrm>
            <a:off x="4300005" y="-76200"/>
            <a:ext cx="543990" cy="1525944"/>
            <a:chOff x="4300000" y="0"/>
            <a:chExt cx="543990" cy="1525944"/>
          </a:xfrm>
        </p:grpSpPr>
        <p:sp>
          <p:nvSpPr>
            <p:cNvPr id="812" name="Google Shape;812;p33"/>
            <p:cNvSpPr/>
            <p:nvPr/>
          </p:nvSpPr>
          <p:spPr>
            <a:xfrm>
              <a:off x="4300000" y="844430"/>
              <a:ext cx="244458" cy="500533"/>
            </a:xfrm>
            <a:custGeom>
              <a:avLst/>
              <a:gdLst/>
              <a:ahLst/>
              <a:cxnLst/>
              <a:rect l="l" t="t" r="r" b="b"/>
              <a:pathLst>
                <a:path w="3493" h="7152" extrusionOk="0">
                  <a:moveTo>
                    <a:pt x="3001" y="0"/>
                  </a:moveTo>
                  <a:cubicBezTo>
                    <a:pt x="2840" y="35"/>
                    <a:pt x="2576" y="121"/>
                    <a:pt x="2392" y="121"/>
                  </a:cubicBezTo>
                  <a:cubicBezTo>
                    <a:pt x="2370" y="121"/>
                    <a:pt x="2348" y="119"/>
                    <a:pt x="2329" y="116"/>
                  </a:cubicBezTo>
                  <a:lnTo>
                    <a:pt x="2329" y="116"/>
                  </a:lnTo>
                  <a:cubicBezTo>
                    <a:pt x="2497" y="867"/>
                    <a:pt x="2678" y="1630"/>
                    <a:pt x="2665" y="2405"/>
                  </a:cubicBezTo>
                  <a:cubicBezTo>
                    <a:pt x="2665" y="3181"/>
                    <a:pt x="2471" y="3983"/>
                    <a:pt x="1992" y="4552"/>
                  </a:cubicBezTo>
                  <a:cubicBezTo>
                    <a:pt x="1410" y="5238"/>
                    <a:pt x="492" y="5548"/>
                    <a:pt x="1" y="6298"/>
                  </a:cubicBezTo>
                  <a:cubicBezTo>
                    <a:pt x="14" y="6297"/>
                    <a:pt x="27" y="6297"/>
                    <a:pt x="40" y="6297"/>
                  </a:cubicBezTo>
                  <a:cubicBezTo>
                    <a:pt x="234" y="6297"/>
                    <a:pt x="428" y="6377"/>
                    <a:pt x="632" y="6377"/>
                  </a:cubicBezTo>
                  <a:cubicBezTo>
                    <a:pt x="646" y="6377"/>
                    <a:pt x="660" y="6376"/>
                    <a:pt x="673" y="6376"/>
                  </a:cubicBezTo>
                  <a:lnTo>
                    <a:pt x="673" y="6376"/>
                  </a:lnTo>
                  <a:cubicBezTo>
                    <a:pt x="647" y="6595"/>
                    <a:pt x="634" y="6932"/>
                    <a:pt x="609" y="7151"/>
                  </a:cubicBezTo>
                  <a:cubicBezTo>
                    <a:pt x="1152" y="6699"/>
                    <a:pt x="1656" y="6337"/>
                    <a:pt x="2199" y="5884"/>
                  </a:cubicBezTo>
                  <a:cubicBezTo>
                    <a:pt x="2535" y="5638"/>
                    <a:pt x="2820" y="5341"/>
                    <a:pt x="3066" y="4992"/>
                  </a:cubicBezTo>
                  <a:cubicBezTo>
                    <a:pt x="3441" y="4423"/>
                    <a:pt x="3492" y="3673"/>
                    <a:pt x="3479" y="2962"/>
                  </a:cubicBezTo>
                  <a:cubicBezTo>
                    <a:pt x="3454" y="1953"/>
                    <a:pt x="3298" y="957"/>
                    <a:pt x="300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33"/>
            <p:cNvSpPr/>
            <p:nvPr/>
          </p:nvSpPr>
          <p:spPr>
            <a:xfrm>
              <a:off x="4546205" y="852408"/>
              <a:ext cx="131292" cy="673536"/>
            </a:xfrm>
            <a:custGeom>
              <a:avLst/>
              <a:gdLst/>
              <a:ahLst/>
              <a:cxnLst/>
              <a:rect l="l" t="t" r="r" b="b"/>
              <a:pathLst>
                <a:path w="1876" h="9624" extrusionOk="0">
                  <a:moveTo>
                    <a:pt x="696" y="1"/>
                  </a:moveTo>
                  <a:cubicBezTo>
                    <a:pt x="544" y="1"/>
                    <a:pt x="407" y="66"/>
                    <a:pt x="324" y="196"/>
                  </a:cubicBezTo>
                  <a:cubicBezTo>
                    <a:pt x="298" y="222"/>
                    <a:pt x="285" y="248"/>
                    <a:pt x="285" y="274"/>
                  </a:cubicBezTo>
                  <a:cubicBezTo>
                    <a:pt x="246" y="442"/>
                    <a:pt x="427" y="869"/>
                    <a:pt x="466" y="1037"/>
                  </a:cubicBezTo>
                  <a:cubicBezTo>
                    <a:pt x="556" y="1554"/>
                    <a:pt x="608" y="2085"/>
                    <a:pt x="595" y="2615"/>
                  </a:cubicBezTo>
                  <a:cubicBezTo>
                    <a:pt x="569" y="4283"/>
                    <a:pt x="0" y="5912"/>
                    <a:pt x="91" y="7581"/>
                  </a:cubicBezTo>
                  <a:cubicBezTo>
                    <a:pt x="117" y="8292"/>
                    <a:pt x="311" y="9003"/>
                    <a:pt x="673" y="9624"/>
                  </a:cubicBezTo>
                  <a:cubicBezTo>
                    <a:pt x="724" y="9275"/>
                    <a:pt x="815" y="8951"/>
                    <a:pt x="867" y="8602"/>
                  </a:cubicBezTo>
                  <a:cubicBezTo>
                    <a:pt x="1100" y="8951"/>
                    <a:pt x="1462" y="9210"/>
                    <a:pt x="1875" y="9314"/>
                  </a:cubicBezTo>
                  <a:cubicBezTo>
                    <a:pt x="1125" y="8460"/>
                    <a:pt x="996" y="7270"/>
                    <a:pt x="1100" y="6106"/>
                  </a:cubicBezTo>
                  <a:cubicBezTo>
                    <a:pt x="1203" y="4930"/>
                    <a:pt x="1500" y="3792"/>
                    <a:pt x="1475" y="2615"/>
                  </a:cubicBezTo>
                  <a:cubicBezTo>
                    <a:pt x="1475" y="1955"/>
                    <a:pt x="1345" y="1296"/>
                    <a:pt x="1125" y="662"/>
                  </a:cubicBezTo>
                  <a:cubicBezTo>
                    <a:pt x="1048" y="442"/>
                    <a:pt x="970" y="54"/>
                    <a:pt x="737" y="2"/>
                  </a:cubicBezTo>
                  <a:cubicBezTo>
                    <a:pt x="723" y="1"/>
                    <a:pt x="709" y="1"/>
                    <a:pt x="69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33"/>
            <p:cNvSpPr/>
            <p:nvPr/>
          </p:nvSpPr>
          <p:spPr>
            <a:xfrm>
              <a:off x="4641243" y="838971"/>
              <a:ext cx="202747" cy="536785"/>
            </a:xfrm>
            <a:custGeom>
              <a:avLst/>
              <a:gdLst/>
              <a:ahLst/>
              <a:cxnLst/>
              <a:rect l="l" t="t" r="r" b="b"/>
              <a:pathLst>
                <a:path w="2897" h="7670" extrusionOk="0">
                  <a:moveTo>
                    <a:pt x="530" y="1"/>
                  </a:moveTo>
                  <a:cubicBezTo>
                    <a:pt x="336" y="65"/>
                    <a:pt x="155" y="156"/>
                    <a:pt x="0" y="298"/>
                  </a:cubicBezTo>
                  <a:cubicBezTo>
                    <a:pt x="569" y="945"/>
                    <a:pt x="737" y="1889"/>
                    <a:pt x="750" y="2781"/>
                  </a:cubicBezTo>
                  <a:cubicBezTo>
                    <a:pt x="763" y="3686"/>
                    <a:pt x="647" y="4578"/>
                    <a:pt x="763" y="5458"/>
                  </a:cubicBezTo>
                  <a:cubicBezTo>
                    <a:pt x="892" y="6350"/>
                    <a:pt x="1267" y="7255"/>
                    <a:pt x="2018" y="7669"/>
                  </a:cubicBezTo>
                  <a:cubicBezTo>
                    <a:pt x="2018" y="7411"/>
                    <a:pt x="1992" y="7191"/>
                    <a:pt x="1992" y="6932"/>
                  </a:cubicBezTo>
                  <a:lnTo>
                    <a:pt x="2897" y="6932"/>
                  </a:lnTo>
                  <a:cubicBezTo>
                    <a:pt x="2160" y="6596"/>
                    <a:pt x="1733" y="5742"/>
                    <a:pt x="1526" y="4915"/>
                  </a:cubicBezTo>
                  <a:cubicBezTo>
                    <a:pt x="1319" y="4100"/>
                    <a:pt x="1332" y="3246"/>
                    <a:pt x="1255" y="2393"/>
                  </a:cubicBezTo>
                  <a:cubicBezTo>
                    <a:pt x="1177" y="1552"/>
                    <a:pt x="1009" y="673"/>
                    <a:pt x="53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33"/>
            <p:cNvSpPr/>
            <p:nvPr/>
          </p:nvSpPr>
          <p:spPr>
            <a:xfrm>
              <a:off x="4380552" y="396391"/>
              <a:ext cx="427258" cy="498783"/>
            </a:xfrm>
            <a:custGeom>
              <a:avLst/>
              <a:gdLst/>
              <a:ahLst/>
              <a:cxnLst/>
              <a:rect l="l" t="t" r="r" b="b"/>
              <a:pathLst>
                <a:path w="6105" h="7127" extrusionOk="0">
                  <a:moveTo>
                    <a:pt x="1" y="1"/>
                  </a:moveTo>
                  <a:lnTo>
                    <a:pt x="790" y="6674"/>
                  </a:lnTo>
                  <a:cubicBezTo>
                    <a:pt x="790" y="6674"/>
                    <a:pt x="945" y="6725"/>
                    <a:pt x="1203" y="6803"/>
                  </a:cubicBezTo>
                  <a:cubicBezTo>
                    <a:pt x="1669" y="6932"/>
                    <a:pt x="2147" y="7036"/>
                    <a:pt x="2639" y="7087"/>
                  </a:cubicBezTo>
                  <a:cubicBezTo>
                    <a:pt x="2923" y="7113"/>
                    <a:pt x="3208" y="7126"/>
                    <a:pt x="3492" y="7126"/>
                  </a:cubicBezTo>
                  <a:cubicBezTo>
                    <a:pt x="3919" y="7113"/>
                    <a:pt x="4333" y="7049"/>
                    <a:pt x="4734" y="6919"/>
                  </a:cubicBezTo>
                  <a:cubicBezTo>
                    <a:pt x="4915" y="6855"/>
                    <a:pt x="5096" y="6777"/>
                    <a:pt x="5264" y="6674"/>
                  </a:cubicBezTo>
                  <a:lnTo>
                    <a:pt x="6105" y="246"/>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33"/>
            <p:cNvSpPr/>
            <p:nvPr/>
          </p:nvSpPr>
          <p:spPr>
            <a:xfrm>
              <a:off x="4380552" y="243475"/>
              <a:ext cx="427258" cy="214574"/>
            </a:xfrm>
            <a:custGeom>
              <a:avLst/>
              <a:gdLst/>
              <a:ahLst/>
              <a:cxnLst/>
              <a:rect l="l" t="t" r="r" b="b"/>
              <a:pathLst>
                <a:path w="6105" h="3066" extrusionOk="0">
                  <a:moveTo>
                    <a:pt x="1630" y="0"/>
                  </a:moveTo>
                  <a:lnTo>
                    <a:pt x="1" y="2186"/>
                  </a:lnTo>
                  <a:cubicBezTo>
                    <a:pt x="1" y="2186"/>
                    <a:pt x="259" y="2315"/>
                    <a:pt x="660" y="2483"/>
                  </a:cubicBezTo>
                  <a:cubicBezTo>
                    <a:pt x="1139" y="2677"/>
                    <a:pt x="1643" y="2845"/>
                    <a:pt x="2147" y="2962"/>
                  </a:cubicBezTo>
                  <a:cubicBezTo>
                    <a:pt x="2277" y="2988"/>
                    <a:pt x="2393" y="3013"/>
                    <a:pt x="2510" y="3039"/>
                  </a:cubicBezTo>
                  <a:cubicBezTo>
                    <a:pt x="2683" y="3057"/>
                    <a:pt x="2854" y="3066"/>
                    <a:pt x="3024" y="3066"/>
                  </a:cubicBezTo>
                  <a:cubicBezTo>
                    <a:pt x="3350" y="3066"/>
                    <a:pt x="3669" y="3034"/>
                    <a:pt x="3984" y="2975"/>
                  </a:cubicBezTo>
                  <a:cubicBezTo>
                    <a:pt x="4514" y="2871"/>
                    <a:pt x="5031" y="2755"/>
                    <a:pt x="5549" y="2600"/>
                  </a:cubicBezTo>
                  <a:cubicBezTo>
                    <a:pt x="5885" y="2496"/>
                    <a:pt x="6105" y="2431"/>
                    <a:pt x="6105" y="2431"/>
                  </a:cubicBezTo>
                  <a:lnTo>
                    <a:pt x="4721" y="0"/>
                  </a:lnTo>
                  <a:cubicBezTo>
                    <a:pt x="4721" y="0"/>
                    <a:pt x="4436" y="39"/>
                    <a:pt x="4023" y="78"/>
                  </a:cubicBezTo>
                  <a:cubicBezTo>
                    <a:pt x="3842" y="104"/>
                    <a:pt x="3635" y="117"/>
                    <a:pt x="3428" y="130"/>
                  </a:cubicBezTo>
                  <a:cubicBezTo>
                    <a:pt x="3182" y="143"/>
                    <a:pt x="2949" y="143"/>
                    <a:pt x="2704" y="143"/>
                  </a:cubicBezTo>
                  <a:cubicBezTo>
                    <a:pt x="2497" y="143"/>
                    <a:pt x="2303" y="130"/>
                    <a:pt x="2109" y="104"/>
                  </a:cubicBezTo>
                  <a:cubicBezTo>
                    <a:pt x="1941" y="91"/>
                    <a:pt x="1785" y="52"/>
                    <a:pt x="16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33"/>
            <p:cNvSpPr/>
            <p:nvPr/>
          </p:nvSpPr>
          <p:spPr>
            <a:xfrm>
              <a:off x="4426741" y="250684"/>
              <a:ext cx="143049" cy="200087"/>
            </a:xfrm>
            <a:custGeom>
              <a:avLst/>
              <a:gdLst/>
              <a:ahLst/>
              <a:cxnLst/>
              <a:rect l="l" t="t" r="r" b="b"/>
              <a:pathLst>
                <a:path w="2044" h="2859" extrusionOk="0">
                  <a:moveTo>
                    <a:pt x="1449" y="1"/>
                  </a:moveTo>
                  <a:lnTo>
                    <a:pt x="0" y="2380"/>
                  </a:lnTo>
                  <a:cubicBezTo>
                    <a:pt x="479" y="2574"/>
                    <a:pt x="983" y="2742"/>
                    <a:pt x="1487" y="2859"/>
                  </a:cubicBezTo>
                  <a:lnTo>
                    <a:pt x="2044" y="52"/>
                  </a:lnTo>
                  <a:cubicBezTo>
                    <a:pt x="1837" y="40"/>
                    <a:pt x="1643" y="27"/>
                    <a:pt x="144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33"/>
            <p:cNvSpPr/>
            <p:nvPr/>
          </p:nvSpPr>
          <p:spPr>
            <a:xfrm>
              <a:off x="4620388" y="249774"/>
              <a:ext cx="148508" cy="201907"/>
            </a:xfrm>
            <a:custGeom>
              <a:avLst/>
              <a:gdLst/>
              <a:ahLst/>
              <a:cxnLst/>
              <a:rect l="l" t="t" r="r" b="b"/>
              <a:pathLst>
                <a:path w="2122" h="2885" extrusionOk="0">
                  <a:moveTo>
                    <a:pt x="596" y="1"/>
                  </a:moveTo>
                  <a:cubicBezTo>
                    <a:pt x="415" y="14"/>
                    <a:pt x="221" y="40"/>
                    <a:pt x="1" y="53"/>
                  </a:cubicBezTo>
                  <a:lnTo>
                    <a:pt x="557" y="2885"/>
                  </a:lnTo>
                  <a:cubicBezTo>
                    <a:pt x="1087" y="2781"/>
                    <a:pt x="1604" y="2665"/>
                    <a:pt x="2122" y="2510"/>
                  </a:cubicBezTo>
                  <a:lnTo>
                    <a:pt x="59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33"/>
            <p:cNvSpPr/>
            <p:nvPr/>
          </p:nvSpPr>
          <p:spPr>
            <a:xfrm>
              <a:off x="4426741" y="417246"/>
              <a:ext cx="138500" cy="475198"/>
            </a:xfrm>
            <a:custGeom>
              <a:avLst/>
              <a:gdLst/>
              <a:ahLst/>
              <a:cxnLst/>
              <a:rect l="l" t="t" r="r" b="b"/>
              <a:pathLst>
                <a:path w="1979" h="6790" extrusionOk="0">
                  <a:moveTo>
                    <a:pt x="0" y="0"/>
                  </a:moveTo>
                  <a:lnTo>
                    <a:pt x="543" y="6505"/>
                  </a:lnTo>
                  <a:cubicBezTo>
                    <a:pt x="1009" y="6634"/>
                    <a:pt x="1487" y="6738"/>
                    <a:pt x="1979" y="6789"/>
                  </a:cubicBezTo>
                  <a:lnTo>
                    <a:pt x="1487" y="492"/>
                  </a:lnTo>
                  <a:lnTo>
                    <a:pt x="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33"/>
            <p:cNvSpPr/>
            <p:nvPr/>
          </p:nvSpPr>
          <p:spPr>
            <a:xfrm>
              <a:off x="4624937" y="425364"/>
              <a:ext cx="143959" cy="469809"/>
            </a:xfrm>
            <a:custGeom>
              <a:avLst/>
              <a:gdLst/>
              <a:ahLst/>
              <a:cxnLst/>
              <a:rect l="l" t="t" r="r" b="b"/>
              <a:pathLst>
                <a:path w="2057" h="6713" extrusionOk="0">
                  <a:moveTo>
                    <a:pt x="2057" y="1"/>
                  </a:moveTo>
                  <a:lnTo>
                    <a:pt x="492" y="376"/>
                  </a:lnTo>
                  <a:lnTo>
                    <a:pt x="0" y="6712"/>
                  </a:lnTo>
                  <a:cubicBezTo>
                    <a:pt x="427" y="6699"/>
                    <a:pt x="841" y="6635"/>
                    <a:pt x="1242" y="6505"/>
                  </a:cubicBezTo>
                  <a:lnTo>
                    <a:pt x="205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33"/>
            <p:cNvSpPr/>
            <p:nvPr/>
          </p:nvSpPr>
          <p:spPr>
            <a:xfrm>
              <a:off x="4494626" y="221360"/>
              <a:ext cx="217233" cy="38282"/>
            </a:xfrm>
            <a:custGeom>
              <a:avLst/>
              <a:gdLst/>
              <a:ahLst/>
              <a:cxnLst/>
              <a:rect l="l" t="t" r="r" b="b"/>
              <a:pathLst>
                <a:path w="3104" h="547" extrusionOk="0">
                  <a:moveTo>
                    <a:pt x="1495" y="0"/>
                  </a:moveTo>
                  <a:cubicBezTo>
                    <a:pt x="575" y="0"/>
                    <a:pt x="0" y="316"/>
                    <a:pt x="0" y="316"/>
                  </a:cubicBezTo>
                  <a:cubicBezTo>
                    <a:pt x="496" y="489"/>
                    <a:pt x="1006" y="546"/>
                    <a:pt x="1466" y="546"/>
                  </a:cubicBezTo>
                  <a:cubicBezTo>
                    <a:pt x="2385" y="546"/>
                    <a:pt x="3104" y="316"/>
                    <a:pt x="3104" y="316"/>
                  </a:cubicBezTo>
                  <a:cubicBezTo>
                    <a:pt x="2500" y="79"/>
                    <a:pt x="1954" y="0"/>
                    <a:pt x="149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33"/>
            <p:cNvSpPr/>
            <p:nvPr/>
          </p:nvSpPr>
          <p:spPr>
            <a:xfrm>
              <a:off x="4494626" y="65155"/>
              <a:ext cx="216324" cy="178392"/>
            </a:xfrm>
            <a:custGeom>
              <a:avLst/>
              <a:gdLst/>
              <a:ahLst/>
              <a:cxnLst/>
              <a:rect l="l" t="t" r="r" b="b"/>
              <a:pathLst>
                <a:path w="3091" h="2549" fill="none" extrusionOk="0">
                  <a:moveTo>
                    <a:pt x="0" y="2548"/>
                  </a:moveTo>
                  <a:lnTo>
                    <a:pt x="1410" y="1"/>
                  </a:lnTo>
                  <a:lnTo>
                    <a:pt x="3091" y="2548"/>
                  </a:lnTo>
                </a:path>
              </a:pathLst>
            </a:custGeom>
            <a:noFill/>
            <a:ln w="4200" cap="flat" cmpd="sng">
              <a:solidFill>
                <a:schemeClr val="dk1"/>
              </a:solidFill>
              <a:prstDash val="solid"/>
              <a:miter lim="1293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33"/>
            <p:cNvSpPr/>
            <p:nvPr/>
          </p:nvSpPr>
          <p:spPr>
            <a:xfrm>
              <a:off x="4593234" y="0"/>
              <a:ext cx="70" cy="65226"/>
            </a:xfrm>
            <a:custGeom>
              <a:avLst/>
              <a:gdLst/>
              <a:ahLst/>
              <a:cxnLst/>
              <a:rect l="l" t="t" r="r" b="b"/>
              <a:pathLst>
                <a:path w="1" h="932" fill="none" extrusionOk="0">
                  <a:moveTo>
                    <a:pt x="1" y="932"/>
                  </a:moveTo>
                  <a:lnTo>
                    <a:pt x="1" y="1"/>
                  </a:lnTo>
                </a:path>
              </a:pathLst>
            </a:custGeom>
            <a:noFill/>
            <a:ln w="4200" cap="flat" cmpd="sng">
              <a:solidFill>
                <a:schemeClr val="dk1"/>
              </a:solidFill>
              <a:prstDash val="solid"/>
              <a:miter lim="1293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4" name="Google Shape;824;p33"/>
          <p:cNvGrpSpPr/>
          <p:nvPr/>
        </p:nvGrpSpPr>
        <p:grpSpPr>
          <a:xfrm>
            <a:off x="651005" y="206608"/>
            <a:ext cx="7787330" cy="4542861"/>
            <a:chOff x="651005" y="206608"/>
            <a:chExt cx="7787330" cy="4542861"/>
          </a:xfrm>
        </p:grpSpPr>
        <p:sp>
          <p:nvSpPr>
            <p:cNvPr id="825" name="Google Shape;825;p33"/>
            <p:cNvSpPr/>
            <p:nvPr/>
          </p:nvSpPr>
          <p:spPr>
            <a:xfrm>
              <a:off x="2700491" y="4381527"/>
              <a:ext cx="463654" cy="367943"/>
            </a:xfrm>
            <a:custGeom>
              <a:avLst/>
              <a:gdLst/>
              <a:ahLst/>
              <a:cxnLst/>
              <a:rect l="l" t="t" r="r" b="b"/>
              <a:pathLst>
                <a:path w="3260" h="2587" extrusionOk="0">
                  <a:moveTo>
                    <a:pt x="2135" y="0"/>
                  </a:moveTo>
                  <a:lnTo>
                    <a:pt x="1695" y="13"/>
                  </a:lnTo>
                  <a:cubicBezTo>
                    <a:pt x="1695" y="13"/>
                    <a:pt x="1695" y="1332"/>
                    <a:pt x="1" y="2043"/>
                  </a:cubicBezTo>
                  <a:lnTo>
                    <a:pt x="1268" y="1772"/>
                  </a:lnTo>
                  <a:lnTo>
                    <a:pt x="1178" y="2586"/>
                  </a:lnTo>
                  <a:cubicBezTo>
                    <a:pt x="1178" y="2586"/>
                    <a:pt x="3260" y="1280"/>
                    <a:pt x="21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33"/>
            <p:cNvSpPr/>
            <p:nvPr/>
          </p:nvSpPr>
          <p:spPr>
            <a:xfrm>
              <a:off x="651005" y="2925654"/>
              <a:ext cx="368078" cy="255441"/>
            </a:xfrm>
            <a:custGeom>
              <a:avLst/>
              <a:gdLst/>
              <a:ahLst/>
              <a:cxnLst/>
              <a:rect l="l" t="t" r="r" b="b"/>
              <a:pathLst>
                <a:path w="2588" h="1796" extrusionOk="0">
                  <a:moveTo>
                    <a:pt x="712" y="1"/>
                  </a:moveTo>
                  <a:lnTo>
                    <a:pt x="829" y="828"/>
                  </a:lnTo>
                  <a:lnTo>
                    <a:pt x="1" y="608"/>
                  </a:lnTo>
                  <a:lnTo>
                    <a:pt x="1" y="608"/>
                  </a:lnTo>
                  <a:cubicBezTo>
                    <a:pt x="1" y="608"/>
                    <a:pt x="819" y="1795"/>
                    <a:pt x="2017" y="1795"/>
                  </a:cubicBezTo>
                  <a:cubicBezTo>
                    <a:pt x="2183" y="1795"/>
                    <a:pt x="2356" y="1772"/>
                    <a:pt x="2536" y="1721"/>
                  </a:cubicBezTo>
                  <a:lnTo>
                    <a:pt x="2587" y="1449"/>
                  </a:lnTo>
                  <a:cubicBezTo>
                    <a:pt x="2587" y="1449"/>
                    <a:pt x="1217" y="1177"/>
                    <a:pt x="7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33"/>
            <p:cNvSpPr/>
            <p:nvPr/>
          </p:nvSpPr>
          <p:spPr>
            <a:xfrm>
              <a:off x="8070262" y="286292"/>
              <a:ext cx="368072" cy="221793"/>
            </a:xfrm>
            <a:custGeom>
              <a:avLst/>
              <a:gdLst/>
              <a:ahLst/>
              <a:cxnLst/>
              <a:rect l="l" t="t" r="r" b="b"/>
              <a:pathLst>
                <a:path w="3764" h="2268" extrusionOk="0">
                  <a:moveTo>
                    <a:pt x="1088" y="1"/>
                  </a:moveTo>
                  <a:cubicBezTo>
                    <a:pt x="743" y="1"/>
                    <a:pt x="381" y="69"/>
                    <a:pt x="14" y="237"/>
                  </a:cubicBezTo>
                  <a:lnTo>
                    <a:pt x="1" y="625"/>
                  </a:lnTo>
                  <a:cubicBezTo>
                    <a:pt x="1" y="625"/>
                    <a:pt x="1954" y="728"/>
                    <a:pt x="2898" y="2267"/>
                  </a:cubicBezTo>
                  <a:lnTo>
                    <a:pt x="2574" y="1129"/>
                  </a:lnTo>
                  <a:lnTo>
                    <a:pt x="2574" y="1129"/>
                  </a:lnTo>
                  <a:lnTo>
                    <a:pt x="3764" y="1271"/>
                  </a:lnTo>
                  <a:cubicBezTo>
                    <a:pt x="3764" y="1271"/>
                    <a:pt x="2579" y="1"/>
                    <a:pt x="10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33"/>
            <p:cNvSpPr/>
            <p:nvPr/>
          </p:nvSpPr>
          <p:spPr>
            <a:xfrm>
              <a:off x="5558811" y="1007620"/>
              <a:ext cx="368081" cy="302918"/>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33"/>
            <p:cNvSpPr/>
            <p:nvPr/>
          </p:nvSpPr>
          <p:spPr>
            <a:xfrm rot="5554470">
              <a:off x="3277547" y="247273"/>
              <a:ext cx="368077" cy="299843"/>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33"/>
            <p:cNvSpPr/>
            <p:nvPr/>
          </p:nvSpPr>
          <p:spPr>
            <a:xfrm rot="6207670">
              <a:off x="7929722" y="2073330"/>
              <a:ext cx="368080" cy="302917"/>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2" name="Google Shape;465;p41"/>
          <p:cNvSpPr txBox="1">
            <a:spLocks/>
          </p:cNvSpPr>
          <p:nvPr/>
        </p:nvSpPr>
        <p:spPr>
          <a:xfrm>
            <a:off x="493030" y="2774057"/>
            <a:ext cx="7752000" cy="914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6"/>
              </a:buClr>
              <a:buSzPts val="3500"/>
              <a:buFont typeface="Grandstander"/>
              <a:buNone/>
              <a:defRPr sz="5200" b="1" i="0" u="none" strike="noStrike" cap="none">
                <a:solidFill>
                  <a:schemeClr val="accent6"/>
                </a:solidFill>
                <a:latin typeface="Grandstander"/>
                <a:ea typeface="Grandstander"/>
                <a:cs typeface="Grandstander"/>
                <a:sym typeface="Grandstander"/>
              </a:defRPr>
            </a:lvl1pPr>
            <a:lvl2pPr marR="0" lvl="1"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2pPr>
            <a:lvl3pPr marR="0" lvl="2"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3pPr>
            <a:lvl4pPr marR="0" lvl="3"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4pPr>
            <a:lvl5pPr marR="0" lvl="4"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5pPr>
            <a:lvl6pPr marR="0" lvl="5"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6pPr>
            <a:lvl7pPr marR="0" lvl="6"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7pPr>
            <a:lvl8pPr marR="0" lvl="7"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8pPr>
            <a:lvl9pPr marR="0" lvl="8"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9pPr>
          </a:lstStyle>
          <a:p>
            <a:r>
              <a:rPr lang="en-US" sz="7200" dirty="0"/>
              <a:t>PART </a:t>
            </a:r>
            <a:r>
              <a:rPr lang="en-US" sz="7200" dirty="0" smtClean="0"/>
              <a:t>3 </a:t>
            </a:r>
            <a:r>
              <a:rPr lang="en-US" sz="7200" dirty="0"/>
              <a:t>COMMUNICATION SKILLS</a:t>
            </a:r>
            <a:endParaRPr lang="en-US" sz="19900" dirty="0"/>
          </a:p>
        </p:txBody>
      </p:sp>
      <p:sp>
        <p:nvSpPr>
          <p:cNvPr id="63" name="Subtitle 1"/>
          <p:cNvSpPr txBox="1">
            <a:spLocks/>
          </p:cNvSpPr>
          <p:nvPr/>
        </p:nvSpPr>
        <p:spPr>
          <a:xfrm>
            <a:off x="1466287" y="3748137"/>
            <a:ext cx="6403028" cy="640200"/>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1pPr>
            <a:lvl2pPr marL="914400" marR="0" lvl="1"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2pPr>
            <a:lvl3pPr marL="1371600" marR="0" lvl="2"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3pPr>
            <a:lvl4pPr marL="1828800" marR="0" lvl="3"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4pPr>
            <a:lvl5pPr marL="2286000" marR="0" lvl="4"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5pPr>
            <a:lvl6pPr marL="2743200" marR="0" lvl="5"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6pPr>
            <a:lvl7pPr marL="3200400" marR="0" lvl="6"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7pPr>
            <a:lvl8pPr marL="3657600" marR="0" lvl="7"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8pPr>
            <a:lvl9pPr marL="4114800" marR="0" lvl="8"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9pPr>
          </a:lstStyle>
          <a:p>
            <a:r>
              <a:rPr lang="vi-VN" sz="4000" b="1" dirty="0" smtClean="0">
                <a:solidFill>
                  <a:srgbClr val="C00000"/>
                </a:solidFill>
                <a:latin typeface="Ink Free" panose="03080402000500000000" pitchFamily="66" charset="0"/>
              </a:rPr>
              <a:t>II</a:t>
            </a:r>
            <a:r>
              <a:rPr lang="en-US" sz="4000" b="1" dirty="0" smtClean="0">
                <a:solidFill>
                  <a:srgbClr val="C00000"/>
                </a:solidFill>
                <a:latin typeface="Ink Free" panose="03080402000500000000" pitchFamily="66" charset="0"/>
              </a:rPr>
              <a:t>. </a:t>
            </a:r>
            <a:r>
              <a:rPr lang="vi-VN" sz="4000" b="1" dirty="0" smtClean="0">
                <a:solidFill>
                  <a:srgbClr val="C00000"/>
                </a:solidFill>
                <a:latin typeface="Ink Free" panose="03080402000500000000" pitchFamily="66" charset="0"/>
              </a:rPr>
              <a:t>SPEAK</a:t>
            </a:r>
            <a:r>
              <a:rPr lang="en-US" sz="4000" b="1" dirty="0" smtClean="0">
                <a:solidFill>
                  <a:srgbClr val="C00000"/>
                </a:solidFill>
                <a:latin typeface="Ink Free" panose="03080402000500000000" pitchFamily="66" charset="0"/>
              </a:rPr>
              <a:t>ING</a:t>
            </a:r>
            <a:endParaRPr lang="en-US" sz="4000" b="1" dirty="0">
              <a:solidFill>
                <a:srgbClr val="C00000"/>
              </a:solidFill>
              <a:latin typeface="Ink Free" panose="03080402000500000000" pitchFamily="66" charset="0"/>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grpSp>
        <p:nvGrpSpPr>
          <p:cNvPr id="869" name="Google Shape;869;p34"/>
          <p:cNvGrpSpPr/>
          <p:nvPr/>
        </p:nvGrpSpPr>
        <p:grpSpPr>
          <a:xfrm>
            <a:off x="334164" y="481637"/>
            <a:ext cx="8333495" cy="4250668"/>
            <a:chOff x="334164" y="481637"/>
            <a:chExt cx="8333495" cy="4250668"/>
          </a:xfrm>
        </p:grpSpPr>
        <p:sp>
          <p:nvSpPr>
            <p:cNvPr id="870" name="Google Shape;870;p34"/>
            <p:cNvSpPr/>
            <p:nvPr/>
          </p:nvSpPr>
          <p:spPr>
            <a:xfrm>
              <a:off x="4209225" y="481637"/>
              <a:ext cx="297158" cy="242068"/>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4"/>
            <p:cNvSpPr/>
            <p:nvPr/>
          </p:nvSpPr>
          <p:spPr>
            <a:xfrm>
              <a:off x="3912070" y="4455925"/>
              <a:ext cx="297161" cy="206226"/>
            </a:xfrm>
            <a:custGeom>
              <a:avLst/>
              <a:gdLst/>
              <a:ahLst/>
              <a:cxnLst/>
              <a:rect l="l" t="t" r="r" b="b"/>
              <a:pathLst>
                <a:path w="2588" h="1796" extrusionOk="0">
                  <a:moveTo>
                    <a:pt x="712" y="1"/>
                  </a:moveTo>
                  <a:lnTo>
                    <a:pt x="829" y="828"/>
                  </a:lnTo>
                  <a:lnTo>
                    <a:pt x="1" y="608"/>
                  </a:lnTo>
                  <a:lnTo>
                    <a:pt x="1" y="608"/>
                  </a:lnTo>
                  <a:cubicBezTo>
                    <a:pt x="1" y="608"/>
                    <a:pt x="819" y="1795"/>
                    <a:pt x="2017" y="1795"/>
                  </a:cubicBezTo>
                  <a:cubicBezTo>
                    <a:pt x="2183" y="1795"/>
                    <a:pt x="2356" y="1772"/>
                    <a:pt x="2536" y="1721"/>
                  </a:cubicBezTo>
                  <a:lnTo>
                    <a:pt x="2587" y="1449"/>
                  </a:lnTo>
                  <a:cubicBezTo>
                    <a:pt x="2587" y="1449"/>
                    <a:pt x="1217" y="1177"/>
                    <a:pt x="7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34"/>
            <p:cNvSpPr/>
            <p:nvPr/>
          </p:nvSpPr>
          <p:spPr>
            <a:xfrm>
              <a:off x="459432" y="4365109"/>
              <a:ext cx="374321" cy="297052"/>
            </a:xfrm>
            <a:custGeom>
              <a:avLst/>
              <a:gdLst/>
              <a:ahLst/>
              <a:cxnLst/>
              <a:rect l="l" t="t" r="r" b="b"/>
              <a:pathLst>
                <a:path w="3260" h="2587" extrusionOk="0">
                  <a:moveTo>
                    <a:pt x="2135" y="0"/>
                  </a:moveTo>
                  <a:lnTo>
                    <a:pt x="1695" y="13"/>
                  </a:lnTo>
                  <a:cubicBezTo>
                    <a:pt x="1695" y="13"/>
                    <a:pt x="1695" y="1332"/>
                    <a:pt x="1" y="2043"/>
                  </a:cubicBezTo>
                  <a:lnTo>
                    <a:pt x="1268" y="1772"/>
                  </a:lnTo>
                  <a:lnTo>
                    <a:pt x="1178" y="2586"/>
                  </a:lnTo>
                  <a:cubicBezTo>
                    <a:pt x="1178" y="2586"/>
                    <a:pt x="3260" y="1280"/>
                    <a:pt x="2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34"/>
            <p:cNvSpPr/>
            <p:nvPr/>
          </p:nvSpPr>
          <p:spPr>
            <a:xfrm>
              <a:off x="7003513" y="675036"/>
              <a:ext cx="297158" cy="179059"/>
            </a:xfrm>
            <a:custGeom>
              <a:avLst/>
              <a:gdLst/>
              <a:ahLst/>
              <a:cxnLst/>
              <a:rect l="l" t="t" r="r" b="b"/>
              <a:pathLst>
                <a:path w="3764" h="2268" extrusionOk="0">
                  <a:moveTo>
                    <a:pt x="1088" y="1"/>
                  </a:moveTo>
                  <a:cubicBezTo>
                    <a:pt x="743" y="1"/>
                    <a:pt x="381" y="69"/>
                    <a:pt x="14" y="237"/>
                  </a:cubicBezTo>
                  <a:lnTo>
                    <a:pt x="1" y="625"/>
                  </a:lnTo>
                  <a:cubicBezTo>
                    <a:pt x="1" y="625"/>
                    <a:pt x="1954" y="728"/>
                    <a:pt x="2898" y="2267"/>
                  </a:cubicBezTo>
                  <a:lnTo>
                    <a:pt x="2574" y="1129"/>
                  </a:lnTo>
                  <a:lnTo>
                    <a:pt x="2574" y="1129"/>
                  </a:lnTo>
                  <a:lnTo>
                    <a:pt x="3764" y="1271"/>
                  </a:lnTo>
                  <a:cubicBezTo>
                    <a:pt x="3764" y="1271"/>
                    <a:pt x="2579" y="1"/>
                    <a:pt x="10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34"/>
            <p:cNvSpPr/>
            <p:nvPr/>
          </p:nvSpPr>
          <p:spPr>
            <a:xfrm>
              <a:off x="334164" y="1229925"/>
              <a:ext cx="297165" cy="244557"/>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34"/>
            <p:cNvSpPr/>
            <p:nvPr/>
          </p:nvSpPr>
          <p:spPr>
            <a:xfrm>
              <a:off x="8370500" y="4490237"/>
              <a:ext cx="297158" cy="242068"/>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angle 3"/>
          <p:cNvSpPr/>
          <p:nvPr/>
        </p:nvSpPr>
        <p:spPr>
          <a:xfrm>
            <a:off x="49427" y="103574"/>
            <a:ext cx="9094573" cy="5355312"/>
          </a:xfrm>
          <a:prstGeom prst="rect">
            <a:avLst/>
          </a:prstGeom>
        </p:spPr>
        <p:txBody>
          <a:bodyPr wrap="square">
            <a:spAutoFit/>
          </a:bodyPr>
          <a:lstStyle/>
          <a:p>
            <a:pPr algn="ctr"/>
            <a:r>
              <a:rPr lang="en-US" sz="1900" b="1" dirty="0">
                <a:solidFill>
                  <a:srgbClr val="0070C0"/>
                </a:solidFill>
                <a:latin typeface="Agency FB" panose="020B0503020202020204" pitchFamily="34" charset="0"/>
                <a:ea typeface="Cambria" panose="02040503050406030204" pitchFamily="18" charset="0"/>
                <a:cs typeface="Cambria" panose="02040503050406030204" pitchFamily="18" charset="0"/>
              </a:rPr>
              <a:t>Read the conversation and answer the questions. Then </a:t>
            </a:r>
            <a:r>
              <a:rPr lang="en-US" sz="1900" b="1" dirty="0" err="1">
                <a:solidFill>
                  <a:srgbClr val="0070C0"/>
                </a:solidFill>
                <a:latin typeface="Agency FB" panose="020B0503020202020204" pitchFamily="34" charset="0"/>
                <a:ea typeface="Cambria" panose="02040503050406030204" pitchFamily="18" charset="0"/>
                <a:cs typeface="Cambria" panose="02040503050406030204" pitchFamily="18" charset="0"/>
              </a:rPr>
              <a:t>practise</a:t>
            </a:r>
            <a:r>
              <a:rPr lang="en-US" sz="1900" b="1" dirty="0">
                <a:solidFill>
                  <a:srgbClr val="0070C0"/>
                </a:solidFill>
                <a:latin typeface="Agency FB" panose="020B0503020202020204" pitchFamily="34" charset="0"/>
                <a:ea typeface="Cambria" panose="02040503050406030204" pitchFamily="18" charset="0"/>
                <a:cs typeface="Cambria" panose="02040503050406030204" pitchFamily="18" charset="0"/>
              </a:rPr>
              <a:t> speaking the conversation.</a:t>
            </a:r>
            <a:endParaRPr lang="en-US" sz="1900" dirty="0">
              <a:latin typeface="Agency FB" panose="020B0503020202020204" pitchFamily="34" charset="0"/>
              <a:ea typeface="Cambria" panose="02040503050406030204" pitchFamily="18" charset="0"/>
              <a:cs typeface="Cambria" panose="02040503050406030204" pitchFamily="18" charset="0"/>
            </a:endParaRPr>
          </a:p>
          <a:p>
            <a:pPr algn="just"/>
            <a:r>
              <a:rPr lang="en-US" sz="1900" b="1" dirty="0">
                <a:latin typeface="Agency FB" panose="020B0503020202020204" pitchFamily="34" charset="0"/>
                <a:ea typeface="Cambria" panose="02040503050406030204" pitchFamily="18" charset="0"/>
                <a:cs typeface="Cambria" panose="02040503050406030204" pitchFamily="18" charset="0"/>
              </a:rPr>
              <a:t>Mary:</a:t>
            </a:r>
            <a:r>
              <a:rPr lang="en-US" sz="1900" dirty="0">
                <a:latin typeface="Agency FB" panose="020B0503020202020204" pitchFamily="34" charset="0"/>
                <a:ea typeface="Cambria" panose="02040503050406030204" pitchFamily="18" charset="0"/>
                <a:cs typeface="Cambria" panose="02040503050406030204" pitchFamily="18" charset="0"/>
              </a:rPr>
              <a:t> Hi, </a:t>
            </a:r>
            <a:r>
              <a:rPr lang="en-US" sz="1900" dirty="0" err="1">
                <a:latin typeface="Agency FB" panose="020B0503020202020204" pitchFamily="34" charset="0"/>
                <a:ea typeface="Cambria" panose="02040503050406030204" pitchFamily="18" charset="0"/>
                <a:cs typeface="Cambria" panose="02040503050406030204" pitchFamily="18" charset="0"/>
              </a:rPr>
              <a:t>Hoa</a:t>
            </a:r>
            <a:r>
              <a:rPr lang="en-US" sz="1900" dirty="0">
                <a:latin typeface="Agency FB" panose="020B0503020202020204" pitchFamily="34" charset="0"/>
                <a:ea typeface="Cambria" panose="02040503050406030204" pitchFamily="18" charset="0"/>
                <a:cs typeface="Cambria" panose="02040503050406030204" pitchFamily="18" charset="0"/>
              </a:rPr>
              <a:t>.</a:t>
            </a:r>
          </a:p>
          <a:p>
            <a:pPr algn="just"/>
            <a:r>
              <a:rPr lang="en-US" sz="1900" b="1" dirty="0" err="1">
                <a:latin typeface="Agency FB" panose="020B0503020202020204" pitchFamily="34" charset="0"/>
                <a:ea typeface="Cambria" panose="02040503050406030204" pitchFamily="18" charset="0"/>
                <a:cs typeface="Cambria" panose="02040503050406030204" pitchFamily="18" charset="0"/>
              </a:rPr>
              <a:t>Hoa</a:t>
            </a:r>
            <a:r>
              <a:rPr lang="en-US" sz="1900" b="1" dirty="0">
                <a:latin typeface="Agency FB" panose="020B0503020202020204" pitchFamily="34" charset="0"/>
                <a:ea typeface="Cambria" panose="02040503050406030204" pitchFamily="18" charset="0"/>
                <a:cs typeface="Cambria" panose="02040503050406030204" pitchFamily="18" charset="0"/>
              </a:rPr>
              <a:t>:</a:t>
            </a:r>
            <a:r>
              <a:rPr lang="en-US" sz="1900" dirty="0">
                <a:latin typeface="Agency FB" panose="020B0503020202020204" pitchFamily="34" charset="0"/>
                <a:ea typeface="Cambria" panose="02040503050406030204" pitchFamily="18" charset="0"/>
                <a:cs typeface="Cambria" panose="02040503050406030204" pitchFamily="18" charset="0"/>
              </a:rPr>
              <a:t> Hi, Mary.</a:t>
            </a:r>
          </a:p>
          <a:p>
            <a:pPr algn="just"/>
            <a:r>
              <a:rPr lang="en-US" sz="1900" b="1" dirty="0">
                <a:latin typeface="Agency FB" panose="020B0503020202020204" pitchFamily="34" charset="0"/>
                <a:ea typeface="Cambria" panose="02040503050406030204" pitchFamily="18" charset="0"/>
                <a:cs typeface="Cambria" panose="02040503050406030204" pitchFamily="18" charset="0"/>
              </a:rPr>
              <a:t>Mary:</a:t>
            </a:r>
            <a:r>
              <a:rPr lang="en-US" sz="1900" dirty="0">
                <a:latin typeface="Agency FB" panose="020B0503020202020204" pitchFamily="34" charset="0"/>
                <a:ea typeface="Cambria" panose="02040503050406030204" pitchFamily="18" charset="0"/>
                <a:cs typeface="Cambria" panose="02040503050406030204" pitchFamily="18" charset="0"/>
              </a:rPr>
              <a:t> What did you do last weekend?</a:t>
            </a:r>
          </a:p>
          <a:p>
            <a:pPr algn="just"/>
            <a:r>
              <a:rPr lang="en-US" sz="1900" b="1" dirty="0" err="1">
                <a:latin typeface="Agency FB" panose="020B0503020202020204" pitchFamily="34" charset="0"/>
                <a:ea typeface="Cambria" panose="02040503050406030204" pitchFamily="18" charset="0"/>
                <a:cs typeface="Cambria" panose="02040503050406030204" pitchFamily="18" charset="0"/>
              </a:rPr>
              <a:t>Hoa</a:t>
            </a:r>
            <a:r>
              <a:rPr lang="en-US" sz="1900" b="1" dirty="0">
                <a:latin typeface="Agency FB" panose="020B0503020202020204" pitchFamily="34" charset="0"/>
                <a:ea typeface="Cambria" panose="02040503050406030204" pitchFamily="18" charset="0"/>
                <a:cs typeface="Cambria" panose="02040503050406030204" pitchFamily="18" charset="0"/>
              </a:rPr>
              <a:t>:</a:t>
            </a:r>
            <a:r>
              <a:rPr lang="en-US" sz="1900" dirty="0">
                <a:latin typeface="Agency FB" panose="020B0503020202020204" pitchFamily="34" charset="0"/>
                <a:ea typeface="Cambria" panose="02040503050406030204" pitchFamily="18" charset="0"/>
                <a:cs typeface="Cambria" panose="02040503050406030204" pitchFamily="18" charset="0"/>
              </a:rPr>
              <a:t> I went to Hoi </a:t>
            </a:r>
            <a:r>
              <a:rPr lang="en-US" sz="1900" dirty="0" err="1">
                <a:latin typeface="Agency FB" panose="020B0503020202020204" pitchFamily="34" charset="0"/>
                <a:ea typeface="Cambria" panose="02040503050406030204" pitchFamily="18" charset="0"/>
                <a:cs typeface="Cambria" panose="02040503050406030204" pitchFamily="18" charset="0"/>
              </a:rPr>
              <a:t>Mua</a:t>
            </a:r>
            <a:r>
              <a:rPr lang="en-US" sz="1900" dirty="0">
                <a:latin typeface="Agency FB" panose="020B0503020202020204" pitchFamily="34" charset="0"/>
                <a:ea typeface="Cambria" panose="02040503050406030204" pitchFamily="18" charset="0"/>
                <a:cs typeface="Cambria" panose="02040503050406030204" pitchFamily="18" charset="0"/>
              </a:rPr>
              <a:t> Festival with my parents.</a:t>
            </a:r>
          </a:p>
          <a:p>
            <a:pPr algn="just"/>
            <a:r>
              <a:rPr lang="en-US" sz="1900" b="1" dirty="0">
                <a:latin typeface="Agency FB" panose="020B0503020202020204" pitchFamily="34" charset="0"/>
                <a:ea typeface="Cambria" panose="02040503050406030204" pitchFamily="18" charset="0"/>
                <a:cs typeface="Cambria" panose="02040503050406030204" pitchFamily="18" charset="0"/>
              </a:rPr>
              <a:t>Mary:</a:t>
            </a:r>
            <a:r>
              <a:rPr lang="en-US" sz="1900" dirty="0">
                <a:latin typeface="Agency FB" panose="020B0503020202020204" pitchFamily="34" charset="0"/>
                <a:ea typeface="Cambria" panose="02040503050406030204" pitchFamily="18" charset="0"/>
                <a:cs typeface="Cambria" panose="02040503050406030204" pitchFamily="18" charset="0"/>
              </a:rPr>
              <a:t> Where is it?</a:t>
            </a:r>
          </a:p>
          <a:p>
            <a:pPr algn="just"/>
            <a:r>
              <a:rPr lang="en-US" sz="1900" b="1" dirty="0" err="1">
                <a:latin typeface="Agency FB" panose="020B0503020202020204" pitchFamily="34" charset="0"/>
                <a:ea typeface="Cambria" panose="02040503050406030204" pitchFamily="18" charset="0"/>
                <a:cs typeface="Cambria" panose="02040503050406030204" pitchFamily="18" charset="0"/>
              </a:rPr>
              <a:t>Hoa</a:t>
            </a:r>
            <a:r>
              <a:rPr lang="en-US" sz="1900" b="1" dirty="0">
                <a:latin typeface="Agency FB" panose="020B0503020202020204" pitchFamily="34" charset="0"/>
                <a:ea typeface="Cambria" panose="02040503050406030204" pitchFamily="18" charset="0"/>
                <a:cs typeface="Cambria" panose="02040503050406030204" pitchFamily="18" charset="0"/>
              </a:rPr>
              <a:t>:</a:t>
            </a:r>
            <a:r>
              <a:rPr lang="en-US" sz="1900" dirty="0">
                <a:latin typeface="Agency FB" panose="020B0503020202020204" pitchFamily="34" charset="0"/>
                <a:ea typeface="Cambria" panose="02040503050406030204" pitchFamily="18" charset="0"/>
                <a:cs typeface="Cambria" panose="02040503050406030204" pitchFamily="18" charset="0"/>
              </a:rPr>
              <a:t> It's in </a:t>
            </a:r>
            <a:r>
              <a:rPr lang="en-US" sz="1900" dirty="0" err="1">
                <a:latin typeface="Agency FB" panose="020B0503020202020204" pitchFamily="34" charset="0"/>
                <a:ea typeface="Cambria" panose="02040503050406030204" pitchFamily="18" charset="0"/>
                <a:cs typeface="Cambria" panose="02040503050406030204" pitchFamily="18" charset="0"/>
              </a:rPr>
              <a:t>Phu</a:t>
            </a:r>
            <a:r>
              <a:rPr lang="en-US" sz="1900" dirty="0">
                <a:latin typeface="Agency FB" panose="020B0503020202020204" pitchFamily="34" charset="0"/>
                <a:ea typeface="Cambria" panose="02040503050406030204" pitchFamily="18" charset="0"/>
                <a:cs typeface="Cambria" panose="02040503050406030204" pitchFamily="18" charset="0"/>
              </a:rPr>
              <a:t> Yen.</a:t>
            </a:r>
          </a:p>
          <a:p>
            <a:pPr algn="just"/>
            <a:r>
              <a:rPr lang="en-US" sz="1900" b="1" dirty="0">
                <a:latin typeface="Agency FB" panose="020B0503020202020204" pitchFamily="34" charset="0"/>
                <a:ea typeface="Cambria" panose="02040503050406030204" pitchFamily="18" charset="0"/>
                <a:cs typeface="Cambria" panose="02040503050406030204" pitchFamily="18" charset="0"/>
              </a:rPr>
              <a:t>Mary:</a:t>
            </a:r>
            <a:r>
              <a:rPr lang="en-US" sz="1900" dirty="0">
                <a:latin typeface="Agency FB" panose="020B0503020202020204" pitchFamily="34" charset="0"/>
                <a:ea typeface="Cambria" panose="02040503050406030204" pitchFamily="18" charset="0"/>
                <a:cs typeface="Cambria" panose="02040503050406030204" pitchFamily="18" charset="0"/>
              </a:rPr>
              <a:t> What is it about?</a:t>
            </a:r>
          </a:p>
          <a:p>
            <a:pPr algn="just"/>
            <a:r>
              <a:rPr lang="en-US" sz="1900" b="1" dirty="0" err="1">
                <a:latin typeface="Agency FB" panose="020B0503020202020204" pitchFamily="34" charset="0"/>
                <a:ea typeface="Cambria" panose="02040503050406030204" pitchFamily="18" charset="0"/>
                <a:cs typeface="Cambria" panose="02040503050406030204" pitchFamily="18" charset="0"/>
              </a:rPr>
              <a:t>Hoa</a:t>
            </a:r>
            <a:r>
              <a:rPr lang="en-US" sz="1900" b="1" dirty="0">
                <a:latin typeface="Agency FB" panose="020B0503020202020204" pitchFamily="34" charset="0"/>
                <a:ea typeface="Cambria" panose="02040503050406030204" pitchFamily="18" charset="0"/>
                <a:cs typeface="Cambria" panose="02040503050406030204" pitchFamily="18" charset="0"/>
              </a:rPr>
              <a:t>:</a:t>
            </a:r>
            <a:r>
              <a:rPr lang="en-US" sz="1900" dirty="0">
                <a:latin typeface="Agency FB" panose="020B0503020202020204" pitchFamily="34" charset="0"/>
                <a:ea typeface="Cambria" panose="02040503050406030204" pitchFamily="18" charset="0"/>
                <a:cs typeface="Cambria" panose="02040503050406030204" pitchFamily="18" charset="0"/>
              </a:rPr>
              <a:t> Ah. It's held to thank the Rice God for the crop, and to pray for better crops in the future</a:t>
            </a:r>
            <a:r>
              <a:rPr lang="en-US" sz="1900" dirty="0" smtClean="0">
                <a:latin typeface="Agency FB" panose="020B0503020202020204" pitchFamily="34" charset="0"/>
                <a:ea typeface="Cambria" panose="02040503050406030204" pitchFamily="18" charset="0"/>
                <a:cs typeface="Cambria" panose="02040503050406030204" pitchFamily="18" charset="0"/>
              </a:rPr>
              <a:t>.</a:t>
            </a:r>
            <a:endParaRPr lang="vi-VN" sz="1900" dirty="0" smtClean="0">
              <a:latin typeface="Calibri" panose="020F0502020204030204" pitchFamily="34" charset="0"/>
              <a:ea typeface="Cambria" panose="02040503050406030204" pitchFamily="18" charset="0"/>
              <a:cs typeface="Cambria" panose="02040503050406030204" pitchFamily="18" charset="0"/>
            </a:endParaRPr>
          </a:p>
          <a:p>
            <a:r>
              <a:rPr lang="en-US" sz="1900" b="1" dirty="0">
                <a:latin typeface="Agency FB" panose="020B0503020202020204" pitchFamily="34" charset="0"/>
              </a:rPr>
              <a:t>Mary:</a:t>
            </a:r>
            <a:r>
              <a:rPr lang="en-US" sz="1900" dirty="0">
                <a:latin typeface="Agency FB" panose="020B0503020202020204" pitchFamily="34" charset="0"/>
              </a:rPr>
              <a:t> Really? What do people usually do at the festival?</a:t>
            </a:r>
          </a:p>
          <a:p>
            <a:r>
              <a:rPr lang="en-US" sz="1900" b="1" dirty="0" err="1">
                <a:latin typeface="Agency FB" panose="020B0503020202020204" pitchFamily="34" charset="0"/>
              </a:rPr>
              <a:t>Hoa</a:t>
            </a:r>
            <a:r>
              <a:rPr lang="en-US" sz="1900" b="1" dirty="0">
                <a:latin typeface="Agency FB" panose="020B0503020202020204" pitchFamily="34" charset="0"/>
              </a:rPr>
              <a:t>:</a:t>
            </a:r>
            <a:r>
              <a:rPr lang="en-US" sz="1900" dirty="0">
                <a:latin typeface="Agency FB" panose="020B0503020202020204" pitchFamily="34" charset="0"/>
              </a:rPr>
              <a:t> People play drums, sing songs and dance. They also drink rice wine through a long thin bamboo tube. My father likes it.</a:t>
            </a:r>
          </a:p>
          <a:p>
            <a:r>
              <a:rPr lang="en-US" sz="1900" b="1" dirty="0">
                <a:latin typeface="Agency FB" panose="020B0503020202020204" pitchFamily="34" charset="0"/>
              </a:rPr>
              <a:t>Mary:</a:t>
            </a:r>
            <a:r>
              <a:rPr lang="en-US" sz="1900" dirty="0">
                <a:latin typeface="Agency FB" panose="020B0503020202020204" pitchFamily="34" charset="0"/>
              </a:rPr>
              <a:t> Are there any other activities?</a:t>
            </a:r>
          </a:p>
          <a:p>
            <a:r>
              <a:rPr lang="en-US" sz="1900" b="1" dirty="0" err="1">
                <a:latin typeface="Agency FB" panose="020B0503020202020204" pitchFamily="34" charset="0"/>
              </a:rPr>
              <a:t>Hoa</a:t>
            </a:r>
            <a:r>
              <a:rPr lang="en-US" sz="1900" b="1" dirty="0">
                <a:latin typeface="Agency FB" panose="020B0503020202020204" pitchFamily="34" charset="0"/>
              </a:rPr>
              <a:t>:</a:t>
            </a:r>
            <a:r>
              <a:rPr lang="en-US" sz="1900" dirty="0">
                <a:latin typeface="Agency FB" panose="020B0503020202020204" pitchFamily="34" charset="0"/>
              </a:rPr>
              <a:t> Yes. There are cultural shows, buffalo races, and traditional games.</a:t>
            </a:r>
          </a:p>
          <a:p>
            <a:r>
              <a:rPr lang="en-US" sz="1900" b="1" dirty="0">
                <a:latin typeface="Agency FB" panose="020B0503020202020204" pitchFamily="34" charset="0"/>
              </a:rPr>
              <a:t>Mary:</a:t>
            </a:r>
            <a:r>
              <a:rPr lang="en-US" sz="1900" dirty="0">
                <a:latin typeface="Agency FB" panose="020B0503020202020204" pitchFamily="34" charset="0"/>
              </a:rPr>
              <a:t> Oh, that sounds really interesting. How often does it take?</a:t>
            </a:r>
          </a:p>
          <a:p>
            <a:r>
              <a:rPr lang="en-US" sz="1900" b="1" dirty="0" err="1">
                <a:latin typeface="Agency FB" panose="020B0503020202020204" pitchFamily="34" charset="0"/>
              </a:rPr>
              <a:t>Hoa</a:t>
            </a:r>
            <a:r>
              <a:rPr lang="en-US" sz="1900" b="1" dirty="0">
                <a:latin typeface="Agency FB" panose="020B0503020202020204" pitchFamily="34" charset="0"/>
              </a:rPr>
              <a:t>:</a:t>
            </a:r>
            <a:r>
              <a:rPr lang="en-US" sz="1900" dirty="0">
                <a:latin typeface="Agency FB" panose="020B0503020202020204" pitchFamily="34" charset="0"/>
              </a:rPr>
              <a:t> Every March.</a:t>
            </a:r>
          </a:p>
          <a:p>
            <a:r>
              <a:rPr lang="en-US" sz="1900" b="1" dirty="0">
                <a:latin typeface="Agency FB" panose="020B0503020202020204" pitchFamily="34" charset="0"/>
              </a:rPr>
              <a:t>Mary:</a:t>
            </a:r>
            <a:r>
              <a:rPr lang="en-US" sz="1900" dirty="0">
                <a:latin typeface="Agency FB" panose="020B0503020202020204" pitchFamily="34" charset="0"/>
              </a:rPr>
              <a:t> I would like to go there next year.</a:t>
            </a:r>
          </a:p>
          <a:p>
            <a:pPr algn="just"/>
            <a:endParaRPr lang="en-US" sz="1900" dirty="0">
              <a:effectLst/>
              <a:latin typeface="Agency FB" panose="020B0503020202020204" pitchFamily="34" charset="0"/>
              <a:ea typeface="Cambria" panose="02040503050406030204" pitchFamily="18" charset="0"/>
              <a:cs typeface="Cambria" panose="02040503050406030204" pitchFamily="18"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958"/>
        <p:cNvGrpSpPr/>
        <p:nvPr/>
      </p:nvGrpSpPr>
      <p:grpSpPr>
        <a:xfrm>
          <a:off x="0" y="0"/>
          <a:ext cx="0" cy="0"/>
          <a:chOff x="0" y="0"/>
          <a:chExt cx="0" cy="0"/>
        </a:xfrm>
      </p:grpSpPr>
      <p:grpSp>
        <p:nvGrpSpPr>
          <p:cNvPr id="973" name="Google Shape;973;p38"/>
          <p:cNvGrpSpPr/>
          <p:nvPr/>
        </p:nvGrpSpPr>
        <p:grpSpPr>
          <a:xfrm>
            <a:off x="334164" y="428562"/>
            <a:ext cx="8194317" cy="4324424"/>
            <a:chOff x="334164" y="428562"/>
            <a:chExt cx="8194317" cy="4324424"/>
          </a:xfrm>
        </p:grpSpPr>
        <p:sp>
          <p:nvSpPr>
            <p:cNvPr id="974" name="Google Shape;974;p38"/>
            <p:cNvSpPr/>
            <p:nvPr/>
          </p:nvSpPr>
          <p:spPr>
            <a:xfrm>
              <a:off x="6007800" y="428562"/>
              <a:ext cx="297158" cy="242068"/>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38"/>
            <p:cNvSpPr/>
            <p:nvPr/>
          </p:nvSpPr>
          <p:spPr>
            <a:xfrm>
              <a:off x="8231320" y="3847325"/>
              <a:ext cx="297161" cy="206226"/>
            </a:xfrm>
            <a:custGeom>
              <a:avLst/>
              <a:gdLst/>
              <a:ahLst/>
              <a:cxnLst/>
              <a:rect l="l" t="t" r="r" b="b"/>
              <a:pathLst>
                <a:path w="2588" h="1796" extrusionOk="0">
                  <a:moveTo>
                    <a:pt x="712" y="1"/>
                  </a:moveTo>
                  <a:lnTo>
                    <a:pt x="829" y="828"/>
                  </a:lnTo>
                  <a:lnTo>
                    <a:pt x="1" y="608"/>
                  </a:lnTo>
                  <a:lnTo>
                    <a:pt x="1" y="608"/>
                  </a:lnTo>
                  <a:cubicBezTo>
                    <a:pt x="1" y="608"/>
                    <a:pt x="819" y="1795"/>
                    <a:pt x="2017" y="1795"/>
                  </a:cubicBezTo>
                  <a:cubicBezTo>
                    <a:pt x="2183" y="1795"/>
                    <a:pt x="2356" y="1772"/>
                    <a:pt x="2536" y="1721"/>
                  </a:cubicBezTo>
                  <a:lnTo>
                    <a:pt x="2587" y="1449"/>
                  </a:lnTo>
                  <a:cubicBezTo>
                    <a:pt x="2587" y="1449"/>
                    <a:pt x="1217" y="1177"/>
                    <a:pt x="7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38"/>
            <p:cNvSpPr/>
            <p:nvPr/>
          </p:nvSpPr>
          <p:spPr>
            <a:xfrm>
              <a:off x="339982" y="4455934"/>
              <a:ext cx="374321" cy="297052"/>
            </a:xfrm>
            <a:custGeom>
              <a:avLst/>
              <a:gdLst/>
              <a:ahLst/>
              <a:cxnLst/>
              <a:rect l="l" t="t" r="r" b="b"/>
              <a:pathLst>
                <a:path w="3260" h="2587" extrusionOk="0">
                  <a:moveTo>
                    <a:pt x="2135" y="0"/>
                  </a:moveTo>
                  <a:lnTo>
                    <a:pt x="1695" y="13"/>
                  </a:lnTo>
                  <a:cubicBezTo>
                    <a:pt x="1695" y="13"/>
                    <a:pt x="1695" y="1332"/>
                    <a:pt x="1" y="2043"/>
                  </a:cubicBezTo>
                  <a:lnTo>
                    <a:pt x="1268" y="1772"/>
                  </a:lnTo>
                  <a:lnTo>
                    <a:pt x="1178" y="2586"/>
                  </a:lnTo>
                  <a:cubicBezTo>
                    <a:pt x="1178" y="2586"/>
                    <a:pt x="3260" y="1280"/>
                    <a:pt x="2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38"/>
            <p:cNvSpPr/>
            <p:nvPr/>
          </p:nvSpPr>
          <p:spPr>
            <a:xfrm>
              <a:off x="8231313" y="1438261"/>
              <a:ext cx="297158" cy="179059"/>
            </a:xfrm>
            <a:custGeom>
              <a:avLst/>
              <a:gdLst/>
              <a:ahLst/>
              <a:cxnLst/>
              <a:rect l="l" t="t" r="r" b="b"/>
              <a:pathLst>
                <a:path w="3764" h="2268" extrusionOk="0">
                  <a:moveTo>
                    <a:pt x="1088" y="1"/>
                  </a:moveTo>
                  <a:cubicBezTo>
                    <a:pt x="743" y="1"/>
                    <a:pt x="381" y="69"/>
                    <a:pt x="14" y="237"/>
                  </a:cubicBezTo>
                  <a:lnTo>
                    <a:pt x="1" y="625"/>
                  </a:lnTo>
                  <a:cubicBezTo>
                    <a:pt x="1" y="625"/>
                    <a:pt x="1954" y="728"/>
                    <a:pt x="2898" y="2267"/>
                  </a:cubicBezTo>
                  <a:lnTo>
                    <a:pt x="2574" y="1129"/>
                  </a:lnTo>
                  <a:lnTo>
                    <a:pt x="2574" y="1129"/>
                  </a:lnTo>
                  <a:lnTo>
                    <a:pt x="3764" y="1271"/>
                  </a:lnTo>
                  <a:cubicBezTo>
                    <a:pt x="3764" y="1271"/>
                    <a:pt x="2579" y="1"/>
                    <a:pt x="10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38"/>
            <p:cNvSpPr/>
            <p:nvPr/>
          </p:nvSpPr>
          <p:spPr>
            <a:xfrm>
              <a:off x="334164" y="1229925"/>
              <a:ext cx="297165" cy="244557"/>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 name="Title 1"/>
          <p:cNvSpPr>
            <a:spLocks noGrp="1"/>
          </p:cNvSpPr>
          <p:nvPr>
            <p:ph type="title"/>
          </p:nvPr>
        </p:nvSpPr>
        <p:spPr>
          <a:xfrm>
            <a:off x="482746" y="-33980"/>
            <a:ext cx="2525374" cy="473484"/>
          </a:xfrm>
        </p:spPr>
        <p:txBody>
          <a:bodyPr/>
          <a:lstStyle/>
          <a:p>
            <a:r>
              <a:rPr lang="vi-VN" sz="2800" dirty="0" smtClean="0">
                <a:solidFill>
                  <a:srgbClr val="0070C0"/>
                </a:solidFill>
              </a:rPr>
              <a:t>QUESTIONS:</a:t>
            </a:r>
            <a:endParaRPr lang="en-US" sz="2800" dirty="0">
              <a:solidFill>
                <a:srgbClr val="0070C0"/>
              </a:solidFill>
            </a:endParaRPr>
          </a:p>
        </p:txBody>
      </p:sp>
      <p:sp>
        <p:nvSpPr>
          <p:cNvPr id="3" name="Rectangle 2"/>
          <p:cNvSpPr/>
          <p:nvPr/>
        </p:nvSpPr>
        <p:spPr>
          <a:xfrm>
            <a:off x="251480" y="463698"/>
            <a:ext cx="8970474" cy="4493538"/>
          </a:xfrm>
          <a:prstGeom prst="rect">
            <a:avLst/>
          </a:prstGeom>
        </p:spPr>
        <p:txBody>
          <a:bodyPr wrap="square">
            <a:spAutoFit/>
          </a:bodyPr>
          <a:lstStyle/>
          <a:p>
            <a:pPr algn="just">
              <a:tabLst>
                <a:tab pos="834390" algn="l"/>
              </a:tabLst>
            </a:pPr>
            <a:r>
              <a:rPr lang="en-US" sz="2600" b="1" dirty="0">
                <a:latin typeface="Agency FB" panose="020B0503020202020204" pitchFamily="34" charset="0"/>
                <a:ea typeface="Cambria" panose="02040503050406030204" pitchFamily="18" charset="0"/>
                <a:cs typeface="Cambria" panose="02040503050406030204" pitchFamily="18" charset="0"/>
              </a:rPr>
              <a:t>1.</a:t>
            </a:r>
            <a:r>
              <a:rPr lang="en-US" sz="2600" dirty="0">
                <a:latin typeface="Agency FB" panose="020B0503020202020204" pitchFamily="34" charset="0"/>
                <a:ea typeface="Cambria" panose="02040503050406030204" pitchFamily="18" charset="0"/>
                <a:cs typeface="Cambria" panose="02040503050406030204" pitchFamily="18" charset="0"/>
              </a:rPr>
              <a:t> What did </a:t>
            </a:r>
            <a:r>
              <a:rPr lang="en-US" sz="2600" dirty="0" err="1">
                <a:latin typeface="Agency FB" panose="020B0503020202020204" pitchFamily="34" charset="0"/>
                <a:ea typeface="Cambria" panose="02040503050406030204" pitchFamily="18" charset="0"/>
                <a:cs typeface="Cambria" panose="02040503050406030204" pitchFamily="18" charset="0"/>
              </a:rPr>
              <a:t>Hoa</a:t>
            </a:r>
            <a:r>
              <a:rPr lang="en-US" sz="2600" dirty="0">
                <a:latin typeface="Agency FB" panose="020B0503020202020204" pitchFamily="34" charset="0"/>
                <a:ea typeface="Cambria" panose="02040503050406030204" pitchFamily="18" charset="0"/>
                <a:cs typeface="Cambria" panose="02040503050406030204" pitchFamily="18" charset="0"/>
              </a:rPr>
              <a:t> do last weekend?</a:t>
            </a:r>
          </a:p>
          <a:p>
            <a:pPr algn="just">
              <a:tabLst>
                <a:tab pos="834390" algn="l"/>
              </a:tabLst>
            </a:pPr>
            <a:r>
              <a:rPr lang="en-US" sz="26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_________________________________________________________________________</a:t>
            </a:r>
            <a:endParaRPr lang="en-US" sz="2600" dirty="0">
              <a:latin typeface="Agency FB" panose="020B0503020202020204" pitchFamily="34" charset="0"/>
              <a:ea typeface="Cambria" panose="02040503050406030204" pitchFamily="18" charset="0"/>
              <a:cs typeface="Cambria" panose="02040503050406030204" pitchFamily="18" charset="0"/>
            </a:endParaRPr>
          </a:p>
          <a:p>
            <a:pPr algn="just">
              <a:tabLst>
                <a:tab pos="838200" algn="l"/>
              </a:tabLst>
            </a:pPr>
            <a:r>
              <a:rPr lang="en-US" sz="2600" b="1" dirty="0">
                <a:latin typeface="Agency FB" panose="020B0503020202020204" pitchFamily="34" charset="0"/>
                <a:ea typeface="Cambria" panose="02040503050406030204" pitchFamily="18" charset="0"/>
                <a:cs typeface="Cambria" panose="02040503050406030204" pitchFamily="18" charset="0"/>
              </a:rPr>
              <a:t>2.</a:t>
            </a:r>
            <a:r>
              <a:rPr lang="en-US" sz="2600" dirty="0">
                <a:latin typeface="Agency FB" panose="020B0503020202020204" pitchFamily="34" charset="0"/>
                <a:ea typeface="Cambria" panose="02040503050406030204" pitchFamily="18" charset="0"/>
                <a:cs typeface="Cambria" panose="02040503050406030204" pitchFamily="18" charset="0"/>
              </a:rPr>
              <a:t> Who did she go with?</a:t>
            </a:r>
          </a:p>
          <a:p>
            <a:pPr algn="just">
              <a:tabLst>
                <a:tab pos="838200" algn="l"/>
              </a:tabLst>
            </a:pPr>
            <a:r>
              <a:rPr lang="en-US" sz="26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_________________________________________________________________________</a:t>
            </a:r>
            <a:endParaRPr lang="en-US" sz="2600" dirty="0">
              <a:latin typeface="Agency FB" panose="020B0503020202020204" pitchFamily="34" charset="0"/>
              <a:ea typeface="Cambria" panose="02040503050406030204" pitchFamily="18" charset="0"/>
              <a:cs typeface="Cambria" panose="02040503050406030204" pitchFamily="18" charset="0"/>
            </a:endParaRPr>
          </a:p>
          <a:p>
            <a:pPr algn="just"/>
            <a:r>
              <a:rPr lang="en-US" sz="2600" b="1" dirty="0">
                <a:latin typeface="Agency FB" panose="020B0503020202020204" pitchFamily="34" charset="0"/>
                <a:ea typeface="Cambria" panose="02040503050406030204" pitchFamily="18" charset="0"/>
                <a:cs typeface="Cambria" panose="02040503050406030204" pitchFamily="18" charset="0"/>
              </a:rPr>
              <a:t>3.</a:t>
            </a:r>
            <a:r>
              <a:rPr lang="en-US" sz="2600" dirty="0">
                <a:latin typeface="Agency FB" panose="020B0503020202020204" pitchFamily="34" charset="0"/>
                <a:ea typeface="Cambria" panose="02040503050406030204" pitchFamily="18" charset="0"/>
                <a:cs typeface="Cambria" panose="02040503050406030204" pitchFamily="18" charset="0"/>
              </a:rPr>
              <a:t> What is Hoi </a:t>
            </a:r>
            <a:r>
              <a:rPr lang="en-US" sz="2600" dirty="0" err="1">
                <a:latin typeface="Agency FB" panose="020B0503020202020204" pitchFamily="34" charset="0"/>
                <a:ea typeface="Cambria" panose="02040503050406030204" pitchFamily="18" charset="0"/>
                <a:cs typeface="Cambria" panose="02040503050406030204" pitchFamily="18" charset="0"/>
              </a:rPr>
              <a:t>Mua</a:t>
            </a:r>
            <a:r>
              <a:rPr lang="en-US" sz="2600" dirty="0">
                <a:latin typeface="Agency FB" panose="020B0503020202020204" pitchFamily="34" charset="0"/>
                <a:ea typeface="Cambria" panose="02040503050406030204" pitchFamily="18" charset="0"/>
                <a:cs typeface="Cambria" panose="02040503050406030204" pitchFamily="18" charset="0"/>
              </a:rPr>
              <a:t> held for?</a:t>
            </a:r>
          </a:p>
          <a:p>
            <a:pPr algn="just"/>
            <a:r>
              <a:rPr lang="en-US" sz="26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_________________________________________________________________________</a:t>
            </a:r>
            <a:endParaRPr lang="en-US" sz="2600" dirty="0">
              <a:latin typeface="Agency FB" panose="020B0503020202020204" pitchFamily="34" charset="0"/>
              <a:ea typeface="Cambria" panose="02040503050406030204" pitchFamily="18" charset="0"/>
              <a:cs typeface="Cambria" panose="02040503050406030204" pitchFamily="18" charset="0"/>
            </a:endParaRPr>
          </a:p>
          <a:p>
            <a:pPr algn="just"/>
            <a:r>
              <a:rPr lang="en-US" sz="2600" b="1" dirty="0">
                <a:latin typeface="Agency FB" panose="020B0503020202020204" pitchFamily="34" charset="0"/>
                <a:ea typeface="Cambria" panose="02040503050406030204" pitchFamily="18" charset="0"/>
                <a:cs typeface="Cambria" panose="02040503050406030204" pitchFamily="18" charset="0"/>
              </a:rPr>
              <a:t>4.</a:t>
            </a:r>
            <a:r>
              <a:rPr lang="en-US" sz="2600" dirty="0">
                <a:latin typeface="Agency FB" panose="020B0503020202020204" pitchFamily="34" charset="0"/>
                <a:ea typeface="Cambria" panose="02040503050406030204" pitchFamily="18" charset="0"/>
                <a:cs typeface="Cambria" panose="02040503050406030204" pitchFamily="18" charset="0"/>
              </a:rPr>
              <a:t> What do people usually do at the festival?</a:t>
            </a:r>
          </a:p>
          <a:p>
            <a:pPr algn="just"/>
            <a:r>
              <a:rPr lang="en-US" sz="26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_________________________________________________________________________</a:t>
            </a:r>
            <a:endParaRPr lang="vi-VN" sz="2600" dirty="0" smtClean="0">
              <a:latin typeface="Agency FB" panose="020B0503020202020204" pitchFamily="34" charset="0"/>
              <a:ea typeface="Cambria" panose="02040503050406030204" pitchFamily="18" charset="0"/>
              <a:cs typeface="Cambria" panose="02040503050406030204" pitchFamily="18" charset="0"/>
            </a:endParaRPr>
          </a:p>
          <a:p>
            <a:pPr algn="just"/>
            <a:r>
              <a:rPr lang="en-US" sz="26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_________________________________________________________________________</a:t>
            </a:r>
            <a:endParaRPr lang="en-US" sz="2600" dirty="0">
              <a:latin typeface="Agency FB" panose="020B0503020202020204" pitchFamily="34" charset="0"/>
              <a:ea typeface="Cambria" panose="02040503050406030204" pitchFamily="18" charset="0"/>
              <a:cs typeface="Cambria" panose="02040503050406030204" pitchFamily="18" charset="0"/>
            </a:endParaRPr>
          </a:p>
          <a:p>
            <a:pPr algn="just">
              <a:tabLst>
                <a:tab pos="838200" algn="l"/>
              </a:tabLst>
            </a:pPr>
            <a:r>
              <a:rPr lang="en-US" sz="2600" b="1" dirty="0">
                <a:latin typeface="Agency FB" panose="020B0503020202020204" pitchFamily="34" charset="0"/>
                <a:ea typeface="Cambria" panose="02040503050406030204" pitchFamily="18" charset="0"/>
                <a:cs typeface="Cambria" panose="02040503050406030204" pitchFamily="18" charset="0"/>
              </a:rPr>
              <a:t>5.</a:t>
            </a:r>
            <a:r>
              <a:rPr lang="en-US" sz="2600" dirty="0">
                <a:latin typeface="Agency FB" panose="020B0503020202020204" pitchFamily="34" charset="0"/>
                <a:ea typeface="Cambria" panose="02040503050406030204" pitchFamily="18" charset="0"/>
                <a:cs typeface="Cambria" panose="02040503050406030204" pitchFamily="18" charset="0"/>
              </a:rPr>
              <a:t> Would Mary like to go there?</a:t>
            </a:r>
          </a:p>
          <a:p>
            <a:pPr algn="just">
              <a:tabLst>
                <a:tab pos="838200" algn="l"/>
              </a:tabLst>
            </a:pPr>
            <a:r>
              <a:rPr lang="en-US" sz="26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_________________________________________________________________________</a:t>
            </a:r>
            <a:endParaRPr lang="en-US" sz="2600"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25" name="Rectangle 24"/>
          <p:cNvSpPr/>
          <p:nvPr/>
        </p:nvSpPr>
        <p:spPr>
          <a:xfrm>
            <a:off x="334164" y="852010"/>
            <a:ext cx="7391292" cy="461665"/>
          </a:xfrm>
          <a:prstGeom prst="rect">
            <a:avLst/>
          </a:prstGeom>
        </p:spPr>
        <p:txBody>
          <a:bodyPr wrap="square">
            <a:spAutoFit/>
          </a:bodyPr>
          <a:lstStyle/>
          <a:p>
            <a:r>
              <a:rPr lang="en-US" sz="2400" b="1" dirty="0">
                <a:solidFill>
                  <a:srgbClr val="C00000"/>
                </a:solidFill>
                <a:latin typeface="Agency FB" panose="020B0503020202020204" pitchFamily="34" charset="0"/>
              </a:rPr>
              <a:t>She went to </a:t>
            </a:r>
            <a:r>
              <a:rPr lang="en-US" sz="2400" b="1" dirty="0" err="1">
                <a:solidFill>
                  <a:srgbClr val="C00000"/>
                </a:solidFill>
                <a:latin typeface="Agency FB" panose="020B0503020202020204" pitchFamily="34" charset="0"/>
              </a:rPr>
              <a:t>Hol</a:t>
            </a:r>
            <a:r>
              <a:rPr lang="en-US" sz="2400" b="1" dirty="0">
                <a:solidFill>
                  <a:srgbClr val="C00000"/>
                </a:solidFill>
                <a:latin typeface="Agency FB" panose="020B0503020202020204" pitchFamily="34" charset="0"/>
              </a:rPr>
              <a:t> </a:t>
            </a:r>
            <a:r>
              <a:rPr lang="en-US" sz="2400" b="1" dirty="0" err="1">
                <a:solidFill>
                  <a:srgbClr val="C00000"/>
                </a:solidFill>
                <a:latin typeface="Agency FB" panose="020B0503020202020204" pitchFamily="34" charset="0"/>
              </a:rPr>
              <a:t>Mua</a:t>
            </a:r>
            <a:r>
              <a:rPr lang="en-US" sz="2400" b="1" dirty="0">
                <a:solidFill>
                  <a:srgbClr val="C00000"/>
                </a:solidFill>
                <a:latin typeface="Agency FB" panose="020B0503020202020204" pitchFamily="34" charset="0"/>
              </a:rPr>
              <a:t> Festival.</a:t>
            </a:r>
            <a:endParaRPr lang="en-US" sz="4000" b="1" dirty="0">
              <a:solidFill>
                <a:srgbClr val="C00000"/>
              </a:solidFill>
              <a:latin typeface="Agency FB" panose="020B0503020202020204" pitchFamily="34" charset="0"/>
            </a:endParaRPr>
          </a:p>
        </p:txBody>
      </p:sp>
      <p:sp>
        <p:nvSpPr>
          <p:cNvPr id="26" name="Rectangle 25"/>
          <p:cNvSpPr/>
          <p:nvPr/>
        </p:nvSpPr>
        <p:spPr>
          <a:xfrm>
            <a:off x="334164" y="1677501"/>
            <a:ext cx="7391292" cy="461665"/>
          </a:xfrm>
          <a:prstGeom prst="rect">
            <a:avLst/>
          </a:prstGeom>
        </p:spPr>
        <p:txBody>
          <a:bodyPr wrap="square">
            <a:spAutoFit/>
          </a:bodyPr>
          <a:lstStyle/>
          <a:p>
            <a:r>
              <a:rPr lang="en-US" sz="2400" b="1" dirty="0">
                <a:solidFill>
                  <a:srgbClr val="C00000"/>
                </a:solidFill>
                <a:latin typeface="Agency FB" panose="020B0503020202020204" pitchFamily="34" charset="0"/>
              </a:rPr>
              <a:t>She went with her parents.</a:t>
            </a:r>
            <a:endParaRPr lang="en-US" sz="4000" b="1" dirty="0">
              <a:solidFill>
                <a:srgbClr val="C00000"/>
              </a:solidFill>
              <a:latin typeface="Agency FB" panose="020B0503020202020204" pitchFamily="34" charset="0"/>
            </a:endParaRPr>
          </a:p>
        </p:txBody>
      </p:sp>
      <p:sp>
        <p:nvSpPr>
          <p:cNvPr id="27" name="Rectangle 26"/>
          <p:cNvSpPr/>
          <p:nvPr/>
        </p:nvSpPr>
        <p:spPr>
          <a:xfrm>
            <a:off x="168796" y="2453787"/>
            <a:ext cx="9135842" cy="461665"/>
          </a:xfrm>
          <a:prstGeom prst="rect">
            <a:avLst/>
          </a:prstGeom>
        </p:spPr>
        <p:txBody>
          <a:bodyPr wrap="square">
            <a:spAutoFit/>
          </a:bodyPr>
          <a:lstStyle/>
          <a:p>
            <a:r>
              <a:rPr lang="en-US" sz="2400" b="1" dirty="0">
                <a:solidFill>
                  <a:srgbClr val="C00000"/>
                </a:solidFill>
                <a:latin typeface="Agency FB" panose="020B0503020202020204" pitchFamily="34" charset="0"/>
              </a:rPr>
              <a:t>It's held to thank the Rice God for the crop, and to pray for better crops in the future.</a:t>
            </a:r>
            <a:endParaRPr lang="en-US" sz="4000" b="1" dirty="0">
              <a:solidFill>
                <a:srgbClr val="C00000"/>
              </a:solidFill>
              <a:latin typeface="Agency FB" panose="020B0503020202020204" pitchFamily="34" charset="0"/>
            </a:endParaRPr>
          </a:p>
        </p:txBody>
      </p:sp>
      <p:sp>
        <p:nvSpPr>
          <p:cNvPr id="28" name="Rectangle 27"/>
          <p:cNvSpPr/>
          <p:nvPr/>
        </p:nvSpPr>
        <p:spPr>
          <a:xfrm>
            <a:off x="334165" y="3266981"/>
            <a:ext cx="8809835" cy="830997"/>
          </a:xfrm>
          <a:prstGeom prst="rect">
            <a:avLst/>
          </a:prstGeom>
        </p:spPr>
        <p:txBody>
          <a:bodyPr wrap="square">
            <a:spAutoFit/>
          </a:bodyPr>
          <a:lstStyle/>
          <a:p>
            <a:r>
              <a:rPr lang="en-US" sz="2400" b="1" dirty="0">
                <a:solidFill>
                  <a:srgbClr val="C00000"/>
                </a:solidFill>
                <a:latin typeface="Agency FB" panose="020B0503020202020204" pitchFamily="34" charset="0"/>
              </a:rPr>
              <a:t>People play drums, sing songs and dance. They also drink rice wine through a long thin bamboo tube.</a:t>
            </a:r>
            <a:endParaRPr lang="en-US" sz="4000" b="1" dirty="0">
              <a:solidFill>
                <a:srgbClr val="C00000"/>
              </a:solidFill>
              <a:latin typeface="Agency FB" panose="020B0503020202020204" pitchFamily="34" charset="0"/>
            </a:endParaRPr>
          </a:p>
        </p:txBody>
      </p:sp>
      <p:sp>
        <p:nvSpPr>
          <p:cNvPr id="29" name="Rectangle 28"/>
          <p:cNvSpPr/>
          <p:nvPr/>
        </p:nvSpPr>
        <p:spPr>
          <a:xfrm>
            <a:off x="334164" y="4449507"/>
            <a:ext cx="7391292" cy="461665"/>
          </a:xfrm>
          <a:prstGeom prst="rect">
            <a:avLst/>
          </a:prstGeom>
        </p:spPr>
        <p:txBody>
          <a:bodyPr wrap="square">
            <a:spAutoFit/>
          </a:bodyPr>
          <a:lstStyle/>
          <a:p>
            <a:r>
              <a:rPr lang="en-US" sz="2400" b="1" dirty="0">
                <a:solidFill>
                  <a:srgbClr val="C00000"/>
                </a:solidFill>
                <a:latin typeface="Agency FB" panose="020B0503020202020204" pitchFamily="34" charset="0"/>
              </a:rPr>
              <a:t>Yes, she would.</a:t>
            </a:r>
            <a:endParaRPr lang="en-US" sz="4000" b="1" dirty="0">
              <a:solidFill>
                <a:srgbClr val="C00000"/>
              </a:solidFill>
              <a:latin typeface="Agency FB" panose="020B050302020202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randombar(horizontal)">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randombar(horizontal)">
                                      <p:cBhvr>
                                        <p:cTn id="17" dur="5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randombar(horizontal)">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randombar(horizontal)">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grpSp>
        <p:nvGrpSpPr>
          <p:cNvPr id="886" name="Google Shape;886;p35"/>
          <p:cNvGrpSpPr/>
          <p:nvPr/>
        </p:nvGrpSpPr>
        <p:grpSpPr>
          <a:xfrm>
            <a:off x="486330" y="286292"/>
            <a:ext cx="7952005" cy="3940188"/>
            <a:chOff x="486330" y="286292"/>
            <a:chExt cx="7952005" cy="3940188"/>
          </a:xfrm>
        </p:grpSpPr>
        <p:sp>
          <p:nvSpPr>
            <p:cNvPr id="887" name="Google Shape;887;p35"/>
            <p:cNvSpPr/>
            <p:nvPr/>
          </p:nvSpPr>
          <p:spPr>
            <a:xfrm>
              <a:off x="1705651" y="2262175"/>
              <a:ext cx="361029" cy="286497"/>
            </a:xfrm>
            <a:custGeom>
              <a:avLst/>
              <a:gdLst/>
              <a:ahLst/>
              <a:cxnLst/>
              <a:rect l="l" t="t" r="r" b="b"/>
              <a:pathLst>
                <a:path w="3260" h="2587" extrusionOk="0">
                  <a:moveTo>
                    <a:pt x="2135" y="0"/>
                  </a:moveTo>
                  <a:lnTo>
                    <a:pt x="1695" y="13"/>
                  </a:lnTo>
                  <a:cubicBezTo>
                    <a:pt x="1695" y="13"/>
                    <a:pt x="1695" y="1332"/>
                    <a:pt x="1" y="2043"/>
                  </a:cubicBezTo>
                  <a:lnTo>
                    <a:pt x="1268" y="1772"/>
                  </a:lnTo>
                  <a:lnTo>
                    <a:pt x="1178" y="2586"/>
                  </a:lnTo>
                  <a:cubicBezTo>
                    <a:pt x="1178" y="2586"/>
                    <a:pt x="3260" y="1280"/>
                    <a:pt x="213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8" name="Google Shape;888;p35"/>
            <p:cNvGrpSpPr/>
            <p:nvPr/>
          </p:nvGrpSpPr>
          <p:grpSpPr>
            <a:xfrm>
              <a:off x="486330" y="286292"/>
              <a:ext cx="7952005" cy="3940188"/>
              <a:chOff x="486330" y="286292"/>
              <a:chExt cx="7952005" cy="3940188"/>
            </a:xfrm>
          </p:grpSpPr>
          <p:sp>
            <p:nvSpPr>
              <p:cNvPr id="889" name="Google Shape;889;p35"/>
              <p:cNvSpPr/>
              <p:nvPr/>
            </p:nvSpPr>
            <p:spPr>
              <a:xfrm>
                <a:off x="8070262" y="286292"/>
                <a:ext cx="368072" cy="221793"/>
              </a:xfrm>
              <a:custGeom>
                <a:avLst/>
                <a:gdLst/>
                <a:ahLst/>
                <a:cxnLst/>
                <a:rect l="l" t="t" r="r" b="b"/>
                <a:pathLst>
                  <a:path w="3764" h="2268" extrusionOk="0">
                    <a:moveTo>
                      <a:pt x="1088" y="1"/>
                    </a:moveTo>
                    <a:cubicBezTo>
                      <a:pt x="743" y="1"/>
                      <a:pt x="381" y="69"/>
                      <a:pt x="14" y="237"/>
                    </a:cubicBezTo>
                    <a:lnTo>
                      <a:pt x="1" y="625"/>
                    </a:lnTo>
                    <a:cubicBezTo>
                      <a:pt x="1" y="625"/>
                      <a:pt x="1954" y="728"/>
                      <a:pt x="2898" y="2267"/>
                    </a:cubicBezTo>
                    <a:lnTo>
                      <a:pt x="2574" y="1129"/>
                    </a:lnTo>
                    <a:lnTo>
                      <a:pt x="2574" y="1129"/>
                    </a:lnTo>
                    <a:lnTo>
                      <a:pt x="3764" y="1271"/>
                    </a:lnTo>
                    <a:cubicBezTo>
                      <a:pt x="3764" y="1271"/>
                      <a:pt x="2579" y="1"/>
                      <a:pt x="10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35"/>
              <p:cNvSpPr/>
              <p:nvPr/>
            </p:nvSpPr>
            <p:spPr>
              <a:xfrm>
                <a:off x="7977636" y="2472345"/>
                <a:ext cx="368081" cy="302918"/>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35"/>
              <p:cNvSpPr/>
              <p:nvPr/>
            </p:nvSpPr>
            <p:spPr>
              <a:xfrm rot="5554470">
                <a:off x="5376997" y="983573"/>
                <a:ext cx="368077" cy="299843"/>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35"/>
              <p:cNvSpPr/>
              <p:nvPr/>
            </p:nvSpPr>
            <p:spPr>
              <a:xfrm rot="6207670">
                <a:off x="3503022" y="3860780"/>
                <a:ext cx="368080" cy="302917"/>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5"/>
              <p:cNvSpPr/>
              <p:nvPr/>
            </p:nvSpPr>
            <p:spPr>
              <a:xfrm>
                <a:off x="486330" y="2964279"/>
                <a:ext cx="368078" cy="255441"/>
              </a:xfrm>
              <a:custGeom>
                <a:avLst/>
                <a:gdLst/>
                <a:ahLst/>
                <a:cxnLst/>
                <a:rect l="l" t="t" r="r" b="b"/>
                <a:pathLst>
                  <a:path w="2588" h="1796" extrusionOk="0">
                    <a:moveTo>
                      <a:pt x="712" y="1"/>
                    </a:moveTo>
                    <a:lnTo>
                      <a:pt x="829" y="828"/>
                    </a:lnTo>
                    <a:lnTo>
                      <a:pt x="1" y="608"/>
                    </a:lnTo>
                    <a:lnTo>
                      <a:pt x="1" y="608"/>
                    </a:lnTo>
                    <a:cubicBezTo>
                      <a:pt x="1" y="608"/>
                      <a:pt x="819" y="1795"/>
                      <a:pt x="2017" y="1795"/>
                    </a:cubicBezTo>
                    <a:cubicBezTo>
                      <a:pt x="2183" y="1795"/>
                      <a:pt x="2356" y="1772"/>
                      <a:pt x="2536" y="1721"/>
                    </a:cubicBezTo>
                    <a:lnTo>
                      <a:pt x="2587" y="1449"/>
                    </a:lnTo>
                    <a:cubicBezTo>
                      <a:pt x="2587" y="1449"/>
                      <a:pt x="1217" y="1177"/>
                      <a:pt x="7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22" name="Google Shape;465;p41"/>
          <p:cNvSpPr txBox="1">
            <a:spLocks/>
          </p:cNvSpPr>
          <p:nvPr/>
        </p:nvSpPr>
        <p:spPr>
          <a:xfrm>
            <a:off x="493030" y="2774057"/>
            <a:ext cx="7752000" cy="914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6"/>
              </a:buClr>
              <a:buSzPts val="3500"/>
              <a:buFont typeface="Grandstander"/>
              <a:buNone/>
              <a:defRPr sz="5200" b="1" i="0" u="none" strike="noStrike" cap="none">
                <a:solidFill>
                  <a:schemeClr val="accent6"/>
                </a:solidFill>
                <a:latin typeface="Grandstander"/>
                <a:ea typeface="Grandstander"/>
                <a:cs typeface="Grandstander"/>
                <a:sym typeface="Grandstander"/>
              </a:defRPr>
            </a:lvl1pPr>
            <a:lvl2pPr marR="0" lvl="1"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2pPr>
            <a:lvl3pPr marR="0" lvl="2"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3pPr>
            <a:lvl4pPr marR="0" lvl="3"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4pPr>
            <a:lvl5pPr marR="0" lvl="4"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5pPr>
            <a:lvl6pPr marR="0" lvl="5"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6pPr>
            <a:lvl7pPr marR="0" lvl="6"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7pPr>
            <a:lvl8pPr marR="0" lvl="7"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8pPr>
            <a:lvl9pPr marR="0" lvl="8"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9pPr>
          </a:lstStyle>
          <a:p>
            <a:r>
              <a:rPr lang="en-US" sz="7200" dirty="0"/>
              <a:t>PART </a:t>
            </a:r>
            <a:r>
              <a:rPr lang="en-US" sz="7200" dirty="0" smtClean="0"/>
              <a:t>3 </a:t>
            </a:r>
            <a:r>
              <a:rPr lang="en-US" sz="7200" dirty="0"/>
              <a:t>COMMUNICATION SKILLS</a:t>
            </a:r>
            <a:endParaRPr lang="en-US" sz="19900" dirty="0"/>
          </a:p>
        </p:txBody>
      </p:sp>
      <p:sp>
        <p:nvSpPr>
          <p:cNvPr id="23" name="Subtitle 1"/>
          <p:cNvSpPr txBox="1">
            <a:spLocks/>
          </p:cNvSpPr>
          <p:nvPr/>
        </p:nvSpPr>
        <p:spPr>
          <a:xfrm>
            <a:off x="1466287" y="3748137"/>
            <a:ext cx="6403028" cy="640200"/>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1pPr>
            <a:lvl2pPr marL="914400" marR="0" lvl="1"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2pPr>
            <a:lvl3pPr marL="1371600" marR="0" lvl="2"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3pPr>
            <a:lvl4pPr marL="1828800" marR="0" lvl="3"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4pPr>
            <a:lvl5pPr marL="2286000" marR="0" lvl="4"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5pPr>
            <a:lvl6pPr marL="2743200" marR="0" lvl="5"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6pPr>
            <a:lvl7pPr marL="3200400" marR="0" lvl="6"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7pPr>
            <a:lvl8pPr marL="3657600" marR="0" lvl="7"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8pPr>
            <a:lvl9pPr marL="4114800" marR="0" lvl="8"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9pPr>
          </a:lstStyle>
          <a:p>
            <a:r>
              <a:rPr lang="vi-VN" sz="4000" b="1" dirty="0" smtClean="0">
                <a:solidFill>
                  <a:srgbClr val="C00000"/>
                </a:solidFill>
                <a:latin typeface="Ink Free" panose="03080402000500000000" pitchFamily="66" charset="0"/>
              </a:rPr>
              <a:t>III</a:t>
            </a:r>
            <a:r>
              <a:rPr lang="en-US" sz="4000" b="1" dirty="0" smtClean="0">
                <a:solidFill>
                  <a:srgbClr val="C00000"/>
                </a:solidFill>
                <a:latin typeface="Ink Free" panose="03080402000500000000" pitchFamily="66" charset="0"/>
              </a:rPr>
              <a:t>. </a:t>
            </a:r>
            <a:r>
              <a:rPr lang="vi-VN" sz="4000" b="1" dirty="0" smtClean="0">
                <a:solidFill>
                  <a:srgbClr val="C00000"/>
                </a:solidFill>
                <a:latin typeface="Ink Free" panose="03080402000500000000" pitchFamily="66" charset="0"/>
              </a:rPr>
              <a:t>READ</a:t>
            </a:r>
            <a:r>
              <a:rPr lang="en-US" sz="4000" b="1" dirty="0" smtClean="0">
                <a:solidFill>
                  <a:srgbClr val="C00000"/>
                </a:solidFill>
                <a:latin typeface="Ink Free" panose="03080402000500000000" pitchFamily="66" charset="0"/>
              </a:rPr>
              <a:t>ING</a:t>
            </a:r>
            <a:endParaRPr lang="en-US" sz="4000" b="1" dirty="0">
              <a:solidFill>
                <a:srgbClr val="C00000"/>
              </a:solidFill>
              <a:latin typeface="Ink Free" panose="03080402000500000000" pitchFamily="66"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83"/>
        <p:cNvGrpSpPr/>
        <p:nvPr/>
      </p:nvGrpSpPr>
      <p:grpSpPr>
        <a:xfrm>
          <a:off x="0" y="0"/>
          <a:ext cx="0" cy="0"/>
          <a:chOff x="0" y="0"/>
          <a:chExt cx="0" cy="0"/>
        </a:xfrm>
      </p:grpSpPr>
      <p:grpSp>
        <p:nvGrpSpPr>
          <p:cNvPr id="987" name="Google Shape;987;p39"/>
          <p:cNvGrpSpPr/>
          <p:nvPr/>
        </p:nvGrpSpPr>
        <p:grpSpPr>
          <a:xfrm>
            <a:off x="283574" y="295325"/>
            <a:ext cx="8678962" cy="4611932"/>
            <a:chOff x="283574" y="295325"/>
            <a:chExt cx="8678962" cy="4611932"/>
          </a:xfrm>
        </p:grpSpPr>
        <p:sp>
          <p:nvSpPr>
            <p:cNvPr id="988" name="Google Shape;988;p39"/>
            <p:cNvSpPr/>
            <p:nvPr/>
          </p:nvSpPr>
          <p:spPr>
            <a:xfrm>
              <a:off x="4379370" y="924312"/>
              <a:ext cx="297161" cy="206226"/>
            </a:xfrm>
            <a:custGeom>
              <a:avLst/>
              <a:gdLst/>
              <a:ahLst/>
              <a:cxnLst/>
              <a:rect l="l" t="t" r="r" b="b"/>
              <a:pathLst>
                <a:path w="2588" h="1796" extrusionOk="0">
                  <a:moveTo>
                    <a:pt x="712" y="1"/>
                  </a:moveTo>
                  <a:lnTo>
                    <a:pt x="829" y="828"/>
                  </a:lnTo>
                  <a:lnTo>
                    <a:pt x="1" y="608"/>
                  </a:lnTo>
                  <a:lnTo>
                    <a:pt x="1" y="608"/>
                  </a:lnTo>
                  <a:cubicBezTo>
                    <a:pt x="1" y="608"/>
                    <a:pt x="819" y="1795"/>
                    <a:pt x="2017" y="1795"/>
                  </a:cubicBezTo>
                  <a:cubicBezTo>
                    <a:pt x="2183" y="1795"/>
                    <a:pt x="2356" y="1772"/>
                    <a:pt x="2536" y="1721"/>
                  </a:cubicBezTo>
                  <a:lnTo>
                    <a:pt x="2587" y="1449"/>
                  </a:lnTo>
                  <a:cubicBezTo>
                    <a:pt x="2587" y="1449"/>
                    <a:pt x="1217" y="1177"/>
                    <a:pt x="7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39"/>
            <p:cNvSpPr/>
            <p:nvPr/>
          </p:nvSpPr>
          <p:spPr>
            <a:xfrm>
              <a:off x="283574" y="295325"/>
              <a:ext cx="253176" cy="206250"/>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39"/>
            <p:cNvSpPr/>
            <p:nvPr/>
          </p:nvSpPr>
          <p:spPr>
            <a:xfrm>
              <a:off x="565714" y="4662700"/>
              <a:ext cx="297165" cy="244557"/>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39"/>
            <p:cNvSpPr/>
            <p:nvPr/>
          </p:nvSpPr>
          <p:spPr>
            <a:xfrm>
              <a:off x="4572007" y="4484184"/>
              <a:ext cx="374321" cy="297052"/>
            </a:xfrm>
            <a:custGeom>
              <a:avLst/>
              <a:gdLst/>
              <a:ahLst/>
              <a:cxnLst/>
              <a:rect l="l" t="t" r="r" b="b"/>
              <a:pathLst>
                <a:path w="3260" h="2587" extrusionOk="0">
                  <a:moveTo>
                    <a:pt x="2135" y="0"/>
                  </a:moveTo>
                  <a:lnTo>
                    <a:pt x="1695" y="13"/>
                  </a:lnTo>
                  <a:cubicBezTo>
                    <a:pt x="1695" y="13"/>
                    <a:pt x="1695" y="1332"/>
                    <a:pt x="1" y="2043"/>
                  </a:cubicBezTo>
                  <a:lnTo>
                    <a:pt x="1268" y="1772"/>
                  </a:lnTo>
                  <a:lnTo>
                    <a:pt x="1178" y="2586"/>
                  </a:lnTo>
                  <a:cubicBezTo>
                    <a:pt x="1178" y="2586"/>
                    <a:pt x="3260" y="1280"/>
                    <a:pt x="2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39"/>
            <p:cNvSpPr/>
            <p:nvPr/>
          </p:nvSpPr>
          <p:spPr>
            <a:xfrm rot="6207643">
              <a:off x="8660456" y="3340717"/>
              <a:ext cx="297157" cy="244549"/>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39"/>
            <p:cNvSpPr/>
            <p:nvPr/>
          </p:nvSpPr>
          <p:spPr>
            <a:xfrm>
              <a:off x="8323838" y="324886"/>
              <a:ext cx="297158" cy="179059"/>
            </a:xfrm>
            <a:custGeom>
              <a:avLst/>
              <a:gdLst/>
              <a:ahLst/>
              <a:cxnLst/>
              <a:rect l="l" t="t" r="r" b="b"/>
              <a:pathLst>
                <a:path w="3764" h="2268" extrusionOk="0">
                  <a:moveTo>
                    <a:pt x="1088" y="1"/>
                  </a:moveTo>
                  <a:cubicBezTo>
                    <a:pt x="743" y="1"/>
                    <a:pt x="381" y="69"/>
                    <a:pt x="14" y="237"/>
                  </a:cubicBezTo>
                  <a:lnTo>
                    <a:pt x="1" y="625"/>
                  </a:lnTo>
                  <a:cubicBezTo>
                    <a:pt x="1" y="625"/>
                    <a:pt x="1954" y="728"/>
                    <a:pt x="2898" y="2267"/>
                  </a:cubicBezTo>
                  <a:lnTo>
                    <a:pt x="2574" y="1129"/>
                  </a:lnTo>
                  <a:lnTo>
                    <a:pt x="2574" y="1129"/>
                  </a:lnTo>
                  <a:lnTo>
                    <a:pt x="3764" y="1271"/>
                  </a:lnTo>
                  <a:cubicBezTo>
                    <a:pt x="3764" y="1271"/>
                    <a:pt x="2579" y="1"/>
                    <a:pt x="10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angle 3"/>
          <p:cNvSpPr/>
          <p:nvPr/>
        </p:nvSpPr>
        <p:spPr>
          <a:xfrm>
            <a:off x="85536" y="0"/>
            <a:ext cx="8972942" cy="5078313"/>
          </a:xfrm>
          <a:prstGeom prst="rect">
            <a:avLst/>
          </a:prstGeom>
        </p:spPr>
        <p:txBody>
          <a:bodyPr wrap="square">
            <a:spAutoFit/>
          </a:bodyPr>
          <a:lstStyle/>
          <a:p>
            <a:pPr algn="just">
              <a:lnSpc>
                <a:spcPct val="150000"/>
              </a:lnSpc>
            </a:pPr>
            <a:r>
              <a:rPr lang="en-US" sz="2400" b="1" dirty="0">
                <a:solidFill>
                  <a:srgbClr val="0070C0"/>
                </a:solidFill>
                <a:latin typeface="Agency FB" panose="020B0503020202020204" pitchFamily="34" charset="0"/>
                <a:ea typeface="Cambria" panose="02040503050406030204" pitchFamily="18" charset="0"/>
                <a:cs typeface="Cambria" panose="02040503050406030204" pitchFamily="18" charset="0"/>
              </a:rPr>
              <a:t>Exercise 1. Read the text and then choose the best answer A, B, C, or D.</a:t>
            </a:r>
            <a:endParaRPr lang="en-US" sz="2400" dirty="0">
              <a:latin typeface="Agency FB" panose="020B0503020202020204" pitchFamily="34" charset="0"/>
              <a:ea typeface="Cambria" panose="02040503050406030204" pitchFamily="18" charset="0"/>
              <a:cs typeface="Cambria" panose="02040503050406030204" pitchFamily="18" charset="0"/>
            </a:endParaRPr>
          </a:p>
          <a:p>
            <a:pPr indent="457200" algn="ctr"/>
            <a:r>
              <a:rPr lang="en-US" sz="2400" b="1" dirty="0">
                <a:latin typeface="Agency FB" panose="020B0503020202020204" pitchFamily="34" charset="0"/>
                <a:ea typeface="Cambria" panose="02040503050406030204" pitchFamily="18" charset="0"/>
                <a:cs typeface="Cambria" panose="02040503050406030204" pitchFamily="18" charset="0"/>
              </a:rPr>
              <a:t>Visit the Edinburgh Festival</a:t>
            </a:r>
            <a:endParaRPr lang="en-US" sz="4000" dirty="0">
              <a:latin typeface="Agency FB" panose="020B0503020202020204" pitchFamily="34" charset="0"/>
              <a:ea typeface="Cambria" panose="02040503050406030204" pitchFamily="18" charset="0"/>
              <a:cs typeface="Cambria" panose="02040503050406030204" pitchFamily="18" charset="0"/>
            </a:endParaRPr>
          </a:p>
          <a:p>
            <a:pPr algn="just"/>
            <a:r>
              <a:rPr lang="en-US" sz="2400" dirty="0">
                <a:latin typeface="Agency FB" panose="020B0503020202020204" pitchFamily="34" charset="0"/>
                <a:ea typeface="Cambria" panose="02040503050406030204" pitchFamily="18" charset="0"/>
                <a:cs typeface="Cambria" panose="02040503050406030204" pitchFamily="18" charset="0"/>
              </a:rPr>
              <a:t>Every year, thousands of people come to Edinburgh, the capital city of Scotland, to be part of the Edinburgh Festival. For three weeks every August and September the city is filled with actors and artists from all over the world. They come to Edinburgh for the biggest arts festival in Britain. During this time, the streets of the city are alive with music and dance from early in the morning </a:t>
            </a:r>
            <a:r>
              <a:rPr lang="en-US" sz="2400" dirty="0" smtClean="0">
                <a:latin typeface="Agency FB" panose="020B0503020202020204" pitchFamily="34" charset="0"/>
                <a:ea typeface="Cambria" panose="02040503050406030204" pitchFamily="18" charset="0"/>
                <a:cs typeface="Cambria" panose="02040503050406030204" pitchFamily="18" charset="0"/>
              </a:rPr>
              <a:t>until </a:t>
            </a:r>
            <a:r>
              <a:rPr lang="en-US" sz="2400" dirty="0">
                <a:latin typeface="Agency FB" panose="020B0503020202020204" pitchFamily="34" charset="0"/>
                <a:ea typeface="Cambria" panose="02040503050406030204" pitchFamily="18" charset="0"/>
                <a:cs typeface="Cambria" panose="02040503050406030204" pitchFamily="18" charset="0"/>
              </a:rPr>
              <a:t>late at night. You can even see artists painting pictures on the streets.</a:t>
            </a:r>
            <a:endParaRPr lang="en-US" sz="2800" dirty="0">
              <a:latin typeface="Agency FB" panose="020B0503020202020204" pitchFamily="34" charset="0"/>
              <a:ea typeface="Cambria" panose="02040503050406030204" pitchFamily="18" charset="0"/>
              <a:cs typeface="Cambria" panose="02040503050406030204" pitchFamily="18" charset="0"/>
            </a:endParaRPr>
          </a:p>
          <a:p>
            <a:pPr algn="just"/>
            <a:r>
              <a:rPr lang="en-US" sz="2400" dirty="0">
                <a:latin typeface="Agency FB" panose="020B0503020202020204" pitchFamily="34" charset="0"/>
                <a:ea typeface="Cambria" panose="02040503050406030204" pitchFamily="18" charset="0"/>
                <a:cs typeface="Cambria" panose="02040503050406030204" pitchFamily="18" charset="0"/>
              </a:rPr>
              <a:t>Tens of thousands of tourists come to the festival to see new films and plays and to hear music played by famous musicians. This year, you can see over five hundred performances with actors from more than forty countries.</a:t>
            </a:r>
            <a:endParaRPr lang="en-US" sz="2800" dirty="0">
              <a:latin typeface="Agency FB" panose="020B0503020202020204" pitchFamily="34" charset="0"/>
              <a:ea typeface="Cambria" panose="02040503050406030204" pitchFamily="18" charset="0"/>
              <a:cs typeface="Cambria" panose="02040503050406030204" pitchFamily="18" charset="0"/>
            </a:endParaRPr>
          </a:p>
          <a:p>
            <a:pPr algn="just"/>
            <a:r>
              <a:rPr lang="en-US" sz="2400" dirty="0">
                <a:latin typeface="Agency FB" panose="020B0503020202020204" pitchFamily="34" charset="0"/>
                <a:ea typeface="Cambria" panose="02040503050406030204" pitchFamily="18" charset="0"/>
                <a:cs typeface="Cambria" panose="02040503050406030204" pitchFamily="18" charset="0"/>
              </a:rPr>
              <a:t>The tickets for these performances are quite cheap, and it is usually easier to see your </a:t>
            </a:r>
            <a:r>
              <a:rPr lang="en-US" sz="2400" dirty="0" err="1">
                <a:latin typeface="Agency FB" panose="020B0503020202020204" pitchFamily="34" charset="0"/>
                <a:ea typeface="Cambria" panose="02040503050406030204" pitchFamily="18" charset="0"/>
                <a:cs typeface="Cambria" panose="02040503050406030204" pitchFamily="18" charset="0"/>
              </a:rPr>
              <a:t>favourite</a:t>
            </a:r>
            <a:r>
              <a:rPr lang="en-US" sz="2400" dirty="0">
                <a:latin typeface="Agency FB" panose="020B0503020202020204" pitchFamily="34" charset="0"/>
                <a:ea typeface="Cambria" panose="02040503050406030204" pitchFamily="18" charset="0"/>
                <a:cs typeface="Cambria" panose="02040503050406030204" pitchFamily="18" charset="0"/>
              </a:rPr>
              <a:t> star in Edinburgh than it is in London. So come to Edinburgh next summer!</a:t>
            </a:r>
            <a:endParaRPr lang="en-US" sz="2800" dirty="0">
              <a:effectLst/>
              <a:latin typeface="Agency FB" panose="020B0503020202020204" pitchFamily="34" charset="0"/>
              <a:ea typeface="Cambria" panose="02040503050406030204" pitchFamily="18" charset="0"/>
              <a:cs typeface="Cambria" panose="02040503050406030204" pitchFamily="18" charset="0"/>
            </a:endParaRPr>
          </a:p>
        </p:txBody>
      </p:sp>
    </p:spTree>
  </p:cSld>
  <p:clrMapOvr>
    <a:masterClrMapping/>
  </p:clrMapOvr>
  <p:transition spd="slow">
    <p:cove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997"/>
        <p:cNvGrpSpPr/>
        <p:nvPr/>
      </p:nvGrpSpPr>
      <p:grpSpPr>
        <a:xfrm>
          <a:off x="0" y="0"/>
          <a:ext cx="0" cy="0"/>
          <a:chOff x="0" y="0"/>
          <a:chExt cx="0" cy="0"/>
        </a:xfrm>
      </p:grpSpPr>
      <p:grpSp>
        <p:nvGrpSpPr>
          <p:cNvPr id="1050" name="Google Shape;1050;p40"/>
          <p:cNvGrpSpPr/>
          <p:nvPr/>
        </p:nvGrpSpPr>
        <p:grpSpPr>
          <a:xfrm>
            <a:off x="284938" y="495131"/>
            <a:ext cx="8473840" cy="4351400"/>
            <a:chOff x="284938" y="495131"/>
            <a:chExt cx="8473840" cy="4351400"/>
          </a:xfrm>
        </p:grpSpPr>
        <p:sp>
          <p:nvSpPr>
            <p:cNvPr id="1051" name="Google Shape;1051;p40"/>
            <p:cNvSpPr/>
            <p:nvPr/>
          </p:nvSpPr>
          <p:spPr>
            <a:xfrm>
              <a:off x="4308038" y="2895711"/>
              <a:ext cx="297158" cy="179059"/>
            </a:xfrm>
            <a:custGeom>
              <a:avLst/>
              <a:gdLst/>
              <a:ahLst/>
              <a:cxnLst/>
              <a:rect l="l" t="t" r="r" b="b"/>
              <a:pathLst>
                <a:path w="3764" h="2268" extrusionOk="0">
                  <a:moveTo>
                    <a:pt x="1088" y="1"/>
                  </a:moveTo>
                  <a:cubicBezTo>
                    <a:pt x="743" y="1"/>
                    <a:pt x="381" y="69"/>
                    <a:pt x="14" y="237"/>
                  </a:cubicBezTo>
                  <a:lnTo>
                    <a:pt x="1" y="625"/>
                  </a:lnTo>
                  <a:cubicBezTo>
                    <a:pt x="1" y="625"/>
                    <a:pt x="1954" y="728"/>
                    <a:pt x="2898" y="2267"/>
                  </a:cubicBezTo>
                  <a:lnTo>
                    <a:pt x="2574" y="1129"/>
                  </a:lnTo>
                  <a:lnTo>
                    <a:pt x="2574" y="1129"/>
                  </a:lnTo>
                  <a:lnTo>
                    <a:pt x="3764" y="1271"/>
                  </a:lnTo>
                  <a:cubicBezTo>
                    <a:pt x="3764" y="1271"/>
                    <a:pt x="2579" y="1"/>
                    <a:pt x="10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40"/>
            <p:cNvSpPr/>
            <p:nvPr/>
          </p:nvSpPr>
          <p:spPr>
            <a:xfrm>
              <a:off x="8188200" y="4604462"/>
              <a:ext cx="297158" cy="242068"/>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40"/>
            <p:cNvSpPr/>
            <p:nvPr/>
          </p:nvSpPr>
          <p:spPr>
            <a:xfrm rot="7200031">
              <a:off x="316543" y="1177775"/>
              <a:ext cx="297161" cy="244553"/>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40"/>
            <p:cNvSpPr/>
            <p:nvPr/>
          </p:nvSpPr>
          <p:spPr>
            <a:xfrm>
              <a:off x="8384457" y="1363909"/>
              <a:ext cx="374321" cy="297052"/>
            </a:xfrm>
            <a:custGeom>
              <a:avLst/>
              <a:gdLst/>
              <a:ahLst/>
              <a:cxnLst/>
              <a:rect l="l" t="t" r="r" b="b"/>
              <a:pathLst>
                <a:path w="3260" h="2587" extrusionOk="0">
                  <a:moveTo>
                    <a:pt x="2135" y="0"/>
                  </a:moveTo>
                  <a:lnTo>
                    <a:pt x="1695" y="13"/>
                  </a:lnTo>
                  <a:cubicBezTo>
                    <a:pt x="1695" y="13"/>
                    <a:pt x="1695" y="1332"/>
                    <a:pt x="1" y="2043"/>
                  </a:cubicBezTo>
                  <a:lnTo>
                    <a:pt x="1268" y="1772"/>
                  </a:lnTo>
                  <a:lnTo>
                    <a:pt x="1178" y="2586"/>
                  </a:lnTo>
                  <a:cubicBezTo>
                    <a:pt x="1178" y="2586"/>
                    <a:pt x="3260" y="1280"/>
                    <a:pt x="2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40"/>
            <p:cNvSpPr/>
            <p:nvPr/>
          </p:nvSpPr>
          <p:spPr>
            <a:xfrm rot="869168">
              <a:off x="359997" y="4554190"/>
              <a:ext cx="297161" cy="244553"/>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40"/>
            <p:cNvSpPr/>
            <p:nvPr/>
          </p:nvSpPr>
          <p:spPr>
            <a:xfrm rot="4717198">
              <a:off x="5855150" y="543638"/>
              <a:ext cx="297157" cy="242068"/>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 name="Rectangle 10"/>
          <p:cNvSpPr/>
          <p:nvPr/>
        </p:nvSpPr>
        <p:spPr>
          <a:xfrm>
            <a:off x="334133" y="322215"/>
            <a:ext cx="8740102" cy="4524315"/>
          </a:xfrm>
          <a:prstGeom prst="rect">
            <a:avLst/>
          </a:prstGeom>
        </p:spPr>
        <p:txBody>
          <a:bodyPr wrap="square">
            <a:spAutoFit/>
          </a:bodyPr>
          <a:lstStyle/>
          <a:p>
            <a:pPr>
              <a:tabLst>
                <a:tab pos="680085" algn="l"/>
              </a:tabLst>
            </a:pPr>
            <a:r>
              <a:rPr lang="en-US" sz="3600" b="1" dirty="0">
                <a:latin typeface="Agency FB" panose="020B0503020202020204" pitchFamily="34" charset="0"/>
                <a:ea typeface="Cambria" panose="02040503050406030204" pitchFamily="18" charset="0"/>
                <a:cs typeface="Cambria" panose="02040503050406030204" pitchFamily="18" charset="0"/>
              </a:rPr>
              <a:t>1.</a:t>
            </a:r>
            <a:r>
              <a:rPr lang="en-US" sz="3600" dirty="0">
                <a:latin typeface="Agency FB" panose="020B0503020202020204" pitchFamily="34" charset="0"/>
                <a:ea typeface="Cambria" panose="02040503050406030204" pitchFamily="18" charset="0"/>
                <a:cs typeface="Cambria" panose="02040503050406030204" pitchFamily="18" charset="0"/>
              </a:rPr>
              <a:t> How many people come to attend the Edinburgh Festival every year?</a:t>
            </a:r>
          </a:p>
          <a:p>
            <a:pPr>
              <a:lnSpc>
                <a:spcPct val="150000"/>
              </a:lnSpc>
              <a:tabLst>
                <a:tab pos="3079750" algn="l"/>
              </a:tabLst>
            </a:pPr>
            <a:r>
              <a:rPr lang="en-US" sz="3600" dirty="0">
                <a:latin typeface="Agency FB" panose="020B0503020202020204" pitchFamily="34" charset="0"/>
                <a:ea typeface="Cambria" panose="02040503050406030204" pitchFamily="18" charset="0"/>
                <a:cs typeface="Cambria" panose="02040503050406030204" pitchFamily="18" charset="0"/>
              </a:rPr>
              <a:t>A. Thousand people	</a:t>
            </a:r>
          </a:p>
          <a:p>
            <a:pPr>
              <a:lnSpc>
                <a:spcPct val="150000"/>
              </a:lnSpc>
              <a:tabLst>
                <a:tab pos="3079750" algn="l"/>
              </a:tabLst>
            </a:pPr>
            <a:r>
              <a:rPr lang="en-US" sz="3600" dirty="0">
                <a:latin typeface="Agency FB" panose="020B0503020202020204" pitchFamily="34" charset="0"/>
                <a:ea typeface="Cambria" panose="02040503050406030204" pitchFamily="18" charset="0"/>
                <a:cs typeface="Cambria" panose="02040503050406030204" pitchFamily="18" charset="0"/>
              </a:rPr>
              <a:t>B. Thousands of people</a:t>
            </a:r>
          </a:p>
          <a:p>
            <a:pPr>
              <a:lnSpc>
                <a:spcPct val="150000"/>
              </a:lnSpc>
              <a:tabLst>
                <a:tab pos="3079750" algn="l"/>
              </a:tabLst>
            </a:pPr>
            <a:r>
              <a:rPr lang="en-US" sz="3600" dirty="0">
                <a:latin typeface="Agency FB" panose="020B0503020202020204" pitchFamily="34" charset="0"/>
                <a:ea typeface="Cambria" panose="02040503050406030204" pitchFamily="18" charset="0"/>
                <a:cs typeface="Cambria" panose="02040503050406030204" pitchFamily="18" charset="0"/>
              </a:rPr>
              <a:t>C. Some people	</a:t>
            </a:r>
          </a:p>
          <a:p>
            <a:pPr>
              <a:lnSpc>
                <a:spcPct val="150000"/>
              </a:lnSpc>
              <a:tabLst>
                <a:tab pos="3079750" algn="l"/>
              </a:tabLst>
            </a:pPr>
            <a:r>
              <a:rPr lang="en-US" sz="3600" dirty="0">
                <a:latin typeface="Agency FB" panose="020B0503020202020204" pitchFamily="34" charset="0"/>
                <a:ea typeface="Cambria" panose="02040503050406030204" pitchFamily="18" charset="0"/>
                <a:cs typeface="Cambria" panose="02040503050406030204" pitchFamily="18" charset="0"/>
              </a:rPr>
              <a:t>D. Few </a:t>
            </a:r>
            <a:r>
              <a:rPr lang="en-US" sz="3600" dirty="0" smtClean="0">
                <a:latin typeface="Agency FB" panose="020B0503020202020204" pitchFamily="34" charset="0"/>
                <a:ea typeface="Cambria" panose="02040503050406030204" pitchFamily="18" charset="0"/>
                <a:cs typeface="Cambria" panose="02040503050406030204" pitchFamily="18" charset="0"/>
              </a:rPr>
              <a:t>people</a:t>
            </a:r>
            <a:endParaRPr lang="en-US" sz="3600" dirty="0">
              <a:latin typeface="Agency FB" panose="020B0503020202020204" pitchFamily="34" charset="0"/>
              <a:ea typeface="Cambria" panose="02040503050406030204" pitchFamily="18" charset="0"/>
              <a:cs typeface="Cambria" panose="02040503050406030204" pitchFamily="18" charset="0"/>
            </a:endParaRPr>
          </a:p>
        </p:txBody>
      </p:sp>
      <p:sp>
        <p:nvSpPr>
          <p:cNvPr id="12" name="Oval 11"/>
          <p:cNvSpPr/>
          <p:nvPr/>
        </p:nvSpPr>
        <p:spPr>
          <a:xfrm>
            <a:off x="250538" y="2364898"/>
            <a:ext cx="568411" cy="64048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randombar(horizontal)">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060"/>
        <p:cNvGrpSpPr/>
        <p:nvPr/>
      </p:nvGrpSpPr>
      <p:grpSpPr>
        <a:xfrm>
          <a:off x="0" y="0"/>
          <a:ext cx="0" cy="0"/>
          <a:chOff x="0" y="0"/>
          <a:chExt cx="0" cy="0"/>
        </a:xfrm>
      </p:grpSpPr>
      <p:grpSp>
        <p:nvGrpSpPr>
          <p:cNvPr id="1063" name="Google Shape;1063;p41"/>
          <p:cNvGrpSpPr/>
          <p:nvPr/>
        </p:nvGrpSpPr>
        <p:grpSpPr>
          <a:xfrm rot="9415885">
            <a:off x="7819669" y="3294792"/>
            <a:ext cx="1112897" cy="1658048"/>
            <a:chOff x="2702525" y="2597545"/>
            <a:chExt cx="1459463" cy="2122137"/>
          </a:xfrm>
        </p:grpSpPr>
        <p:sp>
          <p:nvSpPr>
            <p:cNvPr id="1065" name="Google Shape;1065;p41"/>
            <p:cNvSpPr/>
            <p:nvPr/>
          </p:nvSpPr>
          <p:spPr>
            <a:xfrm>
              <a:off x="2968165" y="2597545"/>
              <a:ext cx="867261" cy="568663"/>
            </a:xfrm>
            <a:custGeom>
              <a:avLst/>
              <a:gdLst/>
              <a:ahLst/>
              <a:cxnLst/>
              <a:rect l="l" t="t" r="r" b="b"/>
              <a:pathLst>
                <a:path w="6079" h="3986" extrusionOk="0">
                  <a:moveTo>
                    <a:pt x="3965" y="0"/>
                  </a:moveTo>
                  <a:cubicBezTo>
                    <a:pt x="2758" y="0"/>
                    <a:pt x="937" y="498"/>
                    <a:pt x="635" y="895"/>
                  </a:cubicBezTo>
                  <a:cubicBezTo>
                    <a:pt x="1" y="1697"/>
                    <a:pt x="518" y="3986"/>
                    <a:pt x="518" y="3986"/>
                  </a:cubicBezTo>
                  <a:lnTo>
                    <a:pt x="6079" y="2525"/>
                  </a:lnTo>
                  <a:cubicBezTo>
                    <a:pt x="6079" y="2525"/>
                    <a:pt x="5251" y="287"/>
                    <a:pt x="4695" y="93"/>
                  </a:cubicBezTo>
                  <a:cubicBezTo>
                    <a:pt x="4506" y="29"/>
                    <a:pt x="4253" y="0"/>
                    <a:pt x="39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41"/>
            <p:cNvSpPr/>
            <p:nvPr/>
          </p:nvSpPr>
          <p:spPr>
            <a:xfrm>
              <a:off x="2702525" y="2666167"/>
              <a:ext cx="1459463" cy="905495"/>
            </a:xfrm>
            <a:custGeom>
              <a:avLst/>
              <a:gdLst/>
              <a:ahLst/>
              <a:cxnLst/>
              <a:rect l="l" t="t" r="r" b="b"/>
              <a:pathLst>
                <a:path w="10230" h="6347" extrusionOk="0">
                  <a:moveTo>
                    <a:pt x="6053" y="0"/>
                  </a:moveTo>
                  <a:cubicBezTo>
                    <a:pt x="6027" y="26"/>
                    <a:pt x="6001" y="39"/>
                    <a:pt x="5975" y="52"/>
                  </a:cubicBezTo>
                  <a:cubicBezTo>
                    <a:pt x="6208" y="324"/>
                    <a:pt x="6428" y="595"/>
                    <a:pt x="6661" y="854"/>
                  </a:cubicBezTo>
                  <a:cubicBezTo>
                    <a:pt x="6919" y="1125"/>
                    <a:pt x="7139" y="1423"/>
                    <a:pt x="7320" y="1746"/>
                  </a:cubicBezTo>
                  <a:cubicBezTo>
                    <a:pt x="6958" y="1307"/>
                    <a:pt x="6467" y="970"/>
                    <a:pt x="6027" y="608"/>
                  </a:cubicBezTo>
                  <a:lnTo>
                    <a:pt x="5536" y="194"/>
                  </a:lnTo>
                  <a:cubicBezTo>
                    <a:pt x="5510" y="194"/>
                    <a:pt x="5458" y="246"/>
                    <a:pt x="5458" y="259"/>
                  </a:cubicBezTo>
                  <a:cubicBezTo>
                    <a:pt x="5807" y="556"/>
                    <a:pt x="6143" y="893"/>
                    <a:pt x="6492" y="1190"/>
                  </a:cubicBezTo>
                  <a:cubicBezTo>
                    <a:pt x="6699" y="1358"/>
                    <a:pt x="6880" y="1539"/>
                    <a:pt x="7036" y="1746"/>
                  </a:cubicBezTo>
                  <a:cubicBezTo>
                    <a:pt x="6376" y="1449"/>
                    <a:pt x="5807" y="919"/>
                    <a:pt x="5290" y="401"/>
                  </a:cubicBezTo>
                  <a:lnTo>
                    <a:pt x="5225" y="466"/>
                  </a:lnTo>
                  <a:cubicBezTo>
                    <a:pt x="5342" y="608"/>
                    <a:pt x="5471" y="750"/>
                    <a:pt x="5600" y="880"/>
                  </a:cubicBezTo>
                  <a:lnTo>
                    <a:pt x="6492" y="1798"/>
                  </a:lnTo>
                  <a:lnTo>
                    <a:pt x="5212" y="906"/>
                  </a:lnTo>
                  <a:cubicBezTo>
                    <a:pt x="5199" y="906"/>
                    <a:pt x="5173" y="931"/>
                    <a:pt x="5173" y="957"/>
                  </a:cubicBezTo>
                  <a:cubicBezTo>
                    <a:pt x="5510" y="1216"/>
                    <a:pt x="5833" y="1488"/>
                    <a:pt x="6169" y="1759"/>
                  </a:cubicBezTo>
                  <a:cubicBezTo>
                    <a:pt x="5652" y="1539"/>
                    <a:pt x="5238" y="1151"/>
                    <a:pt x="4760" y="867"/>
                  </a:cubicBezTo>
                  <a:cubicBezTo>
                    <a:pt x="4527" y="738"/>
                    <a:pt x="4281" y="621"/>
                    <a:pt x="4035" y="518"/>
                  </a:cubicBezTo>
                  <a:lnTo>
                    <a:pt x="3971" y="608"/>
                  </a:lnTo>
                  <a:cubicBezTo>
                    <a:pt x="4540" y="957"/>
                    <a:pt x="5096" y="1358"/>
                    <a:pt x="5613" y="1798"/>
                  </a:cubicBezTo>
                  <a:cubicBezTo>
                    <a:pt x="5329" y="1630"/>
                    <a:pt x="5031" y="1501"/>
                    <a:pt x="4734" y="1397"/>
                  </a:cubicBezTo>
                  <a:cubicBezTo>
                    <a:pt x="4501" y="1319"/>
                    <a:pt x="4281" y="1229"/>
                    <a:pt x="4061" y="1113"/>
                  </a:cubicBezTo>
                  <a:cubicBezTo>
                    <a:pt x="3816" y="957"/>
                    <a:pt x="3583" y="776"/>
                    <a:pt x="3376" y="556"/>
                  </a:cubicBezTo>
                  <a:cubicBezTo>
                    <a:pt x="3337" y="556"/>
                    <a:pt x="3272" y="621"/>
                    <a:pt x="3285" y="660"/>
                  </a:cubicBezTo>
                  <a:cubicBezTo>
                    <a:pt x="3298" y="712"/>
                    <a:pt x="3324" y="750"/>
                    <a:pt x="3350" y="763"/>
                  </a:cubicBezTo>
                  <a:cubicBezTo>
                    <a:pt x="3777" y="1151"/>
                    <a:pt x="4320" y="1410"/>
                    <a:pt x="4824" y="1669"/>
                  </a:cubicBezTo>
                  <a:cubicBezTo>
                    <a:pt x="4979" y="1733"/>
                    <a:pt x="5109" y="1837"/>
                    <a:pt x="5225" y="1953"/>
                  </a:cubicBezTo>
                  <a:cubicBezTo>
                    <a:pt x="5181" y="1961"/>
                    <a:pt x="5137" y="1965"/>
                    <a:pt x="5094" y="1965"/>
                  </a:cubicBezTo>
                  <a:cubicBezTo>
                    <a:pt x="4779" y="1965"/>
                    <a:pt x="4476" y="1774"/>
                    <a:pt x="4204" y="1604"/>
                  </a:cubicBezTo>
                  <a:lnTo>
                    <a:pt x="2988" y="867"/>
                  </a:lnTo>
                  <a:cubicBezTo>
                    <a:pt x="2949" y="919"/>
                    <a:pt x="2910" y="957"/>
                    <a:pt x="2846" y="996"/>
                  </a:cubicBezTo>
                  <a:cubicBezTo>
                    <a:pt x="3324" y="1255"/>
                    <a:pt x="3790" y="1539"/>
                    <a:pt x="4255" y="1824"/>
                  </a:cubicBezTo>
                  <a:cubicBezTo>
                    <a:pt x="3854" y="1733"/>
                    <a:pt x="3466" y="1552"/>
                    <a:pt x="3130" y="1294"/>
                  </a:cubicBezTo>
                  <a:cubicBezTo>
                    <a:pt x="2897" y="1151"/>
                    <a:pt x="2678" y="983"/>
                    <a:pt x="2458" y="802"/>
                  </a:cubicBezTo>
                  <a:cubicBezTo>
                    <a:pt x="2393" y="854"/>
                    <a:pt x="2303" y="906"/>
                    <a:pt x="2225" y="957"/>
                  </a:cubicBezTo>
                  <a:cubicBezTo>
                    <a:pt x="2975" y="1384"/>
                    <a:pt x="3725" y="1785"/>
                    <a:pt x="4488" y="2160"/>
                  </a:cubicBezTo>
                  <a:cubicBezTo>
                    <a:pt x="4191" y="2121"/>
                    <a:pt x="3893" y="2044"/>
                    <a:pt x="3609" y="1940"/>
                  </a:cubicBezTo>
                  <a:cubicBezTo>
                    <a:pt x="3337" y="1811"/>
                    <a:pt x="3078" y="1656"/>
                    <a:pt x="2807" y="1526"/>
                  </a:cubicBezTo>
                  <a:cubicBezTo>
                    <a:pt x="2574" y="1410"/>
                    <a:pt x="2315" y="1307"/>
                    <a:pt x="2057" y="1242"/>
                  </a:cubicBezTo>
                  <a:cubicBezTo>
                    <a:pt x="2018" y="1281"/>
                    <a:pt x="1940" y="1332"/>
                    <a:pt x="1889" y="1384"/>
                  </a:cubicBezTo>
                  <a:cubicBezTo>
                    <a:pt x="2432" y="1565"/>
                    <a:pt x="2962" y="1772"/>
                    <a:pt x="3479" y="2005"/>
                  </a:cubicBezTo>
                  <a:lnTo>
                    <a:pt x="4139" y="2263"/>
                  </a:lnTo>
                  <a:cubicBezTo>
                    <a:pt x="4103" y="2265"/>
                    <a:pt x="4068" y="2266"/>
                    <a:pt x="4033" y="2266"/>
                  </a:cubicBezTo>
                  <a:cubicBezTo>
                    <a:pt x="3787" y="2266"/>
                    <a:pt x="3550" y="2226"/>
                    <a:pt x="3324" y="2147"/>
                  </a:cubicBezTo>
                  <a:cubicBezTo>
                    <a:pt x="2897" y="2018"/>
                    <a:pt x="2458" y="1888"/>
                    <a:pt x="2031" y="1772"/>
                  </a:cubicBezTo>
                  <a:cubicBezTo>
                    <a:pt x="1850" y="1720"/>
                    <a:pt x="1656" y="1682"/>
                    <a:pt x="1462" y="1669"/>
                  </a:cubicBezTo>
                  <a:cubicBezTo>
                    <a:pt x="1449" y="1682"/>
                    <a:pt x="1397" y="1707"/>
                    <a:pt x="1397" y="1720"/>
                  </a:cubicBezTo>
                  <a:cubicBezTo>
                    <a:pt x="2096" y="2095"/>
                    <a:pt x="2923" y="2147"/>
                    <a:pt x="3673" y="2367"/>
                  </a:cubicBezTo>
                  <a:cubicBezTo>
                    <a:pt x="3357" y="2444"/>
                    <a:pt x="3032" y="2482"/>
                    <a:pt x="2708" y="2482"/>
                  </a:cubicBezTo>
                  <a:cubicBezTo>
                    <a:pt x="2212" y="2482"/>
                    <a:pt x="1717" y="2392"/>
                    <a:pt x="1255" y="2212"/>
                  </a:cubicBezTo>
                  <a:cubicBezTo>
                    <a:pt x="1229" y="2238"/>
                    <a:pt x="1203" y="2251"/>
                    <a:pt x="1190" y="2276"/>
                  </a:cubicBezTo>
                  <a:cubicBezTo>
                    <a:pt x="1708" y="2496"/>
                    <a:pt x="2251" y="2690"/>
                    <a:pt x="2807" y="2845"/>
                  </a:cubicBezTo>
                  <a:cubicBezTo>
                    <a:pt x="2726" y="2848"/>
                    <a:pt x="2646" y="2850"/>
                    <a:pt x="2565" y="2850"/>
                  </a:cubicBezTo>
                  <a:cubicBezTo>
                    <a:pt x="1919" y="2850"/>
                    <a:pt x="1268" y="2758"/>
                    <a:pt x="647" y="2574"/>
                  </a:cubicBezTo>
                  <a:cubicBezTo>
                    <a:pt x="634" y="2600"/>
                    <a:pt x="596" y="2651"/>
                    <a:pt x="570" y="2677"/>
                  </a:cubicBezTo>
                  <a:cubicBezTo>
                    <a:pt x="1125" y="2914"/>
                    <a:pt x="1713" y="3096"/>
                    <a:pt x="2304" y="3096"/>
                  </a:cubicBezTo>
                  <a:cubicBezTo>
                    <a:pt x="2359" y="3096"/>
                    <a:pt x="2415" y="3094"/>
                    <a:pt x="2471" y="3091"/>
                  </a:cubicBezTo>
                  <a:lnTo>
                    <a:pt x="2471" y="3091"/>
                  </a:lnTo>
                  <a:cubicBezTo>
                    <a:pt x="2286" y="3153"/>
                    <a:pt x="2086" y="3190"/>
                    <a:pt x="1889" y="3190"/>
                  </a:cubicBezTo>
                  <a:cubicBezTo>
                    <a:pt x="1837" y="3190"/>
                    <a:pt x="1785" y="3187"/>
                    <a:pt x="1734" y="3182"/>
                  </a:cubicBezTo>
                  <a:lnTo>
                    <a:pt x="14" y="3182"/>
                  </a:lnTo>
                  <a:cubicBezTo>
                    <a:pt x="14" y="3195"/>
                    <a:pt x="1" y="3233"/>
                    <a:pt x="14" y="3259"/>
                  </a:cubicBezTo>
                  <a:cubicBezTo>
                    <a:pt x="380" y="3327"/>
                    <a:pt x="750" y="3363"/>
                    <a:pt x="1120" y="3363"/>
                  </a:cubicBezTo>
                  <a:cubicBezTo>
                    <a:pt x="1455" y="3363"/>
                    <a:pt x="1790" y="3334"/>
                    <a:pt x="2121" y="3272"/>
                  </a:cubicBezTo>
                  <a:lnTo>
                    <a:pt x="2121" y="3272"/>
                  </a:lnTo>
                  <a:cubicBezTo>
                    <a:pt x="1449" y="3492"/>
                    <a:pt x="751" y="3634"/>
                    <a:pt x="39" y="3673"/>
                  </a:cubicBezTo>
                  <a:cubicBezTo>
                    <a:pt x="27" y="3673"/>
                    <a:pt x="39" y="3725"/>
                    <a:pt x="39" y="3738"/>
                  </a:cubicBezTo>
                  <a:cubicBezTo>
                    <a:pt x="65" y="3751"/>
                    <a:pt x="78" y="3751"/>
                    <a:pt x="104" y="3751"/>
                  </a:cubicBezTo>
                  <a:cubicBezTo>
                    <a:pt x="144" y="3751"/>
                    <a:pt x="183" y="3752"/>
                    <a:pt x="223" y="3752"/>
                  </a:cubicBezTo>
                  <a:cubicBezTo>
                    <a:pt x="893" y="3752"/>
                    <a:pt x="1551" y="3649"/>
                    <a:pt x="2186" y="3453"/>
                  </a:cubicBezTo>
                  <a:lnTo>
                    <a:pt x="2186" y="3453"/>
                  </a:lnTo>
                  <a:cubicBezTo>
                    <a:pt x="1915" y="3699"/>
                    <a:pt x="1591" y="3880"/>
                    <a:pt x="1229" y="3971"/>
                  </a:cubicBezTo>
                  <a:cubicBezTo>
                    <a:pt x="880" y="4061"/>
                    <a:pt x="518" y="4113"/>
                    <a:pt x="169" y="4139"/>
                  </a:cubicBezTo>
                  <a:cubicBezTo>
                    <a:pt x="156" y="4152"/>
                    <a:pt x="169" y="4190"/>
                    <a:pt x="195" y="4203"/>
                  </a:cubicBezTo>
                  <a:cubicBezTo>
                    <a:pt x="203" y="4203"/>
                    <a:pt x="223" y="4209"/>
                    <a:pt x="243" y="4209"/>
                  </a:cubicBezTo>
                  <a:cubicBezTo>
                    <a:pt x="254" y="4209"/>
                    <a:pt x="264" y="4208"/>
                    <a:pt x="272" y="4203"/>
                  </a:cubicBezTo>
                  <a:lnTo>
                    <a:pt x="867" y="4164"/>
                  </a:lnTo>
                  <a:cubicBezTo>
                    <a:pt x="1152" y="4164"/>
                    <a:pt x="1449" y="4113"/>
                    <a:pt x="1734" y="4022"/>
                  </a:cubicBezTo>
                  <a:lnTo>
                    <a:pt x="1734" y="4022"/>
                  </a:lnTo>
                  <a:cubicBezTo>
                    <a:pt x="1682" y="4061"/>
                    <a:pt x="1617" y="4100"/>
                    <a:pt x="1552" y="4126"/>
                  </a:cubicBezTo>
                  <a:cubicBezTo>
                    <a:pt x="1281" y="4203"/>
                    <a:pt x="1009" y="4268"/>
                    <a:pt x="725" y="4333"/>
                  </a:cubicBezTo>
                  <a:cubicBezTo>
                    <a:pt x="640" y="4352"/>
                    <a:pt x="547" y="4364"/>
                    <a:pt x="454" y="4364"/>
                  </a:cubicBezTo>
                  <a:cubicBezTo>
                    <a:pt x="419" y="4364"/>
                    <a:pt x="384" y="4362"/>
                    <a:pt x="350" y="4358"/>
                  </a:cubicBezTo>
                  <a:cubicBezTo>
                    <a:pt x="350" y="4397"/>
                    <a:pt x="337" y="4423"/>
                    <a:pt x="324" y="4449"/>
                  </a:cubicBezTo>
                  <a:cubicBezTo>
                    <a:pt x="392" y="4453"/>
                    <a:pt x="461" y="4455"/>
                    <a:pt x="529" y="4455"/>
                  </a:cubicBezTo>
                  <a:cubicBezTo>
                    <a:pt x="939" y="4455"/>
                    <a:pt x="1347" y="4388"/>
                    <a:pt x="1746" y="4255"/>
                  </a:cubicBezTo>
                  <a:lnTo>
                    <a:pt x="1746" y="4255"/>
                  </a:lnTo>
                  <a:cubicBezTo>
                    <a:pt x="1746" y="4281"/>
                    <a:pt x="1721" y="4281"/>
                    <a:pt x="1695" y="4294"/>
                  </a:cubicBezTo>
                  <a:cubicBezTo>
                    <a:pt x="1333" y="4514"/>
                    <a:pt x="958" y="4669"/>
                    <a:pt x="557" y="4785"/>
                  </a:cubicBezTo>
                  <a:cubicBezTo>
                    <a:pt x="557" y="4811"/>
                    <a:pt x="557" y="4850"/>
                    <a:pt x="583" y="4876"/>
                  </a:cubicBezTo>
                  <a:cubicBezTo>
                    <a:pt x="983" y="4850"/>
                    <a:pt x="1384" y="4734"/>
                    <a:pt x="1746" y="4552"/>
                  </a:cubicBezTo>
                  <a:lnTo>
                    <a:pt x="1746" y="4552"/>
                  </a:lnTo>
                  <a:cubicBezTo>
                    <a:pt x="1578" y="4734"/>
                    <a:pt x="1358" y="4863"/>
                    <a:pt x="1126" y="4940"/>
                  </a:cubicBezTo>
                  <a:cubicBezTo>
                    <a:pt x="1126" y="4966"/>
                    <a:pt x="1126" y="5005"/>
                    <a:pt x="1139" y="5044"/>
                  </a:cubicBezTo>
                  <a:cubicBezTo>
                    <a:pt x="1320" y="4966"/>
                    <a:pt x="1501" y="4876"/>
                    <a:pt x="1656" y="4759"/>
                  </a:cubicBezTo>
                  <a:lnTo>
                    <a:pt x="1656" y="4759"/>
                  </a:lnTo>
                  <a:cubicBezTo>
                    <a:pt x="1669" y="4850"/>
                    <a:pt x="1578" y="4953"/>
                    <a:pt x="1514" y="5018"/>
                  </a:cubicBezTo>
                  <a:lnTo>
                    <a:pt x="1384" y="5147"/>
                  </a:lnTo>
                  <a:cubicBezTo>
                    <a:pt x="1346" y="5199"/>
                    <a:pt x="1294" y="5238"/>
                    <a:pt x="1229" y="5251"/>
                  </a:cubicBezTo>
                  <a:cubicBezTo>
                    <a:pt x="1242" y="5290"/>
                    <a:pt x="1255" y="5328"/>
                    <a:pt x="1281" y="5367"/>
                  </a:cubicBezTo>
                  <a:cubicBezTo>
                    <a:pt x="1397" y="5264"/>
                    <a:pt x="1527" y="5173"/>
                    <a:pt x="1669" y="5096"/>
                  </a:cubicBezTo>
                  <a:lnTo>
                    <a:pt x="1669" y="5096"/>
                  </a:lnTo>
                  <a:cubicBezTo>
                    <a:pt x="1604" y="5225"/>
                    <a:pt x="1501" y="5341"/>
                    <a:pt x="1384" y="5419"/>
                  </a:cubicBezTo>
                  <a:cubicBezTo>
                    <a:pt x="1397" y="5445"/>
                    <a:pt x="1410" y="5471"/>
                    <a:pt x="1436" y="5496"/>
                  </a:cubicBezTo>
                  <a:cubicBezTo>
                    <a:pt x="1558" y="5428"/>
                    <a:pt x="1690" y="5368"/>
                    <a:pt x="1827" y="5368"/>
                  </a:cubicBezTo>
                  <a:cubicBezTo>
                    <a:pt x="1923" y="5368"/>
                    <a:pt x="2021" y="5397"/>
                    <a:pt x="2121" y="5471"/>
                  </a:cubicBezTo>
                  <a:cubicBezTo>
                    <a:pt x="2238" y="5600"/>
                    <a:pt x="2367" y="5716"/>
                    <a:pt x="2522" y="5807"/>
                  </a:cubicBezTo>
                  <a:cubicBezTo>
                    <a:pt x="3131" y="6166"/>
                    <a:pt x="3816" y="6347"/>
                    <a:pt x="4506" y="6347"/>
                  </a:cubicBezTo>
                  <a:cubicBezTo>
                    <a:pt x="4886" y="6347"/>
                    <a:pt x="5267" y="6292"/>
                    <a:pt x="5639" y="6182"/>
                  </a:cubicBezTo>
                  <a:cubicBezTo>
                    <a:pt x="7139" y="5755"/>
                    <a:pt x="8174" y="5070"/>
                    <a:pt x="8756" y="4436"/>
                  </a:cubicBezTo>
                  <a:cubicBezTo>
                    <a:pt x="8885" y="4320"/>
                    <a:pt x="9415" y="3777"/>
                    <a:pt x="9519" y="3673"/>
                  </a:cubicBezTo>
                  <a:cubicBezTo>
                    <a:pt x="9661" y="3518"/>
                    <a:pt x="9764" y="3363"/>
                    <a:pt x="9868" y="3182"/>
                  </a:cubicBezTo>
                  <a:cubicBezTo>
                    <a:pt x="10010" y="2910"/>
                    <a:pt x="10126" y="2626"/>
                    <a:pt x="10230" y="2328"/>
                  </a:cubicBezTo>
                  <a:cubicBezTo>
                    <a:pt x="10178" y="2328"/>
                    <a:pt x="10113" y="2302"/>
                    <a:pt x="10088" y="2289"/>
                  </a:cubicBezTo>
                  <a:cubicBezTo>
                    <a:pt x="10010" y="2703"/>
                    <a:pt x="9842" y="3091"/>
                    <a:pt x="9596" y="3440"/>
                  </a:cubicBezTo>
                  <a:cubicBezTo>
                    <a:pt x="9661" y="3272"/>
                    <a:pt x="9635" y="3117"/>
                    <a:pt x="9700" y="2936"/>
                  </a:cubicBezTo>
                  <a:cubicBezTo>
                    <a:pt x="9790" y="2677"/>
                    <a:pt x="9855" y="2419"/>
                    <a:pt x="9894" y="2147"/>
                  </a:cubicBezTo>
                  <a:cubicBezTo>
                    <a:pt x="9907" y="2031"/>
                    <a:pt x="9919" y="1914"/>
                    <a:pt x="9907" y="1811"/>
                  </a:cubicBezTo>
                  <a:cubicBezTo>
                    <a:pt x="9881" y="1811"/>
                    <a:pt x="9842" y="1824"/>
                    <a:pt x="9816" y="1824"/>
                  </a:cubicBezTo>
                  <a:cubicBezTo>
                    <a:pt x="9777" y="2251"/>
                    <a:pt x="9661" y="2664"/>
                    <a:pt x="9493" y="3052"/>
                  </a:cubicBezTo>
                  <a:cubicBezTo>
                    <a:pt x="9480" y="3065"/>
                    <a:pt x="9480" y="3078"/>
                    <a:pt x="9467" y="3078"/>
                  </a:cubicBezTo>
                  <a:cubicBezTo>
                    <a:pt x="9454" y="3078"/>
                    <a:pt x="9441" y="3078"/>
                    <a:pt x="9454" y="3065"/>
                  </a:cubicBezTo>
                  <a:cubicBezTo>
                    <a:pt x="9570" y="2432"/>
                    <a:pt x="9609" y="1798"/>
                    <a:pt x="9557" y="1164"/>
                  </a:cubicBezTo>
                  <a:cubicBezTo>
                    <a:pt x="9506" y="1164"/>
                    <a:pt x="9454" y="1190"/>
                    <a:pt x="9428" y="1229"/>
                  </a:cubicBezTo>
                  <a:cubicBezTo>
                    <a:pt x="9415" y="1281"/>
                    <a:pt x="9402" y="1319"/>
                    <a:pt x="9415" y="1358"/>
                  </a:cubicBezTo>
                  <a:cubicBezTo>
                    <a:pt x="9428" y="1811"/>
                    <a:pt x="9415" y="2263"/>
                    <a:pt x="9350" y="2703"/>
                  </a:cubicBezTo>
                  <a:cubicBezTo>
                    <a:pt x="9350" y="2716"/>
                    <a:pt x="9350" y="2729"/>
                    <a:pt x="9338" y="2729"/>
                  </a:cubicBezTo>
                  <a:cubicBezTo>
                    <a:pt x="9317" y="2729"/>
                    <a:pt x="9321" y="2712"/>
                    <a:pt x="9330" y="2712"/>
                  </a:cubicBezTo>
                  <a:cubicBezTo>
                    <a:pt x="9332" y="2712"/>
                    <a:pt x="9335" y="2714"/>
                    <a:pt x="9338" y="2716"/>
                  </a:cubicBezTo>
                  <a:cubicBezTo>
                    <a:pt x="9325" y="2561"/>
                    <a:pt x="9182" y="2354"/>
                    <a:pt x="9169" y="2212"/>
                  </a:cubicBezTo>
                  <a:cubicBezTo>
                    <a:pt x="9169" y="2108"/>
                    <a:pt x="9156" y="2018"/>
                    <a:pt x="9144" y="1927"/>
                  </a:cubicBezTo>
                  <a:cubicBezTo>
                    <a:pt x="9105" y="1488"/>
                    <a:pt x="9014" y="1061"/>
                    <a:pt x="8872" y="660"/>
                  </a:cubicBezTo>
                  <a:lnTo>
                    <a:pt x="8781" y="673"/>
                  </a:lnTo>
                  <a:cubicBezTo>
                    <a:pt x="8937" y="1022"/>
                    <a:pt x="8950" y="1410"/>
                    <a:pt x="8962" y="1785"/>
                  </a:cubicBezTo>
                  <a:cubicBezTo>
                    <a:pt x="8975" y="1927"/>
                    <a:pt x="8962" y="2057"/>
                    <a:pt x="8924" y="2186"/>
                  </a:cubicBezTo>
                  <a:cubicBezTo>
                    <a:pt x="8652" y="1552"/>
                    <a:pt x="8445" y="893"/>
                    <a:pt x="8290" y="220"/>
                  </a:cubicBezTo>
                  <a:cubicBezTo>
                    <a:pt x="8238" y="207"/>
                    <a:pt x="8187" y="207"/>
                    <a:pt x="8135" y="207"/>
                  </a:cubicBezTo>
                  <a:cubicBezTo>
                    <a:pt x="8368" y="802"/>
                    <a:pt x="8510" y="1423"/>
                    <a:pt x="8575" y="2044"/>
                  </a:cubicBezTo>
                  <a:cubicBezTo>
                    <a:pt x="8368" y="1513"/>
                    <a:pt x="8096" y="996"/>
                    <a:pt x="7760" y="518"/>
                  </a:cubicBezTo>
                  <a:cubicBezTo>
                    <a:pt x="7747" y="518"/>
                    <a:pt x="7708" y="531"/>
                    <a:pt x="7708" y="544"/>
                  </a:cubicBezTo>
                  <a:cubicBezTo>
                    <a:pt x="7837" y="815"/>
                    <a:pt x="7967" y="1100"/>
                    <a:pt x="8083" y="1371"/>
                  </a:cubicBezTo>
                  <a:cubicBezTo>
                    <a:pt x="8122" y="1462"/>
                    <a:pt x="8148" y="1539"/>
                    <a:pt x="8161" y="1617"/>
                  </a:cubicBezTo>
                  <a:cubicBezTo>
                    <a:pt x="8174" y="1707"/>
                    <a:pt x="8187" y="1798"/>
                    <a:pt x="8187" y="1888"/>
                  </a:cubicBezTo>
                  <a:cubicBezTo>
                    <a:pt x="7837" y="1294"/>
                    <a:pt x="7449" y="750"/>
                    <a:pt x="7049" y="181"/>
                  </a:cubicBezTo>
                  <a:cubicBezTo>
                    <a:pt x="7023" y="181"/>
                    <a:pt x="7010" y="220"/>
                    <a:pt x="6984" y="233"/>
                  </a:cubicBezTo>
                  <a:cubicBezTo>
                    <a:pt x="7204" y="595"/>
                    <a:pt x="7411" y="983"/>
                    <a:pt x="7579" y="1371"/>
                  </a:cubicBezTo>
                  <a:cubicBezTo>
                    <a:pt x="7643" y="1501"/>
                    <a:pt x="7682" y="1630"/>
                    <a:pt x="7695" y="1772"/>
                  </a:cubicBezTo>
                  <a:cubicBezTo>
                    <a:pt x="7566" y="1682"/>
                    <a:pt x="7449" y="1578"/>
                    <a:pt x="7346" y="1462"/>
                  </a:cubicBezTo>
                  <a:cubicBezTo>
                    <a:pt x="6958" y="944"/>
                    <a:pt x="6518" y="453"/>
                    <a:pt x="605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41"/>
            <p:cNvSpPr/>
            <p:nvPr/>
          </p:nvSpPr>
          <p:spPr>
            <a:xfrm>
              <a:off x="3326109" y="3180898"/>
              <a:ext cx="83174" cy="77610"/>
            </a:xfrm>
            <a:custGeom>
              <a:avLst/>
              <a:gdLst/>
              <a:ahLst/>
              <a:cxnLst/>
              <a:rect l="l" t="t" r="r" b="b"/>
              <a:pathLst>
                <a:path w="583" h="544" extrusionOk="0">
                  <a:moveTo>
                    <a:pt x="427" y="0"/>
                  </a:moveTo>
                  <a:lnTo>
                    <a:pt x="1" y="272"/>
                  </a:lnTo>
                  <a:lnTo>
                    <a:pt x="130" y="544"/>
                  </a:lnTo>
                  <a:lnTo>
                    <a:pt x="583" y="259"/>
                  </a:lnTo>
                  <a:lnTo>
                    <a:pt x="427"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41"/>
            <p:cNvSpPr/>
            <p:nvPr/>
          </p:nvSpPr>
          <p:spPr>
            <a:xfrm>
              <a:off x="3154485" y="3335831"/>
              <a:ext cx="59206" cy="57351"/>
            </a:xfrm>
            <a:custGeom>
              <a:avLst/>
              <a:gdLst/>
              <a:ahLst/>
              <a:cxnLst/>
              <a:rect l="l" t="t" r="r" b="b"/>
              <a:pathLst>
                <a:path w="415" h="402" extrusionOk="0">
                  <a:moveTo>
                    <a:pt x="221" y="1"/>
                  </a:moveTo>
                  <a:cubicBezTo>
                    <a:pt x="143" y="104"/>
                    <a:pt x="79" y="195"/>
                    <a:pt x="1" y="298"/>
                  </a:cubicBezTo>
                  <a:lnTo>
                    <a:pt x="208" y="402"/>
                  </a:lnTo>
                  <a:cubicBezTo>
                    <a:pt x="208" y="402"/>
                    <a:pt x="402" y="156"/>
                    <a:pt x="415" y="130"/>
                  </a:cubicBezTo>
                  <a:lnTo>
                    <a:pt x="22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41"/>
            <p:cNvSpPr/>
            <p:nvPr/>
          </p:nvSpPr>
          <p:spPr>
            <a:xfrm>
              <a:off x="3182161" y="3136672"/>
              <a:ext cx="706762" cy="386337"/>
            </a:xfrm>
            <a:custGeom>
              <a:avLst/>
              <a:gdLst/>
              <a:ahLst/>
              <a:cxnLst/>
              <a:rect l="l" t="t" r="r" b="b"/>
              <a:pathLst>
                <a:path w="4954" h="2708" extrusionOk="0">
                  <a:moveTo>
                    <a:pt x="3881" y="0"/>
                  </a:moveTo>
                  <a:cubicBezTo>
                    <a:pt x="3299" y="0"/>
                    <a:pt x="2730" y="91"/>
                    <a:pt x="2174" y="272"/>
                  </a:cubicBezTo>
                  <a:lnTo>
                    <a:pt x="2083" y="297"/>
                  </a:lnTo>
                  <a:cubicBezTo>
                    <a:pt x="1941" y="362"/>
                    <a:pt x="1798" y="414"/>
                    <a:pt x="1669" y="466"/>
                  </a:cubicBezTo>
                  <a:cubicBezTo>
                    <a:pt x="1346" y="595"/>
                    <a:pt x="1036" y="776"/>
                    <a:pt x="751" y="983"/>
                  </a:cubicBezTo>
                  <a:cubicBezTo>
                    <a:pt x="583" y="1099"/>
                    <a:pt x="428" y="1242"/>
                    <a:pt x="298" y="1410"/>
                  </a:cubicBezTo>
                  <a:cubicBezTo>
                    <a:pt x="208" y="1513"/>
                    <a:pt x="143" y="1629"/>
                    <a:pt x="91" y="1746"/>
                  </a:cubicBezTo>
                  <a:cubicBezTo>
                    <a:pt x="53" y="1823"/>
                    <a:pt x="27" y="1914"/>
                    <a:pt x="14" y="1992"/>
                  </a:cubicBezTo>
                  <a:cubicBezTo>
                    <a:pt x="1" y="2108"/>
                    <a:pt x="14" y="2211"/>
                    <a:pt x="53" y="2315"/>
                  </a:cubicBezTo>
                  <a:cubicBezTo>
                    <a:pt x="79" y="2367"/>
                    <a:pt x="104" y="2418"/>
                    <a:pt x="130" y="2457"/>
                  </a:cubicBezTo>
                  <a:cubicBezTo>
                    <a:pt x="156" y="2509"/>
                    <a:pt x="195" y="2535"/>
                    <a:pt x="234" y="2561"/>
                  </a:cubicBezTo>
                  <a:cubicBezTo>
                    <a:pt x="324" y="2625"/>
                    <a:pt x="428" y="2664"/>
                    <a:pt x="531" y="2677"/>
                  </a:cubicBezTo>
                  <a:cubicBezTo>
                    <a:pt x="645" y="2698"/>
                    <a:pt x="755" y="2708"/>
                    <a:pt x="865" y="2708"/>
                  </a:cubicBezTo>
                  <a:cubicBezTo>
                    <a:pt x="956" y="2708"/>
                    <a:pt x="1046" y="2702"/>
                    <a:pt x="1139" y="2690"/>
                  </a:cubicBezTo>
                  <a:cubicBezTo>
                    <a:pt x="1514" y="2651"/>
                    <a:pt x="1876" y="2574"/>
                    <a:pt x="2238" y="2470"/>
                  </a:cubicBezTo>
                  <a:cubicBezTo>
                    <a:pt x="2393" y="2418"/>
                    <a:pt x="2549" y="2367"/>
                    <a:pt x="2704" y="2302"/>
                  </a:cubicBezTo>
                  <a:cubicBezTo>
                    <a:pt x="3247" y="2108"/>
                    <a:pt x="3777" y="1849"/>
                    <a:pt x="4256" y="1526"/>
                  </a:cubicBezTo>
                  <a:cubicBezTo>
                    <a:pt x="4437" y="1410"/>
                    <a:pt x="4592" y="1280"/>
                    <a:pt x="4734" y="1112"/>
                  </a:cubicBezTo>
                  <a:cubicBezTo>
                    <a:pt x="4863" y="983"/>
                    <a:pt x="4941" y="815"/>
                    <a:pt x="4954" y="634"/>
                  </a:cubicBezTo>
                  <a:cubicBezTo>
                    <a:pt x="4941" y="362"/>
                    <a:pt x="4747" y="181"/>
                    <a:pt x="4424" y="91"/>
                  </a:cubicBezTo>
                  <a:cubicBezTo>
                    <a:pt x="4256" y="39"/>
                    <a:pt x="4062" y="0"/>
                    <a:pt x="3881"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41"/>
            <p:cNvSpPr/>
            <p:nvPr/>
          </p:nvSpPr>
          <p:spPr>
            <a:xfrm>
              <a:off x="3418413" y="3448393"/>
              <a:ext cx="304447" cy="970550"/>
            </a:xfrm>
            <a:custGeom>
              <a:avLst/>
              <a:gdLst/>
              <a:ahLst/>
              <a:cxnLst/>
              <a:rect l="l" t="t" r="r" b="b"/>
              <a:pathLst>
                <a:path w="2134" h="6803" extrusionOk="0">
                  <a:moveTo>
                    <a:pt x="595" y="1"/>
                  </a:moveTo>
                  <a:cubicBezTo>
                    <a:pt x="440" y="26"/>
                    <a:pt x="155" y="52"/>
                    <a:pt x="0" y="78"/>
                  </a:cubicBezTo>
                  <a:cubicBezTo>
                    <a:pt x="117" y="595"/>
                    <a:pt x="233" y="1113"/>
                    <a:pt x="349" y="1643"/>
                  </a:cubicBezTo>
                  <a:cubicBezTo>
                    <a:pt x="440" y="2005"/>
                    <a:pt x="518" y="2380"/>
                    <a:pt x="595" y="2755"/>
                  </a:cubicBezTo>
                  <a:cubicBezTo>
                    <a:pt x="905" y="4074"/>
                    <a:pt x="1190" y="5393"/>
                    <a:pt x="1384" y="6725"/>
                  </a:cubicBezTo>
                  <a:cubicBezTo>
                    <a:pt x="1617" y="6738"/>
                    <a:pt x="1901" y="6777"/>
                    <a:pt x="2134" y="6803"/>
                  </a:cubicBezTo>
                  <a:cubicBezTo>
                    <a:pt x="1733" y="5083"/>
                    <a:pt x="1384" y="3389"/>
                    <a:pt x="1061" y="1669"/>
                  </a:cubicBezTo>
                  <a:cubicBezTo>
                    <a:pt x="970" y="1087"/>
                    <a:pt x="815" y="531"/>
                    <a:pt x="59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41"/>
            <p:cNvSpPr/>
            <p:nvPr/>
          </p:nvSpPr>
          <p:spPr>
            <a:xfrm>
              <a:off x="3923872" y="3101577"/>
              <a:ext cx="68479" cy="51787"/>
            </a:xfrm>
            <a:custGeom>
              <a:avLst/>
              <a:gdLst/>
              <a:ahLst/>
              <a:cxnLst/>
              <a:rect l="l" t="t" r="r" b="b"/>
              <a:pathLst>
                <a:path w="480" h="363" extrusionOk="0">
                  <a:moveTo>
                    <a:pt x="78" y="0"/>
                  </a:moveTo>
                  <a:cubicBezTo>
                    <a:pt x="52" y="65"/>
                    <a:pt x="26" y="143"/>
                    <a:pt x="1" y="220"/>
                  </a:cubicBezTo>
                  <a:cubicBezTo>
                    <a:pt x="143" y="259"/>
                    <a:pt x="285" y="298"/>
                    <a:pt x="427" y="362"/>
                  </a:cubicBezTo>
                  <a:lnTo>
                    <a:pt x="479" y="143"/>
                  </a:lnTo>
                  <a:cubicBezTo>
                    <a:pt x="363" y="65"/>
                    <a:pt x="220" y="13"/>
                    <a:pt x="7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41"/>
            <p:cNvSpPr/>
            <p:nvPr/>
          </p:nvSpPr>
          <p:spPr>
            <a:xfrm>
              <a:off x="3027228" y="3337686"/>
              <a:ext cx="66625" cy="66625"/>
            </a:xfrm>
            <a:custGeom>
              <a:avLst/>
              <a:gdLst/>
              <a:ahLst/>
              <a:cxnLst/>
              <a:rect l="l" t="t" r="r" b="b"/>
              <a:pathLst>
                <a:path w="467" h="467" extrusionOk="0">
                  <a:moveTo>
                    <a:pt x="285" y="1"/>
                  </a:moveTo>
                  <a:cubicBezTo>
                    <a:pt x="285" y="1"/>
                    <a:pt x="14" y="220"/>
                    <a:pt x="1" y="311"/>
                  </a:cubicBezTo>
                  <a:cubicBezTo>
                    <a:pt x="1" y="311"/>
                    <a:pt x="91" y="402"/>
                    <a:pt x="182" y="466"/>
                  </a:cubicBezTo>
                  <a:cubicBezTo>
                    <a:pt x="259" y="350"/>
                    <a:pt x="363" y="233"/>
                    <a:pt x="466" y="130"/>
                  </a:cubicBezTo>
                  <a:lnTo>
                    <a:pt x="285"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41"/>
            <p:cNvSpPr/>
            <p:nvPr/>
          </p:nvSpPr>
          <p:spPr>
            <a:xfrm>
              <a:off x="3045632" y="3197447"/>
              <a:ext cx="68479" cy="66625"/>
            </a:xfrm>
            <a:custGeom>
              <a:avLst/>
              <a:gdLst/>
              <a:ahLst/>
              <a:cxnLst/>
              <a:rect l="l" t="t" r="r" b="b"/>
              <a:pathLst>
                <a:path w="480" h="467" extrusionOk="0">
                  <a:moveTo>
                    <a:pt x="324" y="1"/>
                  </a:moveTo>
                  <a:cubicBezTo>
                    <a:pt x="324" y="1"/>
                    <a:pt x="27" y="195"/>
                    <a:pt x="1" y="298"/>
                  </a:cubicBezTo>
                  <a:cubicBezTo>
                    <a:pt x="40" y="350"/>
                    <a:pt x="104" y="415"/>
                    <a:pt x="156" y="466"/>
                  </a:cubicBezTo>
                  <a:cubicBezTo>
                    <a:pt x="260" y="363"/>
                    <a:pt x="363" y="259"/>
                    <a:pt x="479" y="169"/>
                  </a:cubicBezTo>
                  <a:lnTo>
                    <a:pt x="324"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41"/>
            <p:cNvSpPr/>
            <p:nvPr/>
          </p:nvSpPr>
          <p:spPr>
            <a:xfrm>
              <a:off x="3132372" y="3212284"/>
              <a:ext cx="64770" cy="57351"/>
            </a:xfrm>
            <a:custGeom>
              <a:avLst/>
              <a:gdLst/>
              <a:ahLst/>
              <a:cxnLst/>
              <a:rect l="l" t="t" r="r" b="b"/>
              <a:pathLst>
                <a:path w="454" h="402" extrusionOk="0">
                  <a:moveTo>
                    <a:pt x="311" y="0"/>
                  </a:moveTo>
                  <a:cubicBezTo>
                    <a:pt x="195" y="65"/>
                    <a:pt x="91" y="155"/>
                    <a:pt x="1" y="233"/>
                  </a:cubicBezTo>
                  <a:lnTo>
                    <a:pt x="156" y="401"/>
                  </a:lnTo>
                  <a:cubicBezTo>
                    <a:pt x="246" y="324"/>
                    <a:pt x="350" y="259"/>
                    <a:pt x="453" y="220"/>
                  </a:cubicBezTo>
                  <a:lnTo>
                    <a:pt x="311"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41"/>
            <p:cNvSpPr/>
            <p:nvPr/>
          </p:nvSpPr>
          <p:spPr>
            <a:xfrm>
              <a:off x="3233949" y="3042514"/>
              <a:ext cx="59063" cy="57351"/>
            </a:xfrm>
            <a:custGeom>
              <a:avLst/>
              <a:gdLst/>
              <a:ahLst/>
              <a:cxnLst/>
              <a:rect l="l" t="t" r="r" b="b"/>
              <a:pathLst>
                <a:path w="414" h="402" extrusionOk="0">
                  <a:moveTo>
                    <a:pt x="297" y="1"/>
                  </a:moveTo>
                  <a:cubicBezTo>
                    <a:pt x="181" y="65"/>
                    <a:pt x="91" y="143"/>
                    <a:pt x="0" y="233"/>
                  </a:cubicBezTo>
                  <a:lnTo>
                    <a:pt x="155" y="401"/>
                  </a:lnTo>
                  <a:cubicBezTo>
                    <a:pt x="155" y="401"/>
                    <a:pt x="323" y="285"/>
                    <a:pt x="414" y="220"/>
                  </a:cubicBezTo>
                  <a:lnTo>
                    <a:pt x="29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41"/>
            <p:cNvSpPr/>
            <p:nvPr/>
          </p:nvSpPr>
          <p:spPr>
            <a:xfrm>
              <a:off x="3375899" y="3064627"/>
              <a:ext cx="77610" cy="59206"/>
            </a:xfrm>
            <a:custGeom>
              <a:avLst/>
              <a:gdLst/>
              <a:ahLst/>
              <a:cxnLst/>
              <a:rect l="l" t="t" r="r" b="b"/>
              <a:pathLst>
                <a:path w="544" h="415" extrusionOk="0">
                  <a:moveTo>
                    <a:pt x="389" y="1"/>
                  </a:moveTo>
                  <a:lnTo>
                    <a:pt x="1" y="208"/>
                  </a:lnTo>
                  <a:lnTo>
                    <a:pt x="130" y="415"/>
                  </a:lnTo>
                  <a:lnTo>
                    <a:pt x="544" y="221"/>
                  </a:lnTo>
                  <a:lnTo>
                    <a:pt x="38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41"/>
            <p:cNvSpPr/>
            <p:nvPr/>
          </p:nvSpPr>
          <p:spPr>
            <a:xfrm>
              <a:off x="3553088" y="3062773"/>
              <a:ext cx="59206" cy="46366"/>
            </a:xfrm>
            <a:custGeom>
              <a:avLst/>
              <a:gdLst/>
              <a:ahLst/>
              <a:cxnLst/>
              <a:rect l="l" t="t" r="r" b="b"/>
              <a:pathLst>
                <a:path w="415" h="325" extrusionOk="0">
                  <a:moveTo>
                    <a:pt x="337" y="1"/>
                  </a:moveTo>
                  <a:lnTo>
                    <a:pt x="0" y="117"/>
                  </a:lnTo>
                  <a:lnTo>
                    <a:pt x="65" y="324"/>
                  </a:lnTo>
                  <a:cubicBezTo>
                    <a:pt x="65" y="324"/>
                    <a:pt x="337" y="259"/>
                    <a:pt x="414" y="234"/>
                  </a:cubicBezTo>
                  <a:lnTo>
                    <a:pt x="3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41"/>
            <p:cNvSpPr/>
            <p:nvPr/>
          </p:nvSpPr>
          <p:spPr>
            <a:xfrm>
              <a:off x="3481043" y="2987161"/>
              <a:ext cx="59206" cy="44369"/>
            </a:xfrm>
            <a:custGeom>
              <a:avLst/>
              <a:gdLst/>
              <a:ahLst/>
              <a:cxnLst/>
              <a:rect l="l" t="t" r="r" b="b"/>
              <a:pathLst>
                <a:path w="415" h="311" extrusionOk="0">
                  <a:moveTo>
                    <a:pt x="337" y="1"/>
                  </a:moveTo>
                  <a:lnTo>
                    <a:pt x="1" y="117"/>
                  </a:lnTo>
                  <a:lnTo>
                    <a:pt x="66" y="311"/>
                  </a:lnTo>
                  <a:cubicBezTo>
                    <a:pt x="66" y="311"/>
                    <a:pt x="337" y="259"/>
                    <a:pt x="415" y="233"/>
                  </a:cubicBezTo>
                  <a:lnTo>
                    <a:pt x="337"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41"/>
            <p:cNvSpPr/>
            <p:nvPr/>
          </p:nvSpPr>
          <p:spPr>
            <a:xfrm>
              <a:off x="3623136" y="2926243"/>
              <a:ext cx="59206" cy="38948"/>
            </a:xfrm>
            <a:custGeom>
              <a:avLst/>
              <a:gdLst/>
              <a:ahLst/>
              <a:cxnLst/>
              <a:rect l="l" t="t" r="r" b="b"/>
              <a:pathLst>
                <a:path w="415" h="273" extrusionOk="0">
                  <a:moveTo>
                    <a:pt x="363" y="1"/>
                  </a:moveTo>
                  <a:cubicBezTo>
                    <a:pt x="246" y="14"/>
                    <a:pt x="117" y="40"/>
                    <a:pt x="1" y="65"/>
                  </a:cubicBezTo>
                  <a:lnTo>
                    <a:pt x="78" y="272"/>
                  </a:lnTo>
                  <a:cubicBezTo>
                    <a:pt x="78" y="272"/>
                    <a:pt x="389" y="234"/>
                    <a:pt x="415" y="221"/>
                  </a:cubicBezTo>
                  <a:lnTo>
                    <a:pt x="363"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41"/>
            <p:cNvSpPr/>
            <p:nvPr/>
          </p:nvSpPr>
          <p:spPr>
            <a:xfrm>
              <a:off x="3656377" y="3042514"/>
              <a:ext cx="59206" cy="46223"/>
            </a:xfrm>
            <a:custGeom>
              <a:avLst/>
              <a:gdLst/>
              <a:ahLst/>
              <a:cxnLst/>
              <a:rect l="l" t="t" r="r" b="b"/>
              <a:pathLst>
                <a:path w="415" h="324" extrusionOk="0">
                  <a:moveTo>
                    <a:pt x="401" y="1"/>
                  </a:moveTo>
                  <a:lnTo>
                    <a:pt x="0" y="78"/>
                  </a:lnTo>
                  <a:lnTo>
                    <a:pt x="13" y="324"/>
                  </a:lnTo>
                  <a:lnTo>
                    <a:pt x="414" y="272"/>
                  </a:lnTo>
                  <a:lnTo>
                    <a:pt x="40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41"/>
            <p:cNvSpPr/>
            <p:nvPr/>
          </p:nvSpPr>
          <p:spPr>
            <a:xfrm>
              <a:off x="3829856" y="2996434"/>
              <a:ext cx="79464" cy="48078"/>
            </a:xfrm>
            <a:custGeom>
              <a:avLst/>
              <a:gdLst/>
              <a:ahLst/>
              <a:cxnLst/>
              <a:rect l="l" t="t" r="r" b="b"/>
              <a:pathLst>
                <a:path w="557" h="337" extrusionOk="0">
                  <a:moveTo>
                    <a:pt x="52" y="0"/>
                  </a:moveTo>
                  <a:lnTo>
                    <a:pt x="0" y="285"/>
                  </a:lnTo>
                  <a:lnTo>
                    <a:pt x="530" y="336"/>
                  </a:lnTo>
                  <a:lnTo>
                    <a:pt x="556" y="26"/>
                  </a:lnTo>
                  <a:lnTo>
                    <a:pt x="52"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41"/>
            <p:cNvSpPr/>
            <p:nvPr/>
          </p:nvSpPr>
          <p:spPr>
            <a:xfrm>
              <a:off x="3224675" y="3274914"/>
              <a:ext cx="335833" cy="1444768"/>
            </a:xfrm>
            <a:custGeom>
              <a:avLst/>
              <a:gdLst/>
              <a:ahLst/>
              <a:cxnLst/>
              <a:rect l="l" t="t" r="r" b="b"/>
              <a:pathLst>
                <a:path w="2354" h="10127" extrusionOk="0">
                  <a:moveTo>
                    <a:pt x="466" y="1"/>
                  </a:moveTo>
                  <a:cubicBezTo>
                    <a:pt x="285" y="130"/>
                    <a:pt x="130" y="273"/>
                    <a:pt x="0" y="441"/>
                  </a:cubicBezTo>
                  <a:cubicBezTo>
                    <a:pt x="65" y="867"/>
                    <a:pt x="143" y="1294"/>
                    <a:pt x="246" y="1708"/>
                  </a:cubicBezTo>
                  <a:cubicBezTo>
                    <a:pt x="531" y="2911"/>
                    <a:pt x="919" y="4100"/>
                    <a:pt x="1100" y="5329"/>
                  </a:cubicBezTo>
                  <a:cubicBezTo>
                    <a:pt x="1151" y="5730"/>
                    <a:pt x="1190" y="6131"/>
                    <a:pt x="1229" y="6532"/>
                  </a:cubicBezTo>
                  <a:lnTo>
                    <a:pt x="1578" y="10114"/>
                  </a:lnTo>
                  <a:cubicBezTo>
                    <a:pt x="1694" y="10102"/>
                    <a:pt x="1811" y="10096"/>
                    <a:pt x="1927" y="10096"/>
                  </a:cubicBezTo>
                  <a:cubicBezTo>
                    <a:pt x="2069" y="10096"/>
                    <a:pt x="2212" y="10105"/>
                    <a:pt x="2354" y="10127"/>
                  </a:cubicBezTo>
                  <a:cubicBezTo>
                    <a:pt x="2031" y="7915"/>
                    <a:pt x="1720" y="5743"/>
                    <a:pt x="1255" y="3570"/>
                  </a:cubicBezTo>
                  <a:cubicBezTo>
                    <a:pt x="1151" y="3130"/>
                    <a:pt x="1061" y="2691"/>
                    <a:pt x="957" y="2251"/>
                  </a:cubicBezTo>
                  <a:lnTo>
                    <a:pt x="841" y="1721"/>
                  </a:lnTo>
                  <a:cubicBezTo>
                    <a:pt x="712" y="1152"/>
                    <a:pt x="582" y="583"/>
                    <a:pt x="46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41"/>
            <p:cNvSpPr/>
            <p:nvPr/>
          </p:nvSpPr>
          <p:spPr>
            <a:xfrm>
              <a:off x="3422122" y="3175334"/>
              <a:ext cx="393042" cy="1322933"/>
            </a:xfrm>
            <a:custGeom>
              <a:avLst/>
              <a:gdLst/>
              <a:ahLst/>
              <a:cxnLst/>
              <a:rect l="l" t="t" r="r" b="b"/>
              <a:pathLst>
                <a:path w="2755" h="9273" extrusionOk="0">
                  <a:moveTo>
                    <a:pt x="504" y="1"/>
                  </a:moveTo>
                  <a:lnTo>
                    <a:pt x="414" y="26"/>
                  </a:lnTo>
                  <a:cubicBezTo>
                    <a:pt x="272" y="78"/>
                    <a:pt x="129" y="130"/>
                    <a:pt x="0" y="195"/>
                  </a:cubicBezTo>
                  <a:cubicBezTo>
                    <a:pt x="142" y="595"/>
                    <a:pt x="259" y="1009"/>
                    <a:pt x="362" y="1423"/>
                  </a:cubicBezTo>
                  <a:lnTo>
                    <a:pt x="569" y="2186"/>
                  </a:lnTo>
                  <a:cubicBezTo>
                    <a:pt x="996" y="3854"/>
                    <a:pt x="1410" y="5523"/>
                    <a:pt x="1720" y="7217"/>
                  </a:cubicBezTo>
                  <a:cubicBezTo>
                    <a:pt x="1836" y="7902"/>
                    <a:pt x="1953" y="8587"/>
                    <a:pt x="2030" y="9273"/>
                  </a:cubicBezTo>
                  <a:cubicBezTo>
                    <a:pt x="2153" y="9266"/>
                    <a:pt x="2273" y="9263"/>
                    <a:pt x="2393" y="9263"/>
                  </a:cubicBezTo>
                  <a:cubicBezTo>
                    <a:pt x="2512" y="9263"/>
                    <a:pt x="2632" y="9266"/>
                    <a:pt x="2755" y="9273"/>
                  </a:cubicBezTo>
                  <a:cubicBezTo>
                    <a:pt x="2211" y="6855"/>
                    <a:pt x="1642" y="4436"/>
                    <a:pt x="1035" y="2031"/>
                  </a:cubicBezTo>
                  <a:cubicBezTo>
                    <a:pt x="854" y="1358"/>
                    <a:pt x="685" y="673"/>
                    <a:pt x="50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41"/>
            <p:cNvSpPr/>
            <p:nvPr/>
          </p:nvSpPr>
          <p:spPr>
            <a:xfrm>
              <a:off x="3737553" y="3136672"/>
              <a:ext cx="387621" cy="1424367"/>
            </a:xfrm>
            <a:custGeom>
              <a:avLst/>
              <a:gdLst/>
              <a:ahLst/>
              <a:cxnLst/>
              <a:rect l="l" t="t" r="r" b="b"/>
              <a:pathLst>
                <a:path w="2717" h="9984" extrusionOk="0">
                  <a:moveTo>
                    <a:pt x="0" y="0"/>
                  </a:moveTo>
                  <a:cubicBezTo>
                    <a:pt x="117" y="504"/>
                    <a:pt x="246" y="1022"/>
                    <a:pt x="363" y="1526"/>
                  </a:cubicBezTo>
                  <a:cubicBezTo>
                    <a:pt x="569" y="2341"/>
                    <a:pt x="763" y="3168"/>
                    <a:pt x="970" y="3983"/>
                  </a:cubicBezTo>
                  <a:cubicBezTo>
                    <a:pt x="1087" y="4423"/>
                    <a:pt x="1177" y="4862"/>
                    <a:pt x="1242" y="5315"/>
                  </a:cubicBezTo>
                  <a:cubicBezTo>
                    <a:pt x="1294" y="5768"/>
                    <a:pt x="1307" y="6233"/>
                    <a:pt x="1358" y="6699"/>
                  </a:cubicBezTo>
                  <a:cubicBezTo>
                    <a:pt x="1397" y="7074"/>
                    <a:pt x="1475" y="7449"/>
                    <a:pt x="1552" y="7811"/>
                  </a:cubicBezTo>
                  <a:lnTo>
                    <a:pt x="2005" y="9971"/>
                  </a:lnTo>
                  <a:cubicBezTo>
                    <a:pt x="2107" y="9965"/>
                    <a:pt x="2206" y="9962"/>
                    <a:pt x="2305" y="9962"/>
                  </a:cubicBezTo>
                  <a:cubicBezTo>
                    <a:pt x="2443" y="9962"/>
                    <a:pt x="2580" y="9968"/>
                    <a:pt x="2716" y="9984"/>
                  </a:cubicBezTo>
                  <a:cubicBezTo>
                    <a:pt x="2535" y="9065"/>
                    <a:pt x="2341" y="8147"/>
                    <a:pt x="2173" y="7229"/>
                  </a:cubicBezTo>
                  <a:lnTo>
                    <a:pt x="1953" y="6156"/>
                  </a:lnTo>
                  <a:cubicBezTo>
                    <a:pt x="1630" y="4462"/>
                    <a:pt x="1294" y="2768"/>
                    <a:pt x="841" y="1112"/>
                  </a:cubicBezTo>
                  <a:cubicBezTo>
                    <a:pt x="751" y="763"/>
                    <a:pt x="647" y="427"/>
                    <a:pt x="544" y="78"/>
                  </a:cubicBezTo>
                  <a:cubicBezTo>
                    <a:pt x="363" y="26"/>
                    <a:pt x="182" y="0"/>
                    <a:pt x="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41"/>
            <p:cNvSpPr/>
            <p:nvPr/>
          </p:nvSpPr>
          <p:spPr>
            <a:xfrm>
              <a:off x="3671071" y="3341395"/>
              <a:ext cx="258509" cy="1071985"/>
            </a:xfrm>
            <a:custGeom>
              <a:avLst/>
              <a:gdLst/>
              <a:ahLst/>
              <a:cxnLst/>
              <a:rect l="l" t="t" r="r" b="b"/>
              <a:pathLst>
                <a:path w="1812" h="7514" extrusionOk="0">
                  <a:moveTo>
                    <a:pt x="583" y="1"/>
                  </a:moveTo>
                  <a:cubicBezTo>
                    <a:pt x="389" y="104"/>
                    <a:pt x="182" y="130"/>
                    <a:pt x="1" y="220"/>
                  </a:cubicBezTo>
                  <a:cubicBezTo>
                    <a:pt x="544" y="2626"/>
                    <a:pt x="958" y="5057"/>
                    <a:pt x="1268" y="7514"/>
                  </a:cubicBezTo>
                  <a:cubicBezTo>
                    <a:pt x="1436" y="7501"/>
                    <a:pt x="1643" y="7462"/>
                    <a:pt x="1811" y="7462"/>
                  </a:cubicBezTo>
                  <a:cubicBezTo>
                    <a:pt x="1734" y="6376"/>
                    <a:pt x="1592" y="5303"/>
                    <a:pt x="1385" y="4242"/>
                  </a:cubicBezTo>
                  <a:cubicBezTo>
                    <a:pt x="1255" y="3557"/>
                    <a:pt x="1074" y="2884"/>
                    <a:pt x="932" y="2199"/>
                  </a:cubicBezTo>
                  <a:cubicBezTo>
                    <a:pt x="777" y="1475"/>
                    <a:pt x="686" y="738"/>
                    <a:pt x="58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41"/>
            <p:cNvSpPr/>
            <p:nvPr/>
          </p:nvSpPr>
          <p:spPr>
            <a:xfrm>
              <a:off x="3185871" y="3383766"/>
              <a:ext cx="173623" cy="1133045"/>
            </a:xfrm>
            <a:custGeom>
              <a:avLst/>
              <a:gdLst/>
              <a:ahLst/>
              <a:cxnLst/>
              <a:rect l="l" t="t" r="r" b="b"/>
              <a:pathLst>
                <a:path w="1217" h="7942" extrusionOk="0">
                  <a:moveTo>
                    <a:pt x="65" y="1"/>
                  </a:moveTo>
                  <a:cubicBezTo>
                    <a:pt x="40" y="79"/>
                    <a:pt x="14" y="169"/>
                    <a:pt x="1" y="260"/>
                  </a:cubicBezTo>
                  <a:cubicBezTo>
                    <a:pt x="14" y="363"/>
                    <a:pt x="27" y="466"/>
                    <a:pt x="40" y="583"/>
                  </a:cubicBezTo>
                  <a:cubicBezTo>
                    <a:pt x="208" y="2057"/>
                    <a:pt x="376" y="3699"/>
                    <a:pt x="544" y="5161"/>
                  </a:cubicBezTo>
                  <a:cubicBezTo>
                    <a:pt x="583" y="5536"/>
                    <a:pt x="622" y="5911"/>
                    <a:pt x="622" y="6299"/>
                  </a:cubicBezTo>
                  <a:cubicBezTo>
                    <a:pt x="609" y="6739"/>
                    <a:pt x="570" y="7178"/>
                    <a:pt x="518" y="7618"/>
                  </a:cubicBezTo>
                  <a:cubicBezTo>
                    <a:pt x="738" y="7695"/>
                    <a:pt x="932" y="7799"/>
                    <a:pt x="1113" y="7941"/>
                  </a:cubicBezTo>
                  <a:cubicBezTo>
                    <a:pt x="1216" y="6402"/>
                    <a:pt x="919" y="4863"/>
                    <a:pt x="686" y="3350"/>
                  </a:cubicBezTo>
                  <a:cubicBezTo>
                    <a:pt x="583" y="2678"/>
                    <a:pt x="376" y="1682"/>
                    <a:pt x="221" y="829"/>
                  </a:cubicBezTo>
                  <a:cubicBezTo>
                    <a:pt x="156" y="531"/>
                    <a:pt x="104" y="247"/>
                    <a:pt x="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93" name="Google Shape;1093;p41"/>
          <p:cNvGrpSpPr/>
          <p:nvPr/>
        </p:nvGrpSpPr>
        <p:grpSpPr>
          <a:xfrm>
            <a:off x="296064" y="543649"/>
            <a:ext cx="8077958" cy="4312449"/>
            <a:chOff x="296064" y="543649"/>
            <a:chExt cx="8077958" cy="4312449"/>
          </a:xfrm>
        </p:grpSpPr>
        <p:sp>
          <p:nvSpPr>
            <p:cNvPr id="1094" name="Google Shape;1094;p41"/>
            <p:cNvSpPr/>
            <p:nvPr/>
          </p:nvSpPr>
          <p:spPr>
            <a:xfrm>
              <a:off x="6591825" y="543649"/>
              <a:ext cx="297158" cy="242068"/>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41"/>
            <p:cNvSpPr/>
            <p:nvPr/>
          </p:nvSpPr>
          <p:spPr>
            <a:xfrm>
              <a:off x="7477695" y="4604450"/>
              <a:ext cx="297161" cy="206226"/>
            </a:xfrm>
            <a:custGeom>
              <a:avLst/>
              <a:gdLst/>
              <a:ahLst/>
              <a:cxnLst/>
              <a:rect l="l" t="t" r="r" b="b"/>
              <a:pathLst>
                <a:path w="2588" h="1796" extrusionOk="0">
                  <a:moveTo>
                    <a:pt x="712" y="1"/>
                  </a:moveTo>
                  <a:lnTo>
                    <a:pt x="829" y="828"/>
                  </a:lnTo>
                  <a:lnTo>
                    <a:pt x="1" y="608"/>
                  </a:lnTo>
                  <a:lnTo>
                    <a:pt x="1" y="608"/>
                  </a:lnTo>
                  <a:cubicBezTo>
                    <a:pt x="1" y="608"/>
                    <a:pt x="819" y="1795"/>
                    <a:pt x="2017" y="1795"/>
                  </a:cubicBezTo>
                  <a:cubicBezTo>
                    <a:pt x="2183" y="1795"/>
                    <a:pt x="2356" y="1772"/>
                    <a:pt x="2536" y="1721"/>
                  </a:cubicBezTo>
                  <a:lnTo>
                    <a:pt x="2587" y="1449"/>
                  </a:lnTo>
                  <a:cubicBezTo>
                    <a:pt x="2587" y="1449"/>
                    <a:pt x="1217" y="1177"/>
                    <a:pt x="71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41"/>
            <p:cNvSpPr/>
            <p:nvPr/>
          </p:nvSpPr>
          <p:spPr>
            <a:xfrm>
              <a:off x="1216282" y="4559047"/>
              <a:ext cx="374321" cy="297052"/>
            </a:xfrm>
            <a:custGeom>
              <a:avLst/>
              <a:gdLst/>
              <a:ahLst/>
              <a:cxnLst/>
              <a:rect l="l" t="t" r="r" b="b"/>
              <a:pathLst>
                <a:path w="3260" h="2587" extrusionOk="0">
                  <a:moveTo>
                    <a:pt x="2135" y="0"/>
                  </a:moveTo>
                  <a:lnTo>
                    <a:pt x="1695" y="13"/>
                  </a:lnTo>
                  <a:cubicBezTo>
                    <a:pt x="1695" y="13"/>
                    <a:pt x="1695" y="1332"/>
                    <a:pt x="1" y="2043"/>
                  </a:cubicBezTo>
                  <a:lnTo>
                    <a:pt x="1268" y="1772"/>
                  </a:lnTo>
                  <a:lnTo>
                    <a:pt x="1178" y="2586"/>
                  </a:lnTo>
                  <a:cubicBezTo>
                    <a:pt x="1178" y="2586"/>
                    <a:pt x="3260" y="1280"/>
                    <a:pt x="2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41"/>
            <p:cNvSpPr/>
            <p:nvPr/>
          </p:nvSpPr>
          <p:spPr>
            <a:xfrm>
              <a:off x="8076863" y="1219261"/>
              <a:ext cx="297158" cy="179059"/>
            </a:xfrm>
            <a:custGeom>
              <a:avLst/>
              <a:gdLst/>
              <a:ahLst/>
              <a:cxnLst/>
              <a:rect l="l" t="t" r="r" b="b"/>
              <a:pathLst>
                <a:path w="3764" h="2268" extrusionOk="0">
                  <a:moveTo>
                    <a:pt x="1088" y="1"/>
                  </a:moveTo>
                  <a:cubicBezTo>
                    <a:pt x="743" y="1"/>
                    <a:pt x="381" y="69"/>
                    <a:pt x="14" y="237"/>
                  </a:cubicBezTo>
                  <a:lnTo>
                    <a:pt x="1" y="625"/>
                  </a:lnTo>
                  <a:cubicBezTo>
                    <a:pt x="1" y="625"/>
                    <a:pt x="1954" y="728"/>
                    <a:pt x="2898" y="2267"/>
                  </a:cubicBezTo>
                  <a:lnTo>
                    <a:pt x="2574" y="1129"/>
                  </a:lnTo>
                  <a:lnTo>
                    <a:pt x="2574" y="1129"/>
                  </a:lnTo>
                  <a:lnTo>
                    <a:pt x="3764" y="1271"/>
                  </a:lnTo>
                  <a:cubicBezTo>
                    <a:pt x="3764" y="1271"/>
                    <a:pt x="2579" y="1"/>
                    <a:pt x="10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41"/>
            <p:cNvSpPr/>
            <p:nvPr/>
          </p:nvSpPr>
          <p:spPr>
            <a:xfrm>
              <a:off x="296064" y="3143050"/>
              <a:ext cx="297165" cy="244557"/>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Rectangle 2"/>
          <p:cNvSpPr/>
          <p:nvPr/>
        </p:nvSpPr>
        <p:spPr>
          <a:xfrm>
            <a:off x="684460" y="134745"/>
            <a:ext cx="7623104" cy="5511252"/>
          </a:xfrm>
          <a:prstGeom prst="rect">
            <a:avLst/>
          </a:prstGeom>
        </p:spPr>
        <p:txBody>
          <a:bodyPr wrap="square">
            <a:spAutoFit/>
          </a:bodyPr>
          <a:lstStyle/>
          <a:p>
            <a:pPr>
              <a:lnSpc>
                <a:spcPct val="150000"/>
              </a:lnSpc>
              <a:tabLst>
                <a:tab pos="683895" algn="l"/>
              </a:tabLst>
            </a:pPr>
            <a:r>
              <a:rPr lang="en-US" sz="4000" b="1" dirty="0">
                <a:latin typeface="Agency FB" panose="020B0503020202020204" pitchFamily="34" charset="0"/>
                <a:ea typeface="Cambria" panose="02040503050406030204" pitchFamily="18" charset="0"/>
                <a:cs typeface="Cambria" panose="02040503050406030204" pitchFamily="18" charset="0"/>
              </a:rPr>
              <a:t>2. </a:t>
            </a:r>
            <a:r>
              <a:rPr lang="en-US" sz="4000" dirty="0">
                <a:latin typeface="Agency FB" panose="020B0503020202020204" pitchFamily="34" charset="0"/>
                <a:ea typeface="Cambria" panose="02040503050406030204" pitchFamily="18" charset="0"/>
                <a:cs typeface="Cambria" panose="02040503050406030204" pitchFamily="18" charset="0"/>
              </a:rPr>
              <a:t>How long does the Edinburgh Festival last?</a:t>
            </a:r>
          </a:p>
          <a:p>
            <a:pPr>
              <a:lnSpc>
                <a:spcPct val="150000"/>
              </a:lnSpc>
              <a:tabLst>
                <a:tab pos="3079750" algn="l"/>
              </a:tabLst>
            </a:pPr>
            <a:r>
              <a:rPr lang="en-US" sz="4000" dirty="0">
                <a:latin typeface="Agency FB" panose="020B0503020202020204" pitchFamily="34" charset="0"/>
                <a:ea typeface="Cambria" panose="02040503050406030204" pitchFamily="18" charset="0"/>
                <a:cs typeface="Cambria" panose="02040503050406030204" pitchFamily="18" charset="0"/>
              </a:rPr>
              <a:t>A. Two months	</a:t>
            </a:r>
          </a:p>
          <a:p>
            <a:pPr>
              <a:lnSpc>
                <a:spcPct val="150000"/>
              </a:lnSpc>
              <a:tabLst>
                <a:tab pos="3079750" algn="l"/>
              </a:tabLst>
            </a:pPr>
            <a:r>
              <a:rPr lang="en-US" sz="4000" dirty="0">
                <a:latin typeface="Agency FB" panose="020B0503020202020204" pitchFamily="34" charset="0"/>
                <a:ea typeface="Cambria" panose="02040503050406030204" pitchFamily="18" charset="0"/>
                <a:cs typeface="Cambria" panose="02040503050406030204" pitchFamily="18" charset="0"/>
              </a:rPr>
              <a:t>B. Three months</a:t>
            </a:r>
          </a:p>
          <a:p>
            <a:pPr>
              <a:lnSpc>
                <a:spcPct val="150000"/>
              </a:lnSpc>
            </a:pPr>
            <a:r>
              <a:rPr lang="en-US" sz="4000" dirty="0">
                <a:latin typeface="Agency FB" panose="020B0503020202020204" pitchFamily="34" charset="0"/>
                <a:ea typeface="Calibri" panose="020F0502020204030204" pitchFamily="34" charset="0"/>
              </a:rPr>
              <a:t>C. Three </a:t>
            </a:r>
            <a:r>
              <a:rPr lang="en-US" sz="4000" dirty="0" smtClean="0">
                <a:latin typeface="Agency FB" panose="020B0503020202020204" pitchFamily="34" charset="0"/>
                <a:ea typeface="Calibri" panose="020F0502020204030204" pitchFamily="34" charset="0"/>
              </a:rPr>
              <a:t>weeks</a:t>
            </a:r>
            <a:endParaRPr lang="vi-VN" sz="4000" dirty="0" smtClean="0">
              <a:latin typeface="Agency FB" panose="020B0503020202020204" pitchFamily="34" charset="0"/>
              <a:ea typeface="Calibri" panose="020F0502020204030204" pitchFamily="34" charset="0"/>
            </a:endParaRPr>
          </a:p>
          <a:p>
            <a:pPr>
              <a:lnSpc>
                <a:spcPct val="150000"/>
              </a:lnSpc>
            </a:pPr>
            <a:r>
              <a:rPr lang="en-US" sz="4000" dirty="0">
                <a:latin typeface="Agency FB" panose="020B0503020202020204" pitchFamily="34" charset="0"/>
              </a:rPr>
              <a:t>D. For 3 weeks every August and September</a:t>
            </a:r>
          </a:p>
          <a:p>
            <a:pPr>
              <a:lnSpc>
                <a:spcPct val="150000"/>
              </a:lnSpc>
            </a:pPr>
            <a:endParaRPr lang="en-US" sz="4000" dirty="0">
              <a:latin typeface="Agency FB" panose="020B0503020202020204" pitchFamily="34" charset="0"/>
            </a:endParaRPr>
          </a:p>
        </p:txBody>
      </p:sp>
      <p:sp>
        <p:nvSpPr>
          <p:cNvPr id="48" name="Oval 47"/>
          <p:cNvSpPr/>
          <p:nvPr/>
        </p:nvSpPr>
        <p:spPr>
          <a:xfrm>
            <a:off x="531943" y="4032571"/>
            <a:ext cx="568411" cy="64048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randombar(horizontal)">
                                      <p:cBhvr>
                                        <p:cTn id="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2102"/>
        <p:cNvGrpSpPr/>
        <p:nvPr/>
      </p:nvGrpSpPr>
      <p:grpSpPr>
        <a:xfrm>
          <a:off x="0" y="0"/>
          <a:ext cx="0" cy="0"/>
          <a:chOff x="0" y="0"/>
          <a:chExt cx="0" cy="0"/>
        </a:xfrm>
      </p:grpSpPr>
      <p:grpSp>
        <p:nvGrpSpPr>
          <p:cNvPr id="2105" name="Google Shape;2105;p51"/>
          <p:cNvGrpSpPr/>
          <p:nvPr/>
        </p:nvGrpSpPr>
        <p:grpSpPr>
          <a:xfrm>
            <a:off x="5136914" y="326084"/>
            <a:ext cx="3317820" cy="4278373"/>
            <a:chOff x="5136914" y="326084"/>
            <a:chExt cx="3317820" cy="4278373"/>
          </a:xfrm>
        </p:grpSpPr>
        <p:sp>
          <p:nvSpPr>
            <p:cNvPr id="2106" name="Google Shape;2106;p51"/>
            <p:cNvSpPr/>
            <p:nvPr/>
          </p:nvSpPr>
          <p:spPr>
            <a:xfrm>
              <a:off x="6229382" y="326084"/>
              <a:ext cx="374321" cy="297052"/>
            </a:xfrm>
            <a:custGeom>
              <a:avLst/>
              <a:gdLst/>
              <a:ahLst/>
              <a:cxnLst/>
              <a:rect l="l" t="t" r="r" b="b"/>
              <a:pathLst>
                <a:path w="3260" h="2587" extrusionOk="0">
                  <a:moveTo>
                    <a:pt x="2135" y="0"/>
                  </a:moveTo>
                  <a:lnTo>
                    <a:pt x="1695" y="13"/>
                  </a:lnTo>
                  <a:cubicBezTo>
                    <a:pt x="1695" y="13"/>
                    <a:pt x="1695" y="1332"/>
                    <a:pt x="1" y="2043"/>
                  </a:cubicBezTo>
                  <a:lnTo>
                    <a:pt x="1268" y="1772"/>
                  </a:lnTo>
                  <a:lnTo>
                    <a:pt x="1178" y="2586"/>
                  </a:lnTo>
                  <a:cubicBezTo>
                    <a:pt x="1178" y="2586"/>
                    <a:pt x="3260" y="1280"/>
                    <a:pt x="2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51"/>
            <p:cNvSpPr/>
            <p:nvPr/>
          </p:nvSpPr>
          <p:spPr>
            <a:xfrm>
              <a:off x="8132538" y="1631336"/>
              <a:ext cx="297158" cy="179059"/>
            </a:xfrm>
            <a:custGeom>
              <a:avLst/>
              <a:gdLst/>
              <a:ahLst/>
              <a:cxnLst/>
              <a:rect l="l" t="t" r="r" b="b"/>
              <a:pathLst>
                <a:path w="3764" h="2268" extrusionOk="0">
                  <a:moveTo>
                    <a:pt x="1088" y="1"/>
                  </a:moveTo>
                  <a:cubicBezTo>
                    <a:pt x="743" y="1"/>
                    <a:pt x="381" y="69"/>
                    <a:pt x="14" y="237"/>
                  </a:cubicBezTo>
                  <a:lnTo>
                    <a:pt x="1" y="625"/>
                  </a:lnTo>
                  <a:cubicBezTo>
                    <a:pt x="1" y="625"/>
                    <a:pt x="1954" y="728"/>
                    <a:pt x="2898" y="2267"/>
                  </a:cubicBezTo>
                  <a:lnTo>
                    <a:pt x="2574" y="1129"/>
                  </a:lnTo>
                  <a:lnTo>
                    <a:pt x="2574" y="1129"/>
                  </a:lnTo>
                  <a:lnTo>
                    <a:pt x="3764" y="1271"/>
                  </a:lnTo>
                  <a:cubicBezTo>
                    <a:pt x="3764" y="1271"/>
                    <a:pt x="2579" y="1"/>
                    <a:pt x="10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51"/>
            <p:cNvSpPr/>
            <p:nvPr/>
          </p:nvSpPr>
          <p:spPr>
            <a:xfrm>
              <a:off x="8157575" y="3340612"/>
              <a:ext cx="297158" cy="242068"/>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51"/>
            <p:cNvSpPr/>
            <p:nvPr/>
          </p:nvSpPr>
          <p:spPr>
            <a:xfrm>
              <a:off x="5136914" y="4359900"/>
              <a:ext cx="297165" cy="244557"/>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angle 3"/>
          <p:cNvSpPr/>
          <p:nvPr/>
        </p:nvSpPr>
        <p:spPr>
          <a:xfrm>
            <a:off x="580768" y="474610"/>
            <a:ext cx="8835081" cy="4247317"/>
          </a:xfrm>
          <a:prstGeom prst="rect">
            <a:avLst/>
          </a:prstGeom>
        </p:spPr>
        <p:txBody>
          <a:bodyPr wrap="square">
            <a:spAutoFit/>
          </a:bodyPr>
          <a:lstStyle/>
          <a:p>
            <a:pPr algn="just">
              <a:lnSpc>
                <a:spcPct val="150000"/>
              </a:lnSpc>
              <a:tabLst>
                <a:tab pos="886460" algn="l"/>
              </a:tabLst>
            </a:pPr>
            <a:r>
              <a:rPr lang="en-US" sz="3600" b="1" dirty="0">
                <a:latin typeface="Agency FB" panose="020B0503020202020204" pitchFamily="34" charset="0"/>
                <a:ea typeface="Cambria" panose="02040503050406030204" pitchFamily="18" charset="0"/>
                <a:cs typeface="Cambria" panose="02040503050406030204" pitchFamily="18" charset="0"/>
              </a:rPr>
              <a:t>3.</a:t>
            </a:r>
            <a:r>
              <a:rPr lang="en-US" sz="3600" dirty="0">
                <a:latin typeface="Agency FB" panose="020B0503020202020204" pitchFamily="34" charset="0"/>
                <a:ea typeface="Cambria" panose="02040503050406030204" pitchFamily="18" charset="0"/>
                <a:cs typeface="Cambria" panose="02040503050406030204" pitchFamily="18" charset="0"/>
              </a:rPr>
              <a:t> What can you even see artists doing on the streets? </a:t>
            </a:r>
          </a:p>
          <a:p>
            <a:pPr algn="just">
              <a:lnSpc>
                <a:spcPct val="150000"/>
              </a:lnSpc>
              <a:tabLst>
                <a:tab pos="886460" algn="l"/>
              </a:tabLst>
            </a:pPr>
            <a:r>
              <a:rPr lang="en-US" sz="3600" dirty="0">
                <a:latin typeface="Agency FB" panose="020B0503020202020204" pitchFamily="34" charset="0"/>
                <a:ea typeface="Cambria" panose="02040503050406030204" pitchFamily="18" charset="0"/>
                <a:cs typeface="Cambria" panose="02040503050406030204" pitchFamily="18" charset="0"/>
              </a:rPr>
              <a:t>A. Playing the guitar on the streets</a:t>
            </a:r>
          </a:p>
          <a:p>
            <a:pPr algn="just">
              <a:lnSpc>
                <a:spcPct val="150000"/>
              </a:lnSpc>
            </a:pPr>
            <a:r>
              <a:rPr lang="en-US" sz="3600" dirty="0">
                <a:latin typeface="Agency FB" panose="020B0503020202020204" pitchFamily="34" charset="0"/>
                <a:ea typeface="Cambria" panose="02040503050406030204" pitchFamily="18" charset="0"/>
                <a:cs typeface="Cambria" panose="02040503050406030204" pitchFamily="18" charset="0"/>
              </a:rPr>
              <a:t>B. Singing songs on the streets</a:t>
            </a:r>
          </a:p>
          <a:p>
            <a:pPr algn="just">
              <a:lnSpc>
                <a:spcPct val="150000"/>
              </a:lnSpc>
            </a:pPr>
            <a:r>
              <a:rPr lang="en-US" sz="3600" dirty="0">
                <a:latin typeface="Agency FB" panose="020B0503020202020204" pitchFamily="34" charset="0"/>
                <a:ea typeface="Cambria" panose="02040503050406030204" pitchFamily="18" charset="0"/>
                <a:cs typeface="Cambria" panose="02040503050406030204" pitchFamily="18" charset="0"/>
              </a:rPr>
              <a:t>C. Painting pictures on the streets</a:t>
            </a:r>
          </a:p>
          <a:p>
            <a:pPr algn="just">
              <a:lnSpc>
                <a:spcPct val="150000"/>
              </a:lnSpc>
            </a:pPr>
            <a:r>
              <a:rPr lang="en-US" sz="3600" dirty="0">
                <a:latin typeface="Agency FB" panose="020B0503020202020204" pitchFamily="34" charset="0"/>
                <a:ea typeface="Cambria" panose="02040503050406030204" pitchFamily="18" charset="0"/>
                <a:cs typeface="Cambria" panose="02040503050406030204" pitchFamily="18" charset="0"/>
              </a:rPr>
              <a:t>D. Dancing on the streets</a:t>
            </a:r>
            <a:endParaRPr lang="en-US" sz="3600"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12" name="Oval 11"/>
          <p:cNvSpPr/>
          <p:nvPr/>
        </p:nvSpPr>
        <p:spPr>
          <a:xfrm>
            <a:off x="445446" y="3141401"/>
            <a:ext cx="568411" cy="64048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276"/>
        <p:cNvGrpSpPr/>
        <p:nvPr/>
      </p:nvGrpSpPr>
      <p:grpSpPr>
        <a:xfrm>
          <a:off x="0" y="0"/>
          <a:ext cx="0" cy="0"/>
          <a:chOff x="0" y="0"/>
          <a:chExt cx="0" cy="0"/>
        </a:xfrm>
      </p:grpSpPr>
      <p:grpSp>
        <p:nvGrpSpPr>
          <p:cNvPr id="1279" name="Google Shape;1279;p46"/>
          <p:cNvGrpSpPr/>
          <p:nvPr/>
        </p:nvGrpSpPr>
        <p:grpSpPr>
          <a:xfrm>
            <a:off x="93417" y="4226010"/>
            <a:ext cx="1611816" cy="933849"/>
            <a:chOff x="4697925" y="1308925"/>
            <a:chExt cx="3399960" cy="2527765"/>
          </a:xfrm>
        </p:grpSpPr>
        <p:sp>
          <p:nvSpPr>
            <p:cNvPr id="1280" name="Google Shape;1280;p46"/>
            <p:cNvSpPr/>
            <p:nvPr/>
          </p:nvSpPr>
          <p:spPr>
            <a:xfrm>
              <a:off x="5929847" y="3392817"/>
              <a:ext cx="936116" cy="441162"/>
            </a:xfrm>
            <a:custGeom>
              <a:avLst/>
              <a:gdLst/>
              <a:ahLst/>
              <a:cxnLst/>
              <a:rect l="l" t="t" r="r" b="b"/>
              <a:pathLst>
                <a:path w="48117" h="22676" extrusionOk="0">
                  <a:moveTo>
                    <a:pt x="5107" y="1"/>
                  </a:moveTo>
                  <a:lnTo>
                    <a:pt x="4073" y="4499"/>
                  </a:lnTo>
                  <a:lnTo>
                    <a:pt x="0" y="22676"/>
                  </a:lnTo>
                  <a:lnTo>
                    <a:pt x="48117" y="22676"/>
                  </a:lnTo>
                  <a:lnTo>
                    <a:pt x="44013" y="4499"/>
                  </a:lnTo>
                  <a:lnTo>
                    <a:pt x="4301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46"/>
            <p:cNvSpPr/>
            <p:nvPr/>
          </p:nvSpPr>
          <p:spPr>
            <a:xfrm>
              <a:off x="6009379" y="3392817"/>
              <a:ext cx="777052" cy="87547"/>
            </a:xfrm>
            <a:custGeom>
              <a:avLst/>
              <a:gdLst/>
              <a:ahLst/>
              <a:cxnLst/>
              <a:rect l="l" t="t" r="r" b="b"/>
              <a:pathLst>
                <a:path w="39941" h="4500" extrusionOk="0">
                  <a:moveTo>
                    <a:pt x="1034" y="1"/>
                  </a:moveTo>
                  <a:lnTo>
                    <a:pt x="0" y="4499"/>
                  </a:lnTo>
                  <a:lnTo>
                    <a:pt x="39940" y="4499"/>
                  </a:lnTo>
                  <a:lnTo>
                    <a:pt x="3893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46"/>
            <p:cNvSpPr/>
            <p:nvPr/>
          </p:nvSpPr>
          <p:spPr>
            <a:xfrm>
              <a:off x="5670833" y="3710116"/>
              <a:ext cx="1454145" cy="126574"/>
            </a:xfrm>
            <a:custGeom>
              <a:avLst/>
              <a:gdLst/>
              <a:ahLst/>
              <a:cxnLst/>
              <a:rect l="l" t="t" r="r" b="b"/>
              <a:pathLst>
                <a:path w="74744" h="6506" extrusionOk="0">
                  <a:moveTo>
                    <a:pt x="2524" y="0"/>
                  </a:moveTo>
                  <a:cubicBezTo>
                    <a:pt x="1126" y="0"/>
                    <a:pt x="1" y="1125"/>
                    <a:pt x="1" y="2523"/>
                  </a:cubicBezTo>
                  <a:lnTo>
                    <a:pt x="1" y="4013"/>
                  </a:lnTo>
                  <a:cubicBezTo>
                    <a:pt x="1" y="5380"/>
                    <a:pt x="1095" y="6505"/>
                    <a:pt x="2524" y="6505"/>
                  </a:cubicBezTo>
                  <a:lnTo>
                    <a:pt x="72221" y="6505"/>
                  </a:lnTo>
                  <a:cubicBezTo>
                    <a:pt x="73589" y="6505"/>
                    <a:pt x="74744" y="5411"/>
                    <a:pt x="74744" y="4013"/>
                  </a:cubicBezTo>
                  <a:lnTo>
                    <a:pt x="74744" y="2523"/>
                  </a:lnTo>
                  <a:cubicBezTo>
                    <a:pt x="74744" y="1125"/>
                    <a:pt x="73589" y="0"/>
                    <a:pt x="7222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46"/>
            <p:cNvSpPr/>
            <p:nvPr/>
          </p:nvSpPr>
          <p:spPr>
            <a:xfrm>
              <a:off x="5670833" y="3708007"/>
              <a:ext cx="1454145" cy="99357"/>
            </a:xfrm>
            <a:custGeom>
              <a:avLst/>
              <a:gdLst/>
              <a:ahLst/>
              <a:cxnLst/>
              <a:rect l="l" t="t" r="r" b="b"/>
              <a:pathLst>
                <a:path w="74744" h="5107" extrusionOk="0">
                  <a:moveTo>
                    <a:pt x="2524" y="0"/>
                  </a:moveTo>
                  <a:cubicBezTo>
                    <a:pt x="1126" y="0"/>
                    <a:pt x="1" y="1125"/>
                    <a:pt x="1" y="2523"/>
                  </a:cubicBezTo>
                  <a:lnTo>
                    <a:pt x="1" y="2584"/>
                  </a:lnTo>
                  <a:cubicBezTo>
                    <a:pt x="1" y="3952"/>
                    <a:pt x="1095" y="5107"/>
                    <a:pt x="2524" y="5107"/>
                  </a:cubicBezTo>
                  <a:lnTo>
                    <a:pt x="72221" y="5107"/>
                  </a:lnTo>
                  <a:cubicBezTo>
                    <a:pt x="73589" y="5107"/>
                    <a:pt x="74744" y="4013"/>
                    <a:pt x="74744" y="2584"/>
                  </a:cubicBezTo>
                  <a:lnTo>
                    <a:pt x="74744" y="2523"/>
                  </a:lnTo>
                  <a:cubicBezTo>
                    <a:pt x="74744" y="1125"/>
                    <a:pt x="73589" y="0"/>
                    <a:pt x="7222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46"/>
            <p:cNvSpPr/>
            <p:nvPr/>
          </p:nvSpPr>
          <p:spPr>
            <a:xfrm>
              <a:off x="4697925" y="1308925"/>
              <a:ext cx="3399960" cy="2112307"/>
            </a:xfrm>
            <a:custGeom>
              <a:avLst/>
              <a:gdLst/>
              <a:ahLst/>
              <a:cxnLst/>
              <a:rect l="l" t="t" r="r" b="b"/>
              <a:pathLst>
                <a:path w="184655" h="108574" extrusionOk="0">
                  <a:moveTo>
                    <a:pt x="6262" y="1"/>
                  </a:moveTo>
                  <a:cubicBezTo>
                    <a:pt x="2828" y="1"/>
                    <a:pt x="1" y="2797"/>
                    <a:pt x="1" y="6262"/>
                  </a:cubicBezTo>
                  <a:lnTo>
                    <a:pt x="1" y="102312"/>
                  </a:lnTo>
                  <a:cubicBezTo>
                    <a:pt x="1" y="105777"/>
                    <a:pt x="2828" y="108574"/>
                    <a:pt x="6262" y="108574"/>
                  </a:cubicBezTo>
                  <a:lnTo>
                    <a:pt x="178393" y="108574"/>
                  </a:lnTo>
                  <a:cubicBezTo>
                    <a:pt x="181858" y="108574"/>
                    <a:pt x="184655" y="105777"/>
                    <a:pt x="184655" y="102312"/>
                  </a:cubicBezTo>
                  <a:lnTo>
                    <a:pt x="184655" y="6262"/>
                  </a:lnTo>
                  <a:cubicBezTo>
                    <a:pt x="184655" y="2797"/>
                    <a:pt x="181858" y="1"/>
                    <a:pt x="17839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285" name="Google Shape;1285;p46"/>
          <p:cNvPicPr preferRelativeResize="0"/>
          <p:nvPr/>
        </p:nvPicPr>
        <p:blipFill rotWithShape="1">
          <a:blip r:embed="rId3">
            <a:alphaModFix/>
          </a:blip>
          <a:srcRect l="39" r="49"/>
          <a:stretch/>
        </p:blipFill>
        <p:spPr>
          <a:xfrm>
            <a:off x="141464" y="4318161"/>
            <a:ext cx="1422823" cy="574551"/>
          </a:xfrm>
          <a:prstGeom prst="roundRect">
            <a:avLst>
              <a:gd name="adj" fmla="val 5384"/>
            </a:avLst>
          </a:prstGeom>
          <a:noFill/>
          <a:ln>
            <a:noFill/>
          </a:ln>
        </p:spPr>
      </p:pic>
      <p:grpSp>
        <p:nvGrpSpPr>
          <p:cNvPr id="1286" name="Google Shape;1286;p46"/>
          <p:cNvGrpSpPr/>
          <p:nvPr/>
        </p:nvGrpSpPr>
        <p:grpSpPr>
          <a:xfrm>
            <a:off x="288413" y="500018"/>
            <a:ext cx="8464995" cy="4160528"/>
            <a:chOff x="288413" y="500018"/>
            <a:chExt cx="8464995" cy="4160528"/>
          </a:xfrm>
        </p:grpSpPr>
        <p:sp>
          <p:nvSpPr>
            <p:cNvPr id="1287" name="Google Shape;1287;p46"/>
            <p:cNvSpPr/>
            <p:nvPr/>
          </p:nvSpPr>
          <p:spPr>
            <a:xfrm>
              <a:off x="4197688" y="4318161"/>
              <a:ext cx="297158" cy="179059"/>
            </a:xfrm>
            <a:custGeom>
              <a:avLst/>
              <a:gdLst/>
              <a:ahLst/>
              <a:cxnLst/>
              <a:rect l="l" t="t" r="r" b="b"/>
              <a:pathLst>
                <a:path w="3764" h="2268" extrusionOk="0">
                  <a:moveTo>
                    <a:pt x="1088" y="1"/>
                  </a:moveTo>
                  <a:cubicBezTo>
                    <a:pt x="743" y="1"/>
                    <a:pt x="381" y="69"/>
                    <a:pt x="14" y="237"/>
                  </a:cubicBezTo>
                  <a:lnTo>
                    <a:pt x="1" y="625"/>
                  </a:lnTo>
                  <a:cubicBezTo>
                    <a:pt x="1" y="625"/>
                    <a:pt x="1954" y="728"/>
                    <a:pt x="2898" y="2267"/>
                  </a:cubicBezTo>
                  <a:lnTo>
                    <a:pt x="2574" y="1129"/>
                  </a:lnTo>
                  <a:lnTo>
                    <a:pt x="2574" y="1129"/>
                  </a:lnTo>
                  <a:lnTo>
                    <a:pt x="3764" y="1271"/>
                  </a:lnTo>
                  <a:cubicBezTo>
                    <a:pt x="3764" y="1271"/>
                    <a:pt x="2579" y="1"/>
                    <a:pt x="108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46"/>
            <p:cNvSpPr/>
            <p:nvPr/>
          </p:nvSpPr>
          <p:spPr>
            <a:xfrm>
              <a:off x="8456250" y="2999937"/>
              <a:ext cx="297158" cy="242068"/>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46"/>
            <p:cNvSpPr/>
            <p:nvPr/>
          </p:nvSpPr>
          <p:spPr>
            <a:xfrm rot="4689588">
              <a:off x="289994" y="2780024"/>
              <a:ext cx="297159" cy="244551"/>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46"/>
            <p:cNvSpPr/>
            <p:nvPr/>
          </p:nvSpPr>
          <p:spPr>
            <a:xfrm>
              <a:off x="7776657" y="521047"/>
              <a:ext cx="374321" cy="297052"/>
            </a:xfrm>
            <a:custGeom>
              <a:avLst/>
              <a:gdLst/>
              <a:ahLst/>
              <a:cxnLst/>
              <a:rect l="l" t="t" r="r" b="b"/>
              <a:pathLst>
                <a:path w="3260" h="2587" extrusionOk="0">
                  <a:moveTo>
                    <a:pt x="2135" y="0"/>
                  </a:moveTo>
                  <a:lnTo>
                    <a:pt x="1695" y="13"/>
                  </a:lnTo>
                  <a:cubicBezTo>
                    <a:pt x="1695" y="13"/>
                    <a:pt x="1695" y="1332"/>
                    <a:pt x="1" y="2043"/>
                  </a:cubicBezTo>
                  <a:lnTo>
                    <a:pt x="1268" y="1772"/>
                  </a:lnTo>
                  <a:lnTo>
                    <a:pt x="1178" y="2586"/>
                  </a:lnTo>
                  <a:cubicBezTo>
                    <a:pt x="1178" y="2586"/>
                    <a:pt x="3260" y="1280"/>
                    <a:pt x="213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46"/>
            <p:cNvSpPr/>
            <p:nvPr/>
          </p:nvSpPr>
          <p:spPr>
            <a:xfrm>
              <a:off x="1267122" y="4415990"/>
              <a:ext cx="297165" cy="244557"/>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46"/>
            <p:cNvSpPr/>
            <p:nvPr/>
          </p:nvSpPr>
          <p:spPr>
            <a:xfrm rot="4717198">
              <a:off x="4494250" y="548525"/>
              <a:ext cx="297157" cy="242068"/>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angle 3"/>
          <p:cNvSpPr/>
          <p:nvPr/>
        </p:nvSpPr>
        <p:spPr>
          <a:xfrm>
            <a:off x="771858" y="290951"/>
            <a:ext cx="8167837" cy="4247317"/>
          </a:xfrm>
          <a:prstGeom prst="rect">
            <a:avLst/>
          </a:prstGeom>
        </p:spPr>
        <p:txBody>
          <a:bodyPr wrap="square">
            <a:spAutoFit/>
          </a:bodyPr>
          <a:lstStyle/>
          <a:p>
            <a:pPr algn="just">
              <a:lnSpc>
                <a:spcPct val="150000"/>
              </a:lnSpc>
            </a:pPr>
            <a:r>
              <a:rPr lang="en-US" sz="3600" b="1" dirty="0">
                <a:latin typeface="Agency FB" panose="020B0503020202020204" pitchFamily="34" charset="0"/>
                <a:ea typeface="Cambria" panose="02040503050406030204" pitchFamily="18" charset="0"/>
                <a:cs typeface="Cambria" panose="02040503050406030204" pitchFamily="18" charset="0"/>
              </a:rPr>
              <a:t>4.</a:t>
            </a:r>
            <a:r>
              <a:rPr lang="en-US" sz="3600" dirty="0">
                <a:latin typeface="Agency FB" panose="020B0503020202020204" pitchFamily="34" charset="0"/>
                <a:ea typeface="Cambria" panose="02040503050406030204" pitchFamily="18" charset="0"/>
                <a:cs typeface="Cambria" panose="02040503050406030204" pitchFamily="18" charset="0"/>
              </a:rPr>
              <a:t> How many performances can people see this year?</a:t>
            </a:r>
          </a:p>
          <a:p>
            <a:pPr algn="just">
              <a:lnSpc>
                <a:spcPct val="150000"/>
              </a:lnSpc>
              <a:tabLst>
                <a:tab pos="3796665" algn="l"/>
              </a:tabLst>
            </a:pPr>
            <a:r>
              <a:rPr lang="en-US" sz="3600" dirty="0">
                <a:latin typeface="Agency FB" panose="020B0503020202020204" pitchFamily="34" charset="0"/>
                <a:ea typeface="Cambria" panose="02040503050406030204" pitchFamily="18" charset="0"/>
                <a:cs typeface="Cambria" panose="02040503050406030204" pitchFamily="18" charset="0"/>
              </a:rPr>
              <a:t>A. Tens of thousands	</a:t>
            </a:r>
          </a:p>
          <a:p>
            <a:pPr algn="just">
              <a:lnSpc>
                <a:spcPct val="150000"/>
              </a:lnSpc>
              <a:tabLst>
                <a:tab pos="3796665" algn="l"/>
              </a:tabLst>
            </a:pPr>
            <a:r>
              <a:rPr lang="en-US" sz="3600" dirty="0">
                <a:latin typeface="Agency FB" panose="020B0503020202020204" pitchFamily="34" charset="0"/>
                <a:ea typeface="Cambria" panose="02040503050406030204" pitchFamily="18" charset="0"/>
                <a:cs typeface="Cambria" panose="02040503050406030204" pitchFamily="18" charset="0"/>
              </a:rPr>
              <a:t>B. Thousands</a:t>
            </a:r>
          </a:p>
          <a:p>
            <a:pPr algn="just">
              <a:lnSpc>
                <a:spcPct val="150000"/>
              </a:lnSpc>
              <a:tabLst>
                <a:tab pos="3796665" algn="l"/>
              </a:tabLst>
            </a:pPr>
            <a:r>
              <a:rPr lang="en-US" sz="3600" dirty="0">
                <a:latin typeface="Agency FB" panose="020B0503020202020204" pitchFamily="34" charset="0"/>
                <a:ea typeface="Cambria" panose="02040503050406030204" pitchFamily="18" charset="0"/>
                <a:cs typeface="Cambria" panose="02040503050406030204" pitchFamily="18" charset="0"/>
              </a:rPr>
              <a:t>C. Some people	</a:t>
            </a:r>
          </a:p>
          <a:p>
            <a:pPr algn="just">
              <a:lnSpc>
                <a:spcPct val="150000"/>
              </a:lnSpc>
              <a:tabLst>
                <a:tab pos="3796665" algn="l"/>
              </a:tabLst>
            </a:pPr>
            <a:r>
              <a:rPr lang="en-US" sz="3600" dirty="0">
                <a:latin typeface="Agency FB" panose="020B0503020202020204" pitchFamily="34" charset="0"/>
                <a:ea typeface="Cambria" panose="02040503050406030204" pitchFamily="18" charset="0"/>
                <a:cs typeface="Cambria" panose="02040503050406030204" pitchFamily="18" charset="0"/>
              </a:rPr>
              <a:t>D. Over five hundred</a:t>
            </a:r>
            <a:endParaRPr lang="en-US" sz="3600"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21" name="Oval 20"/>
          <p:cNvSpPr/>
          <p:nvPr/>
        </p:nvSpPr>
        <p:spPr>
          <a:xfrm>
            <a:off x="677433" y="3692636"/>
            <a:ext cx="568411" cy="64048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randombar(horizontal)">
                                      <p:cBhvr>
                                        <p:cTn id="1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9687" y="519529"/>
            <a:ext cx="8452021" cy="4247317"/>
          </a:xfrm>
          <a:prstGeom prst="rect">
            <a:avLst/>
          </a:prstGeom>
        </p:spPr>
        <p:txBody>
          <a:bodyPr wrap="square">
            <a:spAutoFit/>
          </a:bodyPr>
          <a:lstStyle/>
          <a:p>
            <a:pPr algn="just">
              <a:lnSpc>
                <a:spcPct val="150000"/>
              </a:lnSpc>
              <a:tabLst>
                <a:tab pos="887095" algn="l"/>
              </a:tabLst>
            </a:pPr>
            <a:r>
              <a:rPr lang="en-US" sz="3600" b="1" dirty="0">
                <a:latin typeface="Agency FB" panose="020B0503020202020204" pitchFamily="34" charset="0"/>
                <a:ea typeface="Cambria" panose="02040503050406030204" pitchFamily="18" charset="0"/>
                <a:cs typeface="Cambria" panose="02040503050406030204" pitchFamily="18" charset="0"/>
              </a:rPr>
              <a:t>5.</a:t>
            </a:r>
            <a:r>
              <a:rPr lang="en-US" sz="3600" dirty="0">
                <a:latin typeface="Agency FB" panose="020B0503020202020204" pitchFamily="34" charset="0"/>
                <a:ea typeface="Cambria" panose="02040503050406030204" pitchFamily="18" charset="0"/>
                <a:cs typeface="Cambria" panose="02040503050406030204" pitchFamily="18" charset="0"/>
              </a:rPr>
              <a:t> How much are the tickets for these performances?</a:t>
            </a:r>
          </a:p>
          <a:p>
            <a:pPr algn="just">
              <a:lnSpc>
                <a:spcPct val="150000"/>
              </a:lnSpc>
              <a:tabLst>
                <a:tab pos="3796665" algn="l"/>
              </a:tabLst>
            </a:pPr>
            <a:r>
              <a:rPr lang="en-US" sz="3600" dirty="0">
                <a:latin typeface="Agency FB" panose="020B0503020202020204" pitchFamily="34" charset="0"/>
                <a:ea typeface="Cambria" panose="02040503050406030204" pitchFamily="18" charset="0"/>
                <a:cs typeface="Cambria" panose="02040503050406030204" pitchFamily="18" charset="0"/>
              </a:rPr>
              <a:t>A. Very cheap	</a:t>
            </a:r>
          </a:p>
          <a:p>
            <a:pPr algn="just">
              <a:lnSpc>
                <a:spcPct val="150000"/>
              </a:lnSpc>
              <a:tabLst>
                <a:tab pos="3796665" algn="l"/>
              </a:tabLst>
            </a:pPr>
            <a:r>
              <a:rPr lang="en-US" sz="3600" dirty="0">
                <a:latin typeface="Agency FB" panose="020B0503020202020204" pitchFamily="34" charset="0"/>
                <a:ea typeface="Cambria" panose="02040503050406030204" pitchFamily="18" charset="0"/>
                <a:cs typeface="Cambria" panose="02040503050406030204" pitchFamily="18" charset="0"/>
              </a:rPr>
              <a:t>B. Very expensive</a:t>
            </a:r>
          </a:p>
          <a:p>
            <a:pPr algn="just">
              <a:lnSpc>
                <a:spcPct val="150000"/>
              </a:lnSpc>
            </a:pPr>
            <a:r>
              <a:rPr lang="en-US" sz="3600" dirty="0">
                <a:latin typeface="Agency FB" panose="020B0503020202020204" pitchFamily="34" charset="0"/>
                <a:ea typeface="Arial" panose="020B0604020202020204" pitchFamily="34" charset="0"/>
              </a:rPr>
              <a:t>C</a:t>
            </a:r>
            <a:r>
              <a:rPr lang="en-US" sz="3600" dirty="0">
                <a:solidFill>
                  <a:srgbClr val="EBEBEB"/>
                </a:solidFill>
                <a:latin typeface="Agency FB" panose="020B0503020202020204" pitchFamily="34" charset="0"/>
                <a:ea typeface="Arial" panose="020B0604020202020204" pitchFamily="34" charset="0"/>
              </a:rPr>
              <a:t>.</a:t>
            </a:r>
            <a:r>
              <a:rPr lang="en-US" sz="3600" dirty="0">
                <a:latin typeface="Agency FB" panose="020B0503020202020204" pitchFamily="34" charset="0"/>
                <a:ea typeface="Arial" panose="020B0604020202020204" pitchFamily="34" charset="0"/>
              </a:rPr>
              <a:t> Not cheap	</a:t>
            </a:r>
            <a:endParaRPr lang="en-US" sz="3600" b="1" dirty="0">
              <a:solidFill>
                <a:srgbClr val="EBEBEB"/>
              </a:solidFill>
              <a:latin typeface="Agency FB" panose="020B0503020202020204" pitchFamily="34" charset="0"/>
              <a:ea typeface="Arial" panose="020B0604020202020204" pitchFamily="34" charset="0"/>
            </a:endParaRPr>
          </a:p>
          <a:p>
            <a:pPr algn="just">
              <a:lnSpc>
                <a:spcPct val="150000"/>
              </a:lnSpc>
            </a:pPr>
            <a:r>
              <a:rPr lang="en-US" sz="3600" dirty="0">
                <a:latin typeface="Agency FB" panose="020B0503020202020204" pitchFamily="34" charset="0"/>
                <a:ea typeface="Arial" panose="020B0604020202020204" pitchFamily="34" charset="0"/>
              </a:rPr>
              <a:t>D. Not quite expensive</a:t>
            </a:r>
            <a:endParaRPr lang="en-US" sz="3600" b="1" dirty="0">
              <a:solidFill>
                <a:srgbClr val="EBEBEB"/>
              </a:solidFill>
              <a:effectLst/>
              <a:latin typeface="Agency FB" panose="020B0503020202020204" pitchFamily="34" charset="0"/>
              <a:ea typeface="Arial" panose="020B0604020202020204" pitchFamily="34" charset="0"/>
            </a:endParaRPr>
          </a:p>
        </p:txBody>
      </p:sp>
      <p:sp>
        <p:nvSpPr>
          <p:cNvPr id="5" name="Oval 4"/>
          <p:cNvSpPr/>
          <p:nvPr/>
        </p:nvSpPr>
        <p:spPr>
          <a:xfrm>
            <a:off x="788644" y="1530204"/>
            <a:ext cx="568411" cy="64048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4993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61303"/>
          </a:xfrm>
        </p:spPr>
        <p:txBody>
          <a:bodyPr/>
          <a:lstStyle/>
          <a:p>
            <a:r>
              <a:rPr lang="en-US" sz="2400" dirty="0" smtClean="0">
                <a:solidFill>
                  <a:srgbClr val="0070C0"/>
                </a:solidFill>
                <a:latin typeface="Agency FB" panose="020B0503020202020204" pitchFamily="34" charset="0"/>
              </a:rPr>
              <a:t>Exercise 2. Choose the word from the box that best fits the blank space in the following passage.</a:t>
            </a:r>
            <a:r>
              <a:rPr lang="en-US" sz="2400" dirty="0" smtClean="0">
                <a:latin typeface="Agency FB" panose="020B0503020202020204" pitchFamily="34" charset="0"/>
              </a:rPr>
              <a:t/>
            </a:r>
            <a:br>
              <a:rPr lang="en-US" sz="2400" dirty="0" smtClean="0">
                <a:latin typeface="Agency FB" panose="020B0503020202020204" pitchFamily="34" charset="0"/>
              </a:rPr>
            </a:br>
            <a:endParaRPr lang="en-US" sz="2400" dirty="0">
              <a:latin typeface="Agency FB" panose="020B0503020202020204" pitchFamily="34" charset="0"/>
            </a:endParaRPr>
          </a:p>
        </p:txBody>
      </p:sp>
      <p:sp>
        <p:nvSpPr>
          <p:cNvPr id="3" name="Rectangle 2"/>
          <p:cNvSpPr/>
          <p:nvPr/>
        </p:nvSpPr>
        <p:spPr>
          <a:xfrm>
            <a:off x="123568" y="1453549"/>
            <a:ext cx="9020432" cy="3647152"/>
          </a:xfrm>
          <a:prstGeom prst="rect">
            <a:avLst/>
          </a:prstGeom>
        </p:spPr>
        <p:txBody>
          <a:bodyPr wrap="square">
            <a:spAutoFit/>
          </a:bodyPr>
          <a:lstStyle/>
          <a:p>
            <a:pPr algn="just">
              <a:lnSpc>
                <a:spcPct val="150000"/>
              </a:lnSpc>
            </a:pPr>
            <a:r>
              <a:rPr lang="en-US" sz="2200" dirty="0">
                <a:latin typeface="Agency FB" panose="020B0503020202020204" pitchFamily="34" charset="0"/>
                <a:ea typeface="Cambria" panose="02040503050406030204" pitchFamily="18" charset="0"/>
                <a:cs typeface="Cambria" panose="02040503050406030204" pitchFamily="18" charset="0"/>
              </a:rPr>
              <a:t>The world’s first film was shown in 1895 by two French brothers, Louis and </a:t>
            </a:r>
            <a:r>
              <a:rPr lang="en-US" sz="2200" dirty="0" err="1">
                <a:latin typeface="Agency FB" panose="020B0503020202020204" pitchFamily="34" charset="0"/>
                <a:ea typeface="Cambria" panose="02040503050406030204" pitchFamily="18" charset="0"/>
                <a:cs typeface="Cambria" panose="02040503050406030204" pitchFamily="18" charset="0"/>
              </a:rPr>
              <a:t>Auguste</a:t>
            </a:r>
            <a:r>
              <a:rPr lang="en-US" sz="2200" dirty="0">
                <a:latin typeface="Agency FB" panose="020B0503020202020204" pitchFamily="34" charset="0"/>
                <a:ea typeface="Cambria" panose="02040503050406030204" pitchFamily="18" charset="0"/>
                <a:cs typeface="Cambria" panose="02040503050406030204" pitchFamily="18" charset="0"/>
              </a:rPr>
              <a:t> </a:t>
            </a:r>
            <a:r>
              <a:rPr lang="en-US" sz="2200" dirty="0" err="1">
                <a:latin typeface="Agency FB" panose="020B0503020202020204" pitchFamily="34" charset="0"/>
                <a:ea typeface="Cambria" panose="02040503050406030204" pitchFamily="18" charset="0"/>
                <a:cs typeface="Cambria" panose="02040503050406030204" pitchFamily="18" charset="0"/>
              </a:rPr>
              <a:t>Lumiere</a:t>
            </a:r>
            <a:r>
              <a:rPr lang="en-US" sz="2200" dirty="0">
                <a:latin typeface="Agency FB" panose="020B0503020202020204" pitchFamily="34" charset="0"/>
                <a:ea typeface="Cambria" panose="02040503050406030204" pitchFamily="18" charset="0"/>
                <a:cs typeface="Cambria" panose="02040503050406030204" pitchFamily="18" charset="0"/>
              </a:rPr>
              <a:t>. Although it only (</a:t>
            </a:r>
            <a:r>
              <a:rPr lang="en-US" sz="2200" b="1" dirty="0">
                <a:latin typeface="Agency FB" panose="020B0503020202020204" pitchFamily="34" charset="0"/>
                <a:ea typeface="Cambria" panose="02040503050406030204" pitchFamily="18" charset="0"/>
                <a:cs typeface="Cambria" panose="02040503050406030204" pitchFamily="18" charset="0"/>
              </a:rPr>
              <a:t>1</a:t>
            </a:r>
            <a:r>
              <a:rPr lang="en-US" sz="2200" dirty="0">
                <a:latin typeface="Agency FB" panose="020B0503020202020204" pitchFamily="34" charset="0"/>
                <a:ea typeface="Cambria" panose="02040503050406030204" pitchFamily="18" charset="0"/>
                <a:cs typeface="Cambria" panose="02040503050406030204" pitchFamily="18" charset="0"/>
              </a:rPr>
              <a:t>) ___________ of short, simple scenes, people loved it and films have (</a:t>
            </a:r>
            <a:r>
              <a:rPr lang="en-US" sz="2200" b="1" dirty="0">
                <a:latin typeface="Agency FB" panose="020B0503020202020204" pitchFamily="34" charset="0"/>
                <a:ea typeface="Cambria" panose="02040503050406030204" pitchFamily="18" charset="0"/>
                <a:cs typeface="Cambria" panose="02040503050406030204" pitchFamily="18" charset="0"/>
              </a:rPr>
              <a:t>2</a:t>
            </a:r>
            <a:r>
              <a:rPr lang="en-US" sz="2200" dirty="0">
                <a:latin typeface="Agency FB" panose="020B0503020202020204" pitchFamily="34" charset="0"/>
                <a:ea typeface="Cambria" panose="02040503050406030204" pitchFamily="18" charset="0"/>
                <a:cs typeface="Cambria" panose="02040503050406030204" pitchFamily="18" charset="0"/>
              </a:rPr>
              <a:t>) </a:t>
            </a:r>
            <a:r>
              <a:rPr lang="en-US" sz="2200" dirty="0" smtClean="0">
                <a:latin typeface="Agency FB" panose="020B0503020202020204" pitchFamily="34" charset="0"/>
                <a:ea typeface="Cambria" panose="02040503050406030204" pitchFamily="18" charset="0"/>
                <a:cs typeface="Cambria" panose="02040503050406030204" pitchFamily="18" charset="0"/>
              </a:rPr>
              <a:t>________ </a:t>
            </a:r>
            <a:r>
              <a:rPr lang="en-US" sz="2200" dirty="0">
                <a:latin typeface="Agency FB" panose="020B0503020202020204" pitchFamily="34" charset="0"/>
                <a:ea typeface="Cambria" panose="02040503050406030204" pitchFamily="18" charset="0"/>
                <a:cs typeface="Cambria" panose="02040503050406030204" pitchFamily="18" charset="0"/>
              </a:rPr>
              <a:t>popular ever since. The first films were silent, with titles on the screen to (</a:t>
            </a:r>
            <a:r>
              <a:rPr lang="en-US" sz="2200" b="1" dirty="0">
                <a:latin typeface="Agency FB" panose="020B0503020202020204" pitchFamily="34" charset="0"/>
                <a:ea typeface="Cambria" panose="02040503050406030204" pitchFamily="18" charset="0"/>
                <a:cs typeface="Cambria" panose="02040503050406030204" pitchFamily="18" charset="0"/>
              </a:rPr>
              <a:t>3</a:t>
            </a:r>
            <a:r>
              <a:rPr lang="en-US" sz="2200" dirty="0">
                <a:latin typeface="Agency FB" panose="020B0503020202020204" pitchFamily="34" charset="0"/>
                <a:ea typeface="Cambria" panose="02040503050406030204" pitchFamily="18" charset="0"/>
                <a:cs typeface="Cambria" panose="02040503050406030204" pitchFamily="18" charset="0"/>
              </a:rPr>
              <a:t>) ___________ the story.</a:t>
            </a:r>
          </a:p>
          <a:p>
            <a:pPr algn="just">
              <a:lnSpc>
                <a:spcPct val="150000"/>
              </a:lnSpc>
            </a:pPr>
            <a:r>
              <a:rPr lang="en-US" sz="2200" dirty="0">
                <a:latin typeface="Agency FB" panose="020B0503020202020204" pitchFamily="34" charset="0"/>
                <a:ea typeface="Cambria" panose="02040503050406030204" pitchFamily="18" charset="0"/>
                <a:cs typeface="Cambria" panose="02040503050406030204" pitchFamily="18" charset="0"/>
              </a:rPr>
              <a:t>Soon the public had (</a:t>
            </a:r>
            <a:r>
              <a:rPr lang="en-US" sz="2200" b="1" dirty="0">
                <a:latin typeface="Agency FB" panose="020B0503020202020204" pitchFamily="34" charset="0"/>
                <a:ea typeface="Cambria" panose="02040503050406030204" pitchFamily="18" charset="0"/>
                <a:cs typeface="Cambria" panose="02040503050406030204" pitchFamily="18" charset="0"/>
              </a:rPr>
              <a:t>4</a:t>
            </a:r>
            <a:r>
              <a:rPr lang="en-US" sz="2200" dirty="0">
                <a:latin typeface="Agency FB" panose="020B0503020202020204" pitchFamily="34" charset="0"/>
                <a:ea typeface="Cambria" panose="02040503050406030204" pitchFamily="18" charset="0"/>
                <a:cs typeface="Cambria" panose="02040503050406030204" pitchFamily="18" charset="0"/>
              </a:rPr>
              <a:t>) ___________ favorite actors and actresses and, in this (</a:t>
            </a:r>
            <a:r>
              <a:rPr lang="en-US" sz="2200" b="1" dirty="0">
                <a:latin typeface="Agency FB" panose="020B0503020202020204" pitchFamily="34" charset="0"/>
                <a:ea typeface="Cambria" panose="02040503050406030204" pitchFamily="18" charset="0"/>
                <a:cs typeface="Cambria" panose="02040503050406030204" pitchFamily="18" charset="0"/>
              </a:rPr>
              <a:t>5</a:t>
            </a:r>
            <a:r>
              <a:rPr lang="en-US" sz="2200" dirty="0">
                <a:latin typeface="Agency FB" panose="020B0503020202020204" pitchFamily="34" charset="0"/>
                <a:ea typeface="Cambria" panose="02040503050406030204" pitchFamily="18" charset="0"/>
                <a:cs typeface="Cambria" panose="02040503050406030204" pitchFamily="18" charset="0"/>
              </a:rPr>
              <a:t>) ___________, the first film stars appeared. In the 1927, the first “talkie”, a film with sound, was shown and from then on, the public (</a:t>
            </a:r>
            <a:r>
              <a:rPr lang="en-US" sz="2200" b="1" dirty="0">
                <a:latin typeface="Agency FB" panose="020B0503020202020204" pitchFamily="34" charset="0"/>
                <a:ea typeface="Cambria" panose="02040503050406030204" pitchFamily="18" charset="0"/>
                <a:cs typeface="Cambria" panose="02040503050406030204" pitchFamily="18" charset="0"/>
              </a:rPr>
              <a:t>6</a:t>
            </a:r>
            <a:r>
              <a:rPr lang="en-US" sz="2200" dirty="0">
                <a:latin typeface="Agency FB" panose="020B0503020202020204" pitchFamily="34" charset="0"/>
                <a:ea typeface="Cambria" panose="02040503050406030204" pitchFamily="18" charset="0"/>
                <a:cs typeface="Cambria" panose="02040503050406030204" pitchFamily="18" charset="0"/>
              </a:rPr>
              <a:t>) ___________ only accept this kind of film</a:t>
            </a:r>
            <a:r>
              <a:rPr lang="en-US" sz="2200" dirty="0" smtClean="0">
                <a:latin typeface="Agency FB" panose="020B0503020202020204" pitchFamily="34" charset="0"/>
                <a:ea typeface="Cambria" panose="02040503050406030204" pitchFamily="18" charset="0"/>
                <a:cs typeface="Cambria" panose="02040503050406030204" pitchFamily="18" charset="0"/>
              </a:rPr>
              <a:t>.</a:t>
            </a:r>
            <a:endParaRPr lang="en-US" sz="2200" dirty="0">
              <a:latin typeface="Agency FB" panose="020B0503020202020204" pitchFamily="34" charset="0"/>
              <a:ea typeface="Cambria" panose="02040503050406030204" pitchFamily="18" charset="0"/>
              <a:cs typeface="Cambria" panose="02040503050406030204" pitchFamily="18" charset="0"/>
            </a:endParaRPr>
          </a:p>
        </p:txBody>
      </p:sp>
      <p:sp>
        <p:nvSpPr>
          <p:cNvPr id="5" name="Rectangle 4"/>
          <p:cNvSpPr/>
          <p:nvPr/>
        </p:nvSpPr>
        <p:spPr>
          <a:xfrm>
            <a:off x="332377" y="868279"/>
            <a:ext cx="720322"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their</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6" name="Rectangle 5"/>
          <p:cNvSpPr/>
          <p:nvPr/>
        </p:nvSpPr>
        <p:spPr>
          <a:xfrm>
            <a:off x="3341894" y="913281"/>
            <a:ext cx="1108456"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recent</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7" name="Rectangle 6"/>
          <p:cNvSpPr/>
          <p:nvPr/>
        </p:nvSpPr>
        <p:spPr>
          <a:xfrm>
            <a:off x="4275298" y="920991"/>
            <a:ext cx="757186"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way</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8" name="Rectangle 7"/>
          <p:cNvSpPr/>
          <p:nvPr/>
        </p:nvSpPr>
        <p:spPr>
          <a:xfrm>
            <a:off x="4756543" y="913281"/>
            <a:ext cx="1158329"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explain</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9" name="Rectangle 8"/>
          <p:cNvSpPr/>
          <p:nvPr/>
        </p:nvSpPr>
        <p:spPr>
          <a:xfrm>
            <a:off x="5679428" y="935782"/>
            <a:ext cx="1140982"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a lot of</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0" name="Rectangle 9"/>
          <p:cNvSpPr/>
          <p:nvPr/>
        </p:nvSpPr>
        <p:spPr>
          <a:xfrm>
            <a:off x="6557929" y="922098"/>
            <a:ext cx="995702"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which</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1" name="Rectangle 10"/>
          <p:cNvSpPr/>
          <p:nvPr/>
        </p:nvSpPr>
        <p:spPr>
          <a:xfrm>
            <a:off x="7291149" y="957130"/>
            <a:ext cx="1002207"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fewer</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2" name="Rectangle 11"/>
          <p:cNvSpPr/>
          <p:nvPr/>
        </p:nvSpPr>
        <p:spPr>
          <a:xfrm>
            <a:off x="2761402" y="884448"/>
            <a:ext cx="865603"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been</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3" name="Rectangle 12"/>
          <p:cNvSpPr/>
          <p:nvPr/>
        </p:nvSpPr>
        <p:spPr>
          <a:xfrm>
            <a:off x="1552101" y="854324"/>
            <a:ext cx="1492253"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consisted</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4" name="Rectangle 13"/>
          <p:cNvSpPr/>
          <p:nvPr/>
        </p:nvSpPr>
        <p:spPr>
          <a:xfrm>
            <a:off x="878174" y="858136"/>
            <a:ext cx="997870"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would</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179261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11111E-6 -2.71605E-6 L 0.01719 0.21297 " pathEditMode="relative" rAng="0" ptsTypes="AA">
                                      <p:cBhvr>
                                        <p:cTn id="6" dur="2000" fill="hold"/>
                                        <p:tgtEl>
                                          <p:spTgt spid="13"/>
                                        </p:tgtEl>
                                        <p:attrNameLst>
                                          <p:attrName>ppt_x</p:attrName>
                                          <p:attrName>ppt_y</p:attrName>
                                        </p:attrNameLst>
                                      </p:cBhvr>
                                      <p:rCtr x="851" y="10648"/>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4.44444E-6 3.08642E-6 L 0.5967 0.20771 " pathEditMode="relative" rAng="0" ptsTypes="AA">
                                      <p:cBhvr>
                                        <p:cTn id="10" dur="2000" fill="hold"/>
                                        <p:tgtEl>
                                          <p:spTgt spid="12"/>
                                        </p:tgtEl>
                                        <p:attrNameLst>
                                          <p:attrName>ppt_x</p:attrName>
                                          <p:attrName>ppt_y</p:attrName>
                                        </p:attrNameLst>
                                      </p:cBhvr>
                                      <p:rCtr x="29826" y="10370"/>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3.05556E-6 -2.46914E-6 L 0.29757 0.29877 " pathEditMode="relative" rAng="0" ptsTypes="AA">
                                      <p:cBhvr>
                                        <p:cTn id="14" dur="2000" fill="hold"/>
                                        <p:tgtEl>
                                          <p:spTgt spid="8"/>
                                        </p:tgtEl>
                                        <p:attrNameLst>
                                          <p:attrName>ppt_x</p:attrName>
                                          <p:attrName>ppt_y</p:attrName>
                                        </p:attrNameLst>
                                      </p:cBhvr>
                                      <p:rCtr x="14878" y="14938"/>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4.44444E-6 -4.93827E-7 L 0.23837 0.50556 " pathEditMode="relative" rAng="0" ptsTypes="AA">
                                      <p:cBhvr>
                                        <p:cTn id="18" dur="2000" fill="hold"/>
                                        <p:tgtEl>
                                          <p:spTgt spid="5"/>
                                        </p:tgtEl>
                                        <p:attrNameLst>
                                          <p:attrName>ppt_x</p:attrName>
                                          <p:attrName>ppt_y</p:attrName>
                                        </p:attrNameLst>
                                      </p:cBhvr>
                                      <p:rCtr x="11910" y="25278"/>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4.16667E-6 4.32099E-6 L 0.35469 0.49784 " pathEditMode="relative" rAng="0" ptsTypes="AA">
                                      <p:cBhvr>
                                        <p:cTn id="22" dur="2000" fill="hold"/>
                                        <p:tgtEl>
                                          <p:spTgt spid="7"/>
                                        </p:tgtEl>
                                        <p:attrNameLst>
                                          <p:attrName>ppt_x</p:attrName>
                                          <p:attrName>ppt_y</p:attrName>
                                        </p:attrNameLst>
                                      </p:cBhvr>
                                      <p:rCtr x="17726" y="24877"/>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8.33333E-7 1.35802E-6 L 0.0882 0.70432 " pathEditMode="relative" rAng="0" ptsTypes="AA">
                                      <p:cBhvr>
                                        <p:cTn id="26" dur="2000" fill="hold"/>
                                        <p:tgtEl>
                                          <p:spTgt spid="14"/>
                                        </p:tgtEl>
                                        <p:attrNameLst>
                                          <p:attrName>ppt_x</p:attrName>
                                          <p:attrName>ppt_y</p:attrName>
                                        </p:attrNameLst>
                                      </p:cBhvr>
                                      <p:rCtr x="4410" y="3521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12" grpId="0"/>
      <p:bldP spid="13" grpId="0"/>
      <p:bldP spid="14"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61303"/>
          </a:xfrm>
        </p:spPr>
        <p:txBody>
          <a:bodyPr/>
          <a:lstStyle/>
          <a:p>
            <a:r>
              <a:rPr lang="en-US" sz="2400" dirty="0" smtClean="0">
                <a:solidFill>
                  <a:srgbClr val="0070C0"/>
                </a:solidFill>
                <a:latin typeface="Agency FB" panose="020B0503020202020204" pitchFamily="34" charset="0"/>
              </a:rPr>
              <a:t>Exercise 2. Choose the word from the box that best fits the blank space in the following passage.</a:t>
            </a:r>
            <a:r>
              <a:rPr lang="en-US" sz="2400" dirty="0" smtClean="0">
                <a:latin typeface="Agency FB" panose="020B0503020202020204" pitchFamily="34" charset="0"/>
              </a:rPr>
              <a:t/>
            </a:r>
            <a:br>
              <a:rPr lang="en-US" sz="2400" dirty="0" smtClean="0">
                <a:latin typeface="Agency FB" panose="020B0503020202020204" pitchFamily="34" charset="0"/>
              </a:rPr>
            </a:br>
            <a:endParaRPr lang="en-US" sz="2400" dirty="0">
              <a:latin typeface="Agency FB" panose="020B0503020202020204" pitchFamily="34" charset="0"/>
            </a:endParaRPr>
          </a:p>
        </p:txBody>
      </p:sp>
      <p:sp>
        <p:nvSpPr>
          <p:cNvPr id="3" name="Rectangle 2"/>
          <p:cNvSpPr/>
          <p:nvPr/>
        </p:nvSpPr>
        <p:spPr>
          <a:xfrm>
            <a:off x="123568" y="1453549"/>
            <a:ext cx="9020432" cy="2789674"/>
          </a:xfrm>
          <a:prstGeom prst="rect">
            <a:avLst/>
          </a:prstGeom>
        </p:spPr>
        <p:txBody>
          <a:bodyPr wrap="square">
            <a:spAutoFit/>
          </a:bodyPr>
          <a:lstStyle/>
          <a:p>
            <a:pPr algn="just">
              <a:lnSpc>
                <a:spcPct val="150000"/>
              </a:lnSpc>
            </a:pPr>
            <a:r>
              <a:rPr lang="en-US" sz="2400" dirty="0">
                <a:latin typeface="Agency FB" panose="020B0503020202020204" pitchFamily="34" charset="0"/>
                <a:ea typeface="Cambria" panose="02040503050406030204" pitchFamily="18" charset="0"/>
                <a:cs typeface="Cambria" panose="02040503050406030204" pitchFamily="18" charset="0"/>
              </a:rPr>
              <a:t>Further improvements continued, particularly in America, (</a:t>
            </a:r>
            <a:r>
              <a:rPr lang="en-US" sz="2400" b="1" dirty="0">
                <a:latin typeface="Agency FB" panose="020B0503020202020204" pitchFamily="34" charset="0"/>
                <a:ea typeface="Cambria" panose="02040503050406030204" pitchFamily="18" charset="0"/>
                <a:cs typeface="Cambria" panose="02040503050406030204" pitchFamily="18" charset="0"/>
              </a:rPr>
              <a:t>7</a:t>
            </a:r>
            <a:r>
              <a:rPr lang="en-US" sz="2400" dirty="0">
                <a:latin typeface="Agency FB" panose="020B0503020202020204" pitchFamily="34" charset="0"/>
                <a:ea typeface="Cambria" panose="02040503050406030204" pitchFamily="18" charset="0"/>
                <a:cs typeface="Cambria" panose="02040503050406030204" pitchFamily="18" charset="0"/>
              </a:rPr>
              <a:t>) ___________ produced 95% of all films. With the arrival of television in 1950s, (</a:t>
            </a:r>
            <a:r>
              <a:rPr lang="en-US" sz="2400" b="1" dirty="0">
                <a:latin typeface="Agency FB" panose="020B0503020202020204" pitchFamily="34" charset="0"/>
                <a:ea typeface="Cambria" panose="02040503050406030204" pitchFamily="18" charset="0"/>
                <a:cs typeface="Cambria" panose="02040503050406030204" pitchFamily="18" charset="0"/>
              </a:rPr>
              <a:t>8</a:t>
            </a:r>
            <a:r>
              <a:rPr lang="en-US" sz="2400" dirty="0">
                <a:latin typeface="Agency FB" panose="020B0503020202020204" pitchFamily="34" charset="0"/>
                <a:ea typeface="Cambria" panose="02040503050406030204" pitchFamily="18" charset="0"/>
                <a:cs typeface="Cambria" panose="02040503050406030204" pitchFamily="18" charset="0"/>
              </a:rPr>
              <a:t>) ___________ people went to see films, but in (</a:t>
            </a:r>
            <a:r>
              <a:rPr lang="en-US" sz="2400" b="1" dirty="0">
                <a:latin typeface="Agency FB" panose="020B0503020202020204" pitchFamily="34" charset="0"/>
                <a:ea typeface="Cambria" panose="02040503050406030204" pitchFamily="18" charset="0"/>
                <a:cs typeface="Cambria" panose="02040503050406030204" pitchFamily="18" charset="0"/>
              </a:rPr>
              <a:t>9</a:t>
            </a:r>
            <a:r>
              <a:rPr lang="en-US" sz="2400" dirty="0">
                <a:latin typeface="Agency FB" panose="020B0503020202020204" pitchFamily="34" charset="0"/>
                <a:ea typeface="Cambria" panose="02040503050406030204" pitchFamily="18" charset="0"/>
                <a:cs typeface="Cambria" panose="02040503050406030204" pitchFamily="18" charset="0"/>
              </a:rPr>
              <a:t>) ___________ years audiences have grown again. More countries have started to produce films that influences film-making and there are currently (</a:t>
            </a:r>
            <a:r>
              <a:rPr lang="en-US" sz="2400" b="1" dirty="0">
                <a:latin typeface="Agency FB" panose="020B0503020202020204" pitchFamily="34" charset="0"/>
                <a:ea typeface="Cambria" panose="02040503050406030204" pitchFamily="18" charset="0"/>
                <a:cs typeface="Cambria" panose="02040503050406030204" pitchFamily="18" charset="0"/>
              </a:rPr>
              <a:t>10</a:t>
            </a:r>
            <a:r>
              <a:rPr lang="en-US" sz="2400" dirty="0">
                <a:latin typeface="Agency FB" panose="020B0503020202020204" pitchFamily="34" charset="0"/>
                <a:ea typeface="Cambria" panose="02040503050406030204" pitchFamily="18" charset="0"/>
                <a:cs typeface="Cambria" panose="02040503050406030204" pitchFamily="18" charset="0"/>
              </a:rPr>
              <a:t>) ___________ national film industries.</a:t>
            </a:r>
          </a:p>
        </p:txBody>
      </p:sp>
      <p:sp>
        <p:nvSpPr>
          <p:cNvPr id="5" name="Rectangle 4"/>
          <p:cNvSpPr/>
          <p:nvPr/>
        </p:nvSpPr>
        <p:spPr>
          <a:xfrm>
            <a:off x="332377" y="868279"/>
            <a:ext cx="720322"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their</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6" name="Rectangle 5"/>
          <p:cNvSpPr/>
          <p:nvPr/>
        </p:nvSpPr>
        <p:spPr>
          <a:xfrm>
            <a:off x="3341894" y="913281"/>
            <a:ext cx="1108456"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recent</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7" name="Rectangle 6"/>
          <p:cNvSpPr/>
          <p:nvPr/>
        </p:nvSpPr>
        <p:spPr>
          <a:xfrm>
            <a:off x="4275298" y="920991"/>
            <a:ext cx="757186"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way</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8" name="Rectangle 7"/>
          <p:cNvSpPr/>
          <p:nvPr/>
        </p:nvSpPr>
        <p:spPr>
          <a:xfrm>
            <a:off x="4756543" y="913281"/>
            <a:ext cx="1158329"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explain</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9" name="Rectangle 8"/>
          <p:cNvSpPr/>
          <p:nvPr/>
        </p:nvSpPr>
        <p:spPr>
          <a:xfrm>
            <a:off x="5679428" y="935782"/>
            <a:ext cx="1140982"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a lot of</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0" name="Rectangle 9"/>
          <p:cNvSpPr/>
          <p:nvPr/>
        </p:nvSpPr>
        <p:spPr>
          <a:xfrm>
            <a:off x="6557929" y="922098"/>
            <a:ext cx="995702"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which</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1" name="Rectangle 10"/>
          <p:cNvSpPr/>
          <p:nvPr/>
        </p:nvSpPr>
        <p:spPr>
          <a:xfrm>
            <a:off x="7346608" y="919872"/>
            <a:ext cx="1002207"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fewer</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2" name="Rectangle 11"/>
          <p:cNvSpPr/>
          <p:nvPr/>
        </p:nvSpPr>
        <p:spPr>
          <a:xfrm>
            <a:off x="2761402" y="884448"/>
            <a:ext cx="865603"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been</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3" name="Rectangle 12"/>
          <p:cNvSpPr/>
          <p:nvPr/>
        </p:nvSpPr>
        <p:spPr>
          <a:xfrm>
            <a:off x="1552101" y="854324"/>
            <a:ext cx="1492253"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consisted</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
        <p:nvSpPr>
          <p:cNvPr id="14" name="Rectangle 13"/>
          <p:cNvSpPr/>
          <p:nvPr/>
        </p:nvSpPr>
        <p:spPr>
          <a:xfrm>
            <a:off x="878174" y="858136"/>
            <a:ext cx="997870" cy="600164"/>
          </a:xfrm>
          <a:prstGeom prst="rect">
            <a:avLst/>
          </a:prstGeom>
        </p:spPr>
        <p:txBody>
          <a:bodyPr wrap="square">
            <a:spAutoFit/>
          </a:bodyPr>
          <a:lstStyle/>
          <a:p>
            <a:pPr algn="ctr">
              <a:lnSpc>
                <a:spcPct val="150000"/>
              </a:lnSpc>
            </a:pPr>
            <a:r>
              <a:rPr lang="en-US" sz="2200" b="1" dirty="0">
                <a:solidFill>
                  <a:srgbClr val="C00000"/>
                </a:solidFill>
                <a:latin typeface="Agency FB" panose="020B0503020202020204" pitchFamily="34" charset="0"/>
              </a:rPr>
              <a:t>would</a:t>
            </a:r>
            <a:endParaRPr lang="en-US" sz="2200" b="1" dirty="0">
              <a:solidFill>
                <a:srgbClr val="C00000"/>
              </a:solidFill>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86083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22222E-6 -4.32099E-6 L -0.02292 0.10803 " pathEditMode="relative" rAng="0" ptsTypes="AA">
                                      <p:cBhvr>
                                        <p:cTn id="6" dur="2000" fill="hold"/>
                                        <p:tgtEl>
                                          <p:spTgt spid="10"/>
                                        </p:tgtEl>
                                        <p:attrNameLst>
                                          <p:attrName>ppt_x</p:attrName>
                                          <p:attrName>ppt_y</p:attrName>
                                        </p:attrNameLst>
                                      </p:cBhvr>
                                      <p:rCtr x="-1146" y="5401"/>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2.77778E-7 2.96296E-6 L -0.21493 0.22191 " pathEditMode="relative" rAng="0" ptsTypes="AA">
                                      <p:cBhvr>
                                        <p:cTn id="10" dur="2000" fill="hold"/>
                                        <p:tgtEl>
                                          <p:spTgt spid="11"/>
                                        </p:tgtEl>
                                        <p:attrNameLst>
                                          <p:attrName>ppt_x</p:attrName>
                                          <p:attrName>ppt_y</p:attrName>
                                        </p:attrNameLst>
                                      </p:cBhvr>
                                      <p:rCtr x="-10747" y="11080"/>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1.66667E-6 -2.46914E-6 L -0.24062 0.32408 " pathEditMode="relative" rAng="0" ptsTypes="AA">
                                      <p:cBhvr>
                                        <p:cTn id="14" dur="2000" fill="hold"/>
                                        <p:tgtEl>
                                          <p:spTgt spid="6"/>
                                        </p:tgtEl>
                                        <p:attrNameLst>
                                          <p:attrName>ppt_x</p:attrName>
                                          <p:attrName>ppt_y</p:attrName>
                                        </p:attrNameLst>
                                      </p:cBhvr>
                                      <p:rCtr x="-12031" y="16204"/>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3.05556E-6 -3.45679E-6 L 0.22951 0.42778 " pathEditMode="relative" rAng="0" ptsTypes="AA">
                                      <p:cBhvr>
                                        <p:cTn id="18" dur="2000" fill="hold"/>
                                        <p:tgtEl>
                                          <p:spTgt spid="9"/>
                                        </p:tgtEl>
                                        <p:attrNameLst>
                                          <p:attrName>ppt_x</p:attrName>
                                          <p:attrName>ppt_y</p:attrName>
                                        </p:attrNameLst>
                                      </p:cBhvr>
                                      <p:rCtr x="11476" y="2138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0" grpId="0"/>
      <p:bldP spid="11"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40956" y="0"/>
            <a:ext cx="8662087" cy="5262979"/>
          </a:xfrm>
          <a:prstGeom prst="rect">
            <a:avLst/>
          </a:prstGeom>
        </p:spPr>
        <p:txBody>
          <a:bodyPr wrap="square">
            <a:spAutoFit/>
          </a:bodyPr>
          <a:lstStyle/>
          <a:p>
            <a:pPr algn="just"/>
            <a:r>
              <a:rPr lang="en-US" sz="2400" b="1" dirty="0">
                <a:solidFill>
                  <a:srgbClr val="C00000"/>
                </a:solidFill>
                <a:latin typeface="Agency FB" panose="020B0503020202020204" pitchFamily="34" charset="0"/>
                <a:ea typeface="Cambria" panose="02040503050406030204" pitchFamily="18" charset="0"/>
                <a:cs typeface="Cambria" panose="02040503050406030204" pitchFamily="18" charset="0"/>
              </a:rPr>
              <a:t>Exercise 3. Read the passage. Decide whether the statements are True (T) or False (F) then answer the questions.</a:t>
            </a:r>
            <a:endParaRPr lang="en-US" sz="2400" dirty="0">
              <a:solidFill>
                <a:srgbClr val="C00000"/>
              </a:solidFill>
              <a:latin typeface="Agency FB" panose="020B0503020202020204" pitchFamily="34" charset="0"/>
              <a:ea typeface="Cambria" panose="02040503050406030204" pitchFamily="18" charset="0"/>
              <a:cs typeface="Cambria" panose="02040503050406030204" pitchFamily="18" charset="0"/>
            </a:endParaRPr>
          </a:p>
          <a:p>
            <a:pPr marR="114300" algn="just">
              <a:lnSpc>
                <a:spcPct val="150000"/>
              </a:lnSpc>
            </a:pPr>
            <a:r>
              <a:rPr lang="en-US" sz="2400" dirty="0">
                <a:latin typeface="Agency FB" panose="020B0503020202020204" pitchFamily="34" charset="0"/>
                <a:ea typeface="Cambria" panose="02040503050406030204" pitchFamily="18" charset="0"/>
                <a:cs typeface="Cambria" panose="02040503050406030204" pitchFamily="18" charset="0"/>
              </a:rPr>
              <a:t>My favorite movie is cartoon “Tom and Jerry”. Tom is a cat with blue and white color. He keeps the house for a normal family and has a very free life. His job is chasing Jerry day by day. Jerry is a </a:t>
            </a:r>
            <a:r>
              <a:rPr lang="en-US" sz="2400" dirty="0" smtClean="0">
                <a:latin typeface="Agency FB" panose="020B0503020202020204" pitchFamily="34" charset="0"/>
                <a:ea typeface="Cambria" panose="02040503050406030204" pitchFamily="18" charset="0"/>
                <a:cs typeface="Cambria" panose="02040503050406030204" pitchFamily="18" charset="0"/>
              </a:rPr>
              <a:t>row </a:t>
            </a:r>
            <a:r>
              <a:rPr lang="en-US" sz="2400" dirty="0">
                <a:latin typeface="Agency FB" panose="020B0503020202020204" pitchFamily="34" charset="0"/>
                <a:ea typeface="Cambria" panose="02040503050406030204" pitchFamily="18" charset="0"/>
                <a:cs typeface="Cambria" panose="02040503050406030204" pitchFamily="18" charset="0"/>
              </a:rPr>
              <a:t>house mouse. He usually lives in the deep cave behind the wall. Although they hate each other so much and always find ways to hurt the opponent but when Tom or Jerry falls into really dangerous situations, then both become another savior. The film is an endless confrontation between Tom and Jerry, bring plenty of laughter for the audiences. I love this film because when I watch it I feel very glad, feeling like returned to my childhood.</a:t>
            </a:r>
            <a:endParaRPr lang="en-US" sz="2400" dirty="0">
              <a:effectLst/>
              <a:latin typeface="Agency FB" panose="020B0503020202020204" pitchFamily="34"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945350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1275" y="207249"/>
            <a:ext cx="8686801" cy="4401205"/>
          </a:xfrm>
          <a:prstGeom prst="rect">
            <a:avLst/>
          </a:prstGeom>
        </p:spPr>
        <p:txBody>
          <a:bodyPr wrap="square">
            <a:spAutoFit/>
          </a:bodyPr>
          <a:lstStyle/>
          <a:p>
            <a:pPr algn="just">
              <a:tabLst>
                <a:tab pos="796290" algn="l"/>
              </a:tabLst>
            </a:pPr>
            <a:r>
              <a:rPr lang="en-US" sz="2800" b="1" dirty="0">
                <a:latin typeface="Agency FB" panose="020B0503020202020204" pitchFamily="34" charset="0"/>
                <a:ea typeface="Cambria" panose="02040503050406030204" pitchFamily="18" charset="0"/>
                <a:cs typeface="Cambria" panose="02040503050406030204" pitchFamily="18" charset="0"/>
              </a:rPr>
              <a:t>1.</a:t>
            </a:r>
            <a:r>
              <a:rPr lang="en-US" sz="2800" dirty="0">
                <a:latin typeface="Agency FB" panose="020B0503020202020204" pitchFamily="34" charset="0"/>
                <a:ea typeface="Cambria" panose="02040503050406030204" pitchFamily="18" charset="0"/>
                <a:cs typeface="Cambria" panose="02040503050406030204" pitchFamily="18" charset="0"/>
              </a:rPr>
              <a:t> What’s Tom’s color?</a:t>
            </a:r>
          </a:p>
          <a:p>
            <a:pPr algn="just">
              <a:tabLst>
                <a:tab pos="796290" algn="l"/>
              </a:tabLst>
            </a:pPr>
            <a:r>
              <a:rPr lang="en-US" sz="28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a:t>
            </a:r>
            <a:r>
              <a:rPr lang="en-US" sz="2800" b="1" dirty="0" smtClean="0">
                <a:latin typeface="Agency FB" panose="020B0503020202020204" pitchFamily="34" charset="0"/>
                <a:ea typeface="Cambria" panose="02040503050406030204" pitchFamily="18" charset="0"/>
                <a:cs typeface="Cambria" panose="02040503050406030204" pitchFamily="18" charset="0"/>
              </a:rPr>
              <a:t>2</a:t>
            </a:r>
            <a:r>
              <a:rPr lang="en-US" sz="2800" b="1" dirty="0">
                <a:latin typeface="Agency FB" panose="020B0503020202020204" pitchFamily="34" charset="0"/>
                <a:ea typeface="Cambria" panose="02040503050406030204" pitchFamily="18" charset="0"/>
                <a:cs typeface="Cambria" panose="02040503050406030204" pitchFamily="18" charset="0"/>
              </a:rPr>
              <a:t>.</a:t>
            </a:r>
            <a:r>
              <a:rPr lang="en-US" sz="2800" dirty="0">
                <a:latin typeface="Agency FB" panose="020B0503020202020204" pitchFamily="34" charset="0"/>
                <a:ea typeface="Cambria" panose="02040503050406030204" pitchFamily="18" charset="0"/>
                <a:cs typeface="Cambria" panose="02040503050406030204" pitchFamily="18" charset="0"/>
              </a:rPr>
              <a:t> Does Tom usually live in a cage?</a:t>
            </a:r>
          </a:p>
          <a:p>
            <a:pPr algn="just">
              <a:tabLst>
                <a:tab pos="801370" algn="l"/>
              </a:tabLst>
            </a:pPr>
            <a:r>
              <a:rPr lang="en-US" sz="28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a:t>
            </a:r>
            <a:endParaRPr lang="en-US" sz="2800" dirty="0">
              <a:latin typeface="Agency FB" panose="020B0503020202020204" pitchFamily="34" charset="0"/>
              <a:ea typeface="Cambria" panose="02040503050406030204" pitchFamily="18" charset="0"/>
              <a:cs typeface="Cambria" panose="02040503050406030204" pitchFamily="18" charset="0"/>
            </a:endParaRPr>
          </a:p>
          <a:p>
            <a:pPr algn="just">
              <a:tabLst>
                <a:tab pos="797560" algn="l"/>
              </a:tabLst>
            </a:pPr>
            <a:r>
              <a:rPr lang="en-US" sz="2800" b="1" dirty="0">
                <a:latin typeface="Agency FB" panose="020B0503020202020204" pitchFamily="34" charset="0"/>
                <a:ea typeface="Cambria" panose="02040503050406030204" pitchFamily="18" charset="0"/>
                <a:cs typeface="Cambria" panose="02040503050406030204" pitchFamily="18" charset="0"/>
              </a:rPr>
              <a:t>3.</a:t>
            </a:r>
            <a:r>
              <a:rPr lang="en-US" sz="2800" dirty="0">
                <a:latin typeface="Agency FB" panose="020B0503020202020204" pitchFamily="34" charset="0"/>
                <a:ea typeface="Cambria" panose="02040503050406030204" pitchFamily="18" charset="0"/>
                <a:cs typeface="Cambria" panose="02040503050406030204" pitchFamily="18" charset="0"/>
              </a:rPr>
              <a:t> When will they help each other?</a:t>
            </a:r>
          </a:p>
          <a:p>
            <a:pPr algn="just">
              <a:tabLst>
                <a:tab pos="797560" algn="l"/>
              </a:tabLst>
            </a:pPr>
            <a:r>
              <a:rPr lang="en-US" sz="28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a:t>
            </a:r>
            <a:endParaRPr lang="en-US" sz="2800" dirty="0">
              <a:latin typeface="Agency FB" panose="020B0503020202020204" pitchFamily="34" charset="0"/>
              <a:ea typeface="Cambria" panose="02040503050406030204" pitchFamily="18" charset="0"/>
              <a:cs typeface="Cambria" panose="02040503050406030204" pitchFamily="18" charset="0"/>
            </a:endParaRPr>
          </a:p>
          <a:p>
            <a:pPr algn="just">
              <a:tabLst>
                <a:tab pos="801370" algn="l"/>
              </a:tabLst>
            </a:pPr>
            <a:r>
              <a:rPr lang="en-US" sz="2800" b="1" dirty="0">
                <a:latin typeface="Agency FB" panose="020B0503020202020204" pitchFamily="34" charset="0"/>
                <a:ea typeface="Cambria" panose="02040503050406030204" pitchFamily="18" charset="0"/>
                <a:cs typeface="Cambria" panose="02040503050406030204" pitchFamily="18" charset="0"/>
              </a:rPr>
              <a:t>4.</a:t>
            </a:r>
            <a:r>
              <a:rPr lang="en-US" sz="2800" dirty="0">
                <a:latin typeface="Agency FB" panose="020B0503020202020204" pitchFamily="34" charset="0"/>
                <a:ea typeface="Cambria" panose="02040503050406030204" pitchFamily="18" charset="0"/>
                <a:cs typeface="Cambria" panose="02040503050406030204" pitchFamily="18" charset="0"/>
              </a:rPr>
              <a:t> How do the audiences feel when they watch “Tom and Jerry”?</a:t>
            </a:r>
          </a:p>
          <a:p>
            <a:pPr algn="just">
              <a:tabLst>
                <a:tab pos="801370" algn="l"/>
              </a:tabLst>
            </a:pPr>
            <a:r>
              <a:rPr lang="en-US" sz="28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a:t>
            </a:r>
            <a:endParaRPr lang="en-US" sz="2800" dirty="0">
              <a:latin typeface="Agency FB" panose="020B0503020202020204" pitchFamily="34" charset="0"/>
              <a:ea typeface="Cambria" panose="02040503050406030204" pitchFamily="18" charset="0"/>
              <a:cs typeface="Cambria" panose="02040503050406030204" pitchFamily="18" charset="0"/>
            </a:endParaRPr>
          </a:p>
          <a:p>
            <a:pPr algn="just"/>
            <a:r>
              <a:rPr lang="en-US" sz="2800" b="1" dirty="0">
                <a:latin typeface="Agency FB" panose="020B0503020202020204" pitchFamily="34" charset="0"/>
                <a:ea typeface="Cambria" panose="02040503050406030204" pitchFamily="18" charset="0"/>
                <a:cs typeface="Cambria" panose="02040503050406030204" pitchFamily="18" charset="0"/>
              </a:rPr>
              <a:t>5.</a:t>
            </a:r>
            <a:r>
              <a:rPr lang="en-US" sz="2800" dirty="0">
                <a:latin typeface="Agency FB" panose="020B0503020202020204" pitchFamily="34" charset="0"/>
                <a:ea typeface="Cambria" panose="02040503050406030204" pitchFamily="18" charset="0"/>
                <a:cs typeface="Cambria" panose="02040503050406030204" pitchFamily="18" charset="0"/>
              </a:rPr>
              <a:t> Why does the writer love “Tom and Jerry”?</a:t>
            </a:r>
          </a:p>
          <a:p>
            <a:pPr algn="just"/>
            <a:r>
              <a:rPr lang="en-US" sz="28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a:t>
            </a:r>
            <a:endParaRPr lang="en-US" sz="2800"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5" name="Rectangle 4"/>
          <p:cNvSpPr/>
          <p:nvPr/>
        </p:nvSpPr>
        <p:spPr>
          <a:xfrm>
            <a:off x="415931" y="686772"/>
            <a:ext cx="9135842" cy="461665"/>
          </a:xfrm>
          <a:prstGeom prst="rect">
            <a:avLst/>
          </a:prstGeom>
        </p:spPr>
        <p:txBody>
          <a:bodyPr wrap="square">
            <a:spAutoFit/>
          </a:bodyPr>
          <a:lstStyle/>
          <a:p>
            <a:r>
              <a:rPr lang="en-US" sz="2400" b="1" dirty="0">
                <a:solidFill>
                  <a:srgbClr val="C00000"/>
                </a:solidFill>
                <a:latin typeface="Agency FB" panose="020B0503020202020204" pitchFamily="34" charset="0"/>
              </a:rPr>
              <a:t>Tom is a cat with blue and white color.</a:t>
            </a:r>
            <a:endParaRPr lang="en-US" sz="6000" b="1" dirty="0">
              <a:solidFill>
                <a:srgbClr val="C00000"/>
              </a:solidFill>
              <a:latin typeface="Agency FB" panose="020B0503020202020204" pitchFamily="34" charset="0"/>
            </a:endParaRPr>
          </a:p>
        </p:txBody>
      </p:sp>
      <p:sp>
        <p:nvSpPr>
          <p:cNvPr id="6" name="Rectangle 5"/>
          <p:cNvSpPr/>
          <p:nvPr/>
        </p:nvSpPr>
        <p:spPr>
          <a:xfrm>
            <a:off x="352166" y="1518793"/>
            <a:ext cx="9135842" cy="461665"/>
          </a:xfrm>
          <a:prstGeom prst="rect">
            <a:avLst/>
          </a:prstGeom>
        </p:spPr>
        <p:txBody>
          <a:bodyPr wrap="square">
            <a:spAutoFit/>
          </a:bodyPr>
          <a:lstStyle/>
          <a:p>
            <a:r>
              <a:rPr lang="en-US" sz="2400" b="1" dirty="0">
                <a:solidFill>
                  <a:srgbClr val="C00000"/>
                </a:solidFill>
                <a:latin typeface="Agency FB" panose="020B0503020202020204" pitchFamily="34" charset="0"/>
              </a:rPr>
              <a:t>No, he has a very free life.</a:t>
            </a:r>
            <a:endParaRPr lang="en-US" sz="6000" b="1" dirty="0">
              <a:solidFill>
                <a:srgbClr val="C00000"/>
              </a:solidFill>
              <a:latin typeface="Agency FB" panose="020B0503020202020204" pitchFamily="34" charset="0"/>
            </a:endParaRPr>
          </a:p>
        </p:txBody>
      </p:sp>
      <p:sp>
        <p:nvSpPr>
          <p:cNvPr id="7" name="Rectangle 6"/>
          <p:cNvSpPr/>
          <p:nvPr/>
        </p:nvSpPr>
        <p:spPr>
          <a:xfrm>
            <a:off x="415931" y="2407851"/>
            <a:ext cx="9135842" cy="461665"/>
          </a:xfrm>
          <a:prstGeom prst="rect">
            <a:avLst/>
          </a:prstGeom>
        </p:spPr>
        <p:txBody>
          <a:bodyPr wrap="square">
            <a:spAutoFit/>
          </a:bodyPr>
          <a:lstStyle/>
          <a:p>
            <a:r>
              <a:rPr lang="en-US" sz="2400" b="1" dirty="0">
                <a:solidFill>
                  <a:srgbClr val="C00000"/>
                </a:solidFill>
                <a:latin typeface="Agency FB" panose="020B0503020202020204" pitchFamily="34" charset="0"/>
              </a:rPr>
              <a:t>They will help each other when they fall into really dangerous situations.</a:t>
            </a:r>
            <a:endParaRPr lang="en-US" sz="6000" b="1" dirty="0">
              <a:solidFill>
                <a:srgbClr val="C00000"/>
              </a:solidFill>
              <a:latin typeface="Agency FB" panose="020B0503020202020204" pitchFamily="34" charset="0"/>
            </a:endParaRPr>
          </a:p>
        </p:txBody>
      </p:sp>
      <p:sp>
        <p:nvSpPr>
          <p:cNvPr id="8" name="Rectangle 7"/>
          <p:cNvSpPr/>
          <p:nvPr/>
        </p:nvSpPr>
        <p:spPr>
          <a:xfrm>
            <a:off x="352166" y="3239872"/>
            <a:ext cx="9135842" cy="461665"/>
          </a:xfrm>
          <a:prstGeom prst="rect">
            <a:avLst/>
          </a:prstGeom>
        </p:spPr>
        <p:txBody>
          <a:bodyPr wrap="square">
            <a:spAutoFit/>
          </a:bodyPr>
          <a:lstStyle/>
          <a:p>
            <a:r>
              <a:rPr lang="en-US" sz="2400" b="1" dirty="0">
                <a:solidFill>
                  <a:srgbClr val="C00000"/>
                </a:solidFill>
                <a:latin typeface="Agency FB" panose="020B0503020202020204" pitchFamily="34" charset="0"/>
              </a:rPr>
              <a:t>"Tom and Jerry" brings plenty of laughter for the audiences.</a:t>
            </a:r>
            <a:endParaRPr lang="en-US" sz="6000" b="1" dirty="0">
              <a:solidFill>
                <a:srgbClr val="C00000"/>
              </a:solidFill>
              <a:latin typeface="Agency FB" panose="020B0503020202020204" pitchFamily="34" charset="0"/>
            </a:endParaRPr>
          </a:p>
        </p:txBody>
      </p:sp>
      <p:sp>
        <p:nvSpPr>
          <p:cNvPr id="9" name="Rectangle 8"/>
          <p:cNvSpPr/>
          <p:nvPr/>
        </p:nvSpPr>
        <p:spPr>
          <a:xfrm>
            <a:off x="415931" y="4133678"/>
            <a:ext cx="9135842" cy="830997"/>
          </a:xfrm>
          <a:prstGeom prst="rect">
            <a:avLst/>
          </a:prstGeom>
        </p:spPr>
        <p:txBody>
          <a:bodyPr wrap="square">
            <a:spAutoFit/>
          </a:bodyPr>
          <a:lstStyle/>
          <a:p>
            <a:r>
              <a:rPr lang="en-US" sz="2400" b="1" dirty="0">
                <a:solidFill>
                  <a:srgbClr val="C00000"/>
                </a:solidFill>
                <a:latin typeface="Agency FB" panose="020B0503020202020204" pitchFamily="34" charset="0"/>
              </a:rPr>
              <a:t>The writer loves "Tom and Jerry" because when he watches it, he feels very glad, feeling like returned to his childhood.</a:t>
            </a:r>
            <a:endParaRPr lang="en-US" sz="6000" b="1" dirty="0">
              <a:solidFill>
                <a:srgbClr val="C00000"/>
              </a:solidFill>
              <a:latin typeface="Agency FB" panose="020B0503020202020204" pitchFamily="34" charset="0"/>
            </a:endParaRPr>
          </a:p>
        </p:txBody>
      </p:sp>
    </p:spTree>
    <p:extLst>
      <p:ext uri="{BB962C8B-B14F-4D97-AF65-F5344CB8AC3E}">
        <p14:creationId xmlns:p14="http://schemas.microsoft.com/office/powerpoint/2010/main" val="1330256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grpSp>
        <p:nvGrpSpPr>
          <p:cNvPr id="942" name="Google Shape;942;p37"/>
          <p:cNvGrpSpPr/>
          <p:nvPr/>
        </p:nvGrpSpPr>
        <p:grpSpPr>
          <a:xfrm>
            <a:off x="4213236" y="4288991"/>
            <a:ext cx="717537" cy="852084"/>
            <a:chOff x="182428" y="4030327"/>
            <a:chExt cx="903927" cy="1073424"/>
          </a:xfrm>
        </p:grpSpPr>
        <p:sp>
          <p:nvSpPr>
            <p:cNvPr id="943" name="Google Shape;943;p37"/>
            <p:cNvSpPr/>
            <p:nvPr/>
          </p:nvSpPr>
          <p:spPr>
            <a:xfrm>
              <a:off x="182428" y="4030327"/>
              <a:ext cx="903927" cy="1073424"/>
            </a:xfrm>
            <a:custGeom>
              <a:avLst/>
              <a:gdLst/>
              <a:ahLst/>
              <a:cxnLst/>
              <a:rect l="l" t="t" r="r" b="b"/>
              <a:pathLst>
                <a:path w="5381" h="6390" extrusionOk="0">
                  <a:moveTo>
                    <a:pt x="3040" y="1"/>
                  </a:moveTo>
                  <a:lnTo>
                    <a:pt x="3040" y="1"/>
                  </a:lnTo>
                  <a:cubicBezTo>
                    <a:pt x="2652" y="454"/>
                    <a:pt x="2432" y="1036"/>
                    <a:pt x="2432" y="1643"/>
                  </a:cubicBezTo>
                  <a:cubicBezTo>
                    <a:pt x="2264" y="1255"/>
                    <a:pt x="1902" y="984"/>
                    <a:pt x="1475" y="945"/>
                  </a:cubicBezTo>
                  <a:lnTo>
                    <a:pt x="1475" y="945"/>
                  </a:lnTo>
                  <a:cubicBezTo>
                    <a:pt x="1747" y="1113"/>
                    <a:pt x="1837" y="1449"/>
                    <a:pt x="1863" y="1760"/>
                  </a:cubicBezTo>
                  <a:cubicBezTo>
                    <a:pt x="1889" y="1992"/>
                    <a:pt x="1876" y="2225"/>
                    <a:pt x="1824" y="2458"/>
                  </a:cubicBezTo>
                  <a:cubicBezTo>
                    <a:pt x="1760" y="2691"/>
                    <a:pt x="1630" y="2898"/>
                    <a:pt x="1449" y="3066"/>
                  </a:cubicBezTo>
                  <a:cubicBezTo>
                    <a:pt x="1462" y="2743"/>
                    <a:pt x="1294" y="2432"/>
                    <a:pt x="1010" y="2277"/>
                  </a:cubicBezTo>
                  <a:cubicBezTo>
                    <a:pt x="893" y="2238"/>
                    <a:pt x="777" y="2199"/>
                    <a:pt x="648" y="2174"/>
                  </a:cubicBezTo>
                  <a:lnTo>
                    <a:pt x="648" y="2174"/>
                  </a:lnTo>
                  <a:cubicBezTo>
                    <a:pt x="816" y="2549"/>
                    <a:pt x="842" y="2962"/>
                    <a:pt x="738" y="3363"/>
                  </a:cubicBezTo>
                  <a:cubicBezTo>
                    <a:pt x="622" y="3751"/>
                    <a:pt x="467" y="4126"/>
                    <a:pt x="260" y="4475"/>
                  </a:cubicBezTo>
                  <a:cubicBezTo>
                    <a:pt x="130" y="4682"/>
                    <a:pt x="40" y="4928"/>
                    <a:pt x="14" y="5174"/>
                  </a:cubicBezTo>
                  <a:cubicBezTo>
                    <a:pt x="1" y="5562"/>
                    <a:pt x="260" y="5898"/>
                    <a:pt x="544" y="6144"/>
                  </a:cubicBezTo>
                  <a:cubicBezTo>
                    <a:pt x="648" y="6234"/>
                    <a:pt x="738" y="6312"/>
                    <a:pt x="842" y="6389"/>
                  </a:cubicBezTo>
                  <a:lnTo>
                    <a:pt x="4605" y="6389"/>
                  </a:lnTo>
                  <a:cubicBezTo>
                    <a:pt x="4928" y="6079"/>
                    <a:pt x="5161" y="5678"/>
                    <a:pt x="5290" y="5251"/>
                  </a:cubicBezTo>
                  <a:cubicBezTo>
                    <a:pt x="5342" y="5057"/>
                    <a:pt x="5381" y="4863"/>
                    <a:pt x="5381" y="4656"/>
                  </a:cubicBezTo>
                  <a:cubicBezTo>
                    <a:pt x="5381" y="4398"/>
                    <a:pt x="5316" y="4139"/>
                    <a:pt x="5200" y="3894"/>
                  </a:cubicBezTo>
                  <a:cubicBezTo>
                    <a:pt x="4954" y="3441"/>
                    <a:pt x="4475" y="3040"/>
                    <a:pt x="4475" y="2523"/>
                  </a:cubicBezTo>
                  <a:cubicBezTo>
                    <a:pt x="4346" y="2755"/>
                    <a:pt x="4320" y="3014"/>
                    <a:pt x="4385" y="3273"/>
                  </a:cubicBezTo>
                  <a:cubicBezTo>
                    <a:pt x="4204" y="3131"/>
                    <a:pt x="4087" y="2937"/>
                    <a:pt x="4036" y="2730"/>
                  </a:cubicBezTo>
                  <a:cubicBezTo>
                    <a:pt x="3893" y="2277"/>
                    <a:pt x="3881" y="1799"/>
                    <a:pt x="4010" y="1359"/>
                  </a:cubicBezTo>
                  <a:lnTo>
                    <a:pt x="4010" y="1359"/>
                  </a:lnTo>
                  <a:cubicBezTo>
                    <a:pt x="3609" y="1617"/>
                    <a:pt x="3324" y="2031"/>
                    <a:pt x="3247" y="2510"/>
                  </a:cubicBezTo>
                  <a:cubicBezTo>
                    <a:pt x="3027" y="2135"/>
                    <a:pt x="2924" y="1721"/>
                    <a:pt x="2924" y="1294"/>
                  </a:cubicBezTo>
                  <a:cubicBezTo>
                    <a:pt x="2911" y="854"/>
                    <a:pt x="2949" y="428"/>
                    <a:pt x="304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37"/>
            <p:cNvSpPr/>
            <p:nvPr/>
          </p:nvSpPr>
          <p:spPr>
            <a:xfrm>
              <a:off x="395432" y="4436678"/>
              <a:ext cx="554015" cy="667068"/>
            </a:xfrm>
            <a:custGeom>
              <a:avLst/>
              <a:gdLst/>
              <a:ahLst/>
              <a:cxnLst/>
              <a:rect l="l" t="t" r="r" b="b"/>
              <a:pathLst>
                <a:path w="3298" h="3971" extrusionOk="0">
                  <a:moveTo>
                    <a:pt x="1358" y="0"/>
                  </a:moveTo>
                  <a:lnTo>
                    <a:pt x="1358" y="0"/>
                  </a:lnTo>
                  <a:cubicBezTo>
                    <a:pt x="1500" y="272"/>
                    <a:pt x="1552" y="595"/>
                    <a:pt x="1487" y="893"/>
                  </a:cubicBezTo>
                  <a:cubicBezTo>
                    <a:pt x="1423" y="1216"/>
                    <a:pt x="1332" y="1526"/>
                    <a:pt x="1203" y="1837"/>
                  </a:cubicBezTo>
                  <a:cubicBezTo>
                    <a:pt x="1190" y="1643"/>
                    <a:pt x="1100" y="1475"/>
                    <a:pt x="970" y="1345"/>
                  </a:cubicBezTo>
                  <a:cubicBezTo>
                    <a:pt x="841" y="1216"/>
                    <a:pt x="660" y="1151"/>
                    <a:pt x="479" y="1151"/>
                  </a:cubicBezTo>
                  <a:cubicBezTo>
                    <a:pt x="595" y="1242"/>
                    <a:pt x="660" y="1371"/>
                    <a:pt x="660" y="1513"/>
                  </a:cubicBezTo>
                  <a:cubicBezTo>
                    <a:pt x="660" y="1656"/>
                    <a:pt x="621" y="1798"/>
                    <a:pt x="556" y="1914"/>
                  </a:cubicBezTo>
                  <a:cubicBezTo>
                    <a:pt x="375" y="2276"/>
                    <a:pt x="91" y="2587"/>
                    <a:pt x="39" y="2975"/>
                  </a:cubicBezTo>
                  <a:cubicBezTo>
                    <a:pt x="0" y="3311"/>
                    <a:pt x="130" y="3660"/>
                    <a:pt x="362" y="3906"/>
                  </a:cubicBezTo>
                  <a:cubicBezTo>
                    <a:pt x="388" y="3932"/>
                    <a:pt x="414" y="3957"/>
                    <a:pt x="440" y="3970"/>
                  </a:cubicBezTo>
                  <a:lnTo>
                    <a:pt x="2845" y="3970"/>
                  </a:lnTo>
                  <a:cubicBezTo>
                    <a:pt x="3169" y="3686"/>
                    <a:pt x="3298" y="3233"/>
                    <a:pt x="3182" y="2819"/>
                  </a:cubicBezTo>
                  <a:cubicBezTo>
                    <a:pt x="3091" y="2548"/>
                    <a:pt x="2910" y="2341"/>
                    <a:pt x="2794" y="2095"/>
                  </a:cubicBezTo>
                  <a:cubicBezTo>
                    <a:pt x="2651" y="1772"/>
                    <a:pt x="2638" y="1397"/>
                    <a:pt x="2781" y="1074"/>
                  </a:cubicBezTo>
                  <a:lnTo>
                    <a:pt x="2781" y="1074"/>
                  </a:lnTo>
                  <a:cubicBezTo>
                    <a:pt x="2496" y="1203"/>
                    <a:pt x="2289" y="1436"/>
                    <a:pt x="2173" y="1720"/>
                  </a:cubicBezTo>
                  <a:cubicBezTo>
                    <a:pt x="2199" y="1500"/>
                    <a:pt x="2186" y="1281"/>
                    <a:pt x="2160" y="1074"/>
                  </a:cubicBezTo>
                  <a:cubicBezTo>
                    <a:pt x="2147" y="893"/>
                    <a:pt x="2095" y="737"/>
                    <a:pt x="2018" y="582"/>
                  </a:cubicBezTo>
                  <a:cubicBezTo>
                    <a:pt x="1953" y="466"/>
                    <a:pt x="1862" y="362"/>
                    <a:pt x="1759" y="285"/>
                  </a:cubicBezTo>
                  <a:cubicBezTo>
                    <a:pt x="1630" y="168"/>
                    <a:pt x="1500" y="78"/>
                    <a:pt x="135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7"/>
            <p:cNvSpPr/>
            <p:nvPr/>
          </p:nvSpPr>
          <p:spPr>
            <a:xfrm>
              <a:off x="514868" y="4758197"/>
              <a:ext cx="321691" cy="345545"/>
            </a:xfrm>
            <a:custGeom>
              <a:avLst/>
              <a:gdLst/>
              <a:ahLst/>
              <a:cxnLst/>
              <a:rect l="l" t="t" r="r" b="b"/>
              <a:pathLst>
                <a:path w="1915" h="2057" extrusionOk="0">
                  <a:moveTo>
                    <a:pt x="841" y="0"/>
                  </a:moveTo>
                  <a:cubicBezTo>
                    <a:pt x="815" y="65"/>
                    <a:pt x="802" y="142"/>
                    <a:pt x="789" y="220"/>
                  </a:cubicBezTo>
                  <a:cubicBezTo>
                    <a:pt x="738" y="440"/>
                    <a:pt x="621" y="660"/>
                    <a:pt x="453" y="841"/>
                  </a:cubicBezTo>
                  <a:cubicBezTo>
                    <a:pt x="298" y="1009"/>
                    <a:pt x="169" y="1216"/>
                    <a:pt x="78" y="1449"/>
                  </a:cubicBezTo>
                  <a:cubicBezTo>
                    <a:pt x="1" y="1655"/>
                    <a:pt x="52" y="1901"/>
                    <a:pt x="207" y="2056"/>
                  </a:cubicBezTo>
                  <a:lnTo>
                    <a:pt x="1488" y="2056"/>
                  </a:lnTo>
                  <a:cubicBezTo>
                    <a:pt x="1656" y="1992"/>
                    <a:pt x="1772" y="1862"/>
                    <a:pt x="1850" y="1694"/>
                  </a:cubicBezTo>
                  <a:cubicBezTo>
                    <a:pt x="1914" y="1474"/>
                    <a:pt x="1798" y="1255"/>
                    <a:pt x="1772" y="1022"/>
                  </a:cubicBezTo>
                  <a:cubicBezTo>
                    <a:pt x="1772" y="841"/>
                    <a:pt x="1798" y="673"/>
                    <a:pt x="1837" y="492"/>
                  </a:cubicBezTo>
                  <a:lnTo>
                    <a:pt x="1837" y="492"/>
                  </a:lnTo>
                  <a:cubicBezTo>
                    <a:pt x="1630" y="569"/>
                    <a:pt x="1462" y="724"/>
                    <a:pt x="1358" y="931"/>
                  </a:cubicBezTo>
                  <a:cubicBezTo>
                    <a:pt x="1358" y="556"/>
                    <a:pt x="1151" y="207"/>
                    <a:pt x="841" y="0"/>
                  </a:cubicBezTo>
                  <a:close/>
                </a:path>
              </a:pathLst>
            </a:custGeom>
            <a:solidFill>
              <a:srgbClr val="F3D4BE">
                <a:alpha val="66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6" name="Google Shape;946;p37"/>
          <p:cNvGrpSpPr/>
          <p:nvPr/>
        </p:nvGrpSpPr>
        <p:grpSpPr>
          <a:xfrm>
            <a:off x="530267" y="286292"/>
            <a:ext cx="8131253" cy="4186764"/>
            <a:chOff x="530267" y="286292"/>
            <a:chExt cx="8131253" cy="4186764"/>
          </a:xfrm>
        </p:grpSpPr>
        <p:sp>
          <p:nvSpPr>
            <p:cNvPr id="947" name="Google Shape;947;p37"/>
            <p:cNvSpPr/>
            <p:nvPr/>
          </p:nvSpPr>
          <p:spPr>
            <a:xfrm rot="6207670">
              <a:off x="4578097" y="570855"/>
              <a:ext cx="368080" cy="302917"/>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48" name="Google Shape;948;p37"/>
            <p:cNvGrpSpPr/>
            <p:nvPr/>
          </p:nvGrpSpPr>
          <p:grpSpPr>
            <a:xfrm>
              <a:off x="530267" y="286292"/>
              <a:ext cx="8131253" cy="4186764"/>
              <a:chOff x="530267" y="286292"/>
              <a:chExt cx="8131253" cy="4186764"/>
            </a:xfrm>
          </p:grpSpPr>
          <p:sp>
            <p:nvSpPr>
              <p:cNvPr id="949" name="Google Shape;949;p37"/>
              <p:cNvSpPr/>
              <p:nvPr/>
            </p:nvSpPr>
            <p:spPr>
              <a:xfrm>
                <a:off x="8197866" y="2387777"/>
                <a:ext cx="463654" cy="367943"/>
              </a:xfrm>
              <a:custGeom>
                <a:avLst/>
                <a:gdLst/>
                <a:ahLst/>
                <a:cxnLst/>
                <a:rect l="l" t="t" r="r" b="b"/>
                <a:pathLst>
                  <a:path w="3260" h="2587" extrusionOk="0">
                    <a:moveTo>
                      <a:pt x="2135" y="0"/>
                    </a:moveTo>
                    <a:lnTo>
                      <a:pt x="1695" y="13"/>
                    </a:lnTo>
                    <a:cubicBezTo>
                      <a:pt x="1695" y="13"/>
                      <a:pt x="1695" y="1332"/>
                      <a:pt x="1" y="2043"/>
                    </a:cubicBezTo>
                    <a:lnTo>
                      <a:pt x="1268" y="1772"/>
                    </a:lnTo>
                    <a:lnTo>
                      <a:pt x="1178" y="2586"/>
                    </a:lnTo>
                    <a:cubicBezTo>
                      <a:pt x="1178" y="2586"/>
                      <a:pt x="3260" y="1280"/>
                      <a:pt x="21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37"/>
              <p:cNvSpPr/>
              <p:nvPr/>
            </p:nvSpPr>
            <p:spPr>
              <a:xfrm>
                <a:off x="530267" y="2132329"/>
                <a:ext cx="368078" cy="255441"/>
              </a:xfrm>
              <a:custGeom>
                <a:avLst/>
                <a:gdLst/>
                <a:ahLst/>
                <a:cxnLst/>
                <a:rect l="l" t="t" r="r" b="b"/>
                <a:pathLst>
                  <a:path w="2588" h="1796" extrusionOk="0">
                    <a:moveTo>
                      <a:pt x="712" y="1"/>
                    </a:moveTo>
                    <a:lnTo>
                      <a:pt x="829" y="828"/>
                    </a:lnTo>
                    <a:lnTo>
                      <a:pt x="1" y="608"/>
                    </a:lnTo>
                    <a:lnTo>
                      <a:pt x="1" y="608"/>
                    </a:lnTo>
                    <a:cubicBezTo>
                      <a:pt x="1" y="608"/>
                      <a:pt x="819" y="1795"/>
                      <a:pt x="2017" y="1795"/>
                    </a:cubicBezTo>
                    <a:cubicBezTo>
                      <a:pt x="2183" y="1795"/>
                      <a:pt x="2356" y="1772"/>
                      <a:pt x="2536" y="1721"/>
                    </a:cubicBezTo>
                    <a:lnTo>
                      <a:pt x="2587" y="1449"/>
                    </a:lnTo>
                    <a:cubicBezTo>
                      <a:pt x="2587" y="1449"/>
                      <a:pt x="1217" y="1177"/>
                      <a:pt x="7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37"/>
              <p:cNvSpPr/>
              <p:nvPr/>
            </p:nvSpPr>
            <p:spPr>
              <a:xfrm>
                <a:off x="8070262" y="286292"/>
                <a:ext cx="368072" cy="221793"/>
              </a:xfrm>
              <a:custGeom>
                <a:avLst/>
                <a:gdLst/>
                <a:ahLst/>
                <a:cxnLst/>
                <a:rect l="l" t="t" r="r" b="b"/>
                <a:pathLst>
                  <a:path w="3764" h="2268" extrusionOk="0">
                    <a:moveTo>
                      <a:pt x="1088" y="1"/>
                    </a:moveTo>
                    <a:cubicBezTo>
                      <a:pt x="743" y="1"/>
                      <a:pt x="381" y="69"/>
                      <a:pt x="14" y="237"/>
                    </a:cubicBezTo>
                    <a:lnTo>
                      <a:pt x="1" y="625"/>
                    </a:lnTo>
                    <a:cubicBezTo>
                      <a:pt x="1" y="625"/>
                      <a:pt x="1954" y="728"/>
                      <a:pt x="2898" y="2267"/>
                    </a:cubicBezTo>
                    <a:lnTo>
                      <a:pt x="2574" y="1129"/>
                    </a:lnTo>
                    <a:lnTo>
                      <a:pt x="2574" y="1129"/>
                    </a:lnTo>
                    <a:lnTo>
                      <a:pt x="3764" y="1271"/>
                    </a:lnTo>
                    <a:cubicBezTo>
                      <a:pt x="3764" y="1271"/>
                      <a:pt x="2579" y="1"/>
                      <a:pt x="108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37"/>
              <p:cNvSpPr/>
              <p:nvPr/>
            </p:nvSpPr>
            <p:spPr>
              <a:xfrm>
                <a:off x="7745161" y="4002820"/>
                <a:ext cx="368081" cy="302918"/>
              </a:xfrm>
              <a:custGeom>
                <a:avLst/>
                <a:gdLst/>
                <a:ahLst/>
                <a:cxnLst/>
                <a:rect l="l" t="t" r="r" b="b"/>
                <a:pathLst>
                  <a:path w="5626" h="4630" extrusionOk="0">
                    <a:moveTo>
                      <a:pt x="518" y="0"/>
                    </a:moveTo>
                    <a:lnTo>
                      <a:pt x="0" y="388"/>
                    </a:lnTo>
                    <a:cubicBezTo>
                      <a:pt x="647" y="3996"/>
                      <a:pt x="5070" y="4630"/>
                      <a:pt x="5070" y="4630"/>
                    </a:cubicBezTo>
                    <a:lnTo>
                      <a:pt x="3725" y="3104"/>
                    </a:lnTo>
                    <a:lnTo>
                      <a:pt x="5626" y="2457"/>
                    </a:lnTo>
                    <a:lnTo>
                      <a:pt x="5626" y="2457"/>
                    </a:lnTo>
                    <a:cubicBezTo>
                      <a:pt x="5531" y="2463"/>
                      <a:pt x="5437" y="2465"/>
                      <a:pt x="5343" y="2465"/>
                    </a:cubicBezTo>
                    <a:cubicBezTo>
                      <a:pt x="2436" y="2465"/>
                      <a:pt x="518" y="0"/>
                      <a:pt x="51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37"/>
              <p:cNvSpPr/>
              <p:nvPr/>
            </p:nvSpPr>
            <p:spPr>
              <a:xfrm rot="5554470">
                <a:off x="1683572" y="4132548"/>
                <a:ext cx="368077" cy="299843"/>
              </a:xfrm>
              <a:custGeom>
                <a:avLst/>
                <a:gdLst/>
                <a:ahLst/>
                <a:cxnLst/>
                <a:rect l="l" t="t" r="r" b="b"/>
                <a:pathLst>
                  <a:path w="3764" h="3066" extrusionOk="0">
                    <a:moveTo>
                      <a:pt x="3415" y="1"/>
                    </a:moveTo>
                    <a:cubicBezTo>
                      <a:pt x="3415" y="1"/>
                      <a:pt x="2131" y="1623"/>
                      <a:pt x="198" y="1623"/>
                    </a:cubicBezTo>
                    <a:cubicBezTo>
                      <a:pt x="133" y="1623"/>
                      <a:pt x="67" y="1621"/>
                      <a:pt x="0" y="1617"/>
                    </a:cubicBezTo>
                    <a:lnTo>
                      <a:pt x="0" y="1617"/>
                    </a:lnTo>
                    <a:lnTo>
                      <a:pt x="1268" y="2057"/>
                    </a:lnTo>
                    <a:lnTo>
                      <a:pt x="363" y="3065"/>
                    </a:lnTo>
                    <a:cubicBezTo>
                      <a:pt x="363" y="3065"/>
                      <a:pt x="3324" y="2677"/>
                      <a:pt x="3764" y="259"/>
                    </a:cubicBezTo>
                    <a:lnTo>
                      <a:pt x="3415"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16" name="Google Shape;465;p41"/>
          <p:cNvSpPr txBox="1">
            <a:spLocks/>
          </p:cNvSpPr>
          <p:nvPr/>
        </p:nvSpPr>
        <p:spPr>
          <a:xfrm>
            <a:off x="493030" y="2774057"/>
            <a:ext cx="7752000" cy="914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accent6"/>
              </a:buClr>
              <a:buSzPts val="3500"/>
              <a:buFont typeface="Grandstander"/>
              <a:buNone/>
              <a:defRPr sz="5200" b="1" i="0" u="none" strike="noStrike" cap="none">
                <a:solidFill>
                  <a:schemeClr val="accent6"/>
                </a:solidFill>
                <a:latin typeface="Grandstander"/>
                <a:ea typeface="Grandstander"/>
                <a:cs typeface="Grandstander"/>
                <a:sym typeface="Grandstander"/>
              </a:defRPr>
            </a:lvl1pPr>
            <a:lvl2pPr marR="0" lvl="1"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2pPr>
            <a:lvl3pPr marR="0" lvl="2"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3pPr>
            <a:lvl4pPr marR="0" lvl="3"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4pPr>
            <a:lvl5pPr marR="0" lvl="4"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5pPr>
            <a:lvl6pPr marR="0" lvl="5"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6pPr>
            <a:lvl7pPr marR="0" lvl="6"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7pPr>
            <a:lvl8pPr marR="0" lvl="7"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8pPr>
            <a:lvl9pPr marR="0" lvl="8" algn="ctr" rtl="0">
              <a:lnSpc>
                <a:spcPct val="100000"/>
              </a:lnSpc>
              <a:spcBef>
                <a:spcPts val="0"/>
              </a:spcBef>
              <a:spcAft>
                <a:spcPts val="0"/>
              </a:spcAft>
              <a:buClr>
                <a:schemeClr val="accent6"/>
              </a:buClr>
              <a:buSzPts val="3600"/>
              <a:buFont typeface="Grandstander"/>
              <a:buNone/>
              <a:defRPr sz="3600" b="1" i="0" u="none" strike="noStrike" cap="none">
                <a:solidFill>
                  <a:schemeClr val="accent6"/>
                </a:solidFill>
                <a:latin typeface="Grandstander"/>
                <a:ea typeface="Grandstander"/>
                <a:cs typeface="Grandstander"/>
                <a:sym typeface="Grandstander"/>
              </a:defRPr>
            </a:lvl9pPr>
          </a:lstStyle>
          <a:p>
            <a:r>
              <a:rPr lang="en-US" sz="7200" dirty="0"/>
              <a:t>PART </a:t>
            </a:r>
            <a:r>
              <a:rPr lang="en-US" sz="7200" dirty="0" smtClean="0"/>
              <a:t>3 </a:t>
            </a:r>
            <a:r>
              <a:rPr lang="en-US" sz="7200" dirty="0"/>
              <a:t>COMMUNICATION SKILLS</a:t>
            </a:r>
            <a:endParaRPr lang="en-US" sz="19900" dirty="0"/>
          </a:p>
        </p:txBody>
      </p:sp>
      <p:sp>
        <p:nvSpPr>
          <p:cNvPr id="17" name="Subtitle 1"/>
          <p:cNvSpPr txBox="1">
            <a:spLocks/>
          </p:cNvSpPr>
          <p:nvPr/>
        </p:nvSpPr>
        <p:spPr>
          <a:xfrm>
            <a:off x="1466287" y="3748137"/>
            <a:ext cx="6403028" cy="640200"/>
          </a:xfrm>
          <a:prstGeom prst="rect">
            <a:avLst/>
          </a:prstGeom>
          <a:solidFill>
            <a:schemeClr val="accent2"/>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1pPr>
            <a:lvl2pPr marL="914400" marR="0" lvl="1"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2pPr>
            <a:lvl3pPr marL="1371600" marR="0" lvl="2"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3pPr>
            <a:lvl4pPr marL="1828800" marR="0" lvl="3"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4pPr>
            <a:lvl5pPr marL="2286000" marR="0" lvl="4"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5pPr>
            <a:lvl6pPr marL="2743200" marR="0" lvl="5"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6pPr>
            <a:lvl7pPr marL="3200400" marR="0" lvl="6"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7pPr>
            <a:lvl8pPr marL="3657600" marR="0" lvl="7"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8pPr>
            <a:lvl9pPr marL="4114800" marR="0" lvl="8" indent="-317500" algn="ctr" rtl="0">
              <a:lnSpc>
                <a:spcPct val="100000"/>
              </a:lnSpc>
              <a:spcBef>
                <a:spcPts val="0"/>
              </a:spcBef>
              <a:spcAft>
                <a:spcPts val="0"/>
              </a:spcAft>
              <a:buClr>
                <a:schemeClr val="dk1"/>
              </a:buClr>
              <a:buSzPts val="1800"/>
              <a:buFont typeface="Lato"/>
              <a:buNone/>
              <a:defRPr sz="1800" b="0" i="0" u="none" strike="noStrike" cap="none">
                <a:solidFill>
                  <a:schemeClr val="dk1"/>
                </a:solidFill>
                <a:latin typeface="Lato"/>
                <a:ea typeface="Lato"/>
                <a:cs typeface="Lato"/>
                <a:sym typeface="Lato"/>
              </a:defRPr>
            </a:lvl9pPr>
          </a:lstStyle>
          <a:p>
            <a:r>
              <a:rPr lang="vi-VN" sz="4000" b="1" dirty="0" smtClean="0">
                <a:solidFill>
                  <a:srgbClr val="C00000"/>
                </a:solidFill>
                <a:latin typeface="Ink Free" panose="03080402000500000000" pitchFamily="66" charset="0"/>
              </a:rPr>
              <a:t>IV</a:t>
            </a:r>
            <a:r>
              <a:rPr lang="en-US" sz="4000" b="1" dirty="0" smtClean="0">
                <a:solidFill>
                  <a:srgbClr val="C00000"/>
                </a:solidFill>
                <a:latin typeface="Ink Free" panose="03080402000500000000" pitchFamily="66" charset="0"/>
              </a:rPr>
              <a:t>. </a:t>
            </a:r>
            <a:r>
              <a:rPr lang="vi-VN" sz="4000" b="1" dirty="0">
                <a:solidFill>
                  <a:srgbClr val="C00000"/>
                </a:solidFill>
                <a:latin typeface="Ink Free" panose="03080402000500000000" pitchFamily="66" charset="0"/>
              </a:rPr>
              <a:t>WRIT</a:t>
            </a:r>
            <a:r>
              <a:rPr lang="en-US" sz="4000" b="1" dirty="0" smtClean="0">
                <a:solidFill>
                  <a:srgbClr val="C00000"/>
                </a:solidFill>
                <a:latin typeface="Ink Free" panose="03080402000500000000" pitchFamily="66" charset="0"/>
              </a:rPr>
              <a:t>ING</a:t>
            </a:r>
            <a:endParaRPr lang="en-US" sz="4000" b="1" dirty="0">
              <a:solidFill>
                <a:srgbClr val="C00000"/>
              </a:solidFill>
              <a:latin typeface="Ink Free" panose="03080402000500000000" pitchFamily="66"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9811" y="235879"/>
            <a:ext cx="8594124" cy="4893647"/>
          </a:xfrm>
          <a:prstGeom prst="rect">
            <a:avLst/>
          </a:prstGeom>
        </p:spPr>
        <p:txBody>
          <a:bodyPr wrap="square">
            <a:spAutoFit/>
          </a:bodyPr>
          <a:lstStyle/>
          <a:p>
            <a:pPr algn="ctr"/>
            <a:r>
              <a:rPr lang="en-US" sz="2600" b="1" dirty="0">
                <a:solidFill>
                  <a:srgbClr val="0070C0"/>
                </a:solidFill>
                <a:latin typeface="Agency FB" panose="020B0503020202020204" pitchFamily="34" charset="0"/>
                <a:ea typeface="Cambria" panose="02040503050406030204" pitchFamily="18" charset="0"/>
                <a:cs typeface="Cambria" panose="02040503050406030204" pitchFamily="18" charset="0"/>
              </a:rPr>
              <a:t>Exercise 1a. Rewrite the sentences without changing the meaning of the original sentences.</a:t>
            </a:r>
            <a:endParaRPr lang="en-US" sz="2600" dirty="0">
              <a:solidFill>
                <a:srgbClr val="0070C0"/>
              </a:solidFill>
              <a:latin typeface="Agency FB" panose="020B0503020202020204" pitchFamily="34" charset="0"/>
              <a:ea typeface="Cambria" panose="02040503050406030204" pitchFamily="18" charset="0"/>
              <a:cs typeface="Cambria" panose="02040503050406030204" pitchFamily="18" charset="0"/>
            </a:endParaRPr>
          </a:p>
          <a:p>
            <a:pPr algn="just">
              <a:tabLst>
                <a:tab pos="796290" algn="l"/>
              </a:tabLst>
            </a:pPr>
            <a:r>
              <a:rPr lang="en-US" sz="2600" b="1" dirty="0">
                <a:latin typeface="Agency FB" panose="020B0503020202020204" pitchFamily="34" charset="0"/>
                <a:ea typeface="Cambria" panose="02040503050406030204" pitchFamily="18" charset="0"/>
                <a:cs typeface="Cambria" panose="02040503050406030204" pitchFamily="18" charset="0"/>
              </a:rPr>
              <a:t>1.</a:t>
            </a:r>
            <a:r>
              <a:rPr lang="en-US" sz="2600" dirty="0">
                <a:latin typeface="Agency FB" panose="020B0503020202020204" pitchFamily="34" charset="0"/>
                <a:ea typeface="Cambria" panose="02040503050406030204" pitchFamily="18" charset="0"/>
                <a:cs typeface="Cambria" panose="02040503050406030204" pitchFamily="18" charset="0"/>
              </a:rPr>
              <a:t> It’s a good idea to eat a lot of fruit and vegetables every day.</a:t>
            </a:r>
          </a:p>
          <a:p>
            <a:pPr algn="just">
              <a:tabLst>
                <a:tab pos="6353810" algn="l"/>
              </a:tabLst>
            </a:pPr>
            <a:r>
              <a:rPr lang="en-US" sz="2600" dirty="0">
                <a:latin typeface="Agency FB" panose="020B0503020202020204" pitchFamily="34" charset="0"/>
                <a:ea typeface="Cambria" panose="02040503050406030204" pitchFamily="18" charset="0"/>
                <a:cs typeface="Calibri" panose="020F0502020204030204" pitchFamily="34" charset="0"/>
                <a:sym typeface="Wingdings" panose="05000000000000000000" pitchFamily="2" charset="2"/>
              </a:rPr>
              <a:t></a:t>
            </a:r>
            <a:r>
              <a:rPr lang="en-US" sz="2600" dirty="0">
                <a:latin typeface="Agency FB" panose="020B0503020202020204" pitchFamily="34" charset="0"/>
                <a:ea typeface="Cambria" panose="02040503050406030204" pitchFamily="18" charset="0"/>
                <a:cs typeface="Cambria" panose="02040503050406030204" pitchFamily="18" charset="0"/>
              </a:rPr>
              <a:t> We should</a:t>
            </a:r>
          </a:p>
          <a:p>
            <a:pPr algn="just">
              <a:tabLst>
                <a:tab pos="797560" algn="l"/>
              </a:tabLst>
            </a:pPr>
            <a:r>
              <a:rPr lang="en-US" sz="2600" b="1" dirty="0">
                <a:latin typeface="Agency FB" panose="020B0503020202020204" pitchFamily="34" charset="0"/>
                <a:ea typeface="Cambria" panose="02040503050406030204" pitchFamily="18" charset="0"/>
                <a:cs typeface="Cambria" panose="02040503050406030204" pitchFamily="18" charset="0"/>
              </a:rPr>
              <a:t>2.</a:t>
            </a:r>
            <a:r>
              <a:rPr lang="en-US" sz="2600" dirty="0">
                <a:latin typeface="Agency FB" panose="020B0503020202020204" pitchFamily="34" charset="0"/>
                <a:ea typeface="Cambria" panose="02040503050406030204" pitchFamily="18" charset="0"/>
                <a:cs typeface="Cambria" panose="02040503050406030204" pitchFamily="18" charset="0"/>
              </a:rPr>
              <a:t> We couldn’t keep on cleaning the streets because of the heavy rain.</a:t>
            </a:r>
          </a:p>
          <a:p>
            <a:pPr algn="just"/>
            <a:r>
              <a:rPr lang="en-US" sz="2600" dirty="0">
                <a:latin typeface="Agency FB" panose="020B0503020202020204" pitchFamily="34" charset="0"/>
                <a:ea typeface="Cambria" panose="02040503050406030204" pitchFamily="18" charset="0"/>
                <a:cs typeface="Calibri" panose="020F0502020204030204" pitchFamily="34" charset="0"/>
                <a:sym typeface="Wingdings" panose="05000000000000000000" pitchFamily="2" charset="2"/>
              </a:rPr>
              <a:t></a:t>
            </a:r>
            <a:r>
              <a:rPr lang="en-US" sz="2600" dirty="0">
                <a:latin typeface="Agency FB" panose="020B0503020202020204" pitchFamily="34" charset="0"/>
                <a:ea typeface="Cambria" panose="02040503050406030204" pitchFamily="18" charset="0"/>
                <a:cs typeface="Cambria" panose="02040503050406030204" pitchFamily="18" charset="0"/>
              </a:rPr>
              <a:t> Because it</a:t>
            </a:r>
          </a:p>
          <a:p>
            <a:pPr algn="just"/>
            <a:r>
              <a:rPr lang="en-US" sz="2600" b="1" dirty="0">
                <a:latin typeface="Agency FB" panose="020B0503020202020204" pitchFamily="34" charset="0"/>
                <a:ea typeface="Cambria" panose="02040503050406030204" pitchFamily="18" charset="0"/>
                <a:cs typeface="Cambria" panose="02040503050406030204" pitchFamily="18" charset="0"/>
              </a:rPr>
              <a:t>3.</a:t>
            </a:r>
            <a:r>
              <a:rPr lang="en-US" sz="2600" dirty="0">
                <a:latin typeface="Agency FB" panose="020B0503020202020204" pitchFamily="34" charset="0"/>
                <a:ea typeface="Cambria" panose="02040503050406030204" pitchFamily="18" charset="0"/>
                <a:cs typeface="Cambria" panose="02040503050406030204" pitchFamily="18" charset="0"/>
              </a:rPr>
              <a:t> The garden party wont take place if the weather doesn’t improve.</a:t>
            </a:r>
          </a:p>
          <a:p>
            <a:pPr algn="just">
              <a:tabLst>
                <a:tab pos="6350000" algn="l"/>
              </a:tabLst>
            </a:pPr>
            <a:r>
              <a:rPr lang="en-US" sz="2600" dirty="0">
                <a:latin typeface="Agency FB" panose="020B0503020202020204" pitchFamily="34" charset="0"/>
                <a:ea typeface="Cambria" panose="02040503050406030204" pitchFamily="18" charset="0"/>
                <a:cs typeface="Calibri" panose="020F0502020204030204" pitchFamily="34" charset="0"/>
                <a:sym typeface="Wingdings" panose="05000000000000000000" pitchFamily="2" charset="2"/>
              </a:rPr>
              <a:t></a:t>
            </a:r>
            <a:r>
              <a:rPr lang="en-US" sz="2600" dirty="0">
                <a:latin typeface="Agency FB" panose="020B0503020202020204" pitchFamily="34" charset="0"/>
                <a:ea typeface="Cambria" panose="02040503050406030204" pitchFamily="18" charset="0"/>
                <a:cs typeface="Cambria" panose="02040503050406030204" pitchFamily="18" charset="0"/>
              </a:rPr>
              <a:t> Unless</a:t>
            </a:r>
          </a:p>
          <a:p>
            <a:pPr algn="just">
              <a:tabLst>
                <a:tab pos="6350000" algn="l"/>
              </a:tabLst>
            </a:pPr>
            <a:r>
              <a:rPr lang="en-US" sz="2600" b="1" dirty="0">
                <a:latin typeface="Agency FB" panose="020B0503020202020204" pitchFamily="34" charset="0"/>
                <a:ea typeface="Cambria" panose="02040503050406030204" pitchFamily="18" charset="0"/>
                <a:cs typeface="Cambria" panose="02040503050406030204" pitchFamily="18" charset="0"/>
              </a:rPr>
              <a:t>4.</a:t>
            </a:r>
            <a:r>
              <a:rPr lang="en-US" sz="2600" dirty="0">
                <a:latin typeface="Agency FB" panose="020B0503020202020204" pitchFamily="34" charset="0"/>
                <a:ea typeface="Cambria" panose="02040503050406030204" pitchFamily="18" charset="0"/>
                <a:cs typeface="Cambria" panose="02040503050406030204" pitchFamily="18" charset="0"/>
              </a:rPr>
              <a:t> Both students and teachers can borrow books from the library.</a:t>
            </a:r>
          </a:p>
          <a:p>
            <a:pPr algn="just">
              <a:tabLst>
                <a:tab pos="6350000" algn="l"/>
              </a:tabLst>
            </a:pPr>
            <a:r>
              <a:rPr lang="en-US" sz="2600" dirty="0">
                <a:latin typeface="Agency FB" panose="020B0503020202020204" pitchFamily="34" charset="0"/>
                <a:ea typeface="Cambria" panose="02040503050406030204" pitchFamily="18" charset="0"/>
                <a:cs typeface="Calibri" panose="020F0502020204030204" pitchFamily="34" charset="0"/>
                <a:sym typeface="Wingdings" panose="05000000000000000000" pitchFamily="2" charset="2"/>
              </a:rPr>
              <a:t></a:t>
            </a:r>
            <a:r>
              <a:rPr lang="en-US" sz="2600" dirty="0">
                <a:latin typeface="Agency FB" panose="020B0503020202020204" pitchFamily="34" charset="0"/>
                <a:ea typeface="Cambria" panose="02040503050406030204" pitchFamily="18" charset="0"/>
                <a:cs typeface="Cambria" panose="02040503050406030204" pitchFamily="18" charset="0"/>
              </a:rPr>
              <a:t> The library lends</a:t>
            </a:r>
          </a:p>
          <a:p>
            <a:pPr algn="just">
              <a:tabLst>
                <a:tab pos="766445" algn="l"/>
              </a:tabLst>
            </a:pPr>
            <a:r>
              <a:rPr lang="en-US" sz="2600" b="1" dirty="0">
                <a:latin typeface="Agency FB" panose="020B0503020202020204" pitchFamily="34" charset="0"/>
                <a:ea typeface="Cambria" panose="02040503050406030204" pitchFamily="18" charset="0"/>
                <a:cs typeface="Cambria" panose="02040503050406030204" pitchFamily="18" charset="0"/>
              </a:rPr>
              <a:t>5.</a:t>
            </a:r>
            <a:r>
              <a:rPr lang="en-US" sz="2600" dirty="0">
                <a:latin typeface="Agency FB" panose="020B0503020202020204" pitchFamily="34" charset="0"/>
                <a:ea typeface="Cambria" panose="02040503050406030204" pitchFamily="18" charset="0"/>
                <a:cs typeface="Cambria" panose="02040503050406030204" pitchFamily="18" charset="0"/>
              </a:rPr>
              <a:t> Nobody plays this piece of music as beautifully as he does.</a:t>
            </a:r>
          </a:p>
          <a:p>
            <a:pPr algn="just">
              <a:tabLst>
                <a:tab pos="6350000" algn="l"/>
              </a:tabLst>
            </a:pPr>
            <a:r>
              <a:rPr lang="en-US" sz="2600" dirty="0">
                <a:latin typeface="Agency FB" panose="020B0503020202020204" pitchFamily="34" charset="0"/>
                <a:ea typeface="Cambria" panose="02040503050406030204" pitchFamily="18" charset="0"/>
                <a:cs typeface="Calibri" panose="020F0502020204030204" pitchFamily="34" charset="0"/>
                <a:sym typeface="Wingdings" panose="05000000000000000000" pitchFamily="2" charset="2"/>
              </a:rPr>
              <a:t></a:t>
            </a:r>
            <a:r>
              <a:rPr lang="en-US" sz="2600" dirty="0">
                <a:latin typeface="Agency FB" panose="020B0503020202020204" pitchFamily="34" charset="0"/>
                <a:ea typeface="Cambria" panose="02040503050406030204" pitchFamily="18" charset="0"/>
                <a:cs typeface="Cambria" panose="02040503050406030204" pitchFamily="18" charset="0"/>
              </a:rPr>
              <a:t> He plays this</a:t>
            </a:r>
            <a:endParaRPr lang="en-US" sz="2600"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3" name="Rectangle 2"/>
          <p:cNvSpPr/>
          <p:nvPr/>
        </p:nvSpPr>
        <p:spPr>
          <a:xfrm>
            <a:off x="1896762" y="1403465"/>
            <a:ext cx="5960076" cy="1292662"/>
          </a:xfrm>
          <a:prstGeom prst="rect">
            <a:avLst/>
          </a:prstGeom>
        </p:spPr>
        <p:txBody>
          <a:bodyPr wrap="square">
            <a:spAutoFit/>
          </a:bodyPr>
          <a:lstStyle/>
          <a:p>
            <a:r>
              <a:rPr lang="en-US" sz="2600" b="1" dirty="0" smtClean="0">
                <a:solidFill>
                  <a:srgbClr val="C00000"/>
                </a:solidFill>
                <a:latin typeface="Agency FB" panose="020B0503020202020204" pitchFamily="34" charset="0"/>
              </a:rPr>
              <a:t>eat </a:t>
            </a:r>
            <a:r>
              <a:rPr lang="en-US" sz="2600" b="1" dirty="0">
                <a:solidFill>
                  <a:srgbClr val="C00000"/>
                </a:solidFill>
                <a:latin typeface="Agency FB" panose="020B0503020202020204" pitchFamily="34" charset="0"/>
              </a:rPr>
              <a:t>a lot of fruit and vegetables every day.</a:t>
            </a:r>
          </a:p>
          <a:p>
            <a:r>
              <a:rPr lang="en-US" sz="2600" b="1" dirty="0">
                <a:solidFill>
                  <a:srgbClr val="C00000"/>
                </a:solidFill>
                <a:latin typeface="Agency FB" panose="020B0503020202020204" pitchFamily="34" charset="0"/>
              </a:rPr>
              <a:t/>
            </a:r>
            <a:br>
              <a:rPr lang="en-US" sz="2600" b="1" dirty="0">
                <a:solidFill>
                  <a:srgbClr val="C00000"/>
                </a:solidFill>
                <a:latin typeface="Agency FB" panose="020B0503020202020204" pitchFamily="34" charset="0"/>
              </a:rPr>
            </a:br>
            <a:endParaRPr lang="en-US" sz="2600" b="1" dirty="0">
              <a:solidFill>
                <a:srgbClr val="C00000"/>
              </a:solidFill>
              <a:latin typeface="Agency FB" panose="020B0503020202020204" pitchFamily="34" charset="0"/>
            </a:endParaRPr>
          </a:p>
        </p:txBody>
      </p:sp>
      <p:sp>
        <p:nvSpPr>
          <p:cNvPr id="4" name="Rectangle 3"/>
          <p:cNvSpPr/>
          <p:nvPr/>
        </p:nvSpPr>
        <p:spPr>
          <a:xfrm>
            <a:off x="1896761" y="2187257"/>
            <a:ext cx="7037173" cy="492443"/>
          </a:xfrm>
          <a:prstGeom prst="rect">
            <a:avLst/>
          </a:prstGeom>
        </p:spPr>
        <p:txBody>
          <a:bodyPr wrap="square">
            <a:spAutoFit/>
          </a:bodyPr>
          <a:lstStyle/>
          <a:p>
            <a:r>
              <a:rPr lang="en-US" sz="2600" b="1" dirty="0" smtClean="0">
                <a:solidFill>
                  <a:srgbClr val="C00000"/>
                </a:solidFill>
                <a:latin typeface="Agency FB" panose="020B0503020202020204" pitchFamily="34" charset="0"/>
              </a:rPr>
              <a:t>rained </a:t>
            </a:r>
            <a:r>
              <a:rPr lang="en-US" sz="2600" b="1" dirty="0">
                <a:solidFill>
                  <a:srgbClr val="C00000"/>
                </a:solidFill>
                <a:latin typeface="Agency FB" panose="020B0503020202020204" pitchFamily="34" charset="0"/>
              </a:rPr>
              <a:t>heavily, we couldn't keep on cleaning the streets</a:t>
            </a:r>
          </a:p>
        </p:txBody>
      </p:sp>
      <p:sp>
        <p:nvSpPr>
          <p:cNvPr id="5" name="Rectangle 4"/>
          <p:cNvSpPr/>
          <p:nvPr/>
        </p:nvSpPr>
        <p:spPr>
          <a:xfrm>
            <a:off x="1468394" y="3039070"/>
            <a:ext cx="7465540" cy="492443"/>
          </a:xfrm>
          <a:prstGeom prst="rect">
            <a:avLst/>
          </a:prstGeom>
        </p:spPr>
        <p:txBody>
          <a:bodyPr wrap="square">
            <a:spAutoFit/>
          </a:bodyPr>
          <a:lstStyle/>
          <a:p>
            <a:r>
              <a:rPr lang="en-US" sz="2600" b="1" dirty="0">
                <a:solidFill>
                  <a:srgbClr val="C00000"/>
                </a:solidFill>
                <a:latin typeface="Agency FB" panose="020B0503020202020204" pitchFamily="34" charset="0"/>
              </a:rPr>
              <a:t>the weather improves, the garden party won't take place</a:t>
            </a:r>
          </a:p>
        </p:txBody>
      </p:sp>
      <p:sp>
        <p:nvSpPr>
          <p:cNvPr id="6" name="Rectangle 5"/>
          <p:cNvSpPr/>
          <p:nvPr/>
        </p:nvSpPr>
        <p:spPr>
          <a:xfrm>
            <a:off x="2506362" y="3822862"/>
            <a:ext cx="5350476" cy="1292662"/>
          </a:xfrm>
          <a:prstGeom prst="rect">
            <a:avLst/>
          </a:prstGeom>
        </p:spPr>
        <p:txBody>
          <a:bodyPr wrap="square">
            <a:spAutoFit/>
          </a:bodyPr>
          <a:lstStyle/>
          <a:p>
            <a:r>
              <a:rPr lang="en-US" sz="2600" b="1" dirty="0">
                <a:solidFill>
                  <a:srgbClr val="C00000"/>
                </a:solidFill>
                <a:latin typeface="Agency FB" panose="020B0503020202020204" pitchFamily="34" charset="0"/>
              </a:rPr>
              <a:t> </a:t>
            </a:r>
            <a:r>
              <a:rPr lang="en-US" sz="2600" b="1" dirty="0" smtClean="0">
                <a:solidFill>
                  <a:srgbClr val="C00000"/>
                </a:solidFill>
                <a:latin typeface="Agency FB" panose="020B0503020202020204" pitchFamily="34" charset="0"/>
              </a:rPr>
              <a:t>books </a:t>
            </a:r>
            <a:r>
              <a:rPr lang="en-US" sz="2600" b="1" dirty="0">
                <a:solidFill>
                  <a:srgbClr val="C00000"/>
                </a:solidFill>
                <a:latin typeface="Agency FB" panose="020B0503020202020204" pitchFamily="34" charset="0"/>
              </a:rPr>
              <a:t>to both students and teachers.</a:t>
            </a:r>
          </a:p>
          <a:p>
            <a:r>
              <a:rPr lang="en-US" sz="2600" b="1" dirty="0">
                <a:solidFill>
                  <a:srgbClr val="C00000"/>
                </a:solidFill>
                <a:latin typeface="Agency FB" panose="020B0503020202020204" pitchFamily="34" charset="0"/>
              </a:rPr>
              <a:t/>
            </a:r>
            <a:br>
              <a:rPr lang="en-US" sz="2600" b="1" dirty="0">
                <a:solidFill>
                  <a:srgbClr val="C00000"/>
                </a:solidFill>
                <a:latin typeface="Agency FB" panose="020B0503020202020204" pitchFamily="34" charset="0"/>
              </a:rPr>
            </a:br>
            <a:endParaRPr lang="en-US" sz="2600" b="1" dirty="0">
              <a:solidFill>
                <a:srgbClr val="C00000"/>
              </a:solidFill>
              <a:latin typeface="Agency FB" panose="020B0503020202020204" pitchFamily="34" charset="0"/>
            </a:endParaRPr>
          </a:p>
        </p:txBody>
      </p:sp>
      <p:sp>
        <p:nvSpPr>
          <p:cNvPr id="7" name="Rectangle 6"/>
          <p:cNvSpPr/>
          <p:nvPr/>
        </p:nvSpPr>
        <p:spPr>
          <a:xfrm>
            <a:off x="2148016" y="4606654"/>
            <a:ext cx="6600568" cy="1292662"/>
          </a:xfrm>
          <a:prstGeom prst="rect">
            <a:avLst/>
          </a:prstGeom>
        </p:spPr>
        <p:txBody>
          <a:bodyPr wrap="square">
            <a:spAutoFit/>
          </a:bodyPr>
          <a:lstStyle/>
          <a:p>
            <a:r>
              <a:rPr lang="en-US" sz="2600" b="1" dirty="0" smtClean="0">
                <a:solidFill>
                  <a:srgbClr val="C00000"/>
                </a:solidFill>
                <a:latin typeface="Agency FB" panose="020B0503020202020204" pitchFamily="34" charset="0"/>
              </a:rPr>
              <a:t>piece </a:t>
            </a:r>
            <a:r>
              <a:rPr lang="en-US" sz="2600" b="1" dirty="0">
                <a:solidFill>
                  <a:srgbClr val="C00000"/>
                </a:solidFill>
                <a:latin typeface="Agency FB" panose="020B0503020202020204" pitchFamily="34" charset="0"/>
              </a:rPr>
              <a:t>of music more beautifully than anybody else.</a:t>
            </a:r>
          </a:p>
          <a:p>
            <a:r>
              <a:rPr lang="en-US" sz="2600" b="1" dirty="0">
                <a:solidFill>
                  <a:srgbClr val="C00000"/>
                </a:solidFill>
                <a:latin typeface="Agency FB" panose="020B0503020202020204" pitchFamily="34" charset="0"/>
              </a:rPr>
              <a:t/>
            </a:r>
            <a:br>
              <a:rPr lang="en-US" sz="2600" b="1" dirty="0">
                <a:solidFill>
                  <a:srgbClr val="C00000"/>
                </a:solidFill>
                <a:latin typeface="Agency FB" panose="020B0503020202020204" pitchFamily="34" charset="0"/>
              </a:rPr>
            </a:br>
            <a:endParaRPr lang="en-US" sz="2600" b="1" dirty="0">
              <a:solidFill>
                <a:srgbClr val="C00000"/>
              </a:solidFill>
              <a:latin typeface="Agency FB" panose="020B0503020202020204" pitchFamily="34" charset="0"/>
            </a:endParaRPr>
          </a:p>
        </p:txBody>
      </p:sp>
    </p:spTree>
    <p:extLst>
      <p:ext uri="{BB962C8B-B14F-4D97-AF65-F5344CB8AC3E}">
        <p14:creationId xmlns:p14="http://schemas.microsoft.com/office/powerpoint/2010/main" val="3364361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randombar(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randombar(horizont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3697" y="195524"/>
            <a:ext cx="8395028" cy="4524315"/>
          </a:xfrm>
          <a:prstGeom prst="rect">
            <a:avLst/>
          </a:prstGeom>
        </p:spPr>
        <p:txBody>
          <a:bodyPr wrap="square">
            <a:spAutoFit/>
          </a:bodyPr>
          <a:lstStyle/>
          <a:p>
            <a:pPr algn="ctr"/>
            <a:r>
              <a:rPr lang="en-US" sz="2400" b="1" dirty="0">
                <a:solidFill>
                  <a:srgbClr val="0070C0"/>
                </a:solidFill>
                <a:latin typeface="Agency FB" panose="020B0503020202020204" pitchFamily="34" charset="0"/>
                <a:ea typeface="Cambria" panose="02040503050406030204" pitchFamily="18" charset="0"/>
                <a:cs typeface="Cambria" panose="02040503050406030204" pitchFamily="18" charset="0"/>
              </a:rPr>
              <a:t>Exercise 1b: Use the words in brackets and rewrite the sentences without changing the meaning of the original sentences.</a:t>
            </a:r>
            <a:endParaRPr lang="en-US" sz="2400" dirty="0">
              <a:latin typeface="Agency FB" panose="020B0503020202020204" pitchFamily="34" charset="0"/>
              <a:ea typeface="Cambria" panose="02040503050406030204" pitchFamily="18" charset="0"/>
              <a:cs typeface="Cambria" panose="02040503050406030204" pitchFamily="18" charset="0"/>
            </a:endParaRPr>
          </a:p>
          <a:p>
            <a:pPr algn="just"/>
            <a:r>
              <a:rPr lang="en-US" sz="2400" b="1" dirty="0">
                <a:latin typeface="Agency FB" panose="020B0503020202020204" pitchFamily="34" charset="0"/>
                <a:ea typeface="Cambria" panose="02040503050406030204" pitchFamily="18" charset="0"/>
                <a:cs typeface="Cambria" panose="02040503050406030204" pitchFamily="18" charset="0"/>
              </a:rPr>
              <a:t>1.</a:t>
            </a:r>
            <a:r>
              <a:rPr lang="en-US" sz="2400" dirty="0">
                <a:latin typeface="Agency FB" panose="020B0503020202020204" pitchFamily="34" charset="0"/>
                <a:ea typeface="Cambria" panose="02040503050406030204" pitchFamily="18" charset="0"/>
                <a:cs typeface="Cambria" panose="02040503050406030204" pitchFamily="18" charset="0"/>
              </a:rPr>
              <a:t> I would like six apples. (DOZEN)</a:t>
            </a:r>
          </a:p>
          <a:p>
            <a:pPr algn="just"/>
            <a:r>
              <a:rPr lang="en-US" sz="24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________________________________________________________________________</a:t>
            </a:r>
            <a:endParaRPr lang="vi-VN" sz="2400" dirty="0" smtClean="0">
              <a:latin typeface="Agency FB" panose="020B0503020202020204" pitchFamily="34" charset="0"/>
              <a:ea typeface="Cambria" panose="02040503050406030204" pitchFamily="18" charset="0"/>
              <a:cs typeface="Cambria" panose="02040503050406030204" pitchFamily="18" charset="0"/>
            </a:endParaRPr>
          </a:p>
          <a:p>
            <a:pPr algn="just"/>
            <a:r>
              <a:rPr lang="en-US" sz="2400" b="1" dirty="0" smtClean="0">
                <a:latin typeface="Agency FB" panose="020B0503020202020204" pitchFamily="34" charset="0"/>
                <a:ea typeface="Cambria" panose="02040503050406030204" pitchFamily="18" charset="0"/>
                <a:cs typeface="Cambria" panose="02040503050406030204" pitchFamily="18" charset="0"/>
              </a:rPr>
              <a:t>2</a:t>
            </a:r>
            <a:r>
              <a:rPr lang="en-US" sz="2400" b="1" dirty="0">
                <a:latin typeface="Agency FB" panose="020B0503020202020204" pitchFamily="34" charset="0"/>
                <a:ea typeface="Cambria" panose="02040503050406030204" pitchFamily="18" charset="0"/>
                <a:cs typeface="Cambria" panose="02040503050406030204" pitchFamily="18" charset="0"/>
              </a:rPr>
              <a:t>.</a:t>
            </a:r>
            <a:r>
              <a:rPr lang="en-US" sz="2400" dirty="0">
                <a:latin typeface="Agency FB" panose="020B0503020202020204" pitchFamily="34" charset="0"/>
                <a:ea typeface="Cambria" panose="02040503050406030204" pitchFamily="18" charset="0"/>
                <a:cs typeface="Cambria" panose="02040503050406030204" pitchFamily="18" charset="0"/>
              </a:rPr>
              <a:t> What is the price of a bowl of beef noodle soup? (MUCH)</a:t>
            </a:r>
          </a:p>
          <a:p>
            <a:pPr algn="just">
              <a:tabLst>
                <a:tab pos="766445" algn="l"/>
              </a:tabLst>
            </a:pPr>
            <a:r>
              <a:rPr lang="en-US" sz="24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________________________________________________________________________</a:t>
            </a:r>
            <a:endParaRPr lang="en-US" sz="2400" dirty="0">
              <a:latin typeface="Agency FB" panose="020B0503020202020204" pitchFamily="34" charset="0"/>
              <a:ea typeface="Cambria" panose="02040503050406030204" pitchFamily="18" charset="0"/>
              <a:cs typeface="Cambria" panose="02040503050406030204" pitchFamily="18" charset="0"/>
            </a:endParaRPr>
          </a:p>
          <a:p>
            <a:pPr algn="just">
              <a:tabLst>
                <a:tab pos="766445" algn="l"/>
              </a:tabLst>
            </a:pPr>
            <a:r>
              <a:rPr lang="en-US" sz="2400" b="1" dirty="0">
                <a:latin typeface="Agency FB" panose="020B0503020202020204" pitchFamily="34" charset="0"/>
                <a:ea typeface="Cambria" panose="02040503050406030204" pitchFamily="18" charset="0"/>
                <a:cs typeface="Cambria" panose="02040503050406030204" pitchFamily="18" charset="0"/>
              </a:rPr>
              <a:t>3.</a:t>
            </a:r>
            <a:r>
              <a:rPr lang="en-US" sz="2400" dirty="0">
                <a:latin typeface="Agency FB" panose="020B0503020202020204" pitchFamily="34" charset="0"/>
                <a:ea typeface="Cambria" panose="02040503050406030204" pitchFamily="18" charset="0"/>
                <a:cs typeface="Cambria" panose="02040503050406030204" pitchFamily="18" charset="0"/>
              </a:rPr>
              <a:t> There is sugar in many kinds of food. (HAVE)</a:t>
            </a:r>
          </a:p>
          <a:p>
            <a:pPr algn="just">
              <a:tabLst>
                <a:tab pos="766445" algn="l"/>
              </a:tabLst>
            </a:pPr>
            <a:r>
              <a:rPr lang="en-US" sz="24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________________________________________________________________________</a:t>
            </a:r>
            <a:endParaRPr lang="en-US" sz="2400" dirty="0">
              <a:latin typeface="Agency FB" panose="020B0503020202020204" pitchFamily="34" charset="0"/>
              <a:ea typeface="Cambria" panose="02040503050406030204" pitchFamily="18" charset="0"/>
              <a:cs typeface="Cambria" panose="02040503050406030204" pitchFamily="18" charset="0"/>
            </a:endParaRPr>
          </a:p>
          <a:p>
            <a:pPr algn="just">
              <a:tabLst>
                <a:tab pos="768350" algn="l"/>
              </a:tabLst>
            </a:pPr>
            <a:r>
              <a:rPr lang="en-US" sz="2400" b="1" dirty="0">
                <a:latin typeface="Agency FB" panose="020B0503020202020204" pitchFamily="34" charset="0"/>
                <a:ea typeface="Cambria" panose="02040503050406030204" pitchFamily="18" charset="0"/>
                <a:cs typeface="Cambria" panose="02040503050406030204" pitchFamily="18" charset="0"/>
              </a:rPr>
              <a:t>4.</a:t>
            </a:r>
            <a:r>
              <a:rPr lang="en-US" sz="2400" dirty="0">
                <a:latin typeface="Agency FB" panose="020B0503020202020204" pitchFamily="34" charset="0"/>
                <a:ea typeface="Cambria" panose="02040503050406030204" pitchFamily="18" charset="0"/>
                <a:cs typeface="Cambria" panose="02040503050406030204" pitchFamily="18" charset="0"/>
              </a:rPr>
              <a:t> We haven’t got any tomatoes. (THERE)</a:t>
            </a:r>
          </a:p>
          <a:p>
            <a:pPr algn="just">
              <a:tabLst>
                <a:tab pos="768350" algn="l"/>
              </a:tabLst>
            </a:pPr>
            <a:r>
              <a:rPr lang="en-US" sz="24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________________________________________________________________________</a:t>
            </a:r>
            <a:endParaRPr lang="en-US" sz="2400" dirty="0">
              <a:latin typeface="Agency FB" panose="020B0503020202020204" pitchFamily="34" charset="0"/>
              <a:ea typeface="Cambria" panose="02040503050406030204" pitchFamily="18" charset="0"/>
              <a:cs typeface="Cambria" panose="02040503050406030204" pitchFamily="18" charset="0"/>
            </a:endParaRPr>
          </a:p>
          <a:p>
            <a:pPr algn="just"/>
            <a:r>
              <a:rPr lang="en-US" sz="2400" b="1" dirty="0">
                <a:latin typeface="Agency FB" panose="020B0503020202020204" pitchFamily="34" charset="0"/>
                <a:ea typeface="Cambria" panose="02040503050406030204" pitchFamily="18" charset="0"/>
                <a:cs typeface="Cambria" panose="02040503050406030204" pitchFamily="18" charset="0"/>
              </a:rPr>
              <a:t>5.</a:t>
            </a:r>
            <a:r>
              <a:rPr lang="en-US" sz="2400" dirty="0">
                <a:latin typeface="Agency FB" panose="020B0503020202020204" pitchFamily="34" charset="0"/>
                <a:ea typeface="Cambria" panose="02040503050406030204" pitchFamily="18" charset="0"/>
                <a:cs typeface="Cambria" panose="02040503050406030204" pitchFamily="18" charset="0"/>
              </a:rPr>
              <a:t> My sister likes chicken very much. (FAVOURITE)</a:t>
            </a:r>
          </a:p>
          <a:p>
            <a:pPr algn="just"/>
            <a:r>
              <a:rPr lang="en-US" sz="24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________________________________________________________________________</a:t>
            </a:r>
            <a:endParaRPr lang="en-US" sz="2400"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5" name="Rectangle 4"/>
          <p:cNvSpPr/>
          <p:nvPr/>
        </p:nvSpPr>
        <p:spPr>
          <a:xfrm>
            <a:off x="636373" y="1277713"/>
            <a:ext cx="5960076" cy="461665"/>
          </a:xfrm>
          <a:prstGeom prst="rect">
            <a:avLst/>
          </a:prstGeom>
        </p:spPr>
        <p:txBody>
          <a:bodyPr wrap="square">
            <a:spAutoFit/>
          </a:bodyPr>
          <a:lstStyle/>
          <a:p>
            <a:r>
              <a:rPr lang="en-US" sz="2400" b="1" dirty="0">
                <a:solidFill>
                  <a:srgbClr val="C00000"/>
                </a:solidFill>
                <a:latin typeface="Agency FB" panose="020B0503020202020204" pitchFamily="34" charset="0"/>
              </a:rPr>
              <a:t>I would like half a dozen apples.</a:t>
            </a:r>
          </a:p>
        </p:txBody>
      </p:sp>
      <p:sp>
        <p:nvSpPr>
          <p:cNvPr id="6" name="Rectangle 5"/>
          <p:cNvSpPr/>
          <p:nvPr/>
        </p:nvSpPr>
        <p:spPr>
          <a:xfrm>
            <a:off x="636373" y="1989952"/>
            <a:ext cx="5960076" cy="461665"/>
          </a:xfrm>
          <a:prstGeom prst="rect">
            <a:avLst/>
          </a:prstGeom>
        </p:spPr>
        <p:txBody>
          <a:bodyPr wrap="square">
            <a:spAutoFit/>
          </a:bodyPr>
          <a:lstStyle/>
          <a:p>
            <a:r>
              <a:rPr lang="en-US" sz="2400" b="1" dirty="0">
                <a:solidFill>
                  <a:srgbClr val="C00000"/>
                </a:solidFill>
                <a:latin typeface="Agency FB" panose="020B0503020202020204" pitchFamily="34" charset="0"/>
              </a:rPr>
              <a:t>How much is a bowl of beef noodle soup?</a:t>
            </a:r>
          </a:p>
        </p:txBody>
      </p:sp>
      <p:sp>
        <p:nvSpPr>
          <p:cNvPr id="7" name="Rectangle 6"/>
          <p:cNvSpPr/>
          <p:nvPr/>
        </p:nvSpPr>
        <p:spPr>
          <a:xfrm>
            <a:off x="714632" y="2730937"/>
            <a:ext cx="5960076" cy="461665"/>
          </a:xfrm>
          <a:prstGeom prst="rect">
            <a:avLst/>
          </a:prstGeom>
        </p:spPr>
        <p:txBody>
          <a:bodyPr wrap="square">
            <a:spAutoFit/>
          </a:bodyPr>
          <a:lstStyle/>
          <a:p>
            <a:r>
              <a:rPr lang="en-US" sz="2400" b="1" dirty="0">
                <a:solidFill>
                  <a:srgbClr val="C00000"/>
                </a:solidFill>
                <a:latin typeface="Agency FB" panose="020B0503020202020204" pitchFamily="34" charset="0"/>
              </a:rPr>
              <a:t>Many kinds of food have (got) sugar. </a:t>
            </a:r>
          </a:p>
        </p:txBody>
      </p:sp>
      <p:sp>
        <p:nvSpPr>
          <p:cNvPr id="8" name="Rectangle 7"/>
          <p:cNvSpPr/>
          <p:nvPr/>
        </p:nvSpPr>
        <p:spPr>
          <a:xfrm>
            <a:off x="714632" y="3471922"/>
            <a:ext cx="5960076" cy="461665"/>
          </a:xfrm>
          <a:prstGeom prst="rect">
            <a:avLst/>
          </a:prstGeom>
        </p:spPr>
        <p:txBody>
          <a:bodyPr wrap="square">
            <a:spAutoFit/>
          </a:bodyPr>
          <a:lstStyle/>
          <a:p>
            <a:r>
              <a:rPr lang="en-US" sz="2400" b="1" dirty="0">
                <a:solidFill>
                  <a:srgbClr val="C00000"/>
                </a:solidFill>
                <a:latin typeface="Agency FB" panose="020B0503020202020204" pitchFamily="34" charset="0"/>
              </a:rPr>
              <a:t>There aren't any tomatoes left.</a:t>
            </a:r>
          </a:p>
        </p:txBody>
      </p:sp>
      <p:sp>
        <p:nvSpPr>
          <p:cNvPr id="9" name="Rectangle 8"/>
          <p:cNvSpPr/>
          <p:nvPr/>
        </p:nvSpPr>
        <p:spPr>
          <a:xfrm>
            <a:off x="714632" y="4184161"/>
            <a:ext cx="5960076" cy="461665"/>
          </a:xfrm>
          <a:prstGeom prst="rect">
            <a:avLst/>
          </a:prstGeom>
        </p:spPr>
        <p:txBody>
          <a:bodyPr wrap="square">
            <a:spAutoFit/>
          </a:bodyPr>
          <a:lstStyle/>
          <a:p>
            <a:r>
              <a:rPr lang="en-US" sz="2400" b="1" dirty="0">
                <a:solidFill>
                  <a:srgbClr val="C00000"/>
                </a:solidFill>
                <a:latin typeface="Agency FB" panose="020B0503020202020204" pitchFamily="34" charset="0"/>
              </a:rPr>
              <a:t>Chicken is my sister's </a:t>
            </a:r>
            <a:r>
              <a:rPr lang="en-US" sz="2400" b="1" dirty="0" err="1">
                <a:solidFill>
                  <a:srgbClr val="C00000"/>
                </a:solidFill>
                <a:latin typeface="Agency FB" panose="020B0503020202020204" pitchFamily="34" charset="0"/>
              </a:rPr>
              <a:t>favourite</a:t>
            </a:r>
            <a:r>
              <a:rPr lang="en-US" sz="2400" b="1" dirty="0">
                <a:solidFill>
                  <a:srgbClr val="C00000"/>
                </a:solidFill>
                <a:latin typeface="Agency FB" panose="020B0503020202020204" pitchFamily="34" charset="0"/>
              </a:rPr>
              <a:t> food/ meat.</a:t>
            </a:r>
          </a:p>
        </p:txBody>
      </p:sp>
      <p:grpSp>
        <p:nvGrpSpPr>
          <p:cNvPr id="10" name="Google Shape;2037;p49"/>
          <p:cNvGrpSpPr/>
          <p:nvPr/>
        </p:nvGrpSpPr>
        <p:grpSpPr>
          <a:xfrm>
            <a:off x="7414265" y="4130450"/>
            <a:ext cx="821669" cy="1013050"/>
            <a:chOff x="-1958791" y="73550"/>
            <a:chExt cx="2345566" cy="3740107"/>
          </a:xfrm>
        </p:grpSpPr>
        <p:sp>
          <p:nvSpPr>
            <p:cNvPr id="11" name="Google Shape;2038;p49"/>
            <p:cNvSpPr/>
            <p:nvPr/>
          </p:nvSpPr>
          <p:spPr>
            <a:xfrm>
              <a:off x="-489651" y="73550"/>
              <a:ext cx="158837" cy="150996"/>
            </a:xfrm>
            <a:custGeom>
              <a:avLst/>
              <a:gdLst/>
              <a:ahLst/>
              <a:cxnLst/>
              <a:rect l="l" t="t" r="r" b="b"/>
              <a:pathLst>
                <a:path w="790" h="751" extrusionOk="0">
                  <a:moveTo>
                    <a:pt x="311" y="0"/>
                  </a:moveTo>
                  <a:lnTo>
                    <a:pt x="194" y="91"/>
                  </a:lnTo>
                  <a:lnTo>
                    <a:pt x="349" y="310"/>
                  </a:lnTo>
                  <a:lnTo>
                    <a:pt x="0" y="621"/>
                  </a:lnTo>
                  <a:lnTo>
                    <a:pt x="117" y="750"/>
                  </a:lnTo>
                  <a:lnTo>
                    <a:pt x="453" y="427"/>
                  </a:lnTo>
                  <a:lnTo>
                    <a:pt x="647" y="621"/>
                  </a:lnTo>
                  <a:lnTo>
                    <a:pt x="789" y="569"/>
                  </a:lnTo>
                  <a:lnTo>
                    <a:pt x="31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039;p49"/>
            <p:cNvSpPr/>
            <p:nvPr/>
          </p:nvSpPr>
          <p:spPr>
            <a:xfrm>
              <a:off x="-380476" y="208661"/>
              <a:ext cx="161451" cy="150996"/>
            </a:xfrm>
            <a:custGeom>
              <a:avLst/>
              <a:gdLst/>
              <a:ahLst/>
              <a:cxnLst/>
              <a:rect l="l" t="t" r="r" b="b"/>
              <a:pathLst>
                <a:path w="803" h="751" extrusionOk="0">
                  <a:moveTo>
                    <a:pt x="311" y="1"/>
                  </a:moveTo>
                  <a:lnTo>
                    <a:pt x="207" y="91"/>
                  </a:lnTo>
                  <a:lnTo>
                    <a:pt x="350" y="311"/>
                  </a:lnTo>
                  <a:lnTo>
                    <a:pt x="0" y="634"/>
                  </a:lnTo>
                  <a:lnTo>
                    <a:pt x="117" y="751"/>
                  </a:lnTo>
                  <a:lnTo>
                    <a:pt x="453" y="440"/>
                  </a:lnTo>
                  <a:lnTo>
                    <a:pt x="647" y="621"/>
                  </a:lnTo>
                  <a:lnTo>
                    <a:pt x="802" y="570"/>
                  </a:lnTo>
                  <a:lnTo>
                    <a:pt x="31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040;p49"/>
            <p:cNvSpPr/>
            <p:nvPr/>
          </p:nvSpPr>
          <p:spPr>
            <a:xfrm>
              <a:off x="-874478" y="375138"/>
              <a:ext cx="153610" cy="150996"/>
            </a:xfrm>
            <a:custGeom>
              <a:avLst/>
              <a:gdLst/>
              <a:ahLst/>
              <a:cxnLst/>
              <a:rect l="l" t="t" r="r" b="b"/>
              <a:pathLst>
                <a:path w="764" h="751" extrusionOk="0">
                  <a:moveTo>
                    <a:pt x="673" y="0"/>
                  </a:moveTo>
                  <a:lnTo>
                    <a:pt x="285" y="259"/>
                  </a:lnTo>
                  <a:lnTo>
                    <a:pt x="117" y="52"/>
                  </a:lnTo>
                  <a:lnTo>
                    <a:pt x="0" y="142"/>
                  </a:lnTo>
                  <a:lnTo>
                    <a:pt x="427" y="750"/>
                  </a:lnTo>
                  <a:lnTo>
                    <a:pt x="518" y="621"/>
                  </a:lnTo>
                  <a:lnTo>
                    <a:pt x="375" y="388"/>
                  </a:lnTo>
                  <a:lnTo>
                    <a:pt x="763" y="142"/>
                  </a:lnTo>
                  <a:lnTo>
                    <a:pt x="67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041;p49"/>
            <p:cNvSpPr/>
            <p:nvPr/>
          </p:nvSpPr>
          <p:spPr>
            <a:xfrm>
              <a:off x="-770531" y="515477"/>
              <a:ext cx="153610" cy="150996"/>
            </a:xfrm>
            <a:custGeom>
              <a:avLst/>
              <a:gdLst/>
              <a:ahLst/>
              <a:cxnLst/>
              <a:rect l="l" t="t" r="r" b="b"/>
              <a:pathLst>
                <a:path w="764" h="751" extrusionOk="0">
                  <a:moveTo>
                    <a:pt x="673" y="1"/>
                  </a:moveTo>
                  <a:lnTo>
                    <a:pt x="285" y="259"/>
                  </a:lnTo>
                  <a:lnTo>
                    <a:pt x="117" y="52"/>
                  </a:lnTo>
                  <a:lnTo>
                    <a:pt x="1" y="143"/>
                  </a:lnTo>
                  <a:lnTo>
                    <a:pt x="427" y="751"/>
                  </a:lnTo>
                  <a:lnTo>
                    <a:pt x="518" y="621"/>
                  </a:lnTo>
                  <a:lnTo>
                    <a:pt x="389" y="389"/>
                  </a:lnTo>
                  <a:lnTo>
                    <a:pt x="764" y="143"/>
                  </a:lnTo>
                  <a:lnTo>
                    <a:pt x="67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042;p49"/>
            <p:cNvSpPr/>
            <p:nvPr/>
          </p:nvSpPr>
          <p:spPr>
            <a:xfrm>
              <a:off x="-1958791" y="1966719"/>
              <a:ext cx="2345566" cy="1846937"/>
            </a:xfrm>
            <a:custGeom>
              <a:avLst/>
              <a:gdLst/>
              <a:ahLst/>
              <a:cxnLst/>
              <a:rect l="l" t="t" r="r" b="b"/>
              <a:pathLst>
                <a:path w="11666" h="9186" extrusionOk="0">
                  <a:moveTo>
                    <a:pt x="8338" y="0"/>
                  </a:moveTo>
                  <a:cubicBezTo>
                    <a:pt x="7923" y="0"/>
                    <a:pt x="7525" y="138"/>
                    <a:pt x="7178" y="464"/>
                  </a:cubicBezTo>
                  <a:cubicBezTo>
                    <a:pt x="6324" y="1266"/>
                    <a:pt x="6803" y="2365"/>
                    <a:pt x="5807" y="2611"/>
                  </a:cubicBezTo>
                  <a:cubicBezTo>
                    <a:pt x="4811" y="2857"/>
                    <a:pt x="1" y="4525"/>
                    <a:pt x="4605" y="7991"/>
                  </a:cubicBezTo>
                  <a:cubicBezTo>
                    <a:pt x="5752" y="8852"/>
                    <a:pt x="6631" y="9186"/>
                    <a:pt x="7303" y="9186"/>
                  </a:cubicBezTo>
                  <a:cubicBezTo>
                    <a:pt x="9337" y="9186"/>
                    <a:pt x="9483" y="6130"/>
                    <a:pt x="9454" y="5352"/>
                  </a:cubicBezTo>
                  <a:cubicBezTo>
                    <a:pt x="9415" y="4331"/>
                    <a:pt x="10605" y="4486"/>
                    <a:pt x="11135" y="3451"/>
                  </a:cubicBezTo>
                  <a:cubicBezTo>
                    <a:pt x="11665" y="2417"/>
                    <a:pt x="11058" y="1395"/>
                    <a:pt x="10114" y="697"/>
                  </a:cubicBezTo>
                  <a:cubicBezTo>
                    <a:pt x="9552" y="279"/>
                    <a:pt x="8928" y="0"/>
                    <a:pt x="83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043;p49"/>
            <p:cNvSpPr/>
            <p:nvPr/>
          </p:nvSpPr>
          <p:spPr>
            <a:xfrm>
              <a:off x="-1917172" y="1926105"/>
              <a:ext cx="2186930" cy="1723285"/>
            </a:xfrm>
            <a:custGeom>
              <a:avLst/>
              <a:gdLst/>
              <a:ahLst/>
              <a:cxnLst/>
              <a:rect l="l" t="t" r="r" b="b"/>
              <a:pathLst>
                <a:path w="10877" h="8571" extrusionOk="0">
                  <a:moveTo>
                    <a:pt x="7771" y="1"/>
                  </a:moveTo>
                  <a:cubicBezTo>
                    <a:pt x="7378" y="1"/>
                    <a:pt x="7002" y="134"/>
                    <a:pt x="6674" y="446"/>
                  </a:cubicBezTo>
                  <a:cubicBezTo>
                    <a:pt x="5885" y="1183"/>
                    <a:pt x="6324" y="2205"/>
                    <a:pt x="5406" y="2438"/>
                  </a:cubicBezTo>
                  <a:cubicBezTo>
                    <a:pt x="4475" y="2671"/>
                    <a:pt x="1" y="4222"/>
                    <a:pt x="4294" y="7455"/>
                  </a:cubicBezTo>
                  <a:cubicBezTo>
                    <a:pt x="5361" y="8259"/>
                    <a:pt x="6178" y="8570"/>
                    <a:pt x="6804" y="8570"/>
                  </a:cubicBezTo>
                  <a:cubicBezTo>
                    <a:pt x="8698" y="8570"/>
                    <a:pt x="8836" y="5718"/>
                    <a:pt x="8807" y="4998"/>
                  </a:cubicBezTo>
                  <a:cubicBezTo>
                    <a:pt x="8781" y="4054"/>
                    <a:pt x="9881" y="4184"/>
                    <a:pt x="10385" y="3227"/>
                  </a:cubicBezTo>
                  <a:cubicBezTo>
                    <a:pt x="10876" y="2270"/>
                    <a:pt x="10320" y="1313"/>
                    <a:pt x="9428" y="653"/>
                  </a:cubicBezTo>
                  <a:cubicBezTo>
                    <a:pt x="8900" y="261"/>
                    <a:pt x="8319" y="1"/>
                    <a:pt x="77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044;p49"/>
            <p:cNvSpPr/>
            <p:nvPr/>
          </p:nvSpPr>
          <p:spPr>
            <a:xfrm>
              <a:off x="-396158" y="549255"/>
              <a:ext cx="491592" cy="1864429"/>
            </a:xfrm>
            <a:custGeom>
              <a:avLst/>
              <a:gdLst/>
              <a:ahLst/>
              <a:cxnLst/>
              <a:rect l="l" t="t" r="r" b="b"/>
              <a:pathLst>
                <a:path w="2445" h="9273" extrusionOk="0">
                  <a:moveTo>
                    <a:pt x="673" y="1"/>
                  </a:moveTo>
                  <a:lnTo>
                    <a:pt x="1" y="479"/>
                  </a:lnTo>
                  <a:cubicBezTo>
                    <a:pt x="91" y="634"/>
                    <a:pt x="182" y="790"/>
                    <a:pt x="259" y="932"/>
                  </a:cubicBezTo>
                  <a:cubicBezTo>
                    <a:pt x="272" y="971"/>
                    <a:pt x="298" y="1009"/>
                    <a:pt x="311" y="1035"/>
                  </a:cubicBezTo>
                  <a:cubicBezTo>
                    <a:pt x="453" y="1307"/>
                    <a:pt x="583" y="1578"/>
                    <a:pt x="686" y="1837"/>
                  </a:cubicBezTo>
                  <a:cubicBezTo>
                    <a:pt x="699" y="1863"/>
                    <a:pt x="725" y="1902"/>
                    <a:pt x="738" y="1940"/>
                  </a:cubicBezTo>
                  <a:cubicBezTo>
                    <a:pt x="854" y="2225"/>
                    <a:pt x="958" y="2522"/>
                    <a:pt x="1048" y="2807"/>
                  </a:cubicBezTo>
                  <a:cubicBezTo>
                    <a:pt x="1061" y="2846"/>
                    <a:pt x="1061" y="2884"/>
                    <a:pt x="1074" y="2923"/>
                  </a:cubicBezTo>
                  <a:cubicBezTo>
                    <a:pt x="1178" y="3285"/>
                    <a:pt x="1255" y="3660"/>
                    <a:pt x="1307" y="4023"/>
                  </a:cubicBezTo>
                  <a:cubicBezTo>
                    <a:pt x="1307" y="4061"/>
                    <a:pt x="1320" y="4113"/>
                    <a:pt x="1333" y="4152"/>
                  </a:cubicBezTo>
                  <a:cubicBezTo>
                    <a:pt x="1385" y="4540"/>
                    <a:pt x="1398" y="4941"/>
                    <a:pt x="1372" y="5329"/>
                  </a:cubicBezTo>
                  <a:lnTo>
                    <a:pt x="1372" y="5458"/>
                  </a:lnTo>
                  <a:cubicBezTo>
                    <a:pt x="1359" y="5820"/>
                    <a:pt x="1294" y="6169"/>
                    <a:pt x="1216" y="6518"/>
                  </a:cubicBezTo>
                  <a:cubicBezTo>
                    <a:pt x="1204" y="6570"/>
                    <a:pt x="1191" y="6609"/>
                    <a:pt x="1178" y="6648"/>
                  </a:cubicBezTo>
                  <a:cubicBezTo>
                    <a:pt x="1100" y="6971"/>
                    <a:pt x="984" y="7281"/>
                    <a:pt x="841" y="7579"/>
                  </a:cubicBezTo>
                  <a:cubicBezTo>
                    <a:pt x="829" y="7618"/>
                    <a:pt x="803" y="7656"/>
                    <a:pt x="790" y="7682"/>
                  </a:cubicBezTo>
                  <a:cubicBezTo>
                    <a:pt x="647" y="7967"/>
                    <a:pt x="479" y="8225"/>
                    <a:pt x="285" y="8471"/>
                  </a:cubicBezTo>
                  <a:cubicBezTo>
                    <a:pt x="288" y="8471"/>
                    <a:pt x="291" y="8471"/>
                    <a:pt x="295" y="8471"/>
                  </a:cubicBezTo>
                  <a:cubicBezTo>
                    <a:pt x="680" y="8471"/>
                    <a:pt x="1126" y="9273"/>
                    <a:pt x="1126" y="9273"/>
                  </a:cubicBezTo>
                  <a:cubicBezTo>
                    <a:pt x="1216" y="9234"/>
                    <a:pt x="1398" y="9169"/>
                    <a:pt x="1398" y="9169"/>
                  </a:cubicBezTo>
                  <a:cubicBezTo>
                    <a:pt x="1604" y="8859"/>
                    <a:pt x="1773" y="8549"/>
                    <a:pt x="1915" y="8225"/>
                  </a:cubicBezTo>
                  <a:lnTo>
                    <a:pt x="1954" y="8135"/>
                  </a:lnTo>
                  <a:cubicBezTo>
                    <a:pt x="2122" y="7734"/>
                    <a:pt x="2238" y="7320"/>
                    <a:pt x="2329" y="6893"/>
                  </a:cubicBezTo>
                  <a:cubicBezTo>
                    <a:pt x="2329" y="6868"/>
                    <a:pt x="2342" y="6829"/>
                    <a:pt x="2342" y="6803"/>
                  </a:cubicBezTo>
                  <a:cubicBezTo>
                    <a:pt x="2406" y="6402"/>
                    <a:pt x="2445" y="6001"/>
                    <a:pt x="2432" y="5600"/>
                  </a:cubicBezTo>
                  <a:lnTo>
                    <a:pt x="2432" y="5510"/>
                  </a:lnTo>
                  <a:cubicBezTo>
                    <a:pt x="2432" y="5044"/>
                    <a:pt x="2380" y="4604"/>
                    <a:pt x="2303" y="4152"/>
                  </a:cubicBezTo>
                  <a:lnTo>
                    <a:pt x="2290" y="4061"/>
                  </a:lnTo>
                  <a:cubicBezTo>
                    <a:pt x="2199" y="3622"/>
                    <a:pt x="2096" y="3182"/>
                    <a:pt x="1967" y="2768"/>
                  </a:cubicBezTo>
                  <a:cubicBezTo>
                    <a:pt x="1954" y="2729"/>
                    <a:pt x="1941" y="2703"/>
                    <a:pt x="1928" y="2665"/>
                  </a:cubicBezTo>
                  <a:cubicBezTo>
                    <a:pt x="1811" y="2303"/>
                    <a:pt x="1669" y="1953"/>
                    <a:pt x="1540" y="1643"/>
                  </a:cubicBezTo>
                  <a:lnTo>
                    <a:pt x="1501" y="1552"/>
                  </a:lnTo>
                  <a:cubicBezTo>
                    <a:pt x="1333" y="1165"/>
                    <a:pt x="1165" y="841"/>
                    <a:pt x="1022" y="583"/>
                  </a:cubicBezTo>
                  <a:lnTo>
                    <a:pt x="971" y="492"/>
                  </a:lnTo>
                  <a:cubicBezTo>
                    <a:pt x="790" y="169"/>
                    <a:pt x="673" y="1"/>
                    <a:pt x="67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045;p49"/>
            <p:cNvSpPr/>
            <p:nvPr/>
          </p:nvSpPr>
          <p:spPr>
            <a:xfrm>
              <a:off x="-760076" y="122809"/>
              <a:ext cx="496819" cy="522957"/>
            </a:xfrm>
            <a:custGeom>
              <a:avLst/>
              <a:gdLst/>
              <a:ahLst/>
              <a:cxnLst/>
              <a:rect l="l" t="t" r="r" b="b"/>
              <a:pathLst>
                <a:path w="2471" h="2601" extrusionOk="0">
                  <a:moveTo>
                    <a:pt x="1177" y="415"/>
                  </a:moveTo>
                  <a:cubicBezTo>
                    <a:pt x="1384" y="660"/>
                    <a:pt x="2018" y="1617"/>
                    <a:pt x="2018" y="1617"/>
                  </a:cubicBezTo>
                  <a:lnTo>
                    <a:pt x="1850" y="1747"/>
                  </a:lnTo>
                  <a:cubicBezTo>
                    <a:pt x="1850" y="1747"/>
                    <a:pt x="841" y="479"/>
                    <a:pt x="906" y="453"/>
                  </a:cubicBezTo>
                  <a:cubicBezTo>
                    <a:pt x="996" y="440"/>
                    <a:pt x="1087" y="428"/>
                    <a:pt x="1177" y="415"/>
                  </a:cubicBezTo>
                  <a:close/>
                  <a:moveTo>
                    <a:pt x="675" y="646"/>
                  </a:moveTo>
                  <a:cubicBezTo>
                    <a:pt x="736" y="646"/>
                    <a:pt x="1669" y="1889"/>
                    <a:pt x="1669" y="1889"/>
                  </a:cubicBezTo>
                  <a:lnTo>
                    <a:pt x="1513" y="2031"/>
                  </a:lnTo>
                  <a:cubicBezTo>
                    <a:pt x="1513" y="2031"/>
                    <a:pt x="738" y="1178"/>
                    <a:pt x="569" y="906"/>
                  </a:cubicBezTo>
                  <a:lnTo>
                    <a:pt x="569" y="893"/>
                  </a:lnTo>
                  <a:cubicBezTo>
                    <a:pt x="595" y="816"/>
                    <a:pt x="621" y="725"/>
                    <a:pt x="673" y="647"/>
                  </a:cubicBezTo>
                  <a:cubicBezTo>
                    <a:pt x="673" y="646"/>
                    <a:pt x="674" y="646"/>
                    <a:pt x="675" y="646"/>
                  </a:cubicBezTo>
                  <a:close/>
                  <a:moveTo>
                    <a:pt x="759" y="0"/>
                  </a:moveTo>
                  <a:cubicBezTo>
                    <a:pt x="668" y="0"/>
                    <a:pt x="141" y="376"/>
                    <a:pt x="65" y="415"/>
                  </a:cubicBezTo>
                  <a:cubicBezTo>
                    <a:pt x="0" y="466"/>
                    <a:pt x="207" y="686"/>
                    <a:pt x="207" y="686"/>
                  </a:cubicBezTo>
                  <a:cubicBezTo>
                    <a:pt x="207" y="686"/>
                    <a:pt x="78" y="867"/>
                    <a:pt x="117" y="945"/>
                  </a:cubicBezTo>
                  <a:cubicBezTo>
                    <a:pt x="156" y="1010"/>
                    <a:pt x="906" y="2173"/>
                    <a:pt x="1074" y="2225"/>
                  </a:cubicBezTo>
                  <a:cubicBezTo>
                    <a:pt x="1097" y="2231"/>
                    <a:pt x="1121" y="2233"/>
                    <a:pt x="1145" y="2233"/>
                  </a:cubicBezTo>
                  <a:cubicBezTo>
                    <a:pt x="1238" y="2233"/>
                    <a:pt x="1333" y="2201"/>
                    <a:pt x="1413" y="2201"/>
                  </a:cubicBezTo>
                  <a:cubicBezTo>
                    <a:pt x="1462" y="2201"/>
                    <a:pt x="1505" y="2213"/>
                    <a:pt x="1539" y="2251"/>
                  </a:cubicBezTo>
                  <a:cubicBezTo>
                    <a:pt x="1643" y="2354"/>
                    <a:pt x="1733" y="2484"/>
                    <a:pt x="1811" y="2600"/>
                  </a:cubicBezTo>
                  <a:lnTo>
                    <a:pt x="2470" y="2122"/>
                  </a:lnTo>
                  <a:cubicBezTo>
                    <a:pt x="2380" y="2005"/>
                    <a:pt x="2302" y="1876"/>
                    <a:pt x="2238" y="1747"/>
                  </a:cubicBezTo>
                  <a:cubicBezTo>
                    <a:pt x="2199" y="1643"/>
                    <a:pt x="2380" y="1423"/>
                    <a:pt x="2354" y="1307"/>
                  </a:cubicBezTo>
                  <a:cubicBezTo>
                    <a:pt x="2315" y="1139"/>
                    <a:pt x="1539" y="272"/>
                    <a:pt x="1397" y="156"/>
                  </a:cubicBezTo>
                  <a:cubicBezTo>
                    <a:pt x="1340" y="116"/>
                    <a:pt x="1269" y="95"/>
                    <a:pt x="1194" y="95"/>
                  </a:cubicBezTo>
                  <a:cubicBezTo>
                    <a:pt x="1150" y="95"/>
                    <a:pt x="1104" y="103"/>
                    <a:pt x="1061" y="117"/>
                  </a:cubicBezTo>
                  <a:cubicBezTo>
                    <a:pt x="970" y="65"/>
                    <a:pt x="867" y="27"/>
                    <a:pt x="763" y="1"/>
                  </a:cubicBezTo>
                  <a:cubicBezTo>
                    <a:pt x="762" y="1"/>
                    <a:pt x="761" y="0"/>
                    <a:pt x="7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046;p49"/>
            <p:cNvSpPr/>
            <p:nvPr/>
          </p:nvSpPr>
          <p:spPr>
            <a:xfrm>
              <a:off x="-453259" y="570165"/>
              <a:ext cx="494205" cy="1843519"/>
            </a:xfrm>
            <a:custGeom>
              <a:avLst/>
              <a:gdLst/>
              <a:ahLst/>
              <a:cxnLst/>
              <a:rect l="l" t="t" r="r" b="b"/>
              <a:pathLst>
                <a:path w="2458" h="9169" extrusionOk="0">
                  <a:moveTo>
                    <a:pt x="673" y="0"/>
                  </a:moveTo>
                  <a:lnTo>
                    <a:pt x="0" y="479"/>
                  </a:lnTo>
                  <a:cubicBezTo>
                    <a:pt x="91" y="634"/>
                    <a:pt x="181" y="776"/>
                    <a:pt x="259" y="931"/>
                  </a:cubicBezTo>
                  <a:cubicBezTo>
                    <a:pt x="272" y="970"/>
                    <a:pt x="298" y="1009"/>
                    <a:pt x="311" y="1035"/>
                  </a:cubicBezTo>
                  <a:cubicBezTo>
                    <a:pt x="453" y="1306"/>
                    <a:pt x="582" y="1578"/>
                    <a:pt x="686" y="1824"/>
                  </a:cubicBezTo>
                  <a:cubicBezTo>
                    <a:pt x="699" y="1862"/>
                    <a:pt x="725" y="1901"/>
                    <a:pt x="737" y="1940"/>
                  </a:cubicBezTo>
                  <a:cubicBezTo>
                    <a:pt x="854" y="2237"/>
                    <a:pt x="957" y="2522"/>
                    <a:pt x="1048" y="2806"/>
                  </a:cubicBezTo>
                  <a:cubicBezTo>
                    <a:pt x="1061" y="2845"/>
                    <a:pt x="1074" y="2884"/>
                    <a:pt x="1074" y="2923"/>
                  </a:cubicBezTo>
                  <a:cubicBezTo>
                    <a:pt x="1177" y="3285"/>
                    <a:pt x="1255" y="3647"/>
                    <a:pt x="1319" y="4022"/>
                  </a:cubicBezTo>
                  <a:cubicBezTo>
                    <a:pt x="1319" y="4061"/>
                    <a:pt x="1319" y="4112"/>
                    <a:pt x="1332" y="4151"/>
                  </a:cubicBezTo>
                  <a:cubicBezTo>
                    <a:pt x="1384" y="4539"/>
                    <a:pt x="1397" y="4940"/>
                    <a:pt x="1371" y="5328"/>
                  </a:cubicBezTo>
                  <a:cubicBezTo>
                    <a:pt x="1371" y="5367"/>
                    <a:pt x="1371" y="5406"/>
                    <a:pt x="1371" y="5457"/>
                  </a:cubicBezTo>
                  <a:cubicBezTo>
                    <a:pt x="1345" y="5820"/>
                    <a:pt x="1294" y="6169"/>
                    <a:pt x="1203" y="6518"/>
                  </a:cubicBezTo>
                  <a:cubicBezTo>
                    <a:pt x="1190" y="6570"/>
                    <a:pt x="1177" y="6608"/>
                    <a:pt x="1177" y="6647"/>
                  </a:cubicBezTo>
                  <a:cubicBezTo>
                    <a:pt x="1087" y="6958"/>
                    <a:pt x="970" y="7268"/>
                    <a:pt x="841" y="7578"/>
                  </a:cubicBezTo>
                  <a:cubicBezTo>
                    <a:pt x="815" y="7617"/>
                    <a:pt x="802" y="7643"/>
                    <a:pt x="776" y="7682"/>
                  </a:cubicBezTo>
                  <a:cubicBezTo>
                    <a:pt x="647" y="7966"/>
                    <a:pt x="492" y="8225"/>
                    <a:pt x="298" y="8471"/>
                  </a:cubicBezTo>
                  <a:cubicBezTo>
                    <a:pt x="310" y="8470"/>
                    <a:pt x="321" y="8470"/>
                    <a:pt x="333" y="8470"/>
                  </a:cubicBezTo>
                  <a:cubicBezTo>
                    <a:pt x="986" y="8470"/>
                    <a:pt x="1410" y="9169"/>
                    <a:pt x="1410" y="9169"/>
                  </a:cubicBezTo>
                  <a:cubicBezTo>
                    <a:pt x="1617" y="8871"/>
                    <a:pt x="1785" y="8561"/>
                    <a:pt x="1927" y="8225"/>
                  </a:cubicBezTo>
                  <a:cubicBezTo>
                    <a:pt x="1940" y="8199"/>
                    <a:pt x="1953" y="8160"/>
                    <a:pt x="1966" y="8134"/>
                  </a:cubicBezTo>
                  <a:cubicBezTo>
                    <a:pt x="2134" y="7746"/>
                    <a:pt x="2263" y="7333"/>
                    <a:pt x="2341" y="6906"/>
                  </a:cubicBezTo>
                  <a:cubicBezTo>
                    <a:pt x="2341" y="6867"/>
                    <a:pt x="2354" y="6841"/>
                    <a:pt x="2354" y="6802"/>
                  </a:cubicBezTo>
                  <a:cubicBezTo>
                    <a:pt x="2419" y="6414"/>
                    <a:pt x="2457" y="6001"/>
                    <a:pt x="2457" y="5600"/>
                  </a:cubicBezTo>
                  <a:lnTo>
                    <a:pt x="2457" y="5509"/>
                  </a:lnTo>
                  <a:cubicBezTo>
                    <a:pt x="2444" y="5057"/>
                    <a:pt x="2393" y="4604"/>
                    <a:pt x="2315" y="4164"/>
                  </a:cubicBezTo>
                  <a:lnTo>
                    <a:pt x="2302" y="4061"/>
                  </a:lnTo>
                  <a:cubicBezTo>
                    <a:pt x="2212" y="3621"/>
                    <a:pt x="2108" y="3194"/>
                    <a:pt x="1966" y="2768"/>
                  </a:cubicBezTo>
                  <a:lnTo>
                    <a:pt x="1940" y="2677"/>
                  </a:lnTo>
                  <a:cubicBezTo>
                    <a:pt x="1811" y="2302"/>
                    <a:pt x="1682" y="1953"/>
                    <a:pt x="1539" y="1642"/>
                  </a:cubicBezTo>
                  <a:lnTo>
                    <a:pt x="1500" y="1565"/>
                  </a:lnTo>
                  <a:cubicBezTo>
                    <a:pt x="1332" y="1177"/>
                    <a:pt x="1164" y="854"/>
                    <a:pt x="1022" y="595"/>
                  </a:cubicBezTo>
                  <a:lnTo>
                    <a:pt x="970" y="504"/>
                  </a:lnTo>
                  <a:cubicBezTo>
                    <a:pt x="789" y="181"/>
                    <a:pt x="673" y="0"/>
                    <a:pt x="6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47;p49"/>
            <p:cNvSpPr/>
            <p:nvPr/>
          </p:nvSpPr>
          <p:spPr>
            <a:xfrm>
              <a:off x="-760076" y="2413874"/>
              <a:ext cx="529190" cy="447358"/>
            </a:xfrm>
            <a:custGeom>
              <a:avLst/>
              <a:gdLst/>
              <a:ahLst/>
              <a:cxnLst/>
              <a:rect l="l" t="t" r="r" b="b"/>
              <a:pathLst>
                <a:path w="2632" h="2225" extrusionOk="0">
                  <a:moveTo>
                    <a:pt x="1263" y="1"/>
                  </a:moveTo>
                  <a:cubicBezTo>
                    <a:pt x="1143" y="1"/>
                    <a:pt x="1019" y="20"/>
                    <a:pt x="893" y="64"/>
                  </a:cubicBezTo>
                  <a:cubicBezTo>
                    <a:pt x="311" y="258"/>
                    <a:pt x="0" y="891"/>
                    <a:pt x="194" y="1473"/>
                  </a:cubicBezTo>
                  <a:cubicBezTo>
                    <a:pt x="359" y="1967"/>
                    <a:pt x="800" y="2224"/>
                    <a:pt x="1245" y="2224"/>
                  </a:cubicBezTo>
                  <a:cubicBezTo>
                    <a:pt x="1640" y="2224"/>
                    <a:pt x="2038" y="2022"/>
                    <a:pt x="2251" y="1602"/>
                  </a:cubicBezTo>
                  <a:cubicBezTo>
                    <a:pt x="2632" y="840"/>
                    <a:pt x="2041" y="1"/>
                    <a:pt x="12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048;p49"/>
            <p:cNvSpPr/>
            <p:nvPr/>
          </p:nvSpPr>
          <p:spPr>
            <a:xfrm>
              <a:off x="-687292" y="2479821"/>
              <a:ext cx="373972" cy="316468"/>
            </a:xfrm>
            <a:custGeom>
              <a:avLst/>
              <a:gdLst/>
              <a:ahLst/>
              <a:cxnLst/>
              <a:rect l="l" t="t" r="r" b="b"/>
              <a:pathLst>
                <a:path w="1860" h="1574" extrusionOk="0">
                  <a:moveTo>
                    <a:pt x="896" y="0"/>
                  </a:moveTo>
                  <a:cubicBezTo>
                    <a:pt x="811" y="0"/>
                    <a:pt x="723" y="15"/>
                    <a:pt x="634" y="46"/>
                  </a:cubicBezTo>
                  <a:cubicBezTo>
                    <a:pt x="220" y="175"/>
                    <a:pt x="0" y="628"/>
                    <a:pt x="143" y="1042"/>
                  </a:cubicBezTo>
                  <a:cubicBezTo>
                    <a:pt x="259" y="1391"/>
                    <a:pt x="572" y="1574"/>
                    <a:pt x="886" y="1574"/>
                  </a:cubicBezTo>
                  <a:cubicBezTo>
                    <a:pt x="1165" y="1574"/>
                    <a:pt x="1445" y="1430"/>
                    <a:pt x="1591" y="1132"/>
                  </a:cubicBezTo>
                  <a:cubicBezTo>
                    <a:pt x="1860" y="595"/>
                    <a:pt x="1441" y="0"/>
                    <a:pt x="89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049;p49"/>
            <p:cNvSpPr/>
            <p:nvPr/>
          </p:nvSpPr>
          <p:spPr>
            <a:xfrm>
              <a:off x="-401386" y="674112"/>
              <a:ext cx="153610" cy="109377"/>
            </a:xfrm>
            <a:custGeom>
              <a:avLst/>
              <a:gdLst/>
              <a:ahLst/>
              <a:cxnLst/>
              <a:rect l="l" t="t" r="r" b="b"/>
              <a:pathLst>
                <a:path w="764" h="544" extrusionOk="0">
                  <a:moveTo>
                    <a:pt x="712" y="0"/>
                  </a:moveTo>
                  <a:lnTo>
                    <a:pt x="1" y="427"/>
                  </a:lnTo>
                  <a:cubicBezTo>
                    <a:pt x="27" y="466"/>
                    <a:pt x="40" y="505"/>
                    <a:pt x="66" y="544"/>
                  </a:cubicBezTo>
                  <a:lnTo>
                    <a:pt x="764" y="91"/>
                  </a:lnTo>
                  <a:lnTo>
                    <a:pt x="712" y="0"/>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050;p49"/>
            <p:cNvSpPr/>
            <p:nvPr/>
          </p:nvSpPr>
          <p:spPr>
            <a:xfrm>
              <a:off x="-312920" y="884621"/>
              <a:ext cx="171906" cy="78212"/>
            </a:xfrm>
            <a:custGeom>
              <a:avLst/>
              <a:gdLst/>
              <a:ahLst/>
              <a:cxnLst/>
              <a:rect l="l" t="t" r="r" b="b"/>
              <a:pathLst>
                <a:path w="855" h="389" extrusionOk="0">
                  <a:moveTo>
                    <a:pt x="815" y="1"/>
                  </a:moveTo>
                  <a:lnTo>
                    <a:pt x="1" y="285"/>
                  </a:lnTo>
                  <a:cubicBezTo>
                    <a:pt x="14" y="324"/>
                    <a:pt x="27" y="363"/>
                    <a:pt x="39" y="389"/>
                  </a:cubicBezTo>
                  <a:lnTo>
                    <a:pt x="854" y="91"/>
                  </a:lnTo>
                  <a:lnTo>
                    <a:pt x="815"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051;p49"/>
            <p:cNvSpPr/>
            <p:nvPr/>
          </p:nvSpPr>
          <p:spPr>
            <a:xfrm>
              <a:off x="-242750" y="1110812"/>
              <a:ext cx="184774" cy="49662"/>
            </a:xfrm>
            <a:custGeom>
              <a:avLst/>
              <a:gdLst/>
              <a:ahLst/>
              <a:cxnLst/>
              <a:rect l="l" t="t" r="r" b="b"/>
              <a:pathLst>
                <a:path w="919" h="247" extrusionOk="0">
                  <a:moveTo>
                    <a:pt x="893" y="1"/>
                  </a:moveTo>
                  <a:lnTo>
                    <a:pt x="1" y="143"/>
                  </a:lnTo>
                  <a:cubicBezTo>
                    <a:pt x="14" y="169"/>
                    <a:pt x="27" y="221"/>
                    <a:pt x="40" y="247"/>
                  </a:cubicBezTo>
                  <a:lnTo>
                    <a:pt x="919" y="91"/>
                  </a:lnTo>
                  <a:lnTo>
                    <a:pt x="893"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052;p49"/>
            <p:cNvSpPr/>
            <p:nvPr/>
          </p:nvSpPr>
          <p:spPr>
            <a:xfrm>
              <a:off x="-188062" y="1383850"/>
              <a:ext cx="200457" cy="23725"/>
            </a:xfrm>
            <a:custGeom>
              <a:avLst/>
              <a:gdLst/>
              <a:ahLst/>
              <a:cxnLst/>
              <a:rect l="l" t="t" r="r" b="b"/>
              <a:pathLst>
                <a:path w="997" h="118" extrusionOk="0">
                  <a:moveTo>
                    <a:pt x="0" y="1"/>
                  </a:moveTo>
                  <a:cubicBezTo>
                    <a:pt x="0" y="40"/>
                    <a:pt x="13" y="78"/>
                    <a:pt x="13" y="117"/>
                  </a:cubicBezTo>
                  <a:lnTo>
                    <a:pt x="996" y="117"/>
                  </a:lnTo>
                  <a:lnTo>
                    <a:pt x="983" y="27"/>
                  </a:lnTo>
                  <a:lnTo>
                    <a:pt x="0"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053;p49"/>
            <p:cNvSpPr/>
            <p:nvPr/>
          </p:nvSpPr>
          <p:spPr>
            <a:xfrm>
              <a:off x="-177607" y="1646433"/>
              <a:ext cx="218552" cy="49662"/>
            </a:xfrm>
            <a:custGeom>
              <a:avLst/>
              <a:gdLst/>
              <a:ahLst/>
              <a:cxnLst/>
              <a:rect l="l" t="t" r="r" b="b"/>
              <a:pathLst>
                <a:path w="1087" h="247" extrusionOk="0">
                  <a:moveTo>
                    <a:pt x="13" y="1"/>
                  </a:moveTo>
                  <a:cubicBezTo>
                    <a:pt x="0" y="27"/>
                    <a:pt x="0" y="79"/>
                    <a:pt x="0" y="117"/>
                  </a:cubicBezTo>
                  <a:lnTo>
                    <a:pt x="1086" y="247"/>
                  </a:lnTo>
                  <a:lnTo>
                    <a:pt x="1086" y="156"/>
                  </a:lnTo>
                  <a:lnTo>
                    <a:pt x="13"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054;p49"/>
            <p:cNvSpPr/>
            <p:nvPr/>
          </p:nvSpPr>
          <p:spPr>
            <a:xfrm>
              <a:off x="-216612" y="1885693"/>
              <a:ext cx="236648" cy="72985"/>
            </a:xfrm>
            <a:custGeom>
              <a:avLst/>
              <a:gdLst/>
              <a:ahLst/>
              <a:cxnLst/>
              <a:rect l="l" t="t" r="r" b="b"/>
              <a:pathLst>
                <a:path w="1177" h="363" extrusionOk="0">
                  <a:moveTo>
                    <a:pt x="26" y="1"/>
                  </a:moveTo>
                  <a:cubicBezTo>
                    <a:pt x="13" y="39"/>
                    <a:pt x="13" y="78"/>
                    <a:pt x="0" y="117"/>
                  </a:cubicBezTo>
                  <a:lnTo>
                    <a:pt x="1164" y="363"/>
                  </a:lnTo>
                  <a:cubicBezTo>
                    <a:pt x="1164" y="324"/>
                    <a:pt x="1177" y="298"/>
                    <a:pt x="1177" y="259"/>
                  </a:cubicBezTo>
                  <a:lnTo>
                    <a:pt x="26"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055;p49"/>
            <p:cNvSpPr/>
            <p:nvPr/>
          </p:nvSpPr>
          <p:spPr>
            <a:xfrm>
              <a:off x="-297237" y="2096402"/>
              <a:ext cx="239261" cy="127472"/>
            </a:xfrm>
            <a:custGeom>
              <a:avLst/>
              <a:gdLst/>
              <a:ahLst/>
              <a:cxnLst/>
              <a:rect l="l" t="t" r="r" b="b"/>
              <a:pathLst>
                <a:path w="1190" h="634" extrusionOk="0">
                  <a:moveTo>
                    <a:pt x="65" y="0"/>
                  </a:moveTo>
                  <a:cubicBezTo>
                    <a:pt x="39" y="39"/>
                    <a:pt x="26" y="78"/>
                    <a:pt x="0" y="104"/>
                  </a:cubicBezTo>
                  <a:lnTo>
                    <a:pt x="1151" y="634"/>
                  </a:lnTo>
                  <a:cubicBezTo>
                    <a:pt x="1164" y="608"/>
                    <a:pt x="1177" y="582"/>
                    <a:pt x="1190" y="543"/>
                  </a:cubicBezTo>
                  <a:lnTo>
                    <a:pt x="65" y="0"/>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056;p49"/>
            <p:cNvSpPr/>
            <p:nvPr/>
          </p:nvSpPr>
          <p:spPr>
            <a:xfrm>
              <a:off x="-947262" y="2881537"/>
              <a:ext cx="312246" cy="249918"/>
            </a:xfrm>
            <a:custGeom>
              <a:avLst/>
              <a:gdLst/>
              <a:ahLst/>
              <a:cxnLst/>
              <a:rect l="l" t="t" r="r" b="b"/>
              <a:pathLst>
                <a:path w="1553" h="1243" extrusionOk="0">
                  <a:moveTo>
                    <a:pt x="233" y="1"/>
                  </a:moveTo>
                  <a:cubicBezTo>
                    <a:pt x="233" y="1"/>
                    <a:pt x="0" y="311"/>
                    <a:pt x="52" y="389"/>
                  </a:cubicBezTo>
                  <a:cubicBezTo>
                    <a:pt x="104" y="479"/>
                    <a:pt x="1074" y="1229"/>
                    <a:pt x="1216" y="1242"/>
                  </a:cubicBezTo>
                  <a:cubicBezTo>
                    <a:pt x="1218" y="1242"/>
                    <a:pt x="1221" y="1242"/>
                    <a:pt x="1224" y="1242"/>
                  </a:cubicBezTo>
                  <a:cubicBezTo>
                    <a:pt x="1365" y="1242"/>
                    <a:pt x="1552" y="906"/>
                    <a:pt x="1552" y="906"/>
                  </a:cubicBezTo>
                  <a:lnTo>
                    <a:pt x="23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057;p49"/>
            <p:cNvSpPr/>
            <p:nvPr/>
          </p:nvSpPr>
          <p:spPr>
            <a:xfrm>
              <a:off x="-814764" y="146132"/>
              <a:ext cx="496819" cy="522957"/>
            </a:xfrm>
            <a:custGeom>
              <a:avLst/>
              <a:gdLst/>
              <a:ahLst/>
              <a:cxnLst/>
              <a:rect l="l" t="t" r="r" b="b"/>
              <a:pathLst>
                <a:path w="2471" h="2601" extrusionOk="0">
                  <a:moveTo>
                    <a:pt x="1178" y="415"/>
                  </a:moveTo>
                  <a:cubicBezTo>
                    <a:pt x="1385" y="648"/>
                    <a:pt x="2018" y="1618"/>
                    <a:pt x="2018" y="1618"/>
                  </a:cubicBezTo>
                  <a:lnTo>
                    <a:pt x="1850" y="1747"/>
                  </a:lnTo>
                  <a:cubicBezTo>
                    <a:pt x="1850" y="1747"/>
                    <a:pt x="854" y="480"/>
                    <a:pt x="906" y="454"/>
                  </a:cubicBezTo>
                  <a:cubicBezTo>
                    <a:pt x="997" y="428"/>
                    <a:pt x="1087" y="415"/>
                    <a:pt x="1178" y="415"/>
                  </a:cubicBezTo>
                  <a:close/>
                  <a:moveTo>
                    <a:pt x="664" y="646"/>
                  </a:moveTo>
                  <a:cubicBezTo>
                    <a:pt x="736" y="646"/>
                    <a:pt x="1656" y="1889"/>
                    <a:pt x="1656" y="1889"/>
                  </a:cubicBezTo>
                  <a:lnTo>
                    <a:pt x="1501" y="2019"/>
                  </a:lnTo>
                  <a:cubicBezTo>
                    <a:pt x="1501" y="2019"/>
                    <a:pt x="738" y="1165"/>
                    <a:pt x="570" y="906"/>
                  </a:cubicBezTo>
                  <a:lnTo>
                    <a:pt x="557" y="894"/>
                  </a:lnTo>
                  <a:cubicBezTo>
                    <a:pt x="583" y="803"/>
                    <a:pt x="622" y="725"/>
                    <a:pt x="660" y="648"/>
                  </a:cubicBezTo>
                  <a:cubicBezTo>
                    <a:pt x="661" y="647"/>
                    <a:pt x="662" y="646"/>
                    <a:pt x="664" y="646"/>
                  </a:cubicBezTo>
                  <a:close/>
                  <a:moveTo>
                    <a:pt x="760" y="1"/>
                  </a:moveTo>
                  <a:cubicBezTo>
                    <a:pt x="669" y="1"/>
                    <a:pt x="142" y="377"/>
                    <a:pt x="65" y="415"/>
                  </a:cubicBezTo>
                  <a:cubicBezTo>
                    <a:pt x="1" y="467"/>
                    <a:pt x="208" y="687"/>
                    <a:pt x="208" y="687"/>
                  </a:cubicBezTo>
                  <a:cubicBezTo>
                    <a:pt x="208" y="687"/>
                    <a:pt x="78" y="868"/>
                    <a:pt x="117" y="932"/>
                  </a:cubicBezTo>
                  <a:cubicBezTo>
                    <a:pt x="156" y="1010"/>
                    <a:pt x="906" y="2174"/>
                    <a:pt x="1074" y="2213"/>
                  </a:cubicBezTo>
                  <a:cubicBezTo>
                    <a:pt x="1104" y="2222"/>
                    <a:pt x="1135" y="2225"/>
                    <a:pt x="1167" y="2225"/>
                  </a:cubicBezTo>
                  <a:cubicBezTo>
                    <a:pt x="1256" y="2225"/>
                    <a:pt x="1347" y="2197"/>
                    <a:pt x="1423" y="2197"/>
                  </a:cubicBezTo>
                  <a:cubicBezTo>
                    <a:pt x="1468" y="2197"/>
                    <a:pt x="1508" y="2207"/>
                    <a:pt x="1540" y="2238"/>
                  </a:cubicBezTo>
                  <a:cubicBezTo>
                    <a:pt x="1643" y="2355"/>
                    <a:pt x="1734" y="2471"/>
                    <a:pt x="1811" y="2601"/>
                  </a:cubicBezTo>
                  <a:lnTo>
                    <a:pt x="2471" y="2122"/>
                  </a:lnTo>
                  <a:cubicBezTo>
                    <a:pt x="2380" y="2006"/>
                    <a:pt x="2303" y="1889"/>
                    <a:pt x="2238" y="1760"/>
                  </a:cubicBezTo>
                  <a:cubicBezTo>
                    <a:pt x="2199" y="1644"/>
                    <a:pt x="2380" y="1437"/>
                    <a:pt x="2354" y="1320"/>
                  </a:cubicBezTo>
                  <a:cubicBezTo>
                    <a:pt x="2316" y="1152"/>
                    <a:pt x="1540" y="273"/>
                    <a:pt x="1397" y="156"/>
                  </a:cubicBezTo>
                  <a:cubicBezTo>
                    <a:pt x="1341" y="116"/>
                    <a:pt x="1269" y="96"/>
                    <a:pt x="1195" y="96"/>
                  </a:cubicBezTo>
                  <a:cubicBezTo>
                    <a:pt x="1150" y="96"/>
                    <a:pt x="1105" y="103"/>
                    <a:pt x="1061" y="118"/>
                  </a:cubicBezTo>
                  <a:cubicBezTo>
                    <a:pt x="971" y="66"/>
                    <a:pt x="867" y="27"/>
                    <a:pt x="764" y="1"/>
                  </a:cubicBezTo>
                  <a:cubicBezTo>
                    <a:pt x="763" y="1"/>
                    <a:pt x="761" y="1"/>
                    <a:pt x="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 name="Google Shape;2058;p49"/>
          <p:cNvGrpSpPr/>
          <p:nvPr/>
        </p:nvGrpSpPr>
        <p:grpSpPr>
          <a:xfrm>
            <a:off x="8472153" y="3876077"/>
            <a:ext cx="481728" cy="1271448"/>
            <a:chOff x="-5148998" y="-474738"/>
            <a:chExt cx="1898205" cy="4701566"/>
          </a:xfrm>
        </p:grpSpPr>
        <p:sp>
          <p:nvSpPr>
            <p:cNvPr id="32" name="Google Shape;2059;p49"/>
            <p:cNvSpPr/>
            <p:nvPr/>
          </p:nvSpPr>
          <p:spPr>
            <a:xfrm>
              <a:off x="-4452328" y="2986691"/>
              <a:ext cx="1201535" cy="1240138"/>
            </a:xfrm>
            <a:custGeom>
              <a:avLst/>
              <a:gdLst/>
              <a:ahLst/>
              <a:cxnLst/>
              <a:rect l="l" t="t" r="r" b="b"/>
              <a:pathLst>
                <a:path w="5976" h="6168" extrusionOk="0">
                  <a:moveTo>
                    <a:pt x="3494" y="1"/>
                  </a:moveTo>
                  <a:cubicBezTo>
                    <a:pt x="2084" y="1"/>
                    <a:pt x="339" y="197"/>
                    <a:pt x="182" y="551"/>
                  </a:cubicBezTo>
                  <a:cubicBezTo>
                    <a:pt x="1" y="952"/>
                    <a:pt x="143" y="1728"/>
                    <a:pt x="686" y="1728"/>
                  </a:cubicBezTo>
                  <a:cubicBezTo>
                    <a:pt x="686" y="1728"/>
                    <a:pt x="1178" y="5711"/>
                    <a:pt x="1230" y="6008"/>
                  </a:cubicBezTo>
                  <a:cubicBezTo>
                    <a:pt x="1253" y="6111"/>
                    <a:pt x="1669" y="6168"/>
                    <a:pt x="2227" y="6168"/>
                  </a:cubicBezTo>
                  <a:cubicBezTo>
                    <a:pt x="3220" y="6168"/>
                    <a:pt x="4663" y="5986"/>
                    <a:pt x="5135" y="5556"/>
                  </a:cubicBezTo>
                  <a:lnTo>
                    <a:pt x="5006" y="1443"/>
                  </a:lnTo>
                  <a:cubicBezTo>
                    <a:pt x="5006" y="1443"/>
                    <a:pt x="5976" y="1223"/>
                    <a:pt x="5290" y="254"/>
                  </a:cubicBezTo>
                  <a:cubicBezTo>
                    <a:pt x="5169" y="82"/>
                    <a:pt x="4400" y="1"/>
                    <a:pt x="34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060;p49"/>
            <p:cNvSpPr/>
            <p:nvPr/>
          </p:nvSpPr>
          <p:spPr>
            <a:xfrm>
              <a:off x="-4376730" y="3017453"/>
              <a:ext cx="1003289" cy="170298"/>
            </a:xfrm>
            <a:custGeom>
              <a:avLst/>
              <a:gdLst/>
              <a:ahLst/>
              <a:cxnLst/>
              <a:rect l="l" t="t" r="r" b="b"/>
              <a:pathLst>
                <a:path w="4990" h="847" extrusionOk="0">
                  <a:moveTo>
                    <a:pt x="3237" y="0"/>
                  </a:moveTo>
                  <a:cubicBezTo>
                    <a:pt x="1817" y="0"/>
                    <a:pt x="0" y="225"/>
                    <a:pt x="0" y="553"/>
                  </a:cubicBezTo>
                  <a:cubicBezTo>
                    <a:pt x="0" y="755"/>
                    <a:pt x="807" y="847"/>
                    <a:pt x="1766" y="847"/>
                  </a:cubicBezTo>
                  <a:cubicBezTo>
                    <a:pt x="3207" y="847"/>
                    <a:pt x="4989" y="639"/>
                    <a:pt x="4888" y="282"/>
                  </a:cubicBezTo>
                  <a:cubicBezTo>
                    <a:pt x="4829" y="85"/>
                    <a:pt x="4108" y="0"/>
                    <a:pt x="3237" y="0"/>
                  </a:cubicBez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061;p49"/>
            <p:cNvSpPr/>
            <p:nvPr/>
          </p:nvSpPr>
          <p:spPr>
            <a:xfrm>
              <a:off x="-3549974" y="3005992"/>
              <a:ext cx="96308" cy="159240"/>
            </a:xfrm>
            <a:custGeom>
              <a:avLst/>
              <a:gdLst/>
              <a:ahLst/>
              <a:cxnLst/>
              <a:rect l="l" t="t" r="r" b="b"/>
              <a:pathLst>
                <a:path w="479" h="792" extrusionOk="0">
                  <a:moveTo>
                    <a:pt x="420" y="0"/>
                  </a:moveTo>
                  <a:cubicBezTo>
                    <a:pt x="417" y="0"/>
                    <a:pt x="416" y="1"/>
                    <a:pt x="414" y="2"/>
                  </a:cubicBezTo>
                  <a:cubicBezTo>
                    <a:pt x="388" y="2"/>
                    <a:pt x="362" y="93"/>
                    <a:pt x="337" y="119"/>
                  </a:cubicBezTo>
                  <a:cubicBezTo>
                    <a:pt x="298" y="222"/>
                    <a:pt x="246" y="313"/>
                    <a:pt x="194" y="403"/>
                  </a:cubicBezTo>
                  <a:cubicBezTo>
                    <a:pt x="104" y="494"/>
                    <a:pt x="39" y="597"/>
                    <a:pt x="0" y="701"/>
                  </a:cubicBezTo>
                  <a:lnTo>
                    <a:pt x="117" y="791"/>
                  </a:lnTo>
                  <a:cubicBezTo>
                    <a:pt x="130" y="791"/>
                    <a:pt x="143" y="778"/>
                    <a:pt x="143" y="765"/>
                  </a:cubicBezTo>
                  <a:cubicBezTo>
                    <a:pt x="220" y="533"/>
                    <a:pt x="388" y="326"/>
                    <a:pt x="479" y="93"/>
                  </a:cubicBezTo>
                  <a:cubicBezTo>
                    <a:pt x="479" y="80"/>
                    <a:pt x="479" y="67"/>
                    <a:pt x="479" y="67"/>
                  </a:cubicBezTo>
                  <a:cubicBezTo>
                    <a:pt x="479" y="44"/>
                    <a:pt x="438" y="0"/>
                    <a:pt x="4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062;p49"/>
            <p:cNvSpPr/>
            <p:nvPr/>
          </p:nvSpPr>
          <p:spPr>
            <a:xfrm>
              <a:off x="-5148998" y="-474738"/>
              <a:ext cx="1508151" cy="3596561"/>
            </a:xfrm>
            <a:custGeom>
              <a:avLst/>
              <a:gdLst/>
              <a:ahLst/>
              <a:cxnLst/>
              <a:rect l="l" t="t" r="r" b="b"/>
              <a:pathLst>
                <a:path w="7501" h="17888" extrusionOk="0">
                  <a:moveTo>
                    <a:pt x="4780" y="0"/>
                  </a:moveTo>
                  <a:cubicBezTo>
                    <a:pt x="4015" y="0"/>
                    <a:pt x="3260" y="556"/>
                    <a:pt x="3181" y="1046"/>
                  </a:cubicBezTo>
                  <a:cubicBezTo>
                    <a:pt x="3052" y="1938"/>
                    <a:pt x="4397" y="7059"/>
                    <a:pt x="4513" y="8068"/>
                  </a:cubicBezTo>
                  <a:cubicBezTo>
                    <a:pt x="4616" y="8869"/>
                    <a:pt x="4531" y="9751"/>
                    <a:pt x="4130" y="9751"/>
                  </a:cubicBezTo>
                  <a:cubicBezTo>
                    <a:pt x="4026" y="9751"/>
                    <a:pt x="3900" y="9691"/>
                    <a:pt x="3750" y="9555"/>
                  </a:cubicBezTo>
                  <a:cubicBezTo>
                    <a:pt x="3039" y="8920"/>
                    <a:pt x="3126" y="3731"/>
                    <a:pt x="2063" y="3731"/>
                  </a:cubicBezTo>
                  <a:cubicBezTo>
                    <a:pt x="2044" y="3731"/>
                    <a:pt x="2025" y="3732"/>
                    <a:pt x="2005" y="3736"/>
                  </a:cubicBezTo>
                  <a:cubicBezTo>
                    <a:pt x="0" y="4072"/>
                    <a:pt x="1319" y="8249"/>
                    <a:pt x="2005" y="10331"/>
                  </a:cubicBezTo>
                  <a:cubicBezTo>
                    <a:pt x="2690" y="12426"/>
                    <a:pt x="3544" y="11922"/>
                    <a:pt x="4087" y="12232"/>
                  </a:cubicBezTo>
                  <a:cubicBezTo>
                    <a:pt x="4643" y="12542"/>
                    <a:pt x="5121" y="17793"/>
                    <a:pt x="5121" y="17793"/>
                  </a:cubicBezTo>
                  <a:cubicBezTo>
                    <a:pt x="5358" y="17863"/>
                    <a:pt x="5667" y="17887"/>
                    <a:pt x="5983" y="17887"/>
                  </a:cubicBezTo>
                  <a:cubicBezTo>
                    <a:pt x="6721" y="17887"/>
                    <a:pt x="7501" y="17754"/>
                    <a:pt x="7501" y="17754"/>
                  </a:cubicBezTo>
                  <a:cubicBezTo>
                    <a:pt x="7501" y="17754"/>
                    <a:pt x="6906" y="3904"/>
                    <a:pt x="6311" y="1473"/>
                  </a:cubicBezTo>
                  <a:cubicBezTo>
                    <a:pt x="6043" y="376"/>
                    <a:pt x="5408" y="0"/>
                    <a:pt x="4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063;p49"/>
            <p:cNvSpPr/>
            <p:nvPr/>
          </p:nvSpPr>
          <p:spPr>
            <a:xfrm>
              <a:off x="-4101278" y="2970003"/>
              <a:ext cx="359093" cy="197843"/>
            </a:xfrm>
            <a:custGeom>
              <a:avLst/>
              <a:gdLst/>
              <a:ahLst/>
              <a:cxnLst/>
              <a:rect l="l" t="t" r="r" b="b"/>
              <a:pathLst>
                <a:path w="1786" h="984" extrusionOk="0">
                  <a:moveTo>
                    <a:pt x="1747" y="0"/>
                  </a:moveTo>
                  <a:cubicBezTo>
                    <a:pt x="1540" y="220"/>
                    <a:pt x="1281" y="375"/>
                    <a:pt x="997" y="492"/>
                  </a:cubicBezTo>
                  <a:cubicBezTo>
                    <a:pt x="660" y="608"/>
                    <a:pt x="285" y="660"/>
                    <a:pt x="1" y="854"/>
                  </a:cubicBezTo>
                  <a:cubicBezTo>
                    <a:pt x="40" y="906"/>
                    <a:pt x="104" y="944"/>
                    <a:pt x="143" y="983"/>
                  </a:cubicBezTo>
                  <a:cubicBezTo>
                    <a:pt x="363" y="867"/>
                    <a:pt x="583" y="789"/>
                    <a:pt x="816" y="725"/>
                  </a:cubicBezTo>
                  <a:cubicBezTo>
                    <a:pt x="1178" y="582"/>
                    <a:pt x="1514" y="375"/>
                    <a:pt x="1785" y="104"/>
                  </a:cubicBezTo>
                  <a:cubicBezTo>
                    <a:pt x="1785" y="65"/>
                    <a:pt x="1760" y="39"/>
                    <a:pt x="17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064;p49"/>
            <p:cNvSpPr/>
            <p:nvPr/>
          </p:nvSpPr>
          <p:spPr>
            <a:xfrm>
              <a:off x="-3854177" y="3078776"/>
              <a:ext cx="387644" cy="86456"/>
            </a:xfrm>
            <a:custGeom>
              <a:avLst/>
              <a:gdLst/>
              <a:ahLst/>
              <a:cxnLst/>
              <a:rect l="l" t="t" r="r" b="b"/>
              <a:pathLst>
                <a:path w="1928" h="430" extrusionOk="0">
                  <a:moveTo>
                    <a:pt x="497" y="1"/>
                  </a:moveTo>
                  <a:cubicBezTo>
                    <a:pt x="337" y="1"/>
                    <a:pt x="175" y="14"/>
                    <a:pt x="13" y="41"/>
                  </a:cubicBezTo>
                  <a:cubicBezTo>
                    <a:pt x="0" y="80"/>
                    <a:pt x="13" y="106"/>
                    <a:pt x="0" y="145"/>
                  </a:cubicBezTo>
                  <a:cubicBezTo>
                    <a:pt x="119" y="123"/>
                    <a:pt x="242" y="113"/>
                    <a:pt x="366" y="113"/>
                  </a:cubicBezTo>
                  <a:cubicBezTo>
                    <a:pt x="539" y="113"/>
                    <a:pt x="714" y="133"/>
                    <a:pt x="880" y="171"/>
                  </a:cubicBezTo>
                  <a:cubicBezTo>
                    <a:pt x="1229" y="261"/>
                    <a:pt x="1565" y="429"/>
                    <a:pt x="1927" y="429"/>
                  </a:cubicBezTo>
                  <a:cubicBezTo>
                    <a:pt x="1914" y="378"/>
                    <a:pt x="1875" y="287"/>
                    <a:pt x="1863" y="235"/>
                  </a:cubicBezTo>
                  <a:cubicBezTo>
                    <a:pt x="1630" y="196"/>
                    <a:pt x="1397" y="145"/>
                    <a:pt x="1164" y="80"/>
                  </a:cubicBezTo>
                  <a:cubicBezTo>
                    <a:pt x="945" y="27"/>
                    <a:pt x="722" y="1"/>
                    <a:pt x="4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065;p49"/>
            <p:cNvSpPr/>
            <p:nvPr/>
          </p:nvSpPr>
          <p:spPr>
            <a:xfrm>
              <a:off x="-3627985" y="3066109"/>
              <a:ext cx="200457" cy="57503"/>
            </a:xfrm>
            <a:custGeom>
              <a:avLst/>
              <a:gdLst/>
              <a:ahLst/>
              <a:cxnLst/>
              <a:rect l="l" t="t" r="r" b="b"/>
              <a:pathLst>
                <a:path w="997" h="286" extrusionOk="0">
                  <a:moveTo>
                    <a:pt x="996" y="1"/>
                  </a:moveTo>
                  <a:cubicBezTo>
                    <a:pt x="708" y="133"/>
                    <a:pt x="398" y="209"/>
                    <a:pt x="76" y="209"/>
                  </a:cubicBezTo>
                  <a:cubicBezTo>
                    <a:pt x="51" y="209"/>
                    <a:pt x="26" y="209"/>
                    <a:pt x="0" y="208"/>
                  </a:cubicBezTo>
                  <a:lnTo>
                    <a:pt x="0" y="285"/>
                  </a:lnTo>
                  <a:cubicBezTo>
                    <a:pt x="337" y="272"/>
                    <a:pt x="673" y="221"/>
                    <a:pt x="996" y="117"/>
                  </a:cubicBezTo>
                  <a:cubicBezTo>
                    <a:pt x="996" y="78"/>
                    <a:pt x="996" y="27"/>
                    <a:pt x="996" y="1"/>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066;p49"/>
            <p:cNvSpPr/>
            <p:nvPr/>
          </p:nvSpPr>
          <p:spPr>
            <a:xfrm>
              <a:off x="-3651308" y="2966183"/>
              <a:ext cx="75599" cy="115811"/>
            </a:xfrm>
            <a:custGeom>
              <a:avLst/>
              <a:gdLst/>
              <a:ahLst/>
              <a:cxnLst/>
              <a:rect l="l" t="t" r="r" b="b"/>
              <a:pathLst>
                <a:path w="376" h="576" extrusionOk="0">
                  <a:moveTo>
                    <a:pt x="304" y="1"/>
                  </a:moveTo>
                  <a:cubicBezTo>
                    <a:pt x="296" y="1"/>
                    <a:pt x="285" y="6"/>
                    <a:pt x="285" y="6"/>
                  </a:cubicBezTo>
                  <a:lnTo>
                    <a:pt x="0" y="524"/>
                  </a:lnTo>
                  <a:cubicBezTo>
                    <a:pt x="26" y="550"/>
                    <a:pt x="39" y="562"/>
                    <a:pt x="65" y="575"/>
                  </a:cubicBezTo>
                  <a:lnTo>
                    <a:pt x="168" y="394"/>
                  </a:lnTo>
                  <a:cubicBezTo>
                    <a:pt x="194" y="356"/>
                    <a:pt x="220" y="304"/>
                    <a:pt x="246" y="265"/>
                  </a:cubicBezTo>
                  <a:cubicBezTo>
                    <a:pt x="285" y="200"/>
                    <a:pt x="375" y="123"/>
                    <a:pt x="375" y="45"/>
                  </a:cubicBezTo>
                  <a:cubicBezTo>
                    <a:pt x="349" y="32"/>
                    <a:pt x="310" y="19"/>
                    <a:pt x="310" y="6"/>
                  </a:cubicBezTo>
                  <a:cubicBezTo>
                    <a:pt x="310" y="2"/>
                    <a:pt x="308" y="1"/>
                    <a:pt x="3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067;p49"/>
            <p:cNvSpPr/>
            <p:nvPr/>
          </p:nvSpPr>
          <p:spPr>
            <a:xfrm>
              <a:off x="-4361248" y="3081791"/>
              <a:ext cx="111990" cy="83440"/>
            </a:xfrm>
            <a:custGeom>
              <a:avLst/>
              <a:gdLst/>
              <a:ahLst/>
              <a:cxnLst/>
              <a:rect l="l" t="t" r="r" b="b"/>
              <a:pathLst>
                <a:path w="557" h="415" extrusionOk="0">
                  <a:moveTo>
                    <a:pt x="39" y="0"/>
                  </a:moveTo>
                  <a:cubicBezTo>
                    <a:pt x="39" y="26"/>
                    <a:pt x="14" y="65"/>
                    <a:pt x="1" y="65"/>
                  </a:cubicBezTo>
                  <a:cubicBezTo>
                    <a:pt x="1" y="65"/>
                    <a:pt x="1" y="78"/>
                    <a:pt x="1" y="78"/>
                  </a:cubicBezTo>
                  <a:lnTo>
                    <a:pt x="505" y="414"/>
                  </a:lnTo>
                  <a:cubicBezTo>
                    <a:pt x="518" y="388"/>
                    <a:pt x="531" y="375"/>
                    <a:pt x="557" y="350"/>
                  </a:cubicBezTo>
                  <a:lnTo>
                    <a:pt x="376" y="233"/>
                  </a:lnTo>
                  <a:cubicBezTo>
                    <a:pt x="337" y="207"/>
                    <a:pt x="298" y="181"/>
                    <a:pt x="259" y="156"/>
                  </a:cubicBezTo>
                  <a:cubicBezTo>
                    <a:pt x="195" y="104"/>
                    <a:pt x="130" y="13"/>
                    <a:pt x="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068;p49"/>
            <p:cNvSpPr/>
            <p:nvPr/>
          </p:nvSpPr>
          <p:spPr>
            <a:xfrm>
              <a:off x="-3747615" y="3126024"/>
              <a:ext cx="125059" cy="34984"/>
            </a:xfrm>
            <a:custGeom>
              <a:avLst/>
              <a:gdLst/>
              <a:ahLst/>
              <a:cxnLst/>
              <a:rect l="l" t="t" r="r" b="b"/>
              <a:pathLst>
                <a:path w="622" h="174" extrusionOk="0">
                  <a:moveTo>
                    <a:pt x="13" y="0"/>
                  </a:moveTo>
                  <a:cubicBezTo>
                    <a:pt x="13" y="26"/>
                    <a:pt x="1" y="52"/>
                    <a:pt x="1" y="78"/>
                  </a:cubicBezTo>
                  <a:lnTo>
                    <a:pt x="220" y="117"/>
                  </a:lnTo>
                  <a:cubicBezTo>
                    <a:pt x="259" y="117"/>
                    <a:pt x="311" y="130"/>
                    <a:pt x="363" y="130"/>
                  </a:cubicBezTo>
                  <a:cubicBezTo>
                    <a:pt x="421" y="159"/>
                    <a:pt x="486" y="173"/>
                    <a:pt x="554" y="173"/>
                  </a:cubicBezTo>
                  <a:cubicBezTo>
                    <a:pt x="576" y="173"/>
                    <a:pt x="599" y="172"/>
                    <a:pt x="621" y="168"/>
                  </a:cubicBezTo>
                  <a:cubicBezTo>
                    <a:pt x="621" y="143"/>
                    <a:pt x="608" y="104"/>
                    <a:pt x="621" y="104"/>
                  </a:cubicBezTo>
                  <a:cubicBezTo>
                    <a:pt x="621" y="91"/>
                    <a:pt x="608" y="91"/>
                    <a:pt x="608" y="91"/>
                  </a:cubicBezTo>
                  <a:lnTo>
                    <a:pt x="1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069;p49"/>
            <p:cNvSpPr/>
            <p:nvPr/>
          </p:nvSpPr>
          <p:spPr>
            <a:xfrm>
              <a:off x="-4306560" y="3081791"/>
              <a:ext cx="174319" cy="125059"/>
            </a:xfrm>
            <a:custGeom>
              <a:avLst/>
              <a:gdLst/>
              <a:ahLst/>
              <a:cxnLst/>
              <a:rect l="l" t="t" r="r" b="b"/>
              <a:pathLst>
                <a:path w="867" h="622" extrusionOk="0">
                  <a:moveTo>
                    <a:pt x="65" y="0"/>
                  </a:moveTo>
                  <a:cubicBezTo>
                    <a:pt x="39" y="13"/>
                    <a:pt x="26" y="39"/>
                    <a:pt x="0" y="52"/>
                  </a:cubicBezTo>
                  <a:cubicBezTo>
                    <a:pt x="142" y="233"/>
                    <a:pt x="323" y="388"/>
                    <a:pt x="530" y="505"/>
                  </a:cubicBezTo>
                  <a:cubicBezTo>
                    <a:pt x="621" y="569"/>
                    <a:pt x="724" y="608"/>
                    <a:pt x="841" y="621"/>
                  </a:cubicBezTo>
                  <a:cubicBezTo>
                    <a:pt x="841" y="595"/>
                    <a:pt x="867" y="569"/>
                    <a:pt x="867" y="544"/>
                  </a:cubicBezTo>
                  <a:cubicBezTo>
                    <a:pt x="582" y="466"/>
                    <a:pt x="336" y="298"/>
                    <a:pt x="155" y="78"/>
                  </a:cubicBezTo>
                  <a:cubicBezTo>
                    <a:pt x="117" y="52"/>
                    <a:pt x="104" y="26"/>
                    <a:pt x="65"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070;p49"/>
            <p:cNvSpPr/>
            <p:nvPr/>
          </p:nvSpPr>
          <p:spPr>
            <a:xfrm>
              <a:off x="-4174062" y="3016849"/>
              <a:ext cx="242076" cy="153610"/>
            </a:xfrm>
            <a:custGeom>
              <a:avLst/>
              <a:gdLst/>
              <a:ahLst/>
              <a:cxnLst/>
              <a:rect l="l" t="t" r="r" b="b"/>
              <a:pathLst>
                <a:path w="1204" h="764" extrusionOk="0">
                  <a:moveTo>
                    <a:pt x="1139" y="0"/>
                  </a:moveTo>
                  <a:cubicBezTo>
                    <a:pt x="828" y="323"/>
                    <a:pt x="440" y="543"/>
                    <a:pt x="1" y="621"/>
                  </a:cubicBezTo>
                  <a:cubicBezTo>
                    <a:pt x="27" y="660"/>
                    <a:pt x="40" y="698"/>
                    <a:pt x="40" y="724"/>
                  </a:cubicBezTo>
                  <a:cubicBezTo>
                    <a:pt x="52" y="737"/>
                    <a:pt x="65" y="750"/>
                    <a:pt x="78" y="763"/>
                  </a:cubicBezTo>
                  <a:lnTo>
                    <a:pt x="104" y="763"/>
                  </a:lnTo>
                  <a:cubicBezTo>
                    <a:pt x="246" y="737"/>
                    <a:pt x="376" y="673"/>
                    <a:pt x="492" y="595"/>
                  </a:cubicBezTo>
                  <a:cubicBezTo>
                    <a:pt x="738" y="440"/>
                    <a:pt x="971" y="259"/>
                    <a:pt x="1203" y="78"/>
                  </a:cubicBezTo>
                  <a:cubicBezTo>
                    <a:pt x="1178" y="39"/>
                    <a:pt x="1178" y="26"/>
                    <a:pt x="11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071;p49"/>
            <p:cNvSpPr/>
            <p:nvPr/>
          </p:nvSpPr>
          <p:spPr>
            <a:xfrm>
              <a:off x="-4298920" y="3037558"/>
              <a:ext cx="268013" cy="65143"/>
            </a:xfrm>
            <a:custGeom>
              <a:avLst/>
              <a:gdLst/>
              <a:ahLst/>
              <a:cxnLst/>
              <a:rect l="l" t="t" r="r" b="b"/>
              <a:pathLst>
                <a:path w="1333" h="324" extrusionOk="0">
                  <a:moveTo>
                    <a:pt x="27" y="1"/>
                  </a:moveTo>
                  <a:cubicBezTo>
                    <a:pt x="27" y="39"/>
                    <a:pt x="14" y="78"/>
                    <a:pt x="1" y="117"/>
                  </a:cubicBezTo>
                  <a:cubicBezTo>
                    <a:pt x="1" y="130"/>
                    <a:pt x="1" y="143"/>
                    <a:pt x="1" y="156"/>
                  </a:cubicBezTo>
                  <a:cubicBezTo>
                    <a:pt x="14" y="169"/>
                    <a:pt x="14" y="169"/>
                    <a:pt x="27" y="182"/>
                  </a:cubicBezTo>
                  <a:cubicBezTo>
                    <a:pt x="156" y="246"/>
                    <a:pt x="298" y="285"/>
                    <a:pt x="441" y="285"/>
                  </a:cubicBezTo>
                  <a:cubicBezTo>
                    <a:pt x="738" y="324"/>
                    <a:pt x="1023" y="324"/>
                    <a:pt x="1320" y="324"/>
                  </a:cubicBezTo>
                  <a:cubicBezTo>
                    <a:pt x="1320" y="285"/>
                    <a:pt x="1333" y="259"/>
                    <a:pt x="1307" y="220"/>
                  </a:cubicBezTo>
                  <a:cubicBezTo>
                    <a:pt x="1206" y="235"/>
                    <a:pt x="1105" y="243"/>
                    <a:pt x="1005" y="243"/>
                  </a:cubicBezTo>
                  <a:cubicBezTo>
                    <a:pt x="667" y="243"/>
                    <a:pt x="336" y="160"/>
                    <a:pt x="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072;p49"/>
            <p:cNvSpPr/>
            <p:nvPr/>
          </p:nvSpPr>
          <p:spPr>
            <a:xfrm>
              <a:off x="-4275396" y="2967389"/>
              <a:ext cx="364120" cy="205684"/>
            </a:xfrm>
            <a:custGeom>
              <a:avLst/>
              <a:gdLst/>
              <a:ahLst/>
              <a:cxnLst/>
              <a:rect l="l" t="t" r="r" b="b"/>
              <a:pathLst>
                <a:path w="1811" h="1023" extrusionOk="0">
                  <a:moveTo>
                    <a:pt x="91" y="0"/>
                  </a:moveTo>
                  <a:cubicBezTo>
                    <a:pt x="52" y="39"/>
                    <a:pt x="39" y="78"/>
                    <a:pt x="0" y="117"/>
                  </a:cubicBezTo>
                  <a:cubicBezTo>
                    <a:pt x="492" y="582"/>
                    <a:pt x="1113" y="893"/>
                    <a:pt x="1772" y="1022"/>
                  </a:cubicBezTo>
                  <a:cubicBezTo>
                    <a:pt x="1785" y="983"/>
                    <a:pt x="1798" y="919"/>
                    <a:pt x="1811" y="880"/>
                  </a:cubicBezTo>
                  <a:cubicBezTo>
                    <a:pt x="1177" y="699"/>
                    <a:pt x="595" y="401"/>
                    <a:pt x="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073;p49"/>
            <p:cNvSpPr/>
            <p:nvPr/>
          </p:nvSpPr>
          <p:spPr>
            <a:xfrm>
              <a:off x="-3836081" y="2959548"/>
              <a:ext cx="307019" cy="210912"/>
            </a:xfrm>
            <a:custGeom>
              <a:avLst/>
              <a:gdLst/>
              <a:ahLst/>
              <a:cxnLst/>
              <a:rect l="l" t="t" r="r" b="b"/>
              <a:pathLst>
                <a:path w="1527" h="1049" extrusionOk="0">
                  <a:moveTo>
                    <a:pt x="1475" y="1"/>
                  </a:moveTo>
                  <a:cubicBezTo>
                    <a:pt x="1307" y="169"/>
                    <a:pt x="1100" y="311"/>
                    <a:pt x="867" y="402"/>
                  </a:cubicBezTo>
                  <a:cubicBezTo>
                    <a:pt x="557" y="544"/>
                    <a:pt x="272" y="738"/>
                    <a:pt x="1" y="958"/>
                  </a:cubicBezTo>
                  <a:cubicBezTo>
                    <a:pt x="53" y="996"/>
                    <a:pt x="104" y="1035"/>
                    <a:pt x="156" y="1048"/>
                  </a:cubicBezTo>
                  <a:cubicBezTo>
                    <a:pt x="505" y="583"/>
                    <a:pt x="1216" y="518"/>
                    <a:pt x="1527" y="26"/>
                  </a:cubicBezTo>
                  <a:cubicBezTo>
                    <a:pt x="1514" y="14"/>
                    <a:pt x="1488" y="14"/>
                    <a:pt x="14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074;p49"/>
            <p:cNvSpPr/>
            <p:nvPr/>
          </p:nvSpPr>
          <p:spPr>
            <a:xfrm>
              <a:off x="-3594207" y="2982468"/>
              <a:ext cx="125059" cy="117620"/>
            </a:xfrm>
            <a:custGeom>
              <a:avLst/>
              <a:gdLst/>
              <a:ahLst/>
              <a:cxnLst/>
              <a:rect l="l" t="t" r="r" b="b"/>
              <a:pathLst>
                <a:path w="622" h="585" extrusionOk="0">
                  <a:moveTo>
                    <a:pt x="621" y="16"/>
                  </a:moveTo>
                  <a:lnTo>
                    <a:pt x="621" y="16"/>
                  </a:lnTo>
                  <a:cubicBezTo>
                    <a:pt x="621" y="17"/>
                    <a:pt x="620" y="17"/>
                    <a:pt x="620" y="18"/>
                  </a:cubicBezTo>
                  <a:lnTo>
                    <a:pt x="620" y="18"/>
                  </a:lnTo>
                  <a:cubicBezTo>
                    <a:pt x="621" y="18"/>
                    <a:pt x="621" y="17"/>
                    <a:pt x="621" y="16"/>
                  </a:cubicBezTo>
                  <a:close/>
                  <a:moveTo>
                    <a:pt x="540" y="0"/>
                  </a:moveTo>
                  <a:cubicBezTo>
                    <a:pt x="536" y="0"/>
                    <a:pt x="533" y="1"/>
                    <a:pt x="531" y="3"/>
                  </a:cubicBezTo>
                  <a:cubicBezTo>
                    <a:pt x="505" y="3"/>
                    <a:pt x="505" y="16"/>
                    <a:pt x="479" y="42"/>
                  </a:cubicBezTo>
                  <a:cubicBezTo>
                    <a:pt x="427" y="94"/>
                    <a:pt x="401" y="171"/>
                    <a:pt x="350" y="223"/>
                  </a:cubicBezTo>
                  <a:cubicBezTo>
                    <a:pt x="246" y="339"/>
                    <a:pt x="130" y="430"/>
                    <a:pt x="1" y="520"/>
                  </a:cubicBezTo>
                  <a:lnTo>
                    <a:pt x="91" y="585"/>
                  </a:lnTo>
                  <a:cubicBezTo>
                    <a:pt x="130" y="559"/>
                    <a:pt x="182" y="520"/>
                    <a:pt x="233" y="481"/>
                  </a:cubicBezTo>
                  <a:cubicBezTo>
                    <a:pt x="298" y="417"/>
                    <a:pt x="376" y="352"/>
                    <a:pt x="453" y="275"/>
                  </a:cubicBezTo>
                  <a:cubicBezTo>
                    <a:pt x="479" y="249"/>
                    <a:pt x="505" y="223"/>
                    <a:pt x="531" y="184"/>
                  </a:cubicBezTo>
                  <a:cubicBezTo>
                    <a:pt x="569" y="133"/>
                    <a:pt x="582" y="70"/>
                    <a:pt x="620" y="18"/>
                  </a:cubicBezTo>
                  <a:lnTo>
                    <a:pt x="620" y="18"/>
                  </a:lnTo>
                  <a:cubicBezTo>
                    <a:pt x="619" y="18"/>
                    <a:pt x="618" y="19"/>
                    <a:pt x="617" y="19"/>
                  </a:cubicBezTo>
                  <a:cubicBezTo>
                    <a:pt x="603" y="19"/>
                    <a:pt x="561" y="0"/>
                    <a:pt x="5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075;p49"/>
            <p:cNvSpPr/>
            <p:nvPr/>
          </p:nvSpPr>
          <p:spPr>
            <a:xfrm>
              <a:off x="-4215681" y="2967389"/>
              <a:ext cx="70371" cy="164065"/>
            </a:xfrm>
            <a:custGeom>
              <a:avLst/>
              <a:gdLst/>
              <a:ahLst/>
              <a:cxnLst/>
              <a:rect l="l" t="t" r="r" b="b"/>
              <a:pathLst>
                <a:path w="350" h="816" extrusionOk="0">
                  <a:moveTo>
                    <a:pt x="234" y="0"/>
                  </a:moveTo>
                  <a:cubicBezTo>
                    <a:pt x="208" y="156"/>
                    <a:pt x="156" y="311"/>
                    <a:pt x="104" y="453"/>
                  </a:cubicBezTo>
                  <a:cubicBezTo>
                    <a:pt x="65" y="518"/>
                    <a:pt x="27" y="595"/>
                    <a:pt x="1" y="673"/>
                  </a:cubicBezTo>
                  <a:cubicBezTo>
                    <a:pt x="1" y="725"/>
                    <a:pt x="117" y="789"/>
                    <a:pt x="117" y="815"/>
                  </a:cubicBezTo>
                  <a:cubicBezTo>
                    <a:pt x="182" y="556"/>
                    <a:pt x="247" y="311"/>
                    <a:pt x="337" y="78"/>
                  </a:cubicBezTo>
                  <a:cubicBezTo>
                    <a:pt x="350" y="65"/>
                    <a:pt x="350" y="65"/>
                    <a:pt x="337" y="65"/>
                  </a:cubicBezTo>
                  <a:lnTo>
                    <a:pt x="234" y="0"/>
                  </a:ln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076;p49"/>
            <p:cNvSpPr/>
            <p:nvPr/>
          </p:nvSpPr>
          <p:spPr>
            <a:xfrm>
              <a:off x="-3763298" y="3040172"/>
              <a:ext cx="231621" cy="75599"/>
            </a:xfrm>
            <a:custGeom>
              <a:avLst/>
              <a:gdLst/>
              <a:ahLst/>
              <a:cxnLst/>
              <a:rect l="l" t="t" r="r" b="b"/>
              <a:pathLst>
                <a:path w="1152" h="376" extrusionOk="0">
                  <a:moveTo>
                    <a:pt x="195" y="1"/>
                  </a:moveTo>
                  <a:cubicBezTo>
                    <a:pt x="117" y="1"/>
                    <a:pt x="40" y="130"/>
                    <a:pt x="1" y="130"/>
                  </a:cubicBezTo>
                  <a:cubicBezTo>
                    <a:pt x="350" y="194"/>
                    <a:pt x="699" y="272"/>
                    <a:pt x="1036" y="376"/>
                  </a:cubicBezTo>
                  <a:lnTo>
                    <a:pt x="1061" y="376"/>
                  </a:lnTo>
                  <a:cubicBezTo>
                    <a:pt x="1061" y="363"/>
                    <a:pt x="1061" y="363"/>
                    <a:pt x="1074" y="363"/>
                  </a:cubicBezTo>
                  <a:lnTo>
                    <a:pt x="1152" y="233"/>
                  </a:lnTo>
                  <a:cubicBezTo>
                    <a:pt x="932" y="207"/>
                    <a:pt x="725" y="169"/>
                    <a:pt x="505" y="104"/>
                  </a:cubicBezTo>
                  <a:cubicBezTo>
                    <a:pt x="415" y="65"/>
                    <a:pt x="298" y="26"/>
                    <a:pt x="195" y="1"/>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077;p49"/>
            <p:cNvSpPr/>
            <p:nvPr/>
          </p:nvSpPr>
          <p:spPr>
            <a:xfrm>
              <a:off x="-4330084" y="3024289"/>
              <a:ext cx="99123" cy="161652"/>
            </a:xfrm>
            <a:custGeom>
              <a:avLst/>
              <a:gdLst/>
              <a:ahLst/>
              <a:cxnLst/>
              <a:rect l="l" t="t" r="r" b="b"/>
              <a:pathLst>
                <a:path w="493" h="804" extrusionOk="0">
                  <a:moveTo>
                    <a:pt x="422" y="0"/>
                  </a:moveTo>
                  <a:cubicBezTo>
                    <a:pt x="419" y="0"/>
                    <a:pt x="417" y="1"/>
                    <a:pt x="415" y="2"/>
                  </a:cubicBezTo>
                  <a:cubicBezTo>
                    <a:pt x="402" y="2"/>
                    <a:pt x="363" y="92"/>
                    <a:pt x="350" y="118"/>
                  </a:cubicBezTo>
                  <a:cubicBezTo>
                    <a:pt x="311" y="222"/>
                    <a:pt x="259" y="312"/>
                    <a:pt x="195" y="403"/>
                  </a:cubicBezTo>
                  <a:cubicBezTo>
                    <a:pt x="117" y="493"/>
                    <a:pt x="53" y="597"/>
                    <a:pt x="1" y="713"/>
                  </a:cubicBezTo>
                  <a:lnTo>
                    <a:pt x="117" y="804"/>
                  </a:lnTo>
                  <a:lnTo>
                    <a:pt x="130" y="804"/>
                  </a:lnTo>
                  <a:cubicBezTo>
                    <a:pt x="143" y="804"/>
                    <a:pt x="143" y="778"/>
                    <a:pt x="156" y="778"/>
                  </a:cubicBezTo>
                  <a:cubicBezTo>
                    <a:pt x="234" y="532"/>
                    <a:pt x="402" y="325"/>
                    <a:pt x="492" y="92"/>
                  </a:cubicBezTo>
                  <a:cubicBezTo>
                    <a:pt x="492" y="80"/>
                    <a:pt x="492" y="80"/>
                    <a:pt x="492" y="67"/>
                  </a:cubicBezTo>
                  <a:cubicBezTo>
                    <a:pt x="492" y="55"/>
                    <a:pt x="449" y="0"/>
                    <a:pt x="4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078;p49"/>
            <p:cNvSpPr/>
            <p:nvPr/>
          </p:nvSpPr>
          <p:spPr>
            <a:xfrm>
              <a:off x="-3937415" y="3045400"/>
              <a:ext cx="166679" cy="137927"/>
            </a:xfrm>
            <a:custGeom>
              <a:avLst/>
              <a:gdLst/>
              <a:ahLst/>
              <a:cxnLst/>
              <a:rect l="l" t="t" r="r" b="b"/>
              <a:pathLst>
                <a:path w="829" h="686" extrusionOk="0">
                  <a:moveTo>
                    <a:pt x="764" y="0"/>
                  </a:moveTo>
                  <a:cubicBezTo>
                    <a:pt x="699" y="91"/>
                    <a:pt x="634" y="181"/>
                    <a:pt x="557" y="246"/>
                  </a:cubicBezTo>
                  <a:cubicBezTo>
                    <a:pt x="414" y="375"/>
                    <a:pt x="272" y="466"/>
                    <a:pt x="104" y="544"/>
                  </a:cubicBezTo>
                  <a:lnTo>
                    <a:pt x="1" y="595"/>
                  </a:lnTo>
                  <a:cubicBezTo>
                    <a:pt x="13" y="634"/>
                    <a:pt x="39" y="647"/>
                    <a:pt x="39" y="686"/>
                  </a:cubicBezTo>
                  <a:cubicBezTo>
                    <a:pt x="246" y="595"/>
                    <a:pt x="453" y="479"/>
                    <a:pt x="621" y="311"/>
                  </a:cubicBezTo>
                  <a:cubicBezTo>
                    <a:pt x="712" y="246"/>
                    <a:pt x="776" y="156"/>
                    <a:pt x="828" y="52"/>
                  </a:cubicBezTo>
                  <a:cubicBezTo>
                    <a:pt x="802" y="39"/>
                    <a:pt x="789" y="13"/>
                    <a:pt x="764"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079;p49"/>
            <p:cNvSpPr/>
            <p:nvPr/>
          </p:nvSpPr>
          <p:spPr>
            <a:xfrm>
              <a:off x="-4166221" y="3126024"/>
              <a:ext cx="164065" cy="70572"/>
            </a:xfrm>
            <a:custGeom>
              <a:avLst/>
              <a:gdLst/>
              <a:ahLst/>
              <a:cxnLst/>
              <a:rect l="l" t="t" r="r" b="b"/>
              <a:pathLst>
                <a:path w="816" h="351" extrusionOk="0">
                  <a:moveTo>
                    <a:pt x="65" y="0"/>
                  </a:moveTo>
                  <a:cubicBezTo>
                    <a:pt x="65" y="0"/>
                    <a:pt x="65" y="0"/>
                    <a:pt x="65" y="13"/>
                  </a:cubicBezTo>
                  <a:lnTo>
                    <a:pt x="1" y="117"/>
                  </a:lnTo>
                  <a:cubicBezTo>
                    <a:pt x="156" y="143"/>
                    <a:pt x="311" y="194"/>
                    <a:pt x="453" y="246"/>
                  </a:cubicBezTo>
                  <a:cubicBezTo>
                    <a:pt x="518" y="298"/>
                    <a:pt x="595" y="324"/>
                    <a:pt x="673" y="349"/>
                  </a:cubicBezTo>
                  <a:cubicBezTo>
                    <a:pt x="676" y="350"/>
                    <a:pt x="678" y="350"/>
                    <a:pt x="681" y="350"/>
                  </a:cubicBezTo>
                  <a:cubicBezTo>
                    <a:pt x="731" y="350"/>
                    <a:pt x="791" y="246"/>
                    <a:pt x="815" y="246"/>
                  </a:cubicBezTo>
                  <a:cubicBezTo>
                    <a:pt x="557" y="181"/>
                    <a:pt x="324" y="91"/>
                    <a:pt x="78"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080;p49"/>
            <p:cNvSpPr/>
            <p:nvPr/>
          </p:nvSpPr>
          <p:spPr>
            <a:xfrm>
              <a:off x="-3901023" y="3081791"/>
              <a:ext cx="158837" cy="101535"/>
            </a:xfrm>
            <a:custGeom>
              <a:avLst/>
              <a:gdLst/>
              <a:ahLst/>
              <a:cxnLst/>
              <a:rect l="l" t="t" r="r" b="b"/>
              <a:pathLst>
                <a:path w="790" h="505" extrusionOk="0">
                  <a:moveTo>
                    <a:pt x="65" y="0"/>
                  </a:moveTo>
                  <a:cubicBezTo>
                    <a:pt x="52" y="0"/>
                    <a:pt x="1" y="52"/>
                    <a:pt x="1" y="65"/>
                  </a:cubicBezTo>
                  <a:cubicBezTo>
                    <a:pt x="1" y="91"/>
                    <a:pt x="91" y="130"/>
                    <a:pt x="117" y="143"/>
                  </a:cubicBezTo>
                  <a:cubicBezTo>
                    <a:pt x="220" y="181"/>
                    <a:pt x="311" y="246"/>
                    <a:pt x="401" y="298"/>
                  </a:cubicBezTo>
                  <a:cubicBezTo>
                    <a:pt x="492" y="388"/>
                    <a:pt x="583" y="453"/>
                    <a:pt x="699" y="505"/>
                  </a:cubicBezTo>
                  <a:lnTo>
                    <a:pt x="789" y="388"/>
                  </a:lnTo>
                  <a:cubicBezTo>
                    <a:pt x="789" y="388"/>
                    <a:pt x="789" y="388"/>
                    <a:pt x="789" y="375"/>
                  </a:cubicBezTo>
                  <a:cubicBezTo>
                    <a:pt x="789" y="375"/>
                    <a:pt x="776" y="363"/>
                    <a:pt x="764" y="363"/>
                  </a:cubicBezTo>
                  <a:cubicBezTo>
                    <a:pt x="531" y="272"/>
                    <a:pt x="324" y="104"/>
                    <a:pt x="91"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081;p49"/>
            <p:cNvSpPr/>
            <p:nvPr/>
          </p:nvSpPr>
          <p:spPr>
            <a:xfrm>
              <a:off x="-4241618" y="3087019"/>
              <a:ext cx="93895" cy="92085"/>
            </a:xfrm>
            <a:custGeom>
              <a:avLst/>
              <a:gdLst/>
              <a:ahLst/>
              <a:cxnLst/>
              <a:rect l="l" t="t" r="r" b="b"/>
              <a:pathLst>
                <a:path w="467" h="458" extrusionOk="0">
                  <a:moveTo>
                    <a:pt x="376" y="0"/>
                  </a:moveTo>
                  <a:cubicBezTo>
                    <a:pt x="427" y="78"/>
                    <a:pt x="13" y="298"/>
                    <a:pt x="0" y="401"/>
                  </a:cubicBezTo>
                  <a:cubicBezTo>
                    <a:pt x="0" y="442"/>
                    <a:pt x="11" y="457"/>
                    <a:pt x="27" y="457"/>
                  </a:cubicBezTo>
                  <a:cubicBezTo>
                    <a:pt x="61" y="457"/>
                    <a:pt x="120" y="389"/>
                    <a:pt x="156" y="362"/>
                  </a:cubicBezTo>
                  <a:cubicBezTo>
                    <a:pt x="272" y="285"/>
                    <a:pt x="363" y="194"/>
                    <a:pt x="466" y="104"/>
                  </a:cubicBezTo>
                  <a:cubicBezTo>
                    <a:pt x="440" y="78"/>
                    <a:pt x="401" y="39"/>
                    <a:pt x="3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082;p49"/>
            <p:cNvSpPr/>
            <p:nvPr/>
          </p:nvSpPr>
          <p:spPr>
            <a:xfrm>
              <a:off x="-4314401" y="3274205"/>
              <a:ext cx="871193" cy="234235"/>
            </a:xfrm>
            <a:custGeom>
              <a:avLst/>
              <a:gdLst/>
              <a:ahLst/>
              <a:cxnLst/>
              <a:rect l="l" t="t" r="r" b="b"/>
              <a:pathLst>
                <a:path w="4333" h="1165" extrusionOk="0">
                  <a:moveTo>
                    <a:pt x="4320" y="0"/>
                  </a:moveTo>
                  <a:cubicBezTo>
                    <a:pt x="3178" y="262"/>
                    <a:pt x="1954" y="320"/>
                    <a:pt x="1101" y="320"/>
                  </a:cubicBezTo>
                  <a:cubicBezTo>
                    <a:pt x="439" y="320"/>
                    <a:pt x="1" y="285"/>
                    <a:pt x="0" y="285"/>
                  </a:cubicBezTo>
                  <a:lnTo>
                    <a:pt x="0" y="285"/>
                  </a:lnTo>
                  <a:lnTo>
                    <a:pt x="117" y="1164"/>
                  </a:lnTo>
                  <a:cubicBezTo>
                    <a:pt x="2664" y="1100"/>
                    <a:pt x="4333" y="324"/>
                    <a:pt x="4333" y="324"/>
                  </a:cubicBezTo>
                  <a:lnTo>
                    <a:pt x="432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083;p49"/>
            <p:cNvSpPr/>
            <p:nvPr/>
          </p:nvSpPr>
          <p:spPr>
            <a:xfrm>
              <a:off x="-4405481" y="-235880"/>
              <a:ext cx="451581" cy="3150610"/>
            </a:xfrm>
            <a:custGeom>
              <a:avLst/>
              <a:gdLst/>
              <a:ahLst/>
              <a:cxnLst/>
              <a:rect l="l" t="t" r="r" b="b"/>
              <a:pathLst>
                <a:path w="2246" h="15670" extrusionOk="0">
                  <a:moveTo>
                    <a:pt x="78" y="0"/>
                  </a:moveTo>
                  <a:cubicBezTo>
                    <a:pt x="40" y="0"/>
                    <a:pt x="1" y="26"/>
                    <a:pt x="1" y="78"/>
                  </a:cubicBezTo>
                  <a:cubicBezTo>
                    <a:pt x="182" y="2625"/>
                    <a:pt x="1346" y="4992"/>
                    <a:pt x="1372" y="7565"/>
                  </a:cubicBezTo>
                  <a:cubicBezTo>
                    <a:pt x="1384" y="8936"/>
                    <a:pt x="1294" y="10294"/>
                    <a:pt x="1449" y="11678"/>
                  </a:cubicBezTo>
                  <a:cubicBezTo>
                    <a:pt x="1591" y="12997"/>
                    <a:pt x="1837" y="14303"/>
                    <a:pt x="2070" y="15609"/>
                  </a:cubicBezTo>
                  <a:cubicBezTo>
                    <a:pt x="2080" y="15651"/>
                    <a:pt x="2113" y="15670"/>
                    <a:pt x="2146" y="15670"/>
                  </a:cubicBezTo>
                  <a:cubicBezTo>
                    <a:pt x="2195" y="15670"/>
                    <a:pt x="2246" y="15631"/>
                    <a:pt x="2238" y="15570"/>
                  </a:cubicBezTo>
                  <a:cubicBezTo>
                    <a:pt x="1979" y="14187"/>
                    <a:pt x="1721" y="12829"/>
                    <a:pt x="1578" y="11445"/>
                  </a:cubicBezTo>
                  <a:cubicBezTo>
                    <a:pt x="1449" y="10087"/>
                    <a:pt x="1553" y="8755"/>
                    <a:pt x="1527" y="7397"/>
                  </a:cubicBezTo>
                  <a:cubicBezTo>
                    <a:pt x="1475" y="4888"/>
                    <a:pt x="337" y="2574"/>
                    <a:pt x="156" y="78"/>
                  </a:cubicBezTo>
                  <a:cubicBezTo>
                    <a:pt x="156" y="26"/>
                    <a:pt x="117" y="0"/>
                    <a:pt x="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084;p49"/>
            <p:cNvSpPr/>
            <p:nvPr/>
          </p:nvSpPr>
          <p:spPr>
            <a:xfrm>
              <a:off x="-4155766" y="-345055"/>
              <a:ext cx="395284" cy="3346443"/>
            </a:xfrm>
            <a:custGeom>
              <a:avLst/>
              <a:gdLst/>
              <a:ahLst/>
              <a:cxnLst/>
              <a:rect l="l" t="t" r="r" b="b"/>
              <a:pathLst>
                <a:path w="1966" h="16644" extrusionOk="0">
                  <a:moveTo>
                    <a:pt x="117" y="0"/>
                  </a:moveTo>
                  <a:cubicBezTo>
                    <a:pt x="78" y="0"/>
                    <a:pt x="39" y="26"/>
                    <a:pt x="39" y="78"/>
                  </a:cubicBezTo>
                  <a:cubicBezTo>
                    <a:pt x="0" y="660"/>
                    <a:pt x="181" y="1203"/>
                    <a:pt x="388" y="1759"/>
                  </a:cubicBezTo>
                  <a:cubicBezTo>
                    <a:pt x="647" y="2392"/>
                    <a:pt x="802" y="3078"/>
                    <a:pt x="828" y="3763"/>
                  </a:cubicBezTo>
                  <a:cubicBezTo>
                    <a:pt x="867" y="5160"/>
                    <a:pt x="841" y="6544"/>
                    <a:pt x="944" y="7940"/>
                  </a:cubicBezTo>
                  <a:cubicBezTo>
                    <a:pt x="1177" y="10824"/>
                    <a:pt x="1630" y="13682"/>
                    <a:pt x="1811" y="16566"/>
                  </a:cubicBezTo>
                  <a:cubicBezTo>
                    <a:pt x="1811" y="16618"/>
                    <a:pt x="1850" y="16644"/>
                    <a:pt x="1888" y="16644"/>
                  </a:cubicBezTo>
                  <a:cubicBezTo>
                    <a:pt x="1927" y="16644"/>
                    <a:pt x="1966" y="16618"/>
                    <a:pt x="1966" y="16566"/>
                  </a:cubicBezTo>
                  <a:cubicBezTo>
                    <a:pt x="1798" y="13682"/>
                    <a:pt x="1345" y="10824"/>
                    <a:pt x="1112" y="7940"/>
                  </a:cubicBezTo>
                  <a:cubicBezTo>
                    <a:pt x="996" y="6544"/>
                    <a:pt x="1022" y="5160"/>
                    <a:pt x="996" y="3763"/>
                  </a:cubicBezTo>
                  <a:cubicBezTo>
                    <a:pt x="970" y="3143"/>
                    <a:pt x="854" y="2535"/>
                    <a:pt x="634" y="1966"/>
                  </a:cubicBezTo>
                  <a:cubicBezTo>
                    <a:pt x="401" y="1345"/>
                    <a:pt x="155" y="750"/>
                    <a:pt x="194" y="78"/>
                  </a:cubicBezTo>
                  <a:cubicBezTo>
                    <a:pt x="194" y="26"/>
                    <a:pt x="155" y="0"/>
                    <a:pt x="1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085;p49"/>
            <p:cNvSpPr/>
            <p:nvPr/>
          </p:nvSpPr>
          <p:spPr>
            <a:xfrm>
              <a:off x="-4764171" y="429625"/>
              <a:ext cx="554322" cy="1361377"/>
            </a:xfrm>
            <a:custGeom>
              <a:avLst/>
              <a:gdLst/>
              <a:ahLst/>
              <a:cxnLst/>
              <a:rect l="l" t="t" r="r" b="b"/>
              <a:pathLst>
                <a:path w="2757" h="6771" extrusionOk="0">
                  <a:moveTo>
                    <a:pt x="129" y="1"/>
                  </a:moveTo>
                  <a:cubicBezTo>
                    <a:pt x="91" y="1"/>
                    <a:pt x="52" y="27"/>
                    <a:pt x="52" y="78"/>
                  </a:cubicBezTo>
                  <a:cubicBezTo>
                    <a:pt x="0" y="1475"/>
                    <a:pt x="711" y="2742"/>
                    <a:pt x="983" y="4074"/>
                  </a:cubicBezTo>
                  <a:cubicBezTo>
                    <a:pt x="1203" y="5122"/>
                    <a:pt x="1449" y="6402"/>
                    <a:pt x="2625" y="6764"/>
                  </a:cubicBezTo>
                  <a:cubicBezTo>
                    <a:pt x="2637" y="6768"/>
                    <a:pt x="2647" y="6770"/>
                    <a:pt x="2657" y="6770"/>
                  </a:cubicBezTo>
                  <a:cubicBezTo>
                    <a:pt x="2736" y="6770"/>
                    <a:pt x="2756" y="6644"/>
                    <a:pt x="2664" y="6609"/>
                  </a:cubicBezTo>
                  <a:cubicBezTo>
                    <a:pt x="1397" y="6208"/>
                    <a:pt x="1319" y="4695"/>
                    <a:pt x="1048" y="3622"/>
                  </a:cubicBezTo>
                  <a:cubicBezTo>
                    <a:pt x="750" y="2432"/>
                    <a:pt x="168" y="1333"/>
                    <a:pt x="207" y="78"/>
                  </a:cubicBezTo>
                  <a:cubicBezTo>
                    <a:pt x="207" y="27"/>
                    <a:pt x="168" y="1"/>
                    <a:pt x="1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086;p49"/>
            <p:cNvSpPr/>
            <p:nvPr/>
          </p:nvSpPr>
          <p:spPr>
            <a:xfrm>
              <a:off x="-4906320" y="682155"/>
              <a:ext cx="614640" cy="1250794"/>
            </a:xfrm>
            <a:custGeom>
              <a:avLst/>
              <a:gdLst/>
              <a:ahLst/>
              <a:cxnLst/>
              <a:rect l="l" t="t" r="r" b="b"/>
              <a:pathLst>
                <a:path w="3057" h="6221" extrusionOk="0">
                  <a:moveTo>
                    <a:pt x="106" y="0"/>
                  </a:moveTo>
                  <a:cubicBezTo>
                    <a:pt x="56" y="0"/>
                    <a:pt x="1" y="39"/>
                    <a:pt x="9" y="103"/>
                  </a:cubicBezTo>
                  <a:cubicBezTo>
                    <a:pt x="164" y="775"/>
                    <a:pt x="371" y="1448"/>
                    <a:pt x="642" y="2094"/>
                  </a:cubicBezTo>
                  <a:cubicBezTo>
                    <a:pt x="888" y="2715"/>
                    <a:pt x="1263" y="3297"/>
                    <a:pt x="1405" y="3943"/>
                  </a:cubicBezTo>
                  <a:cubicBezTo>
                    <a:pt x="1522" y="4500"/>
                    <a:pt x="1483" y="5094"/>
                    <a:pt x="1832" y="5573"/>
                  </a:cubicBezTo>
                  <a:cubicBezTo>
                    <a:pt x="2091" y="5922"/>
                    <a:pt x="2479" y="6155"/>
                    <a:pt x="2906" y="6219"/>
                  </a:cubicBezTo>
                  <a:cubicBezTo>
                    <a:pt x="2909" y="6220"/>
                    <a:pt x="2913" y="6220"/>
                    <a:pt x="2917" y="6220"/>
                  </a:cubicBezTo>
                  <a:cubicBezTo>
                    <a:pt x="3013" y="6220"/>
                    <a:pt x="3057" y="6064"/>
                    <a:pt x="2957" y="6064"/>
                  </a:cubicBezTo>
                  <a:cubicBezTo>
                    <a:pt x="2362" y="5974"/>
                    <a:pt x="1871" y="5547"/>
                    <a:pt x="1729" y="4965"/>
                  </a:cubicBezTo>
                  <a:cubicBezTo>
                    <a:pt x="1587" y="4422"/>
                    <a:pt x="1599" y="3879"/>
                    <a:pt x="1380" y="3349"/>
                  </a:cubicBezTo>
                  <a:cubicBezTo>
                    <a:pt x="927" y="2249"/>
                    <a:pt x="449" y="1215"/>
                    <a:pt x="177" y="51"/>
                  </a:cubicBezTo>
                  <a:cubicBezTo>
                    <a:pt x="167" y="16"/>
                    <a:pt x="137" y="0"/>
                    <a:pt x="10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174204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25162" y="327170"/>
            <a:ext cx="8510381" cy="4524315"/>
          </a:xfrm>
          <a:prstGeom prst="rect">
            <a:avLst/>
          </a:prstGeom>
        </p:spPr>
        <p:txBody>
          <a:bodyPr wrap="square">
            <a:spAutoFit/>
          </a:bodyPr>
          <a:lstStyle/>
          <a:p>
            <a:pPr algn="ctr"/>
            <a:r>
              <a:rPr lang="en-US" sz="2400" b="1" dirty="0">
                <a:solidFill>
                  <a:srgbClr val="0070C0"/>
                </a:solidFill>
                <a:latin typeface="Agency FB" panose="020B0503020202020204" pitchFamily="34" charset="0"/>
                <a:ea typeface="Cambria" panose="02040503050406030204" pitchFamily="18" charset="0"/>
                <a:cs typeface="Cambria" panose="02040503050406030204" pitchFamily="18" charset="0"/>
              </a:rPr>
              <a:t>Exercise 2. Use the words in brackets and rewrite the sentences without changing the meaning of the original sentences.</a:t>
            </a:r>
            <a:endParaRPr lang="en-US" sz="2400" dirty="0">
              <a:latin typeface="Agency FB" panose="020B0503020202020204" pitchFamily="34" charset="0"/>
              <a:ea typeface="Cambria" panose="02040503050406030204" pitchFamily="18" charset="0"/>
              <a:cs typeface="Cambria" panose="02040503050406030204" pitchFamily="18" charset="0"/>
            </a:endParaRPr>
          </a:p>
          <a:p>
            <a:pPr algn="just"/>
            <a:r>
              <a:rPr lang="en-US" sz="2400" b="1" dirty="0">
                <a:latin typeface="Agency FB" panose="020B0503020202020204" pitchFamily="34" charset="0"/>
                <a:ea typeface="Cambria" panose="02040503050406030204" pitchFamily="18" charset="0"/>
                <a:cs typeface="Cambria" panose="02040503050406030204" pitchFamily="18" charset="0"/>
              </a:rPr>
              <a:t>1.</a:t>
            </a:r>
            <a:r>
              <a:rPr lang="en-US" sz="2400" dirty="0">
                <a:latin typeface="Agency FB" panose="020B0503020202020204" pitchFamily="34" charset="0"/>
                <a:ea typeface="Cambria" panose="02040503050406030204" pitchFamily="18" charset="0"/>
                <a:cs typeface="Cambria" panose="02040503050406030204" pitchFamily="18" charset="0"/>
              </a:rPr>
              <a:t> How much are these shoes? (How much...)</a:t>
            </a:r>
          </a:p>
          <a:p>
            <a:pPr algn="just"/>
            <a:r>
              <a:rPr lang="en-US" sz="24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___________________________________________________________________________</a:t>
            </a:r>
            <a:endParaRPr lang="en-US" sz="2400" dirty="0">
              <a:latin typeface="Agency FB" panose="020B0503020202020204" pitchFamily="34" charset="0"/>
              <a:ea typeface="Cambria" panose="02040503050406030204" pitchFamily="18" charset="0"/>
              <a:cs typeface="Cambria" panose="02040503050406030204" pitchFamily="18" charset="0"/>
            </a:endParaRPr>
          </a:p>
          <a:p>
            <a:pPr algn="just">
              <a:tabLst>
                <a:tab pos="766445" algn="l"/>
              </a:tabLst>
            </a:pPr>
            <a:r>
              <a:rPr lang="en-US" sz="2400" b="1" dirty="0">
                <a:latin typeface="Agency FB" panose="020B0503020202020204" pitchFamily="34" charset="0"/>
                <a:ea typeface="Cambria" panose="02040503050406030204" pitchFamily="18" charset="0"/>
                <a:cs typeface="Cambria" panose="02040503050406030204" pitchFamily="18" charset="0"/>
              </a:rPr>
              <a:t>2.</a:t>
            </a:r>
            <a:r>
              <a:rPr lang="en-US" sz="2400" dirty="0">
                <a:latin typeface="Agency FB" panose="020B0503020202020204" pitchFamily="34" charset="0"/>
                <a:ea typeface="Cambria" panose="02040503050406030204" pitchFamily="18" charset="0"/>
                <a:cs typeface="Cambria" panose="02040503050406030204" pitchFamily="18" charset="0"/>
              </a:rPr>
              <a:t> It takes me about five minutes to go to school by bike. (spend)</a:t>
            </a:r>
          </a:p>
          <a:p>
            <a:pPr algn="just">
              <a:tabLst>
                <a:tab pos="766445" algn="l"/>
              </a:tabLst>
            </a:pPr>
            <a:r>
              <a:rPr lang="en-US" sz="24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___________________________________________________________________________</a:t>
            </a:r>
            <a:endParaRPr lang="en-US" sz="2400" dirty="0">
              <a:latin typeface="Agency FB" panose="020B0503020202020204" pitchFamily="34" charset="0"/>
              <a:ea typeface="Cambria" panose="02040503050406030204" pitchFamily="18" charset="0"/>
              <a:cs typeface="Cambria" panose="02040503050406030204" pitchFamily="18" charset="0"/>
            </a:endParaRPr>
          </a:p>
          <a:p>
            <a:pPr algn="just">
              <a:tabLst>
                <a:tab pos="766445" algn="l"/>
              </a:tabLst>
            </a:pPr>
            <a:r>
              <a:rPr lang="en-US" sz="2400" b="1" dirty="0">
                <a:latin typeface="Agency FB" panose="020B0503020202020204" pitchFamily="34" charset="0"/>
                <a:ea typeface="Cambria" panose="02040503050406030204" pitchFamily="18" charset="0"/>
                <a:cs typeface="Cambria" panose="02040503050406030204" pitchFamily="18" charset="0"/>
              </a:rPr>
              <a:t>3.</a:t>
            </a:r>
            <a:r>
              <a:rPr lang="en-US" sz="2400" dirty="0">
                <a:latin typeface="Agency FB" panose="020B0503020202020204" pitchFamily="34" charset="0"/>
                <a:ea typeface="Cambria" panose="02040503050406030204" pitchFamily="18" charset="0"/>
                <a:cs typeface="Cambria" panose="02040503050406030204" pitchFamily="18" charset="0"/>
              </a:rPr>
              <a:t> It often takes him two hours to do his homework. </a:t>
            </a:r>
            <a:r>
              <a:rPr lang="en-US" sz="2400" dirty="0" smtClean="0">
                <a:latin typeface="Agency FB" panose="020B0503020202020204" pitchFamily="34" charset="0"/>
                <a:ea typeface="Cambria" panose="02040503050406030204" pitchFamily="18" charset="0"/>
                <a:cs typeface="Cambria" panose="02040503050406030204" pitchFamily="18" charset="0"/>
              </a:rPr>
              <a:t>(He)</a:t>
            </a:r>
            <a:endParaRPr lang="en-US" sz="2400" dirty="0">
              <a:latin typeface="Agency FB" panose="020B0503020202020204" pitchFamily="34" charset="0"/>
              <a:ea typeface="Cambria" panose="02040503050406030204" pitchFamily="18" charset="0"/>
              <a:cs typeface="Cambria" panose="02040503050406030204" pitchFamily="18" charset="0"/>
            </a:endParaRPr>
          </a:p>
          <a:p>
            <a:pPr algn="just">
              <a:tabLst>
                <a:tab pos="766445" algn="l"/>
              </a:tabLst>
            </a:pPr>
            <a:r>
              <a:rPr lang="en-US" sz="24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___________________________________________________________________________</a:t>
            </a:r>
            <a:endParaRPr lang="en-US" sz="2400" dirty="0">
              <a:latin typeface="Agency FB" panose="020B0503020202020204" pitchFamily="34" charset="0"/>
              <a:ea typeface="Cambria" panose="02040503050406030204" pitchFamily="18" charset="0"/>
              <a:cs typeface="Cambria" panose="02040503050406030204" pitchFamily="18" charset="0"/>
            </a:endParaRPr>
          </a:p>
          <a:p>
            <a:pPr algn="just">
              <a:tabLst>
                <a:tab pos="766445" algn="l"/>
              </a:tabLst>
            </a:pPr>
            <a:r>
              <a:rPr lang="en-US" sz="2400" b="1" dirty="0">
                <a:latin typeface="Agency FB" panose="020B0503020202020204" pitchFamily="34" charset="0"/>
                <a:ea typeface="Cambria" panose="02040503050406030204" pitchFamily="18" charset="0"/>
                <a:cs typeface="Cambria" panose="02040503050406030204" pitchFamily="18" charset="0"/>
              </a:rPr>
              <a:t>4.</a:t>
            </a:r>
            <a:r>
              <a:rPr lang="en-US" sz="2400" dirty="0">
                <a:latin typeface="Agency FB" panose="020B0503020202020204" pitchFamily="34" charset="0"/>
                <a:ea typeface="Cambria" panose="02040503050406030204" pitchFamily="18" charset="0"/>
                <a:cs typeface="Cambria" panose="02040503050406030204" pitchFamily="18" charset="0"/>
              </a:rPr>
              <a:t> She spends one hour with her housework. (It...)</a:t>
            </a:r>
          </a:p>
          <a:p>
            <a:pPr algn="just">
              <a:tabLst>
                <a:tab pos="766445" algn="l"/>
              </a:tabLst>
            </a:pPr>
            <a:r>
              <a:rPr lang="en-US" sz="2400" dirty="0" smtClean="0">
                <a:latin typeface="Agency FB" panose="020B0503020202020204" pitchFamily="34" charset="0"/>
                <a:ea typeface="Cambria" panose="02040503050406030204" pitchFamily="18" charset="0"/>
                <a:cs typeface="Cambria" panose="02040503050406030204" pitchFamily="18" charset="0"/>
              </a:rPr>
              <a:t>___________________________________________________________________________</a:t>
            </a:r>
            <a:endParaRPr lang="en-US" sz="2400" dirty="0">
              <a:latin typeface="Agency FB" panose="020B0503020202020204" pitchFamily="34" charset="0"/>
              <a:ea typeface="Cambria" panose="02040503050406030204" pitchFamily="18" charset="0"/>
              <a:cs typeface="Cambria" panose="02040503050406030204" pitchFamily="18" charset="0"/>
            </a:endParaRPr>
          </a:p>
          <a:p>
            <a:pPr algn="just">
              <a:tabLst>
                <a:tab pos="766445" algn="l"/>
              </a:tabLst>
            </a:pPr>
            <a:r>
              <a:rPr lang="en-US" sz="2400" b="1" dirty="0">
                <a:latin typeface="Agency FB" panose="020B0503020202020204" pitchFamily="34" charset="0"/>
                <a:ea typeface="Cambria" panose="02040503050406030204" pitchFamily="18" charset="0"/>
                <a:cs typeface="Cambria" panose="02040503050406030204" pitchFamily="18" charset="0"/>
              </a:rPr>
              <a:t>5.</a:t>
            </a:r>
            <a:r>
              <a:rPr lang="en-US" sz="2400" dirty="0">
                <a:latin typeface="Agency FB" panose="020B0503020202020204" pitchFamily="34" charset="0"/>
                <a:ea typeface="Cambria" panose="02040503050406030204" pitchFamily="18" charset="0"/>
                <a:cs typeface="Cambria" panose="02040503050406030204" pitchFamily="18" charset="0"/>
              </a:rPr>
              <a:t> Where will she mail her letter? (send)</a:t>
            </a:r>
          </a:p>
          <a:p>
            <a:r>
              <a:rPr lang="en-US" sz="2400" dirty="0" smtClean="0">
                <a:latin typeface="Agency FB" panose="020B0503020202020204" pitchFamily="34" charset="0"/>
                <a:ea typeface="Calibri" panose="020F0502020204030204" pitchFamily="34" charset="0"/>
              </a:rPr>
              <a:t>___________________________________________________________________________</a:t>
            </a:r>
            <a:endParaRPr lang="en-US" sz="2400" dirty="0">
              <a:latin typeface="Agency FB" panose="020B0503020202020204" pitchFamily="34" charset="0"/>
            </a:endParaRPr>
          </a:p>
        </p:txBody>
      </p:sp>
      <p:sp>
        <p:nvSpPr>
          <p:cNvPr id="5" name="Rectangle 4"/>
          <p:cNvSpPr/>
          <p:nvPr/>
        </p:nvSpPr>
        <p:spPr>
          <a:xfrm>
            <a:off x="665205" y="1413638"/>
            <a:ext cx="5960076" cy="461665"/>
          </a:xfrm>
          <a:prstGeom prst="rect">
            <a:avLst/>
          </a:prstGeom>
        </p:spPr>
        <p:txBody>
          <a:bodyPr wrap="square">
            <a:spAutoFit/>
          </a:bodyPr>
          <a:lstStyle/>
          <a:p>
            <a:r>
              <a:rPr lang="en-US" sz="2400" b="1" dirty="0">
                <a:solidFill>
                  <a:srgbClr val="C00000"/>
                </a:solidFill>
                <a:latin typeface="Agency FB" panose="020B0503020202020204" pitchFamily="34" charset="0"/>
              </a:rPr>
              <a:t>How much do these shoes cost?</a:t>
            </a:r>
          </a:p>
        </p:txBody>
      </p:sp>
      <p:sp>
        <p:nvSpPr>
          <p:cNvPr id="6" name="Rectangle 5"/>
          <p:cNvSpPr/>
          <p:nvPr/>
        </p:nvSpPr>
        <p:spPr>
          <a:xfrm>
            <a:off x="599303" y="2076449"/>
            <a:ext cx="5960076" cy="461665"/>
          </a:xfrm>
          <a:prstGeom prst="rect">
            <a:avLst/>
          </a:prstGeom>
        </p:spPr>
        <p:txBody>
          <a:bodyPr wrap="square">
            <a:spAutoFit/>
          </a:bodyPr>
          <a:lstStyle/>
          <a:p>
            <a:r>
              <a:rPr lang="en-US" sz="2400" b="1" dirty="0">
                <a:solidFill>
                  <a:srgbClr val="C00000"/>
                </a:solidFill>
                <a:latin typeface="Agency FB" panose="020B0503020202020204" pitchFamily="34" charset="0"/>
              </a:rPr>
              <a:t>I spend five minutes going to school by bike.</a:t>
            </a:r>
          </a:p>
        </p:txBody>
      </p:sp>
      <p:sp>
        <p:nvSpPr>
          <p:cNvPr id="7" name="Rectangle 6"/>
          <p:cNvSpPr/>
          <p:nvPr/>
        </p:nvSpPr>
        <p:spPr>
          <a:xfrm>
            <a:off x="677561" y="2817434"/>
            <a:ext cx="7107195" cy="461665"/>
          </a:xfrm>
          <a:prstGeom prst="rect">
            <a:avLst/>
          </a:prstGeom>
        </p:spPr>
        <p:txBody>
          <a:bodyPr wrap="square">
            <a:spAutoFit/>
          </a:bodyPr>
          <a:lstStyle/>
          <a:p>
            <a:r>
              <a:rPr lang="en-US" sz="2400" b="1" dirty="0">
                <a:solidFill>
                  <a:srgbClr val="C00000"/>
                </a:solidFill>
                <a:latin typeface="Agency FB" panose="020B0503020202020204" pitchFamily="34" charset="0"/>
              </a:rPr>
              <a:t>He often spends two hours doing </a:t>
            </a:r>
            <a:r>
              <a:rPr lang="en-US" sz="2400" b="1" dirty="0" smtClean="0">
                <a:solidFill>
                  <a:srgbClr val="C00000"/>
                </a:solidFill>
                <a:latin typeface="Agency FB" panose="020B0503020202020204" pitchFamily="34" charset="0"/>
              </a:rPr>
              <a:t>his</a:t>
            </a:r>
            <a:r>
              <a:rPr lang="vi-VN" sz="2400" b="1" dirty="0" smtClean="0">
                <a:solidFill>
                  <a:srgbClr val="C00000"/>
                </a:solidFill>
                <a:latin typeface="Agency FB" panose="020B0503020202020204" pitchFamily="34" charset="0"/>
              </a:rPr>
              <a:t> homework.</a:t>
            </a:r>
            <a:r>
              <a:rPr lang="en-US" sz="2400" b="1" dirty="0" smtClean="0">
                <a:solidFill>
                  <a:srgbClr val="C00000"/>
                </a:solidFill>
                <a:latin typeface="Agency FB" panose="020B0503020202020204" pitchFamily="34" charset="0"/>
              </a:rPr>
              <a:t> </a:t>
            </a:r>
            <a:endParaRPr lang="en-US" sz="2400" b="1" dirty="0">
              <a:solidFill>
                <a:srgbClr val="C00000"/>
              </a:solidFill>
              <a:latin typeface="Agency FB" panose="020B0503020202020204" pitchFamily="34" charset="0"/>
            </a:endParaRPr>
          </a:p>
        </p:txBody>
      </p:sp>
      <p:sp>
        <p:nvSpPr>
          <p:cNvPr id="8" name="Rectangle 7"/>
          <p:cNvSpPr/>
          <p:nvPr/>
        </p:nvSpPr>
        <p:spPr>
          <a:xfrm>
            <a:off x="677562" y="3558419"/>
            <a:ext cx="5960076" cy="461665"/>
          </a:xfrm>
          <a:prstGeom prst="rect">
            <a:avLst/>
          </a:prstGeom>
        </p:spPr>
        <p:txBody>
          <a:bodyPr wrap="square">
            <a:spAutoFit/>
          </a:bodyPr>
          <a:lstStyle/>
          <a:p>
            <a:r>
              <a:rPr lang="en-US" sz="2400" b="1" dirty="0">
                <a:solidFill>
                  <a:srgbClr val="C00000"/>
                </a:solidFill>
                <a:latin typeface="Agency FB" panose="020B0503020202020204" pitchFamily="34" charset="0"/>
              </a:rPr>
              <a:t>It takes her one hour to do her housework.</a:t>
            </a:r>
          </a:p>
        </p:txBody>
      </p:sp>
      <p:sp>
        <p:nvSpPr>
          <p:cNvPr id="9" name="Rectangle 8"/>
          <p:cNvSpPr/>
          <p:nvPr/>
        </p:nvSpPr>
        <p:spPr>
          <a:xfrm>
            <a:off x="652848" y="4332443"/>
            <a:ext cx="5960076" cy="461665"/>
          </a:xfrm>
          <a:prstGeom prst="rect">
            <a:avLst/>
          </a:prstGeom>
        </p:spPr>
        <p:txBody>
          <a:bodyPr wrap="square">
            <a:spAutoFit/>
          </a:bodyPr>
          <a:lstStyle/>
          <a:p>
            <a:r>
              <a:rPr lang="en-US" sz="2400" b="1" dirty="0">
                <a:solidFill>
                  <a:srgbClr val="C00000"/>
                </a:solidFill>
                <a:latin typeface="Agency FB" panose="020B0503020202020204" pitchFamily="34" charset="0"/>
              </a:rPr>
              <a:t>Where will she send her letter?</a:t>
            </a:r>
          </a:p>
        </p:txBody>
      </p:sp>
      <p:grpSp>
        <p:nvGrpSpPr>
          <p:cNvPr id="10" name="Google Shape;2037;p49"/>
          <p:cNvGrpSpPr/>
          <p:nvPr/>
        </p:nvGrpSpPr>
        <p:grpSpPr>
          <a:xfrm>
            <a:off x="7377195" y="4130450"/>
            <a:ext cx="821669" cy="1013050"/>
            <a:chOff x="-1958791" y="73550"/>
            <a:chExt cx="2345566" cy="3740107"/>
          </a:xfrm>
        </p:grpSpPr>
        <p:sp>
          <p:nvSpPr>
            <p:cNvPr id="11" name="Google Shape;2038;p49"/>
            <p:cNvSpPr/>
            <p:nvPr/>
          </p:nvSpPr>
          <p:spPr>
            <a:xfrm>
              <a:off x="-489651" y="73550"/>
              <a:ext cx="158837" cy="150996"/>
            </a:xfrm>
            <a:custGeom>
              <a:avLst/>
              <a:gdLst/>
              <a:ahLst/>
              <a:cxnLst/>
              <a:rect l="l" t="t" r="r" b="b"/>
              <a:pathLst>
                <a:path w="790" h="751" extrusionOk="0">
                  <a:moveTo>
                    <a:pt x="311" y="0"/>
                  </a:moveTo>
                  <a:lnTo>
                    <a:pt x="194" y="91"/>
                  </a:lnTo>
                  <a:lnTo>
                    <a:pt x="349" y="310"/>
                  </a:lnTo>
                  <a:lnTo>
                    <a:pt x="0" y="621"/>
                  </a:lnTo>
                  <a:lnTo>
                    <a:pt x="117" y="750"/>
                  </a:lnTo>
                  <a:lnTo>
                    <a:pt x="453" y="427"/>
                  </a:lnTo>
                  <a:lnTo>
                    <a:pt x="647" y="621"/>
                  </a:lnTo>
                  <a:lnTo>
                    <a:pt x="789" y="569"/>
                  </a:lnTo>
                  <a:lnTo>
                    <a:pt x="31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039;p49"/>
            <p:cNvSpPr/>
            <p:nvPr/>
          </p:nvSpPr>
          <p:spPr>
            <a:xfrm>
              <a:off x="-380476" y="208661"/>
              <a:ext cx="161451" cy="150996"/>
            </a:xfrm>
            <a:custGeom>
              <a:avLst/>
              <a:gdLst/>
              <a:ahLst/>
              <a:cxnLst/>
              <a:rect l="l" t="t" r="r" b="b"/>
              <a:pathLst>
                <a:path w="803" h="751" extrusionOk="0">
                  <a:moveTo>
                    <a:pt x="311" y="1"/>
                  </a:moveTo>
                  <a:lnTo>
                    <a:pt x="207" y="91"/>
                  </a:lnTo>
                  <a:lnTo>
                    <a:pt x="350" y="311"/>
                  </a:lnTo>
                  <a:lnTo>
                    <a:pt x="0" y="634"/>
                  </a:lnTo>
                  <a:lnTo>
                    <a:pt x="117" y="751"/>
                  </a:lnTo>
                  <a:lnTo>
                    <a:pt x="453" y="440"/>
                  </a:lnTo>
                  <a:lnTo>
                    <a:pt x="647" y="621"/>
                  </a:lnTo>
                  <a:lnTo>
                    <a:pt x="802" y="570"/>
                  </a:lnTo>
                  <a:lnTo>
                    <a:pt x="31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040;p49"/>
            <p:cNvSpPr/>
            <p:nvPr/>
          </p:nvSpPr>
          <p:spPr>
            <a:xfrm>
              <a:off x="-874478" y="375138"/>
              <a:ext cx="153610" cy="150996"/>
            </a:xfrm>
            <a:custGeom>
              <a:avLst/>
              <a:gdLst/>
              <a:ahLst/>
              <a:cxnLst/>
              <a:rect l="l" t="t" r="r" b="b"/>
              <a:pathLst>
                <a:path w="764" h="751" extrusionOk="0">
                  <a:moveTo>
                    <a:pt x="673" y="0"/>
                  </a:moveTo>
                  <a:lnTo>
                    <a:pt x="285" y="259"/>
                  </a:lnTo>
                  <a:lnTo>
                    <a:pt x="117" y="52"/>
                  </a:lnTo>
                  <a:lnTo>
                    <a:pt x="0" y="142"/>
                  </a:lnTo>
                  <a:lnTo>
                    <a:pt x="427" y="750"/>
                  </a:lnTo>
                  <a:lnTo>
                    <a:pt x="518" y="621"/>
                  </a:lnTo>
                  <a:lnTo>
                    <a:pt x="375" y="388"/>
                  </a:lnTo>
                  <a:lnTo>
                    <a:pt x="763" y="142"/>
                  </a:lnTo>
                  <a:lnTo>
                    <a:pt x="67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041;p49"/>
            <p:cNvSpPr/>
            <p:nvPr/>
          </p:nvSpPr>
          <p:spPr>
            <a:xfrm>
              <a:off x="-770531" y="515477"/>
              <a:ext cx="153610" cy="150996"/>
            </a:xfrm>
            <a:custGeom>
              <a:avLst/>
              <a:gdLst/>
              <a:ahLst/>
              <a:cxnLst/>
              <a:rect l="l" t="t" r="r" b="b"/>
              <a:pathLst>
                <a:path w="764" h="751" extrusionOk="0">
                  <a:moveTo>
                    <a:pt x="673" y="1"/>
                  </a:moveTo>
                  <a:lnTo>
                    <a:pt x="285" y="259"/>
                  </a:lnTo>
                  <a:lnTo>
                    <a:pt x="117" y="52"/>
                  </a:lnTo>
                  <a:lnTo>
                    <a:pt x="1" y="143"/>
                  </a:lnTo>
                  <a:lnTo>
                    <a:pt x="427" y="751"/>
                  </a:lnTo>
                  <a:lnTo>
                    <a:pt x="518" y="621"/>
                  </a:lnTo>
                  <a:lnTo>
                    <a:pt x="389" y="389"/>
                  </a:lnTo>
                  <a:lnTo>
                    <a:pt x="764" y="143"/>
                  </a:lnTo>
                  <a:lnTo>
                    <a:pt x="67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042;p49"/>
            <p:cNvSpPr/>
            <p:nvPr/>
          </p:nvSpPr>
          <p:spPr>
            <a:xfrm>
              <a:off x="-1958791" y="1966719"/>
              <a:ext cx="2345566" cy="1846937"/>
            </a:xfrm>
            <a:custGeom>
              <a:avLst/>
              <a:gdLst/>
              <a:ahLst/>
              <a:cxnLst/>
              <a:rect l="l" t="t" r="r" b="b"/>
              <a:pathLst>
                <a:path w="11666" h="9186" extrusionOk="0">
                  <a:moveTo>
                    <a:pt x="8338" y="0"/>
                  </a:moveTo>
                  <a:cubicBezTo>
                    <a:pt x="7923" y="0"/>
                    <a:pt x="7525" y="138"/>
                    <a:pt x="7178" y="464"/>
                  </a:cubicBezTo>
                  <a:cubicBezTo>
                    <a:pt x="6324" y="1266"/>
                    <a:pt x="6803" y="2365"/>
                    <a:pt x="5807" y="2611"/>
                  </a:cubicBezTo>
                  <a:cubicBezTo>
                    <a:pt x="4811" y="2857"/>
                    <a:pt x="1" y="4525"/>
                    <a:pt x="4605" y="7991"/>
                  </a:cubicBezTo>
                  <a:cubicBezTo>
                    <a:pt x="5752" y="8852"/>
                    <a:pt x="6631" y="9186"/>
                    <a:pt x="7303" y="9186"/>
                  </a:cubicBezTo>
                  <a:cubicBezTo>
                    <a:pt x="9337" y="9186"/>
                    <a:pt x="9483" y="6130"/>
                    <a:pt x="9454" y="5352"/>
                  </a:cubicBezTo>
                  <a:cubicBezTo>
                    <a:pt x="9415" y="4331"/>
                    <a:pt x="10605" y="4486"/>
                    <a:pt x="11135" y="3451"/>
                  </a:cubicBezTo>
                  <a:cubicBezTo>
                    <a:pt x="11665" y="2417"/>
                    <a:pt x="11058" y="1395"/>
                    <a:pt x="10114" y="697"/>
                  </a:cubicBezTo>
                  <a:cubicBezTo>
                    <a:pt x="9552" y="279"/>
                    <a:pt x="8928" y="0"/>
                    <a:pt x="83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043;p49"/>
            <p:cNvSpPr/>
            <p:nvPr/>
          </p:nvSpPr>
          <p:spPr>
            <a:xfrm>
              <a:off x="-1917172" y="1926105"/>
              <a:ext cx="2186930" cy="1723285"/>
            </a:xfrm>
            <a:custGeom>
              <a:avLst/>
              <a:gdLst/>
              <a:ahLst/>
              <a:cxnLst/>
              <a:rect l="l" t="t" r="r" b="b"/>
              <a:pathLst>
                <a:path w="10877" h="8571" extrusionOk="0">
                  <a:moveTo>
                    <a:pt x="7771" y="1"/>
                  </a:moveTo>
                  <a:cubicBezTo>
                    <a:pt x="7378" y="1"/>
                    <a:pt x="7002" y="134"/>
                    <a:pt x="6674" y="446"/>
                  </a:cubicBezTo>
                  <a:cubicBezTo>
                    <a:pt x="5885" y="1183"/>
                    <a:pt x="6324" y="2205"/>
                    <a:pt x="5406" y="2438"/>
                  </a:cubicBezTo>
                  <a:cubicBezTo>
                    <a:pt x="4475" y="2671"/>
                    <a:pt x="1" y="4222"/>
                    <a:pt x="4294" y="7455"/>
                  </a:cubicBezTo>
                  <a:cubicBezTo>
                    <a:pt x="5361" y="8259"/>
                    <a:pt x="6178" y="8570"/>
                    <a:pt x="6804" y="8570"/>
                  </a:cubicBezTo>
                  <a:cubicBezTo>
                    <a:pt x="8698" y="8570"/>
                    <a:pt x="8836" y="5718"/>
                    <a:pt x="8807" y="4998"/>
                  </a:cubicBezTo>
                  <a:cubicBezTo>
                    <a:pt x="8781" y="4054"/>
                    <a:pt x="9881" y="4184"/>
                    <a:pt x="10385" y="3227"/>
                  </a:cubicBezTo>
                  <a:cubicBezTo>
                    <a:pt x="10876" y="2270"/>
                    <a:pt x="10320" y="1313"/>
                    <a:pt x="9428" y="653"/>
                  </a:cubicBezTo>
                  <a:cubicBezTo>
                    <a:pt x="8900" y="261"/>
                    <a:pt x="8319" y="1"/>
                    <a:pt x="77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044;p49"/>
            <p:cNvSpPr/>
            <p:nvPr/>
          </p:nvSpPr>
          <p:spPr>
            <a:xfrm>
              <a:off x="-396158" y="549255"/>
              <a:ext cx="491592" cy="1864429"/>
            </a:xfrm>
            <a:custGeom>
              <a:avLst/>
              <a:gdLst/>
              <a:ahLst/>
              <a:cxnLst/>
              <a:rect l="l" t="t" r="r" b="b"/>
              <a:pathLst>
                <a:path w="2445" h="9273" extrusionOk="0">
                  <a:moveTo>
                    <a:pt x="673" y="1"/>
                  </a:moveTo>
                  <a:lnTo>
                    <a:pt x="1" y="479"/>
                  </a:lnTo>
                  <a:cubicBezTo>
                    <a:pt x="91" y="634"/>
                    <a:pt x="182" y="790"/>
                    <a:pt x="259" y="932"/>
                  </a:cubicBezTo>
                  <a:cubicBezTo>
                    <a:pt x="272" y="971"/>
                    <a:pt x="298" y="1009"/>
                    <a:pt x="311" y="1035"/>
                  </a:cubicBezTo>
                  <a:cubicBezTo>
                    <a:pt x="453" y="1307"/>
                    <a:pt x="583" y="1578"/>
                    <a:pt x="686" y="1837"/>
                  </a:cubicBezTo>
                  <a:cubicBezTo>
                    <a:pt x="699" y="1863"/>
                    <a:pt x="725" y="1902"/>
                    <a:pt x="738" y="1940"/>
                  </a:cubicBezTo>
                  <a:cubicBezTo>
                    <a:pt x="854" y="2225"/>
                    <a:pt x="958" y="2522"/>
                    <a:pt x="1048" y="2807"/>
                  </a:cubicBezTo>
                  <a:cubicBezTo>
                    <a:pt x="1061" y="2846"/>
                    <a:pt x="1061" y="2884"/>
                    <a:pt x="1074" y="2923"/>
                  </a:cubicBezTo>
                  <a:cubicBezTo>
                    <a:pt x="1178" y="3285"/>
                    <a:pt x="1255" y="3660"/>
                    <a:pt x="1307" y="4023"/>
                  </a:cubicBezTo>
                  <a:cubicBezTo>
                    <a:pt x="1307" y="4061"/>
                    <a:pt x="1320" y="4113"/>
                    <a:pt x="1333" y="4152"/>
                  </a:cubicBezTo>
                  <a:cubicBezTo>
                    <a:pt x="1385" y="4540"/>
                    <a:pt x="1398" y="4941"/>
                    <a:pt x="1372" y="5329"/>
                  </a:cubicBezTo>
                  <a:lnTo>
                    <a:pt x="1372" y="5458"/>
                  </a:lnTo>
                  <a:cubicBezTo>
                    <a:pt x="1359" y="5820"/>
                    <a:pt x="1294" y="6169"/>
                    <a:pt x="1216" y="6518"/>
                  </a:cubicBezTo>
                  <a:cubicBezTo>
                    <a:pt x="1204" y="6570"/>
                    <a:pt x="1191" y="6609"/>
                    <a:pt x="1178" y="6648"/>
                  </a:cubicBezTo>
                  <a:cubicBezTo>
                    <a:pt x="1100" y="6971"/>
                    <a:pt x="984" y="7281"/>
                    <a:pt x="841" y="7579"/>
                  </a:cubicBezTo>
                  <a:cubicBezTo>
                    <a:pt x="829" y="7618"/>
                    <a:pt x="803" y="7656"/>
                    <a:pt x="790" y="7682"/>
                  </a:cubicBezTo>
                  <a:cubicBezTo>
                    <a:pt x="647" y="7967"/>
                    <a:pt x="479" y="8225"/>
                    <a:pt x="285" y="8471"/>
                  </a:cubicBezTo>
                  <a:cubicBezTo>
                    <a:pt x="288" y="8471"/>
                    <a:pt x="291" y="8471"/>
                    <a:pt x="295" y="8471"/>
                  </a:cubicBezTo>
                  <a:cubicBezTo>
                    <a:pt x="680" y="8471"/>
                    <a:pt x="1126" y="9273"/>
                    <a:pt x="1126" y="9273"/>
                  </a:cubicBezTo>
                  <a:cubicBezTo>
                    <a:pt x="1216" y="9234"/>
                    <a:pt x="1398" y="9169"/>
                    <a:pt x="1398" y="9169"/>
                  </a:cubicBezTo>
                  <a:cubicBezTo>
                    <a:pt x="1604" y="8859"/>
                    <a:pt x="1773" y="8549"/>
                    <a:pt x="1915" y="8225"/>
                  </a:cubicBezTo>
                  <a:lnTo>
                    <a:pt x="1954" y="8135"/>
                  </a:lnTo>
                  <a:cubicBezTo>
                    <a:pt x="2122" y="7734"/>
                    <a:pt x="2238" y="7320"/>
                    <a:pt x="2329" y="6893"/>
                  </a:cubicBezTo>
                  <a:cubicBezTo>
                    <a:pt x="2329" y="6868"/>
                    <a:pt x="2342" y="6829"/>
                    <a:pt x="2342" y="6803"/>
                  </a:cubicBezTo>
                  <a:cubicBezTo>
                    <a:pt x="2406" y="6402"/>
                    <a:pt x="2445" y="6001"/>
                    <a:pt x="2432" y="5600"/>
                  </a:cubicBezTo>
                  <a:lnTo>
                    <a:pt x="2432" y="5510"/>
                  </a:lnTo>
                  <a:cubicBezTo>
                    <a:pt x="2432" y="5044"/>
                    <a:pt x="2380" y="4604"/>
                    <a:pt x="2303" y="4152"/>
                  </a:cubicBezTo>
                  <a:lnTo>
                    <a:pt x="2290" y="4061"/>
                  </a:lnTo>
                  <a:cubicBezTo>
                    <a:pt x="2199" y="3622"/>
                    <a:pt x="2096" y="3182"/>
                    <a:pt x="1967" y="2768"/>
                  </a:cubicBezTo>
                  <a:cubicBezTo>
                    <a:pt x="1954" y="2729"/>
                    <a:pt x="1941" y="2703"/>
                    <a:pt x="1928" y="2665"/>
                  </a:cubicBezTo>
                  <a:cubicBezTo>
                    <a:pt x="1811" y="2303"/>
                    <a:pt x="1669" y="1953"/>
                    <a:pt x="1540" y="1643"/>
                  </a:cubicBezTo>
                  <a:lnTo>
                    <a:pt x="1501" y="1552"/>
                  </a:lnTo>
                  <a:cubicBezTo>
                    <a:pt x="1333" y="1165"/>
                    <a:pt x="1165" y="841"/>
                    <a:pt x="1022" y="583"/>
                  </a:cubicBezTo>
                  <a:lnTo>
                    <a:pt x="971" y="492"/>
                  </a:lnTo>
                  <a:cubicBezTo>
                    <a:pt x="790" y="169"/>
                    <a:pt x="673" y="1"/>
                    <a:pt x="67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045;p49"/>
            <p:cNvSpPr/>
            <p:nvPr/>
          </p:nvSpPr>
          <p:spPr>
            <a:xfrm>
              <a:off x="-760076" y="122809"/>
              <a:ext cx="496819" cy="522957"/>
            </a:xfrm>
            <a:custGeom>
              <a:avLst/>
              <a:gdLst/>
              <a:ahLst/>
              <a:cxnLst/>
              <a:rect l="l" t="t" r="r" b="b"/>
              <a:pathLst>
                <a:path w="2471" h="2601" extrusionOk="0">
                  <a:moveTo>
                    <a:pt x="1177" y="415"/>
                  </a:moveTo>
                  <a:cubicBezTo>
                    <a:pt x="1384" y="660"/>
                    <a:pt x="2018" y="1617"/>
                    <a:pt x="2018" y="1617"/>
                  </a:cubicBezTo>
                  <a:lnTo>
                    <a:pt x="1850" y="1747"/>
                  </a:lnTo>
                  <a:cubicBezTo>
                    <a:pt x="1850" y="1747"/>
                    <a:pt x="841" y="479"/>
                    <a:pt x="906" y="453"/>
                  </a:cubicBezTo>
                  <a:cubicBezTo>
                    <a:pt x="996" y="440"/>
                    <a:pt x="1087" y="428"/>
                    <a:pt x="1177" y="415"/>
                  </a:cubicBezTo>
                  <a:close/>
                  <a:moveTo>
                    <a:pt x="675" y="646"/>
                  </a:moveTo>
                  <a:cubicBezTo>
                    <a:pt x="736" y="646"/>
                    <a:pt x="1669" y="1889"/>
                    <a:pt x="1669" y="1889"/>
                  </a:cubicBezTo>
                  <a:lnTo>
                    <a:pt x="1513" y="2031"/>
                  </a:lnTo>
                  <a:cubicBezTo>
                    <a:pt x="1513" y="2031"/>
                    <a:pt x="738" y="1178"/>
                    <a:pt x="569" y="906"/>
                  </a:cubicBezTo>
                  <a:lnTo>
                    <a:pt x="569" y="893"/>
                  </a:lnTo>
                  <a:cubicBezTo>
                    <a:pt x="595" y="816"/>
                    <a:pt x="621" y="725"/>
                    <a:pt x="673" y="647"/>
                  </a:cubicBezTo>
                  <a:cubicBezTo>
                    <a:pt x="673" y="646"/>
                    <a:pt x="674" y="646"/>
                    <a:pt x="675" y="646"/>
                  </a:cubicBezTo>
                  <a:close/>
                  <a:moveTo>
                    <a:pt x="759" y="0"/>
                  </a:moveTo>
                  <a:cubicBezTo>
                    <a:pt x="668" y="0"/>
                    <a:pt x="141" y="376"/>
                    <a:pt x="65" y="415"/>
                  </a:cubicBezTo>
                  <a:cubicBezTo>
                    <a:pt x="0" y="466"/>
                    <a:pt x="207" y="686"/>
                    <a:pt x="207" y="686"/>
                  </a:cubicBezTo>
                  <a:cubicBezTo>
                    <a:pt x="207" y="686"/>
                    <a:pt x="78" y="867"/>
                    <a:pt x="117" y="945"/>
                  </a:cubicBezTo>
                  <a:cubicBezTo>
                    <a:pt x="156" y="1010"/>
                    <a:pt x="906" y="2173"/>
                    <a:pt x="1074" y="2225"/>
                  </a:cubicBezTo>
                  <a:cubicBezTo>
                    <a:pt x="1097" y="2231"/>
                    <a:pt x="1121" y="2233"/>
                    <a:pt x="1145" y="2233"/>
                  </a:cubicBezTo>
                  <a:cubicBezTo>
                    <a:pt x="1238" y="2233"/>
                    <a:pt x="1333" y="2201"/>
                    <a:pt x="1413" y="2201"/>
                  </a:cubicBezTo>
                  <a:cubicBezTo>
                    <a:pt x="1462" y="2201"/>
                    <a:pt x="1505" y="2213"/>
                    <a:pt x="1539" y="2251"/>
                  </a:cubicBezTo>
                  <a:cubicBezTo>
                    <a:pt x="1643" y="2354"/>
                    <a:pt x="1733" y="2484"/>
                    <a:pt x="1811" y="2600"/>
                  </a:cubicBezTo>
                  <a:lnTo>
                    <a:pt x="2470" y="2122"/>
                  </a:lnTo>
                  <a:cubicBezTo>
                    <a:pt x="2380" y="2005"/>
                    <a:pt x="2302" y="1876"/>
                    <a:pt x="2238" y="1747"/>
                  </a:cubicBezTo>
                  <a:cubicBezTo>
                    <a:pt x="2199" y="1643"/>
                    <a:pt x="2380" y="1423"/>
                    <a:pt x="2354" y="1307"/>
                  </a:cubicBezTo>
                  <a:cubicBezTo>
                    <a:pt x="2315" y="1139"/>
                    <a:pt x="1539" y="272"/>
                    <a:pt x="1397" y="156"/>
                  </a:cubicBezTo>
                  <a:cubicBezTo>
                    <a:pt x="1340" y="116"/>
                    <a:pt x="1269" y="95"/>
                    <a:pt x="1194" y="95"/>
                  </a:cubicBezTo>
                  <a:cubicBezTo>
                    <a:pt x="1150" y="95"/>
                    <a:pt x="1104" y="103"/>
                    <a:pt x="1061" y="117"/>
                  </a:cubicBezTo>
                  <a:cubicBezTo>
                    <a:pt x="970" y="65"/>
                    <a:pt x="867" y="27"/>
                    <a:pt x="763" y="1"/>
                  </a:cubicBezTo>
                  <a:cubicBezTo>
                    <a:pt x="762" y="1"/>
                    <a:pt x="761" y="0"/>
                    <a:pt x="7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046;p49"/>
            <p:cNvSpPr/>
            <p:nvPr/>
          </p:nvSpPr>
          <p:spPr>
            <a:xfrm>
              <a:off x="-453259" y="570165"/>
              <a:ext cx="494205" cy="1843519"/>
            </a:xfrm>
            <a:custGeom>
              <a:avLst/>
              <a:gdLst/>
              <a:ahLst/>
              <a:cxnLst/>
              <a:rect l="l" t="t" r="r" b="b"/>
              <a:pathLst>
                <a:path w="2458" h="9169" extrusionOk="0">
                  <a:moveTo>
                    <a:pt x="673" y="0"/>
                  </a:moveTo>
                  <a:lnTo>
                    <a:pt x="0" y="479"/>
                  </a:lnTo>
                  <a:cubicBezTo>
                    <a:pt x="91" y="634"/>
                    <a:pt x="181" y="776"/>
                    <a:pt x="259" y="931"/>
                  </a:cubicBezTo>
                  <a:cubicBezTo>
                    <a:pt x="272" y="970"/>
                    <a:pt x="298" y="1009"/>
                    <a:pt x="311" y="1035"/>
                  </a:cubicBezTo>
                  <a:cubicBezTo>
                    <a:pt x="453" y="1306"/>
                    <a:pt x="582" y="1578"/>
                    <a:pt x="686" y="1824"/>
                  </a:cubicBezTo>
                  <a:cubicBezTo>
                    <a:pt x="699" y="1862"/>
                    <a:pt x="725" y="1901"/>
                    <a:pt x="737" y="1940"/>
                  </a:cubicBezTo>
                  <a:cubicBezTo>
                    <a:pt x="854" y="2237"/>
                    <a:pt x="957" y="2522"/>
                    <a:pt x="1048" y="2806"/>
                  </a:cubicBezTo>
                  <a:cubicBezTo>
                    <a:pt x="1061" y="2845"/>
                    <a:pt x="1074" y="2884"/>
                    <a:pt x="1074" y="2923"/>
                  </a:cubicBezTo>
                  <a:cubicBezTo>
                    <a:pt x="1177" y="3285"/>
                    <a:pt x="1255" y="3647"/>
                    <a:pt x="1319" y="4022"/>
                  </a:cubicBezTo>
                  <a:cubicBezTo>
                    <a:pt x="1319" y="4061"/>
                    <a:pt x="1319" y="4112"/>
                    <a:pt x="1332" y="4151"/>
                  </a:cubicBezTo>
                  <a:cubicBezTo>
                    <a:pt x="1384" y="4539"/>
                    <a:pt x="1397" y="4940"/>
                    <a:pt x="1371" y="5328"/>
                  </a:cubicBezTo>
                  <a:cubicBezTo>
                    <a:pt x="1371" y="5367"/>
                    <a:pt x="1371" y="5406"/>
                    <a:pt x="1371" y="5457"/>
                  </a:cubicBezTo>
                  <a:cubicBezTo>
                    <a:pt x="1345" y="5820"/>
                    <a:pt x="1294" y="6169"/>
                    <a:pt x="1203" y="6518"/>
                  </a:cubicBezTo>
                  <a:cubicBezTo>
                    <a:pt x="1190" y="6570"/>
                    <a:pt x="1177" y="6608"/>
                    <a:pt x="1177" y="6647"/>
                  </a:cubicBezTo>
                  <a:cubicBezTo>
                    <a:pt x="1087" y="6958"/>
                    <a:pt x="970" y="7268"/>
                    <a:pt x="841" y="7578"/>
                  </a:cubicBezTo>
                  <a:cubicBezTo>
                    <a:pt x="815" y="7617"/>
                    <a:pt x="802" y="7643"/>
                    <a:pt x="776" y="7682"/>
                  </a:cubicBezTo>
                  <a:cubicBezTo>
                    <a:pt x="647" y="7966"/>
                    <a:pt x="492" y="8225"/>
                    <a:pt x="298" y="8471"/>
                  </a:cubicBezTo>
                  <a:cubicBezTo>
                    <a:pt x="310" y="8470"/>
                    <a:pt x="321" y="8470"/>
                    <a:pt x="333" y="8470"/>
                  </a:cubicBezTo>
                  <a:cubicBezTo>
                    <a:pt x="986" y="8470"/>
                    <a:pt x="1410" y="9169"/>
                    <a:pt x="1410" y="9169"/>
                  </a:cubicBezTo>
                  <a:cubicBezTo>
                    <a:pt x="1617" y="8871"/>
                    <a:pt x="1785" y="8561"/>
                    <a:pt x="1927" y="8225"/>
                  </a:cubicBezTo>
                  <a:cubicBezTo>
                    <a:pt x="1940" y="8199"/>
                    <a:pt x="1953" y="8160"/>
                    <a:pt x="1966" y="8134"/>
                  </a:cubicBezTo>
                  <a:cubicBezTo>
                    <a:pt x="2134" y="7746"/>
                    <a:pt x="2263" y="7333"/>
                    <a:pt x="2341" y="6906"/>
                  </a:cubicBezTo>
                  <a:cubicBezTo>
                    <a:pt x="2341" y="6867"/>
                    <a:pt x="2354" y="6841"/>
                    <a:pt x="2354" y="6802"/>
                  </a:cubicBezTo>
                  <a:cubicBezTo>
                    <a:pt x="2419" y="6414"/>
                    <a:pt x="2457" y="6001"/>
                    <a:pt x="2457" y="5600"/>
                  </a:cubicBezTo>
                  <a:lnTo>
                    <a:pt x="2457" y="5509"/>
                  </a:lnTo>
                  <a:cubicBezTo>
                    <a:pt x="2444" y="5057"/>
                    <a:pt x="2393" y="4604"/>
                    <a:pt x="2315" y="4164"/>
                  </a:cubicBezTo>
                  <a:lnTo>
                    <a:pt x="2302" y="4061"/>
                  </a:lnTo>
                  <a:cubicBezTo>
                    <a:pt x="2212" y="3621"/>
                    <a:pt x="2108" y="3194"/>
                    <a:pt x="1966" y="2768"/>
                  </a:cubicBezTo>
                  <a:lnTo>
                    <a:pt x="1940" y="2677"/>
                  </a:lnTo>
                  <a:cubicBezTo>
                    <a:pt x="1811" y="2302"/>
                    <a:pt x="1682" y="1953"/>
                    <a:pt x="1539" y="1642"/>
                  </a:cubicBezTo>
                  <a:lnTo>
                    <a:pt x="1500" y="1565"/>
                  </a:lnTo>
                  <a:cubicBezTo>
                    <a:pt x="1332" y="1177"/>
                    <a:pt x="1164" y="854"/>
                    <a:pt x="1022" y="595"/>
                  </a:cubicBezTo>
                  <a:lnTo>
                    <a:pt x="970" y="504"/>
                  </a:lnTo>
                  <a:cubicBezTo>
                    <a:pt x="789" y="181"/>
                    <a:pt x="673" y="0"/>
                    <a:pt x="6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47;p49"/>
            <p:cNvSpPr/>
            <p:nvPr/>
          </p:nvSpPr>
          <p:spPr>
            <a:xfrm>
              <a:off x="-760076" y="2413874"/>
              <a:ext cx="529190" cy="447358"/>
            </a:xfrm>
            <a:custGeom>
              <a:avLst/>
              <a:gdLst/>
              <a:ahLst/>
              <a:cxnLst/>
              <a:rect l="l" t="t" r="r" b="b"/>
              <a:pathLst>
                <a:path w="2632" h="2225" extrusionOk="0">
                  <a:moveTo>
                    <a:pt x="1263" y="1"/>
                  </a:moveTo>
                  <a:cubicBezTo>
                    <a:pt x="1143" y="1"/>
                    <a:pt x="1019" y="20"/>
                    <a:pt x="893" y="64"/>
                  </a:cubicBezTo>
                  <a:cubicBezTo>
                    <a:pt x="311" y="258"/>
                    <a:pt x="0" y="891"/>
                    <a:pt x="194" y="1473"/>
                  </a:cubicBezTo>
                  <a:cubicBezTo>
                    <a:pt x="359" y="1967"/>
                    <a:pt x="800" y="2224"/>
                    <a:pt x="1245" y="2224"/>
                  </a:cubicBezTo>
                  <a:cubicBezTo>
                    <a:pt x="1640" y="2224"/>
                    <a:pt x="2038" y="2022"/>
                    <a:pt x="2251" y="1602"/>
                  </a:cubicBezTo>
                  <a:cubicBezTo>
                    <a:pt x="2632" y="840"/>
                    <a:pt x="2041" y="1"/>
                    <a:pt x="12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048;p49"/>
            <p:cNvSpPr/>
            <p:nvPr/>
          </p:nvSpPr>
          <p:spPr>
            <a:xfrm>
              <a:off x="-687292" y="2479821"/>
              <a:ext cx="373972" cy="316468"/>
            </a:xfrm>
            <a:custGeom>
              <a:avLst/>
              <a:gdLst/>
              <a:ahLst/>
              <a:cxnLst/>
              <a:rect l="l" t="t" r="r" b="b"/>
              <a:pathLst>
                <a:path w="1860" h="1574" extrusionOk="0">
                  <a:moveTo>
                    <a:pt x="896" y="0"/>
                  </a:moveTo>
                  <a:cubicBezTo>
                    <a:pt x="811" y="0"/>
                    <a:pt x="723" y="15"/>
                    <a:pt x="634" y="46"/>
                  </a:cubicBezTo>
                  <a:cubicBezTo>
                    <a:pt x="220" y="175"/>
                    <a:pt x="0" y="628"/>
                    <a:pt x="143" y="1042"/>
                  </a:cubicBezTo>
                  <a:cubicBezTo>
                    <a:pt x="259" y="1391"/>
                    <a:pt x="572" y="1574"/>
                    <a:pt x="886" y="1574"/>
                  </a:cubicBezTo>
                  <a:cubicBezTo>
                    <a:pt x="1165" y="1574"/>
                    <a:pt x="1445" y="1430"/>
                    <a:pt x="1591" y="1132"/>
                  </a:cubicBezTo>
                  <a:cubicBezTo>
                    <a:pt x="1860" y="595"/>
                    <a:pt x="1441" y="0"/>
                    <a:pt x="89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049;p49"/>
            <p:cNvSpPr/>
            <p:nvPr/>
          </p:nvSpPr>
          <p:spPr>
            <a:xfrm>
              <a:off x="-401386" y="674112"/>
              <a:ext cx="153610" cy="109377"/>
            </a:xfrm>
            <a:custGeom>
              <a:avLst/>
              <a:gdLst/>
              <a:ahLst/>
              <a:cxnLst/>
              <a:rect l="l" t="t" r="r" b="b"/>
              <a:pathLst>
                <a:path w="764" h="544" extrusionOk="0">
                  <a:moveTo>
                    <a:pt x="712" y="0"/>
                  </a:moveTo>
                  <a:lnTo>
                    <a:pt x="1" y="427"/>
                  </a:lnTo>
                  <a:cubicBezTo>
                    <a:pt x="27" y="466"/>
                    <a:pt x="40" y="505"/>
                    <a:pt x="66" y="544"/>
                  </a:cubicBezTo>
                  <a:lnTo>
                    <a:pt x="764" y="91"/>
                  </a:lnTo>
                  <a:lnTo>
                    <a:pt x="712" y="0"/>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050;p49"/>
            <p:cNvSpPr/>
            <p:nvPr/>
          </p:nvSpPr>
          <p:spPr>
            <a:xfrm>
              <a:off x="-312920" y="884621"/>
              <a:ext cx="171906" cy="78212"/>
            </a:xfrm>
            <a:custGeom>
              <a:avLst/>
              <a:gdLst/>
              <a:ahLst/>
              <a:cxnLst/>
              <a:rect l="l" t="t" r="r" b="b"/>
              <a:pathLst>
                <a:path w="855" h="389" extrusionOk="0">
                  <a:moveTo>
                    <a:pt x="815" y="1"/>
                  </a:moveTo>
                  <a:lnTo>
                    <a:pt x="1" y="285"/>
                  </a:lnTo>
                  <a:cubicBezTo>
                    <a:pt x="14" y="324"/>
                    <a:pt x="27" y="363"/>
                    <a:pt x="39" y="389"/>
                  </a:cubicBezTo>
                  <a:lnTo>
                    <a:pt x="854" y="91"/>
                  </a:lnTo>
                  <a:lnTo>
                    <a:pt x="815"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051;p49"/>
            <p:cNvSpPr/>
            <p:nvPr/>
          </p:nvSpPr>
          <p:spPr>
            <a:xfrm>
              <a:off x="-242750" y="1110812"/>
              <a:ext cx="184774" cy="49662"/>
            </a:xfrm>
            <a:custGeom>
              <a:avLst/>
              <a:gdLst/>
              <a:ahLst/>
              <a:cxnLst/>
              <a:rect l="l" t="t" r="r" b="b"/>
              <a:pathLst>
                <a:path w="919" h="247" extrusionOk="0">
                  <a:moveTo>
                    <a:pt x="893" y="1"/>
                  </a:moveTo>
                  <a:lnTo>
                    <a:pt x="1" y="143"/>
                  </a:lnTo>
                  <a:cubicBezTo>
                    <a:pt x="14" y="169"/>
                    <a:pt x="27" y="221"/>
                    <a:pt x="40" y="247"/>
                  </a:cubicBezTo>
                  <a:lnTo>
                    <a:pt x="919" y="91"/>
                  </a:lnTo>
                  <a:lnTo>
                    <a:pt x="893"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052;p49"/>
            <p:cNvSpPr/>
            <p:nvPr/>
          </p:nvSpPr>
          <p:spPr>
            <a:xfrm>
              <a:off x="-188062" y="1383850"/>
              <a:ext cx="200457" cy="23725"/>
            </a:xfrm>
            <a:custGeom>
              <a:avLst/>
              <a:gdLst/>
              <a:ahLst/>
              <a:cxnLst/>
              <a:rect l="l" t="t" r="r" b="b"/>
              <a:pathLst>
                <a:path w="997" h="118" extrusionOk="0">
                  <a:moveTo>
                    <a:pt x="0" y="1"/>
                  </a:moveTo>
                  <a:cubicBezTo>
                    <a:pt x="0" y="40"/>
                    <a:pt x="13" y="78"/>
                    <a:pt x="13" y="117"/>
                  </a:cubicBezTo>
                  <a:lnTo>
                    <a:pt x="996" y="117"/>
                  </a:lnTo>
                  <a:lnTo>
                    <a:pt x="983" y="27"/>
                  </a:lnTo>
                  <a:lnTo>
                    <a:pt x="0"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053;p49"/>
            <p:cNvSpPr/>
            <p:nvPr/>
          </p:nvSpPr>
          <p:spPr>
            <a:xfrm>
              <a:off x="-177607" y="1646433"/>
              <a:ext cx="218552" cy="49662"/>
            </a:xfrm>
            <a:custGeom>
              <a:avLst/>
              <a:gdLst/>
              <a:ahLst/>
              <a:cxnLst/>
              <a:rect l="l" t="t" r="r" b="b"/>
              <a:pathLst>
                <a:path w="1087" h="247" extrusionOk="0">
                  <a:moveTo>
                    <a:pt x="13" y="1"/>
                  </a:moveTo>
                  <a:cubicBezTo>
                    <a:pt x="0" y="27"/>
                    <a:pt x="0" y="79"/>
                    <a:pt x="0" y="117"/>
                  </a:cubicBezTo>
                  <a:lnTo>
                    <a:pt x="1086" y="247"/>
                  </a:lnTo>
                  <a:lnTo>
                    <a:pt x="1086" y="156"/>
                  </a:lnTo>
                  <a:lnTo>
                    <a:pt x="13"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054;p49"/>
            <p:cNvSpPr/>
            <p:nvPr/>
          </p:nvSpPr>
          <p:spPr>
            <a:xfrm>
              <a:off x="-216612" y="1885693"/>
              <a:ext cx="236648" cy="72985"/>
            </a:xfrm>
            <a:custGeom>
              <a:avLst/>
              <a:gdLst/>
              <a:ahLst/>
              <a:cxnLst/>
              <a:rect l="l" t="t" r="r" b="b"/>
              <a:pathLst>
                <a:path w="1177" h="363" extrusionOk="0">
                  <a:moveTo>
                    <a:pt x="26" y="1"/>
                  </a:moveTo>
                  <a:cubicBezTo>
                    <a:pt x="13" y="39"/>
                    <a:pt x="13" y="78"/>
                    <a:pt x="0" y="117"/>
                  </a:cubicBezTo>
                  <a:lnTo>
                    <a:pt x="1164" y="363"/>
                  </a:lnTo>
                  <a:cubicBezTo>
                    <a:pt x="1164" y="324"/>
                    <a:pt x="1177" y="298"/>
                    <a:pt x="1177" y="259"/>
                  </a:cubicBezTo>
                  <a:lnTo>
                    <a:pt x="26"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055;p49"/>
            <p:cNvSpPr/>
            <p:nvPr/>
          </p:nvSpPr>
          <p:spPr>
            <a:xfrm>
              <a:off x="-297237" y="2096402"/>
              <a:ext cx="239261" cy="127472"/>
            </a:xfrm>
            <a:custGeom>
              <a:avLst/>
              <a:gdLst/>
              <a:ahLst/>
              <a:cxnLst/>
              <a:rect l="l" t="t" r="r" b="b"/>
              <a:pathLst>
                <a:path w="1190" h="634" extrusionOk="0">
                  <a:moveTo>
                    <a:pt x="65" y="0"/>
                  </a:moveTo>
                  <a:cubicBezTo>
                    <a:pt x="39" y="39"/>
                    <a:pt x="26" y="78"/>
                    <a:pt x="0" y="104"/>
                  </a:cubicBezTo>
                  <a:lnTo>
                    <a:pt x="1151" y="634"/>
                  </a:lnTo>
                  <a:cubicBezTo>
                    <a:pt x="1164" y="608"/>
                    <a:pt x="1177" y="582"/>
                    <a:pt x="1190" y="543"/>
                  </a:cubicBezTo>
                  <a:lnTo>
                    <a:pt x="65" y="0"/>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056;p49"/>
            <p:cNvSpPr/>
            <p:nvPr/>
          </p:nvSpPr>
          <p:spPr>
            <a:xfrm>
              <a:off x="-947262" y="2881537"/>
              <a:ext cx="312246" cy="249918"/>
            </a:xfrm>
            <a:custGeom>
              <a:avLst/>
              <a:gdLst/>
              <a:ahLst/>
              <a:cxnLst/>
              <a:rect l="l" t="t" r="r" b="b"/>
              <a:pathLst>
                <a:path w="1553" h="1243" extrusionOk="0">
                  <a:moveTo>
                    <a:pt x="233" y="1"/>
                  </a:moveTo>
                  <a:cubicBezTo>
                    <a:pt x="233" y="1"/>
                    <a:pt x="0" y="311"/>
                    <a:pt x="52" y="389"/>
                  </a:cubicBezTo>
                  <a:cubicBezTo>
                    <a:pt x="104" y="479"/>
                    <a:pt x="1074" y="1229"/>
                    <a:pt x="1216" y="1242"/>
                  </a:cubicBezTo>
                  <a:cubicBezTo>
                    <a:pt x="1218" y="1242"/>
                    <a:pt x="1221" y="1242"/>
                    <a:pt x="1224" y="1242"/>
                  </a:cubicBezTo>
                  <a:cubicBezTo>
                    <a:pt x="1365" y="1242"/>
                    <a:pt x="1552" y="906"/>
                    <a:pt x="1552" y="906"/>
                  </a:cubicBezTo>
                  <a:lnTo>
                    <a:pt x="23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057;p49"/>
            <p:cNvSpPr/>
            <p:nvPr/>
          </p:nvSpPr>
          <p:spPr>
            <a:xfrm>
              <a:off x="-814764" y="146132"/>
              <a:ext cx="496819" cy="522957"/>
            </a:xfrm>
            <a:custGeom>
              <a:avLst/>
              <a:gdLst/>
              <a:ahLst/>
              <a:cxnLst/>
              <a:rect l="l" t="t" r="r" b="b"/>
              <a:pathLst>
                <a:path w="2471" h="2601" extrusionOk="0">
                  <a:moveTo>
                    <a:pt x="1178" y="415"/>
                  </a:moveTo>
                  <a:cubicBezTo>
                    <a:pt x="1385" y="648"/>
                    <a:pt x="2018" y="1618"/>
                    <a:pt x="2018" y="1618"/>
                  </a:cubicBezTo>
                  <a:lnTo>
                    <a:pt x="1850" y="1747"/>
                  </a:lnTo>
                  <a:cubicBezTo>
                    <a:pt x="1850" y="1747"/>
                    <a:pt x="854" y="480"/>
                    <a:pt x="906" y="454"/>
                  </a:cubicBezTo>
                  <a:cubicBezTo>
                    <a:pt x="997" y="428"/>
                    <a:pt x="1087" y="415"/>
                    <a:pt x="1178" y="415"/>
                  </a:cubicBezTo>
                  <a:close/>
                  <a:moveTo>
                    <a:pt x="664" y="646"/>
                  </a:moveTo>
                  <a:cubicBezTo>
                    <a:pt x="736" y="646"/>
                    <a:pt x="1656" y="1889"/>
                    <a:pt x="1656" y="1889"/>
                  </a:cubicBezTo>
                  <a:lnTo>
                    <a:pt x="1501" y="2019"/>
                  </a:lnTo>
                  <a:cubicBezTo>
                    <a:pt x="1501" y="2019"/>
                    <a:pt x="738" y="1165"/>
                    <a:pt x="570" y="906"/>
                  </a:cubicBezTo>
                  <a:lnTo>
                    <a:pt x="557" y="894"/>
                  </a:lnTo>
                  <a:cubicBezTo>
                    <a:pt x="583" y="803"/>
                    <a:pt x="622" y="725"/>
                    <a:pt x="660" y="648"/>
                  </a:cubicBezTo>
                  <a:cubicBezTo>
                    <a:pt x="661" y="647"/>
                    <a:pt x="662" y="646"/>
                    <a:pt x="664" y="646"/>
                  </a:cubicBezTo>
                  <a:close/>
                  <a:moveTo>
                    <a:pt x="760" y="1"/>
                  </a:moveTo>
                  <a:cubicBezTo>
                    <a:pt x="669" y="1"/>
                    <a:pt x="142" y="377"/>
                    <a:pt x="65" y="415"/>
                  </a:cubicBezTo>
                  <a:cubicBezTo>
                    <a:pt x="1" y="467"/>
                    <a:pt x="208" y="687"/>
                    <a:pt x="208" y="687"/>
                  </a:cubicBezTo>
                  <a:cubicBezTo>
                    <a:pt x="208" y="687"/>
                    <a:pt x="78" y="868"/>
                    <a:pt x="117" y="932"/>
                  </a:cubicBezTo>
                  <a:cubicBezTo>
                    <a:pt x="156" y="1010"/>
                    <a:pt x="906" y="2174"/>
                    <a:pt x="1074" y="2213"/>
                  </a:cubicBezTo>
                  <a:cubicBezTo>
                    <a:pt x="1104" y="2222"/>
                    <a:pt x="1135" y="2225"/>
                    <a:pt x="1167" y="2225"/>
                  </a:cubicBezTo>
                  <a:cubicBezTo>
                    <a:pt x="1256" y="2225"/>
                    <a:pt x="1347" y="2197"/>
                    <a:pt x="1423" y="2197"/>
                  </a:cubicBezTo>
                  <a:cubicBezTo>
                    <a:pt x="1468" y="2197"/>
                    <a:pt x="1508" y="2207"/>
                    <a:pt x="1540" y="2238"/>
                  </a:cubicBezTo>
                  <a:cubicBezTo>
                    <a:pt x="1643" y="2355"/>
                    <a:pt x="1734" y="2471"/>
                    <a:pt x="1811" y="2601"/>
                  </a:cubicBezTo>
                  <a:lnTo>
                    <a:pt x="2471" y="2122"/>
                  </a:lnTo>
                  <a:cubicBezTo>
                    <a:pt x="2380" y="2006"/>
                    <a:pt x="2303" y="1889"/>
                    <a:pt x="2238" y="1760"/>
                  </a:cubicBezTo>
                  <a:cubicBezTo>
                    <a:pt x="2199" y="1644"/>
                    <a:pt x="2380" y="1437"/>
                    <a:pt x="2354" y="1320"/>
                  </a:cubicBezTo>
                  <a:cubicBezTo>
                    <a:pt x="2316" y="1152"/>
                    <a:pt x="1540" y="273"/>
                    <a:pt x="1397" y="156"/>
                  </a:cubicBezTo>
                  <a:cubicBezTo>
                    <a:pt x="1341" y="116"/>
                    <a:pt x="1269" y="96"/>
                    <a:pt x="1195" y="96"/>
                  </a:cubicBezTo>
                  <a:cubicBezTo>
                    <a:pt x="1150" y="96"/>
                    <a:pt x="1105" y="103"/>
                    <a:pt x="1061" y="118"/>
                  </a:cubicBezTo>
                  <a:cubicBezTo>
                    <a:pt x="971" y="66"/>
                    <a:pt x="867" y="27"/>
                    <a:pt x="764" y="1"/>
                  </a:cubicBezTo>
                  <a:cubicBezTo>
                    <a:pt x="763" y="1"/>
                    <a:pt x="761" y="1"/>
                    <a:pt x="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 name="Google Shape;2058;p49"/>
          <p:cNvGrpSpPr/>
          <p:nvPr/>
        </p:nvGrpSpPr>
        <p:grpSpPr>
          <a:xfrm>
            <a:off x="8904919" y="3872052"/>
            <a:ext cx="481728" cy="1271448"/>
            <a:chOff x="-5148998" y="-474738"/>
            <a:chExt cx="1898205" cy="4701566"/>
          </a:xfrm>
        </p:grpSpPr>
        <p:sp>
          <p:nvSpPr>
            <p:cNvPr id="32" name="Google Shape;2059;p49"/>
            <p:cNvSpPr/>
            <p:nvPr/>
          </p:nvSpPr>
          <p:spPr>
            <a:xfrm>
              <a:off x="-4452328" y="2986691"/>
              <a:ext cx="1201535" cy="1240138"/>
            </a:xfrm>
            <a:custGeom>
              <a:avLst/>
              <a:gdLst/>
              <a:ahLst/>
              <a:cxnLst/>
              <a:rect l="l" t="t" r="r" b="b"/>
              <a:pathLst>
                <a:path w="5976" h="6168" extrusionOk="0">
                  <a:moveTo>
                    <a:pt x="3494" y="1"/>
                  </a:moveTo>
                  <a:cubicBezTo>
                    <a:pt x="2084" y="1"/>
                    <a:pt x="339" y="197"/>
                    <a:pt x="182" y="551"/>
                  </a:cubicBezTo>
                  <a:cubicBezTo>
                    <a:pt x="1" y="952"/>
                    <a:pt x="143" y="1728"/>
                    <a:pt x="686" y="1728"/>
                  </a:cubicBezTo>
                  <a:cubicBezTo>
                    <a:pt x="686" y="1728"/>
                    <a:pt x="1178" y="5711"/>
                    <a:pt x="1230" y="6008"/>
                  </a:cubicBezTo>
                  <a:cubicBezTo>
                    <a:pt x="1253" y="6111"/>
                    <a:pt x="1669" y="6168"/>
                    <a:pt x="2227" y="6168"/>
                  </a:cubicBezTo>
                  <a:cubicBezTo>
                    <a:pt x="3220" y="6168"/>
                    <a:pt x="4663" y="5986"/>
                    <a:pt x="5135" y="5556"/>
                  </a:cubicBezTo>
                  <a:lnTo>
                    <a:pt x="5006" y="1443"/>
                  </a:lnTo>
                  <a:cubicBezTo>
                    <a:pt x="5006" y="1443"/>
                    <a:pt x="5976" y="1223"/>
                    <a:pt x="5290" y="254"/>
                  </a:cubicBezTo>
                  <a:cubicBezTo>
                    <a:pt x="5169" y="82"/>
                    <a:pt x="4400" y="1"/>
                    <a:pt x="34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060;p49"/>
            <p:cNvSpPr/>
            <p:nvPr/>
          </p:nvSpPr>
          <p:spPr>
            <a:xfrm>
              <a:off x="-4376730" y="3017453"/>
              <a:ext cx="1003289" cy="170298"/>
            </a:xfrm>
            <a:custGeom>
              <a:avLst/>
              <a:gdLst/>
              <a:ahLst/>
              <a:cxnLst/>
              <a:rect l="l" t="t" r="r" b="b"/>
              <a:pathLst>
                <a:path w="4990" h="847" extrusionOk="0">
                  <a:moveTo>
                    <a:pt x="3237" y="0"/>
                  </a:moveTo>
                  <a:cubicBezTo>
                    <a:pt x="1817" y="0"/>
                    <a:pt x="0" y="225"/>
                    <a:pt x="0" y="553"/>
                  </a:cubicBezTo>
                  <a:cubicBezTo>
                    <a:pt x="0" y="755"/>
                    <a:pt x="807" y="847"/>
                    <a:pt x="1766" y="847"/>
                  </a:cubicBezTo>
                  <a:cubicBezTo>
                    <a:pt x="3207" y="847"/>
                    <a:pt x="4989" y="639"/>
                    <a:pt x="4888" y="282"/>
                  </a:cubicBezTo>
                  <a:cubicBezTo>
                    <a:pt x="4829" y="85"/>
                    <a:pt x="4108" y="0"/>
                    <a:pt x="3237" y="0"/>
                  </a:cubicBez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061;p49"/>
            <p:cNvSpPr/>
            <p:nvPr/>
          </p:nvSpPr>
          <p:spPr>
            <a:xfrm>
              <a:off x="-3549974" y="3005992"/>
              <a:ext cx="96308" cy="159240"/>
            </a:xfrm>
            <a:custGeom>
              <a:avLst/>
              <a:gdLst/>
              <a:ahLst/>
              <a:cxnLst/>
              <a:rect l="l" t="t" r="r" b="b"/>
              <a:pathLst>
                <a:path w="479" h="792" extrusionOk="0">
                  <a:moveTo>
                    <a:pt x="420" y="0"/>
                  </a:moveTo>
                  <a:cubicBezTo>
                    <a:pt x="417" y="0"/>
                    <a:pt x="416" y="1"/>
                    <a:pt x="414" y="2"/>
                  </a:cubicBezTo>
                  <a:cubicBezTo>
                    <a:pt x="388" y="2"/>
                    <a:pt x="362" y="93"/>
                    <a:pt x="337" y="119"/>
                  </a:cubicBezTo>
                  <a:cubicBezTo>
                    <a:pt x="298" y="222"/>
                    <a:pt x="246" y="313"/>
                    <a:pt x="194" y="403"/>
                  </a:cubicBezTo>
                  <a:cubicBezTo>
                    <a:pt x="104" y="494"/>
                    <a:pt x="39" y="597"/>
                    <a:pt x="0" y="701"/>
                  </a:cubicBezTo>
                  <a:lnTo>
                    <a:pt x="117" y="791"/>
                  </a:lnTo>
                  <a:cubicBezTo>
                    <a:pt x="130" y="791"/>
                    <a:pt x="143" y="778"/>
                    <a:pt x="143" y="765"/>
                  </a:cubicBezTo>
                  <a:cubicBezTo>
                    <a:pt x="220" y="533"/>
                    <a:pt x="388" y="326"/>
                    <a:pt x="479" y="93"/>
                  </a:cubicBezTo>
                  <a:cubicBezTo>
                    <a:pt x="479" y="80"/>
                    <a:pt x="479" y="67"/>
                    <a:pt x="479" y="67"/>
                  </a:cubicBezTo>
                  <a:cubicBezTo>
                    <a:pt x="479" y="44"/>
                    <a:pt x="438" y="0"/>
                    <a:pt x="4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062;p49"/>
            <p:cNvSpPr/>
            <p:nvPr/>
          </p:nvSpPr>
          <p:spPr>
            <a:xfrm>
              <a:off x="-5148998" y="-474738"/>
              <a:ext cx="1508151" cy="3596561"/>
            </a:xfrm>
            <a:custGeom>
              <a:avLst/>
              <a:gdLst/>
              <a:ahLst/>
              <a:cxnLst/>
              <a:rect l="l" t="t" r="r" b="b"/>
              <a:pathLst>
                <a:path w="7501" h="17888" extrusionOk="0">
                  <a:moveTo>
                    <a:pt x="4780" y="0"/>
                  </a:moveTo>
                  <a:cubicBezTo>
                    <a:pt x="4015" y="0"/>
                    <a:pt x="3260" y="556"/>
                    <a:pt x="3181" y="1046"/>
                  </a:cubicBezTo>
                  <a:cubicBezTo>
                    <a:pt x="3052" y="1938"/>
                    <a:pt x="4397" y="7059"/>
                    <a:pt x="4513" y="8068"/>
                  </a:cubicBezTo>
                  <a:cubicBezTo>
                    <a:pt x="4616" y="8869"/>
                    <a:pt x="4531" y="9751"/>
                    <a:pt x="4130" y="9751"/>
                  </a:cubicBezTo>
                  <a:cubicBezTo>
                    <a:pt x="4026" y="9751"/>
                    <a:pt x="3900" y="9691"/>
                    <a:pt x="3750" y="9555"/>
                  </a:cubicBezTo>
                  <a:cubicBezTo>
                    <a:pt x="3039" y="8920"/>
                    <a:pt x="3126" y="3731"/>
                    <a:pt x="2063" y="3731"/>
                  </a:cubicBezTo>
                  <a:cubicBezTo>
                    <a:pt x="2044" y="3731"/>
                    <a:pt x="2025" y="3732"/>
                    <a:pt x="2005" y="3736"/>
                  </a:cubicBezTo>
                  <a:cubicBezTo>
                    <a:pt x="0" y="4072"/>
                    <a:pt x="1319" y="8249"/>
                    <a:pt x="2005" y="10331"/>
                  </a:cubicBezTo>
                  <a:cubicBezTo>
                    <a:pt x="2690" y="12426"/>
                    <a:pt x="3544" y="11922"/>
                    <a:pt x="4087" y="12232"/>
                  </a:cubicBezTo>
                  <a:cubicBezTo>
                    <a:pt x="4643" y="12542"/>
                    <a:pt x="5121" y="17793"/>
                    <a:pt x="5121" y="17793"/>
                  </a:cubicBezTo>
                  <a:cubicBezTo>
                    <a:pt x="5358" y="17863"/>
                    <a:pt x="5667" y="17887"/>
                    <a:pt x="5983" y="17887"/>
                  </a:cubicBezTo>
                  <a:cubicBezTo>
                    <a:pt x="6721" y="17887"/>
                    <a:pt x="7501" y="17754"/>
                    <a:pt x="7501" y="17754"/>
                  </a:cubicBezTo>
                  <a:cubicBezTo>
                    <a:pt x="7501" y="17754"/>
                    <a:pt x="6906" y="3904"/>
                    <a:pt x="6311" y="1473"/>
                  </a:cubicBezTo>
                  <a:cubicBezTo>
                    <a:pt x="6043" y="376"/>
                    <a:pt x="5408" y="0"/>
                    <a:pt x="4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063;p49"/>
            <p:cNvSpPr/>
            <p:nvPr/>
          </p:nvSpPr>
          <p:spPr>
            <a:xfrm>
              <a:off x="-4101278" y="2970003"/>
              <a:ext cx="359093" cy="197843"/>
            </a:xfrm>
            <a:custGeom>
              <a:avLst/>
              <a:gdLst/>
              <a:ahLst/>
              <a:cxnLst/>
              <a:rect l="l" t="t" r="r" b="b"/>
              <a:pathLst>
                <a:path w="1786" h="984" extrusionOk="0">
                  <a:moveTo>
                    <a:pt x="1747" y="0"/>
                  </a:moveTo>
                  <a:cubicBezTo>
                    <a:pt x="1540" y="220"/>
                    <a:pt x="1281" y="375"/>
                    <a:pt x="997" y="492"/>
                  </a:cubicBezTo>
                  <a:cubicBezTo>
                    <a:pt x="660" y="608"/>
                    <a:pt x="285" y="660"/>
                    <a:pt x="1" y="854"/>
                  </a:cubicBezTo>
                  <a:cubicBezTo>
                    <a:pt x="40" y="906"/>
                    <a:pt x="104" y="944"/>
                    <a:pt x="143" y="983"/>
                  </a:cubicBezTo>
                  <a:cubicBezTo>
                    <a:pt x="363" y="867"/>
                    <a:pt x="583" y="789"/>
                    <a:pt x="816" y="725"/>
                  </a:cubicBezTo>
                  <a:cubicBezTo>
                    <a:pt x="1178" y="582"/>
                    <a:pt x="1514" y="375"/>
                    <a:pt x="1785" y="104"/>
                  </a:cubicBezTo>
                  <a:cubicBezTo>
                    <a:pt x="1785" y="65"/>
                    <a:pt x="1760" y="39"/>
                    <a:pt x="17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064;p49"/>
            <p:cNvSpPr/>
            <p:nvPr/>
          </p:nvSpPr>
          <p:spPr>
            <a:xfrm>
              <a:off x="-3854177" y="3078776"/>
              <a:ext cx="387644" cy="86456"/>
            </a:xfrm>
            <a:custGeom>
              <a:avLst/>
              <a:gdLst/>
              <a:ahLst/>
              <a:cxnLst/>
              <a:rect l="l" t="t" r="r" b="b"/>
              <a:pathLst>
                <a:path w="1928" h="430" extrusionOk="0">
                  <a:moveTo>
                    <a:pt x="497" y="1"/>
                  </a:moveTo>
                  <a:cubicBezTo>
                    <a:pt x="337" y="1"/>
                    <a:pt x="175" y="14"/>
                    <a:pt x="13" y="41"/>
                  </a:cubicBezTo>
                  <a:cubicBezTo>
                    <a:pt x="0" y="80"/>
                    <a:pt x="13" y="106"/>
                    <a:pt x="0" y="145"/>
                  </a:cubicBezTo>
                  <a:cubicBezTo>
                    <a:pt x="119" y="123"/>
                    <a:pt x="242" y="113"/>
                    <a:pt x="366" y="113"/>
                  </a:cubicBezTo>
                  <a:cubicBezTo>
                    <a:pt x="539" y="113"/>
                    <a:pt x="714" y="133"/>
                    <a:pt x="880" y="171"/>
                  </a:cubicBezTo>
                  <a:cubicBezTo>
                    <a:pt x="1229" y="261"/>
                    <a:pt x="1565" y="429"/>
                    <a:pt x="1927" y="429"/>
                  </a:cubicBezTo>
                  <a:cubicBezTo>
                    <a:pt x="1914" y="378"/>
                    <a:pt x="1875" y="287"/>
                    <a:pt x="1863" y="235"/>
                  </a:cubicBezTo>
                  <a:cubicBezTo>
                    <a:pt x="1630" y="196"/>
                    <a:pt x="1397" y="145"/>
                    <a:pt x="1164" y="80"/>
                  </a:cubicBezTo>
                  <a:cubicBezTo>
                    <a:pt x="945" y="27"/>
                    <a:pt x="722" y="1"/>
                    <a:pt x="4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065;p49"/>
            <p:cNvSpPr/>
            <p:nvPr/>
          </p:nvSpPr>
          <p:spPr>
            <a:xfrm>
              <a:off x="-3627985" y="3066109"/>
              <a:ext cx="200457" cy="57503"/>
            </a:xfrm>
            <a:custGeom>
              <a:avLst/>
              <a:gdLst/>
              <a:ahLst/>
              <a:cxnLst/>
              <a:rect l="l" t="t" r="r" b="b"/>
              <a:pathLst>
                <a:path w="997" h="286" extrusionOk="0">
                  <a:moveTo>
                    <a:pt x="996" y="1"/>
                  </a:moveTo>
                  <a:cubicBezTo>
                    <a:pt x="708" y="133"/>
                    <a:pt x="398" y="209"/>
                    <a:pt x="76" y="209"/>
                  </a:cubicBezTo>
                  <a:cubicBezTo>
                    <a:pt x="51" y="209"/>
                    <a:pt x="26" y="209"/>
                    <a:pt x="0" y="208"/>
                  </a:cubicBezTo>
                  <a:lnTo>
                    <a:pt x="0" y="285"/>
                  </a:lnTo>
                  <a:cubicBezTo>
                    <a:pt x="337" y="272"/>
                    <a:pt x="673" y="221"/>
                    <a:pt x="996" y="117"/>
                  </a:cubicBezTo>
                  <a:cubicBezTo>
                    <a:pt x="996" y="78"/>
                    <a:pt x="996" y="27"/>
                    <a:pt x="996" y="1"/>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066;p49"/>
            <p:cNvSpPr/>
            <p:nvPr/>
          </p:nvSpPr>
          <p:spPr>
            <a:xfrm>
              <a:off x="-3651308" y="2966183"/>
              <a:ext cx="75599" cy="115811"/>
            </a:xfrm>
            <a:custGeom>
              <a:avLst/>
              <a:gdLst/>
              <a:ahLst/>
              <a:cxnLst/>
              <a:rect l="l" t="t" r="r" b="b"/>
              <a:pathLst>
                <a:path w="376" h="576" extrusionOk="0">
                  <a:moveTo>
                    <a:pt x="304" y="1"/>
                  </a:moveTo>
                  <a:cubicBezTo>
                    <a:pt x="296" y="1"/>
                    <a:pt x="285" y="6"/>
                    <a:pt x="285" y="6"/>
                  </a:cubicBezTo>
                  <a:lnTo>
                    <a:pt x="0" y="524"/>
                  </a:lnTo>
                  <a:cubicBezTo>
                    <a:pt x="26" y="550"/>
                    <a:pt x="39" y="562"/>
                    <a:pt x="65" y="575"/>
                  </a:cubicBezTo>
                  <a:lnTo>
                    <a:pt x="168" y="394"/>
                  </a:lnTo>
                  <a:cubicBezTo>
                    <a:pt x="194" y="356"/>
                    <a:pt x="220" y="304"/>
                    <a:pt x="246" y="265"/>
                  </a:cubicBezTo>
                  <a:cubicBezTo>
                    <a:pt x="285" y="200"/>
                    <a:pt x="375" y="123"/>
                    <a:pt x="375" y="45"/>
                  </a:cubicBezTo>
                  <a:cubicBezTo>
                    <a:pt x="349" y="32"/>
                    <a:pt x="310" y="19"/>
                    <a:pt x="310" y="6"/>
                  </a:cubicBezTo>
                  <a:cubicBezTo>
                    <a:pt x="310" y="2"/>
                    <a:pt x="308" y="1"/>
                    <a:pt x="3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067;p49"/>
            <p:cNvSpPr/>
            <p:nvPr/>
          </p:nvSpPr>
          <p:spPr>
            <a:xfrm>
              <a:off x="-4361248" y="3081791"/>
              <a:ext cx="111990" cy="83440"/>
            </a:xfrm>
            <a:custGeom>
              <a:avLst/>
              <a:gdLst/>
              <a:ahLst/>
              <a:cxnLst/>
              <a:rect l="l" t="t" r="r" b="b"/>
              <a:pathLst>
                <a:path w="557" h="415" extrusionOk="0">
                  <a:moveTo>
                    <a:pt x="39" y="0"/>
                  </a:moveTo>
                  <a:cubicBezTo>
                    <a:pt x="39" y="26"/>
                    <a:pt x="14" y="65"/>
                    <a:pt x="1" y="65"/>
                  </a:cubicBezTo>
                  <a:cubicBezTo>
                    <a:pt x="1" y="65"/>
                    <a:pt x="1" y="78"/>
                    <a:pt x="1" y="78"/>
                  </a:cubicBezTo>
                  <a:lnTo>
                    <a:pt x="505" y="414"/>
                  </a:lnTo>
                  <a:cubicBezTo>
                    <a:pt x="518" y="388"/>
                    <a:pt x="531" y="375"/>
                    <a:pt x="557" y="350"/>
                  </a:cubicBezTo>
                  <a:lnTo>
                    <a:pt x="376" y="233"/>
                  </a:lnTo>
                  <a:cubicBezTo>
                    <a:pt x="337" y="207"/>
                    <a:pt x="298" y="181"/>
                    <a:pt x="259" y="156"/>
                  </a:cubicBezTo>
                  <a:cubicBezTo>
                    <a:pt x="195" y="104"/>
                    <a:pt x="130" y="13"/>
                    <a:pt x="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068;p49"/>
            <p:cNvSpPr/>
            <p:nvPr/>
          </p:nvSpPr>
          <p:spPr>
            <a:xfrm>
              <a:off x="-3747615" y="3126024"/>
              <a:ext cx="125059" cy="34984"/>
            </a:xfrm>
            <a:custGeom>
              <a:avLst/>
              <a:gdLst/>
              <a:ahLst/>
              <a:cxnLst/>
              <a:rect l="l" t="t" r="r" b="b"/>
              <a:pathLst>
                <a:path w="622" h="174" extrusionOk="0">
                  <a:moveTo>
                    <a:pt x="13" y="0"/>
                  </a:moveTo>
                  <a:cubicBezTo>
                    <a:pt x="13" y="26"/>
                    <a:pt x="1" y="52"/>
                    <a:pt x="1" y="78"/>
                  </a:cubicBezTo>
                  <a:lnTo>
                    <a:pt x="220" y="117"/>
                  </a:lnTo>
                  <a:cubicBezTo>
                    <a:pt x="259" y="117"/>
                    <a:pt x="311" y="130"/>
                    <a:pt x="363" y="130"/>
                  </a:cubicBezTo>
                  <a:cubicBezTo>
                    <a:pt x="421" y="159"/>
                    <a:pt x="486" y="173"/>
                    <a:pt x="554" y="173"/>
                  </a:cubicBezTo>
                  <a:cubicBezTo>
                    <a:pt x="576" y="173"/>
                    <a:pt x="599" y="172"/>
                    <a:pt x="621" y="168"/>
                  </a:cubicBezTo>
                  <a:cubicBezTo>
                    <a:pt x="621" y="143"/>
                    <a:pt x="608" y="104"/>
                    <a:pt x="621" y="104"/>
                  </a:cubicBezTo>
                  <a:cubicBezTo>
                    <a:pt x="621" y="91"/>
                    <a:pt x="608" y="91"/>
                    <a:pt x="608" y="91"/>
                  </a:cubicBezTo>
                  <a:lnTo>
                    <a:pt x="1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069;p49"/>
            <p:cNvSpPr/>
            <p:nvPr/>
          </p:nvSpPr>
          <p:spPr>
            <a:xfrm>
              <a:off x="-4306560" y="3081791"/>
              <a:ext cx="174319" cy="125059"/>
            </a:xfrm>
            <a:custGeom>
              <a:avLst/>
              <a:gdLst/>
              <a:ahLst/>
              <a:cxnLst/>
              <a:rect l="l" t="t" r="r" b="b"/>
              <a:pathLst>
                <a:path w="867" h="622" extrusionOk="0">
                  <a:moveTo>
                    <a:pt x="65" y="0"/>
                  </a:moveTo>
                  <a:cubicBezTo>
                    <a:pt x="39" y="13"/>
                    <a:pt x="26" y="39"/>
                    <a:pt x="0" y="52"/>
                  </a:cubicBezTo>
                  <a:cubicBezTo>
                    <a:pt x="142" y="233"/>
                    <a:pt x="323" y="388"/>
                    <a:pt x="530" y="505"/>
                  </a:cubicBezTo>
                  <a:cubicBezTo>
                    <a:pt x="621" y="569"/>
                    <a:pt x="724" y="608"/>
                    <a:pt x="841" y="621"/>
                  </a:cubicBezTo>
                  <a:cubicBezTo>
                    <a:pt x="841" y="595"/>
                    <a:pt x="867" y="569"/>
                    <a:pt x="867" y="544"/>
                  </a:cubicBezTo>
                  <a:cubicBezTo>
                    <a:pt x="582" y="466"/>
                    <a:pt x="336" y="298"/>
                    <a:pt x="155" y="78"/>
                  </a:cubicBezTo>
                  <a:cubicBezTo>
                    <a:pt x="117" y="52"/>
                    <a:pt x="104" y="26"/>
                    <a:pt x="65"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070;p49"/>
            <p:cNvSpPr/>
            <p:nvPr/>
          </p:nvSpPr>
          <p:spPr>
            <a:xfrm>
              <a:off x="-4174062" y="3016849"/>
              <a:ext cx="242076" cy="153610"/>
            </a:xfrm>
            <a:custGeom>
              <a:avLst/>
              <a:gdLst/>
              <a:ahLst/>
              <a:cxnLst/>
              <a:rect l="l" t="t" r="r" b="b"/>
              <a:pathLst>
                <a:path w="1204" h="764" extrusionOk="0">
                  <a:moveTo>
                    <a:pt x="1139" y="0"/>
                  </a:moveTo>
                  <a:cubicBezTo>
                    <a:pt x="828" y="323"/>
                    <a:pt x="440" y="543"/>
                    <a:pt x="1" y="621"/>
                  </a:cubicBezTo>
                  <a:cubicBezTo>
                    <a:pt x="27" y="660"/>
                    <a:pt x="40" y="698"/>
                    <a:pt x="40" y="724"/>
                  </a:cubicBezTo>
                  <a:cubicBezTo>
                    <a:pt x="52" y="737"/>
                    <a:pt x="65" y="750"/>
                    <a:pt x="78" y="763"/>
                  </a:cubicBezTo>
                  <a:lnTo>
                    <a:pt x="104" y="763"/>
                  </a:lnTo>
                  <a:cubicBezTo>
                    <a:pt x="246" y="737"/>
                    <a:pt x="376" y="673"/>
                    <a:pt x="492" y="595"/>
                  </a:cubicBezTo>
                  <a:cubicBezTo>
                    <a:pt x="738" y="440"/>
                    <a:pt x="971" y="259"/>
                    <a:pt x="1203" y="78"/>
                  </a:cubicBezTo>
                  <a:cubicBezTo>
                    <a:pt x="1178" y="39"/>
                    <a:pt x="1178" y="26"/>
                    <a:pt x="11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071;p49"/>
            <p:cNvSpPr/>
            <p:nvPr/>
          </p:nvSpPr>
          <p:spPr>
            <a:xfrm>
              <a:off x="-4298920" y="3037558"/>
              <a:ext cx="268013" cy="65143"/>
            </a:xfrm>
            <a:custGeom>
              <a:avLst/>
              <a:gdLst/>
              <a:ahLst/>
              <a:cxnLst/>
              <a:rect l="l" t="t" r="r" b="b"/>
              <a:pathLst>
                <a:path w="1333" h="324" extrusionOk="0">
                  <a:moveTo>
                    <a:pt x="27" y="1"/>
                  </a:moveTo>
                  <a:cubicBezTo>
                    <a:pt x="27" y="39"/>
                    <a:pt x="14" y="78"/>
                    <a:pt x="1" y="117"/>
                  </a:cubicBezTo>
                  <a:cubicBezTo>
                    <a:pt x="1" y="130"/>
                    <a:pt x="1" y="143"/>
                    <a:pt x="1" y="156"/>
                  </a:cubicBezTo>
                  <a:cubicBezTo>
                    <a:pt x="14" y="169"/>
                    <a:pt x="14" y="169"/>
                    <a:pt x="27" y="182"/>
                  </a:cubicBezTo>
                  <a:cubicBezTo>
                    <a:pt x="156" y="246"/>
                    <a:pt x="298" y="285"/>
                    <a:pt x="441" y="285"/>
                  </a:cubicBezTo>
                  <a:cubicBezTo>
                    <a:pt x="738" y="324"/>
                    <a:pt x="1023" y="324"/>
                    <a:pt x="1320" y="324"/>
                  </a:cubicBezTo>
                  <a:cubicBezTo>
                    <a:pt x="1320" y="285"/>
                    <a:pt x="1333" y="259"/>
                    <a:pt x="1307" y="220"/>
                  </a:cubicBezTo>
                  <a:cubicBezTo>
                    <a:pt x="1206" y="235"/>
                    <a:pt x="1105" y="243"/>
                    <a:pt x="1005" y="243"/>
                  </a:cubicBezTo>
                  <a:cubicBezTo>
                    <a:pt x="667" y="243"/>
                    <a:pt x="336" y="160"/>
                    <a:pt x="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072;p49"/>
            <p:cNvSpPr/>
            <p:nvPr/>
          </p:nvSpPr>
          <p:spPr>
            <a:xfrm>
              <a:off x="-4275396" y="2967389"/>
              <a:ext cx="364120" cy="205684"/>
            </a:xfrm>
            <a:custGeom>
              <a:avLst/>
              <a:gdLst/>
              <a:ahLst/>
              <a:cxnLst/>
              <a:rect l="l" t="t" r="r" b="b"/>
              <a:pathLst>
                <a:path w="1811" h="1023" extrusionOk="0">
                  <a:moveTo>
                    <a:pt x="91" y="0"/>
                  </a:moveTo>
                  <a:cubicBezTo>
                    <a:pt x="52" y="39"/>
                    <a:pt x="39" y="78"/>
                    <a:pt x="0" y="117"/>
                  </a:cubicBezTo>
                  <a:cubicBezTo>
                    <a:pt x="492" y="582"/>
                    <a:pt x="1113" y="893"/>
                    <a:pt x="1772" y="1022"/>
                  </a:cubicBezTo>
                  <a:cubicBezTo>
                    <a:pt x="1785" y="983"/>
                    <a:pt x="1798" y="919"/>
                    <a:pt x="1811" y="880"/>
                  </a:cubicBezTo>
                  <a:cubicBezTo>
                    <a:pt x="1177" y="699"/>
                    <a:pt x="595" y="401"/>
                    <a:pt x="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073;p49"/>
            <p:cNvSpPr/>
            <p:nvPr/>
          </p:nvSpPr>
          <p:spPr>
            <a:xfrm>
              <a:off x="-3836081" y="2959548"/>
              <a:ext cx="307019" cy="210912"/>
            </a:xfrm>
            <a:custGeom>
              <a:avLst/>
              <a:gdLst/>
              <a:ahLst/>
              <a:cxnLst/>
              <a:rect l="l" t="t" r="r" b="b"/>
              <a:pathLst>
                <a:path w="1527" h="1049" extrusionOk="0">
                  <a:moveTo>
                    <a:pt x="1475" y="1"/>
                  </a:moveTo>
                  <a:cubicBezTo>
                    <a:pt x="1307" y="169"/>
                    <a:pt x="1100" y="311"/>
                    <a:pt x="867" y="402"/>
                  </a:cubicBezTo>
                  <a:cubicBezTo>
                    <a:pt x="557" y="544"/>
                    <a:pt x="272" y="738"/>
                    <a:pt x="1" y="958"/>
                  </a:cubicBezTo>
                  <a:cubicBezTo>
                    <a:pt x="53" y="996"/>
                    <a:pt x="104" y="1035"/>
                    <a:pt x="156" y="1048"/>
                  </a:cubicBezTo>
                  <a:cubicBezTo>
                    <a:pt x="505" y="583"/>
                    <a:pt x="1216" y="518"/>
                    <a:pt x="1527" y="26"/>
                  </a:cubicBezTo>
                  <a:cubicBezTo>
                    <a:pt x="1514" y="14"/>
                    <a:pt x="1488" y="14"/>
                    <a:pt x="14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074;p49"/>
            <p:cNvSpPr/>
            <p:nvPr/>
          </p:nvSpPr>
          <p:spPr>
            <a:xfrm>
              <a:off x="-3594207" y="2982468"/>
              <a:ext cx="125059" cy="117620"/>
            </a:xfrm>
            <a:custGeom>
              <a:avLst/>
              <a:gdLst/>
              <a:ahLst/>
              <a:cxnLst/>
              <a:rect l="l" t="t" r="r" b="b"/>
              <a:pathLst>
                <a:path w="622" h="585" extrusionOk="0">
                  <a:moveTo>
                    <a:pt x="621" y="16"/>
                  </a:moveTo>
                  <a:lnTo>
                    <a:pt x="621" y="16"/>
                  </a:lnTo>
                  <a:cubicBezTo>
                    <a:pt x="621" y="17"/>
                    <a:pt x="620" y="17"/>
                    <a:pt x="620" y="18"/>
                  </a:cubicBezTo>
                  <a:lnTo>
                    <a:pt x="620" y="18"/>
                  </a:lnTo>
                  <a:cubicBezTo>
                    <a:pt x="621" y="18"/>
                    <a:pt x="621" y="17"/>
                    <a:pt x="621" y="16"/>
                  </a:cubicBezTo>
                  <a:close/>
                  <a:moveTo>
                    <a:pt x="540" y="0"/>
                  </a:moveTo>
                  <a:cubicBezTo>
                    <a:pt x="536" y="0"/>
                    <a:pt x="533" y="1"/>
                    <a:pt x="531" y="3"/>
                  </a:cubicBezTo>
                  <a:cubicBezTo>
                    <a:pt x="505" y="3"/>
                    <a:pt x="505" y="16"/>
                    <a:pt x="479" y="42"/>
                  </a:cubicBezTo>
                  <a:cubicBezTo>
                    <a:pt x="427" y="94"/>
                    <a:pt x="401" y="171"/>
                    <a:pt x="350" y="223"/>
                  </a:cubicBezTo>
                  <a:cubicBezTo>
                    <a:pt x="246" y="339"/>
                    <a:pt x="130" y="430"/>
                    <a:pt x="1" y="520"/>
                  </a:cubicBezTo>
                  <a:lnTo>
                    <a:pt x="91" y="585"/>
                  </a:lnTo>
                  <a:cubicBezTo>
                    <a:pt x="130" y="559"/>
                    <a:pt x="182" y="520"/>
                    <a:pt x="233" y="481"/>
                  </a:cubicBezTo>
                  <a:cubicBezTo>
                    <a:pt x="298" y="417"/>
                    <a:pt x="376" y="352"/>
                    <a:pt x="453" y="275"/>
                  </a:cubicBezTo>
                  <a:cubicBezTo>
                    <a:pt x="479" y="249"/>
                    <a:pt x="505" y="223"/>
                    <a:pt x="531" y="184"/>
                  </a:cubicBezTo>
                  <a:cubicBezTo>
                    <a:pt x="569" y="133"/>
                    <a:pt x="582" y="70"/>
                    <a:pt x="620" y="18"/>
                  </a:cubicBezTo>
                  <a:lnTo>
                    <a:pt x="620" y="18"/>
                  </a:lnTo>
                  <a:cubicBezTo>
                    <a:pt x="619" y="18"/>
                    <a:pt x="618" y="19"/>
                    <a:pt x="617" y="19"/>
                  </a:cubicBezTo>
                  <a:cubicBezTo>
                    <a:pt x="603" y="19"/>
                    <a:pt x="561" y="0"/>
                    <a:pt x="5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075;p49"/>
            <p:cNvSpPr/>
            <p:nvPr/>
          </p:nvSpPr>
          <p:spPr>
            <a:xfrm>
              <a:off x="-4215681" y="2967389"/>
              <a:ext cx="70371" cy="164065"/>
            </a:xfrm>
            <a:custGeom>
              <a:avLst/>
              <a:gdLst/>
              <a:ahLst/>
              <a:cxnLst/>
              <a:rect l="l" t="t" r="r" b="b"/>
              <a:pathLst>
                <a:path w="350" h="816" extrusionOk="0">
                  <a:moveTo>
                    <a:pt x="234" y="0"/>
                  </a:moveTo>
                  <a:cubicBezTo>
                    <a:pt x="208" y="156"/>
                    <a:pt x="156" y="311"/>
                    <a:pt x="104" y="453"/>
                  </a:cubicBezTo>
                  <a:cubicBezTo>
                    <a:pt x="65" y="518"/>
                    <a:pt x="27" y="595"/>
                    <a:pt x="1" y="673"/>
                  </a:cubicBezTo>
                  <a:cubicBezTo>
                    <a:pt x="1" y="725"/>
                    <a:pt x="117" y="789"/>
                    <a:pt x="117" y="815"/>
                  </a:cubicBezTo>
                  <a:cubicBezTo>
                    <a:pt x="182" y="556"/>
                    <a:pt x="247" y="311"/>
                    <a:pt x="337" y="78"/>
                  </a:cubicBezTo>
                  <a:cubicBezTo>
                    <a:pt x="350" y="65"/>
                    <a:pt x="350" y="65"/>
                    <a:pt x="337" y="65"/>
                  </a:cubicBezTo>
                  <a:lnTo>
                    <a:pt x="234" y="0"/>
                  </a:ln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076;p49"/>
            <p:cNvSpPr/>
            <p:nvPr/>
          </p:nvSpPr>
          <p:spPr>
            <a:xfrm>
              <a:off x="-3763298" y="3040172"/>
              <a:ext cx="231621" cy="75599"/>
            </a:xfrm>
            <a:custGeom>
              <a:avLst/>
              <a:gdLst/>
              <a:ahLst/>
              <a:cxnLst/>
              <a:rect l="l" t="t" r="r" b="b"/>
              <a:pathLst>
                <a:path w="1152" h="376" extrusionOk="0">
                  <a:moveTo>
                    <a:pt x="195" y="1"/>
                  </a:moveTo>
                  <a:cubicBezTo>
                    <a:pt x="117" y="1"/>
                    <a:pt x="40" y="130"/>
                    <a:pt x="1" y="130"/>
                  </a:cubicBezTo>
                  <a:cubicBezTo>
                    <a:pt x="350" y="194"/>
                    <a:pt x="699" y="272"/>
                    <a:pt x="1036" y="376"/>
                  </a:cubicBezTo>
                  <a:lnTo>
                    <a:pt x="1061" y="376"/>
                  </a:lnTo>
                  <a:cubicBezTo>
                    <a:pt x="1061" y="363"/>
                    <a:pt x="1061" y="363"/>
                    <a:pt x="1074" y="363"/>
                  </a:cubicBezTo>
                  <a:lnTo>
                    <a:pt x="1152" y="233"/>
                  </a:lnTo>
                  <a:cubicBezTo>
                    <a:pt x="932" y="207"/>
                    <a:pt x="725" y="169"/>
                    <a:pt x="505" y="104"/>
                  </a:cubicBezTo>
                  <a:cubicBezTo>
                    <a:pt x="415" y="65"/>
                    <a:pt x="298" y="26"/>
                    <a:pt x="195" y="1"/>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077;p49"/>
            <p:cNvSpPr/>
            <p:nvPr/>
          </p:nvSpPr>
          <p:spPr>
            <a:xfrm>
              <a:off x="-4330084" y="3024289"/>
              <a:ext cx="99123" cy="161652"/>
            </a:xfrm>
            <a:custGeom>
              <a:avLst/>
              <a:gdLst/>
              <a:ahLst/>
              <a:cxnLst/>
              <a:rect l="l" t="t" r="r" b="b"/>
              <a:pathLst>
                <a:path w="493" h="804" extrusionOk="0">
                  <a:moveTo>
                    <a:pt x="422" y="0"/>
                  </a:moveTo>
                  <a:cubicBezTo>
                    <a:pt x="419" y="0"/>
                    <a:pt x="417" y="1"/>
                    <a:pt x="415" y="2"/>
                  </a:cubicBezTo>
                  <a:cubicBezTo>
                    <a:pt x="402" y="2"/>
                    <a:pt x="363" y="92"/>
                    <a:pt x="350" y="118"/>
                  </a:cubicBezTo>
                  <a:cubicBezTo>
                    <a:pt x="311" y="222"/>
                    <a:pt x="259" y="312"/>
                    <a:pt x="195" y="403"/>
                  </a:cubicBezTo>
                  <a:cubicBezTo>
                    <a:pt x="117" y="493"/>
                    <a:pt x="53" y="597"/>
                    <a:pt x="1" y="713"/>
                  </a:cubicBezTo>
                  <a:lnTo>
                    <a:pt x="117" y="804"/>
                  </a:lnTo>
                  <a:lnTo>
                    <a:pt x="130" y="804"/>
                  </a:lnTo>
                  <a:cubicBezTo>
                    <a:pt x="143" y="804"/>
                    <a:pt x="143" y="778"/>
                    <a:pt x="156" y="778"/>
                  </a:cubicBezTo>
                  <a:cubicBezTo>
                    <a:pt x="234" y="532"/>
                    <a:pt x="402" y="325"/>
                    <a:pt x="492" y="92"/>
                  </a:cubicBezTo>
                  <a:cubicBezTo>
                    <a:pt x="492" y="80"/>
                    <a:pt x="492" y="80"/>
                    <a:pt x="492" y="67"/>
                  </a:cubicBezTo>
                  <a:cubicBezTo>
                    <a:pt x="492" y="55"/>
                    <a:pt x="449" y="0"/>
                    <a:pt x="4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078;p49"/>
            <p:cNvSpPr/>
            <p:nvPr/>
          </p:nvSpPr>
          <p:spPr>
            <a:xfrm>
              <a:off x="-3937415" y="3045400"/>
              <a:ext cx="166679" cy="137927"/>
            </a:xfrm>
            <a:custGeom>
              <a:avLst/>
              <a:gdLst/>
              <a:ahLst/>
              <a:cxnLst/>
              <a:rect l="l" t="t" r="r" b="b"/>
              <a:pathLst>
                <a:path w="829" h="686" extrusionOk="0">
                  <a:moveTo>
                    <a:pt x="764" y="0"/>
                  </a:moveTo>
                  <a:cubicBezTo>
                    <a:pt x="699" y="91"/>
                    <a:pt x="634" y="181"/>
                    <a:pt x="557" y="246"/>
                  </a:cubicBezTo>
                  <a:cubicBezTo>
                    <a:pt x="414" y="375"/>
                    <a:pt x="272" y="466"/>
                    <a:pt x="104" y="544"/>
                  </a:cubicBezTo>
                  <a:lnTo>
                    <a:pt x="1" y="595"/>
                  </a:lnTo>
                  <a:cubicBezTo>
                    <a:pt x="13" y="634"/>
                    <a:pt x="39" y="647"/>
                    <a:pt x="39" y="686"/>
                  </a:cubicBezTo>
                  <a:cubicBezTo>
                    <a:pt x="246" y="595"/>
                    <a:pt x="453" y="479"/>
                    <a:pt x="621" y="311"/>
                  </a:cubicBezTo>
                  <a:cubicBezTo>
                    <a:pt x="712" y="246"/>
                    <a:pt x="776" y="156"/>
                    <a:pt x="828" y="52"/>
                  </a:cubicBezTo>
                  <a:cubicBezTo>
                    <a:pt x="802" y="39"/>
                    <a:pt x="789" y="13"/>
                    <a:pt x="764"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079;p49"/>
            <p:cNvSpPr/>
            <p:nvPr/>
          </p:nvSpPr>
          <p:spPr>
            <a:xfrm>
              <a:off x="-4166221" y="3126024"/>
              <a:ext cx="164065" cy="70572"/>
            </a:xfrm>
            <a:custGeom>
              <a:avLst/>
              <a:gdLst/>
              <a:ahLst/>
              <a:cxnLst/>
              <a:rect l="l" t="t" r="r" b="b"/>
              <a:pathLst>
                <a:path w="816" h="351" extrusionOk="0">
                  <a:moveTo>
                    <a:pt x="65" y="0"/>
                  </a:moveTo>
                  <a:cubicBezTo>
                    <a:pt x="65" y="0"/>
                    <a:pt x="65" y="0"/>
                    <a:pt x="65" y="13"/>
                  </a:cubicBezTo>
                  <a:lnTo>
                    <a:pt x="1" y="117"/>
                  </a:lnTo>
                  <a:cubicBezTo>
                    <a:pt x="156" y="143"/>
                    <a:pt x="311" y="194"/>
                    <a:pt x="453" y="246"/>
                  </a:cubicBezTo>
                  <a:cubicBezTo>
                    <a:pt x="518" y="298"/>
                    <a:pt x="595" y="324"/>
                    <a:pt x="673" y="349"/>
                  </a:cubicBezTo>
                  <a:cubicBezTo>
                    <a:pt x="676" y="350"/>
                    <a:pt x="678" y="350"/>
                    <a:pt x="681" y="350"/>
                  </a:cubicBezTo>
                  <a:cubicBezTo>
                    <a:pt x="731" y="350"/>
                    <a:pt x="791" y="246"/>
                    <a:pt x="815" y="246"/>
                  </a:cubicBezTo>
                  <a:cubicBezTo>
                    <a:pt x="557" y="181"/>
                    <a:pt x="324" y="91"/>
                    <a:pt x="78"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080;p49"/>
            <p:cNvSpPr/>
            <p:nvPr/>
          </p:nvSpPr>
          <p:spPr>
            <a:xfrm>
              <a:off x="-3901023" y="3081791"/>
              <a:ext cx="158837" cy="101535"/>
            </a:xfrm>
            <a:custGeom>
              <a:avLst/>
              <a:gdLst/>
              <a:ahLst/>
              <a:cxnLst/>
              <a:rect l="l" t="t" r="r" b="b"/>
              <a:pathLst>
                <a:path w="790" h="505" extrusionOk="0">
                  <a:moveTo>
                    <a:pt x="65" y="0"/>
                  </a:moveTo>
                  <a:cubicBezTo>
                    <a:pt x="52" y="0"/>
                    <a:pt x="1" y="52"/>
                    <a:pt x="1" y="65"/>
                  </a:cubicBezTo>
                  <a:cubicBezTo>
                    <a:pt x="1" y="91"/>
                    <a:pt x="91" y="130"/>
                    <a:pt x="117" y="143"/>
                  </a:cubicBezTo>
                  <a:cubicBezTo>
                    <a:pt x="220" y="181"/>
                    <a:pt x="311" y="246"/>
                    <a:pt x="401" y="298"/>
                  </a:cubicBezTo>
                  <a:cubicBezTo>
                    <a:pt x="492" y="388"/>
                    <a:pt x="583" y="453"/>
                    <a:pt x="699" y="505"/>
                  </a:cubicBezTo>
                  <a:lnTo>
                    <a:pt x="789" y="388"/>
                  </a:lnTo>
                  <a:cubicBezTo>
                    <a:pt x="789" y="388"/>
                    <a:pt x="789" y="388"/>
                    <a:pt x="789" y="375"/>
                  </a:cubicBezTo>
                  <a:cubicBezTo>
                    <a:pt x="789" y="375"/>
                    <a:pt x="776" y="363"/>
                    <a:pt x="764" y="363"/>
                  </a:cubicBezTo>
                  <a:cubicBezTo>
                    <a:pt x="531" y="272"/>
                    <a:pt x="324" y="104"/>
                    <a:pt x="91"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081;p49"/>
            <p:cNvSpPr/>
            <p:nvPr/>
          </p:nvSpPr>
          <p:spPr>
            <a:xfrm>
              <a:off x="-4241618" y="3087019"/>
              <a:ext cx="93895" cy="92085"/>
            </a:xfrm>
            <a:custGeom>
              <a:avLst/>
              <a:gdLst/>
              <a:ahLst/>
              <a:cxnLst/>
              <a:rect l="l" t="t" r="r" b="b"/>
              <a:pathLst>
                <a:path w="467" h="458" extrusionOk="0">
                  <a:moveTo>
                    <a:pt x="376" y="0"/>
                  </a:moveTo>
                  <a:cubicBezTo>
                    <a:pt x="427" y="78"/>
                    <a:pt x="13" y="298"/>
                    <a:pt x="0" y="401"/>
                  </a:cubicBezTo>
                  <a:cubicBezTo>
                    <a:pt x="0" y="442"/>
                    <a:pt x="11" y="457"/>
                    <a:pt x="27" y="457"/>
                  </a:cubicBezTo>
                  <a:cubicBezTo>
                    <a:pt x="61" y="457"/>
                    <a:pt x="120" y="389"/>
                    <a:pt x="156" y="362"/>
                  </a:cubicBezTo>
                  <a:cubicBezTo>
                    <a:pt x="272" y="285"/>
                    <a:pt x="363" y="194"/>
                    <a:pt x="466" y="104"/>
                  </a:cubicBezTo>
                  <a:cubicBezTo>
                    <a:pt x="440" y="78"/>
                    <a:pt x="401" y="39"/>
                    <a:pt x="3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082;p49"/>
            <p:cNvSpPr/>
            <p:nvPr/>
          </p:nvSpPr>
          <p:spPr>
            <a:xfrm>
              <a:off x="-4314401" y="3274205"/>
              <a:ext cx="871193" cy="234235"/>
            </a:xfrm>
            <a:custGeom>
              <a:avLst/>
              <a:gdLst/>
              <a:ahLst/>
              <a:cxnLst/>
              <a:rect l="l" t="t" r="r" b="b"/>
              <a:pathLst>
                <a:path w="4333" h="1165" extrusionOk="0">
                  <a:moveTo>
                    <a:pt x="4320" y="0"/>
                  </a:moveTo>
                  <a:cubicBezTo>
                    <a:pt x="3178" y="262"/>
                    <a:pt x="1954" y="320"/>
                    <a:pt x="1101" y="320"/>
                  </a:cubicBezTo>
                  <a:cubicBezTo>
                    <a:pt x="439" y="320"/>
                    <a:pt x="1" y="285"/>
                    <a:pt x="0" y="285"/>
                  </a:cubicBezTo>
                  <a:lnTo>
                    <a:pt x="0" y="285"/>
                  </a:lnTo>
                  <a:lnTo>
                    <a:pt x="117" y="1164"/>
                  </a:lnTo>
                  <a:cubicBezTo>
                    <a:pt x="2664" y="1100"/>
                    <a:pt x="4333" y="324"/>
                    <a:pt x="4333" y="324"/>
                  </a:cubicBezTo>
                  <a:lnTo>
                    <a:pt x="432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083;p49"/>
            <p:cNvSpPr/>
            <p:nvPr/>
          </p:nvSpPr>
          <p:spPr>
            <a:xfrm>
              <a:off x="-4405481" y="-235880"/>
              <a:ext cx="451581" cy="3150610"/>
            </a:xfrm>
            <a:custGeom>
              <a:avLst/>
              <a:gdLst/>
              <a:ahLst/>
              <a:cxnLst/>
              <a:rect l="l" t="t" r="r" b="b"/>
              <a:pathLst>
                <a:path w="2246" h="15670" extrusionOk="0">
                  <a:moveTo>
                    <a:pt x="78" y="0"/>
                  </a:moveTo>
                  <a:cubicBezTo>
                    <a:pt x="40" y="0"/>
                    <a:pt x="1" y="26"/>
                    <a:pt x="1" y="78"/>
                  </a:cubicBezTo>
                  <a:cubicBezTo>
                    <a:pt x="182" y="2625"/>
                    <a:pt x="1346" y="4992"/>
                    <a:pt x="1372" y="7565"/>
                  </a:cubicBezTo>
                  <a:cubicBezTo>
                    <a:pt x="1384" y="8936"/>
                    <a:pt x="1294" y="10294"/>
                    <a:pt x="1449" y="11678"/>
                  </a:cubicBezTo>
                  <a:cubicBezTo>
                    <a:pt x="1591" y="12997"/>
                    <a:pt x="1837" y="14303"/>
                    <a:pt x="2070" y="15609"/>
                  </a:cubicBezTo>
                  <a:cubicBezTo>
                    <a:pt x="2080" y="15651"/>
                    <a:pt x="2113" y="15670"/>
                    <a:pt x="2146" y="15670"/>
                  </a:cubicBezTo>
                  <a:cubicBezTo>
                    <a:pt x="2195" y="15670"/>
                    <a:pt x="2246" y="15631"/>
                    <a:pt x="2238" y="15570"/>
                  </a:cubicBezTo>
                  <a:cubicBezTo>
                    <a:pt x="1979" y="14187"/>
                    <a:pt x="1721" y="12829"/>
                    <a:pt x="1578" y="11445"/>
                  </a:cubicBezTo>
                  <a:cubicBezTo>
                    <a:pt x="1449" y="10087"/>
                    <a:pt x="1553" y="8755"/>
                    <a:pt x="1527" y="7397"/>
                  </a:cubicBezTo>
                  <a:cubicBezTo>
                    <a:pt x="1475" y="4888"/>
                    <a:pt x="337" y="2574"/>
                    <a:pt x="156" y="78"/>
                  </a:cubicBezTo>
                  <a:cubicBezTo>
                    <a:pt x="156" y="26"/>
                    <a:pt x="117" y="0"/>
                    <a:pt x="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084;p49"/>
            <p:cNvSpPr/>
            <p:nvPr/>
          </p:nvSpPr>
          <p:spPr>
            <a:xfrm>
              <a:off x="-4155766" y="-345055"/>
              <a:ext cx="395284" cy="3346443"/>
            </a:xfrm>
            <a:custGeom>
              <a:avLst/>
              <a:gdLst/>
              <a:ahLst/>
              <a:cxnLst/>
              <a:rect l="l" t="t" r="r" b="b"/>
              <a:pathLst>
                <a:path w="1966" h="16644" extrusionOk="0">
                  <a:moveTo>
                    <a:pt x="117" y="0"/>
                  </a:moveTo>
                  <a:cubicBezTo>
                    <a:pt x="78" y="0"/>
                    <a:pt x="39" y="26"/>
                    <a:pt x="39" y="78"/>
                  </a:cubicBezTo>
                  <a:cubicBezTo>
                    <a:pt x="0" y="660"/>
                    <a:pt x="181" y="1203"/>
                    <a:pt x="388" y="1759"/>
                  </a:cubicBezTo>
                  <a:cubicBezTo>
                    <a:pt x="647" y="2392"/>
                    <a:pt x="802" y="3078"/>
                    <a:pt x="828" y="3763"/>
                  </a:cubicBezTo>
                  <a:cubicBezTo>
                    <a:pt x="867" y="5160"/>
                    <a:pt x="841" y="6544"/>
                    <a:pt x="944" y="7940"/>
                  </a:cubicBezTo>
                  <a:cubicBezTo>
                    <a:pt x="1177" y="10824"/>
                    <a:pt x="1630" y="13682"/>
                    <a:pt x="1811" y="16566"/>
                  </a:cubicBezTo>
                  <a:cubicBezTo>
                    <a:pt x="1811" y="16618"/>
                    <a:pt x="1850" y="16644"/>
                    <a:pt x="1888" y="16644"/>
                  </a:cubicBezTo>
                  <a:cubicBezTo>
                    <a:pt x="1927" y="16644"/>
                    <a:pt x="1966" y="16618"/>
                    <a:pt x="1966" y="16566"/>
                  </a:cubicBezTo>
                  <a:cubicBezTo>
                    <a:pt x="1798" y="13682"/>
                    <a:pt x="1345" y="10824"/>
                    <a:pt x="1112" y="7940"/>
                  </a:cubicBezTo>
                  <a:cubicBezTo>
                    <a:pt x="996" y="6544"/>
                    <a:pt x="1022" y="5160"/>
                    <a:pt x="996" y="3763"/>
                  </a:cubicBezTo>
                  <a:cubicBezTo>
                    <a:pt x="970" y="3143"/>
                    <a:pt x="854" y="2535"/>
                    <a:pt x="634" y="1966"/>
                  </a:cubicBezTo>
                  <a:cubicBezTo>
                    <a:pt x="401" y="1345"/>
                    <a:pt x="155" y="750"/>
                    <a:pt x="194" y="78"/>
                  </a:cubicBezTo>
                  <a:cubicBezTo>
                    <a:pt x="194" y="26"/>
                    <a:pt x="155" y="0"/>
                    <a:pt x="1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085;p49"/>
            <p:cNvSpPr/>
            <p:nvPr/>
          </p:nvSpPr>
          <p:spPr>
            <a:xfrm>
              <a:off x="-4764171" y="429625"/>
              <a:ext cx="554322" cy="1361377"/>
            </a:xfrm>
            <a:custGeom>
              <a:avLst/>
              <a:gdLst/>
              <a:ahLst/>
              <a:cxnLst/>
              <a:rect l="l" t="t" r="r" b="b"/>
              <a:pathLst>
                <a:path w="2757" h="6771" extrusionOk="0">
                  <a:moveTo>
                    <a:pt x="129" y="1"/>
                  </a:moveTo>
                  <a:cubicBezTo>
                    <a:pt x="91" y="1"/>
                    <a:pt x="52" y="27"/>
                    <a:pt x="52" y="78"/>
                  </a:cubicBezTo>
                  <a:cubicBezTo>
                    <a:pt x="0" y="1475"/>
                    <a:pt x="711" y="2742"/>
                    <a:pt x="983" y="4074"/>
                  </a:cubicBezTo>
                  <a:cubicBezTo>
                    <a:pt x="1203" y="5122"/>
                    <a:pt x="1449" y="6402"/>
                    <a:pt x="2625" y="6764"/>
                  </a:cubicBezTo>
                  <a:cubicBezTo>
                    <a:pt x="2637" y="6768"/>
                    <a:pt x="2647" y="6770"/>
                    <a:pt x="2657" y="6770"/>
                  </a:cubicBezTo>
                  <a:cubicBezTo>
                    <a:pt x="2736" y="6770"/>
                    <a:pt x="2756" y="6644"/>
                    <a:pt x="2664" y="6609"/>
                  </a:cubicBezTo>
                  <a:cubicBezTo>
                    <a:pt x="1397" y="6208"/>
                    <a:pt x="1319" y="4695"/>
                    <a:pt x="1048" y="3622"/>
                  </a:cubicBezTo>
                  <a:cubicBezTo>
                    <a:pt x="750" y="2432"/>
                    <a:pt x="168" y="1333"/>
                    <a:pt x="207" y="78"/>
                  </a:cubicBezTo>
                  <a:cubicBezTo>
                    <a:pt x="207" y="27"/>
                    <a:pt x="168" y="1"/>
                    <a:pt x="1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086;p49"/>
            <p:cNvSpPr/>
            <p:nvPr/>
          </p:nvSpPr>
          <p:spPr>
            <a:xfrm>
              <a:off x="-4906320" y="682155"/>
              <a:ext cx="614640" cy="1250794"/>
            </a:xfrm>
            <a:custGeom>
              <a:avLst/>
              <a:gdLst/>
              <a:ahLst/>
              <a:cxnLst/>
              <a:rect l="l" t="t" r="r" b="b"/>
              <a:pathLst>
                <a:path w="3057" h="6221" extrusionOk="0">
                  <a:moveTo>
                    <a:pt x="106" y="0"/>
                  </a:moveTo>
                  <a:cubicBezTo>
                    <a:pt x="56" y="0"/>
                    <a:pt x="1" y="39"/>
                    <a:pt x="9" y="103"/>
                  </a:cubicBezTo>
                  <a:cubicBezTo>
                    <a:pt x="164" y="775"/>
                    <a:pt x="371" y="1448"/>
                    <a:pt x="642" y="2094"/>
                  </a:cubicBezTo>
                  <a:cubicBezTo>
                    <a:pt x="888" y="2715"/>
                    <a:pt x="1263" y="3297"/>
                    <a:pt x="1405" y="3943"/>
                  </a:cubicBezTo>
                  <a:cubicBezTo>
                    <a:pt x="1522" y="4500"/>
                    <a:pt x="1483" y="5094"/>
                    <a:pt x="1832" y="5573"/>
                  </a:cubicBezTo>
                  <a:cubicBezTo>
                    <a:pt x="2091" y="5922"/>
                    <a:pt x="2479" y="6155"/>
                    <a:pt x="2906" y="6219"/>
                  </a:cubicBezTo>
                  <a:cubicBezTo>
                    <a:pt x="2909" y="6220"/>
                    <a:pt x="2913" y="6220"/>
                    <a:pt x="2917" y="6220"/>
                  </a:cubicBezTo>
                  <a:cubicBezTo>
                    <a:pt x="3013" y="6220"/>
                    <a:pt x="3057" y="6064"/>
                    <a:pt x="2957" y="6064"/>
                  </a:cubicBezTo>
                  <a:cubicBezTo>
                    <a:pt x="2362" y="5974"/>
                    <a:pt x="1871" y="5547"/>
                    <a:pt x="1729" y="4965"/>
                  </a:cubicBezTo>
                  <a:cubicBezTo>
                    <a:pt x="1587" y="4422"/>
                    <a:pt x="1599" y="3879"/>
                    <a:pt x="1380" y="3349"/>
                  </a:cubicBezTo>
                  <a:cubicBezTo>
                    <a:pt x="927" y="2249"/>
                    <a:pt x="449" y="1215"/>
                    <a:pt x="177" y="51"/>
                  </a:cubicBezTo>
                  <a:cubicBezTo>
                    <a:pt x="167" y="16"/>
                    <a:pt x="137" y="0"/>
                    <a:pt x="10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437248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638" y="247136"/>
            <a:ext cx="8983362" cy="4524315"/>
          </a:xfrm>
          <a:prstGeom prst="rect">
            <a:avLst/>
          </a:prstGeom>
        </p:spPr>
        <p:txBody>
          <a:bodyPr wrap="square">
            <a:spAutoFit/>
          </a:bodyPr>
          <a:lstStyle/>
          <a:p>
            <a:pPr algn="just"/>
            <a:r>
              <a:rPr lang="en-US" sz="2400" b="1" dirty="0">
                <a:solidFill>
                  <a:srgbClr val="0070C0"/>
                </a:solidFill>
                <a:latin typeface="Agency FB" panose="020B0503020202020204" pitchFamily="34" charset="0"/>
                <a:ea typeface="Cambria" panose="02040503050406030204" pitchFamily="18" charset="0"/>
                <a:cs typeface="Cambria" panose="02040503050406030204" pitchFamily="18" charset="0"/>
              </a:rPr>
              <a:t>Exercise 2. Use the words in brackets and rewrite the sentences without changing the meaning of the original sentences.</a:t>
            </a:r>
            <a:endParaRPr lang="en-US" sz="2400" dirty="0">
              <a:latin typeface="Agency FB" panose="020B0503020202020204" pitchFamily="34" charset="0"/>
              <a:ea typeface="Cambria" panose="02040503050406030204" pitchFamily="18" charset="0"/>
              <a:cs typeface="Cambria" panose="02040503050406030204" pitchFamily="18" charset="0"/>
            </a:endParaRPr>
          </a:p>
          <a:p>
            <a:r>
              <a:rPr lang="en-US" sz="2400" b="1" dirty="0">
                <a:latin typeface="Agency FB" panose="020B0503020202020204" pitchFamily="34" charset="0"/>
              </a:rPr>
              <a:t>6.</a:t>
            </a:r>
            <a:r>
              <a:rPr lang="en-US" sz="2400" dirty="0">
                <a:latin typeface="Agency FB" panose="020B0503020202020204" pitchFamily="34" charset="0"/>
              </a:rPr>
              <a:t> They usually walk to school. (foot)</a:t>
            </a:r>
          </a:p>
          <a:p>
            <a:r>
              <a:rPr lang="en-US" sz="2400" dirty="0" smtClean="0">
                <a:latin typeface="Agency FB" panose="020B0503020202020204" pitchFamily="34" charset="0"/>
              </a:rPr>
              <a:t>________________________________________________________________________________</a:t>
            </a:r>
            <a:endParaRPr lang="en-US" sz="2400" dirty="0">
              <a:latin typeface="Agency FB" panose="020B0503020202020204" pitchFamily="34" charset="0"/>
            </a:endParaRPr>
          </a:p>
          <a:p>
            <a:r>
              <a:rPr lang="en-US" sz="2400" b="1" dirty="0">
                <a:latin typeface="Agency FB" panose="020B0503020202020204" pitchFamily="34" charset="0"/>
              </a:rPr>
              <a:t>7.</a:t>
            </a:r>
            <a:r>
              <a:rPr lang="en-US" sz="2400" dirty="0">
                <a:latin typeface="Agency FB" panose="020B0503020202020204" pitchFamily="34" charset="0"/>
              </a:rPr>
              <a:t> He usually rides to school. (bike)</a:t>
            </a:r>
          </a:p>
          <a:p>
            <a:r>
              <a:rPr lang="en-US" sz="2400" dirty="0" smtClean="0">
                <a:latin typeface="Agency FB" panose="020B0503020202020204" pitchFamily="34" charset="0"/>
              </a:rPr>
              <a:t>________________________________________________________________________________</a:t>
            </a:r>
            <a:endParaRPr lang="en-US" sz="2400" dirty="0">
              <a:latin typeface="Agency FB" panose="020B0503020202020204" pitchFamily="34" charset="0"/>
            </a:endParaRPr>
          </a:p>
          <a:p>
            <a:r>
              <a:rPr lang="en-US" sz="2400" b="1" dirty="0">
                <a:latin typeface="Agency FB" panose="020B0503020202020204" pitchFamily="34" charset="0"/>
              </a:rPr>
              <a:t>8.</a:t>
            </a:r>
            <a:r>
              <a:rPr lang="en-US" sz="2400" dirty="0">
                <a:latin typeface="Agency FB" panose="020B0503020202020204" pitchFamily="34" charset="0"/>
              </a:rPr>
              <a:t> Mr. Hung sometimes travels to work by plane. (fly)</a:t>
            </a:r>
          </a:p>
          <a:p>
            <a:r>
              <a:rPr lang="en-US" sz="2400" dirty="0" smtClean="0">
                <a:latin typeface="Agency FB" panose="020B0503020202020204" pitchFamily="34" charset="0"/>
              </a:rPr>
              <a:t>________________________________________________________________________________</a:t>
            </a:r>
            <a:endParaRPr lang="en-US" sz="2400" dirty="0">
              <a:latin typeface="Agency FB" panose="020B0503020202020204" pitchFamily="34" charset="0"/>
            </a:endParaRPr>
          </a:p>
          <a:p>
            <a:r>
              <a:rPr lang="en-US" sz="2400" b="1" dirty="0">
                <a:latin typeface="Agency FB" panose="020B0503020202020204" pitchFamily="34" charset="0"/>
              </a:rPr>
              <a:t>9.</a:t>
            </a:r>
            <a:r>
              <a:rPr lang="en-US" sz="2400" dirty="0">
                <a:latin typeface="Agency FB" panose="020B0503020202020204" pitchFamily="34" charset="0"/>
              </a:rPr>
              <a:t> They never go to school late. (They are...)</a:t>
            </a:r>
          </a:p>
          <a:p>
            <a:r>
              <a:rPr lang="en-US" sz="2400" dirty="0" smtClean="0">
                <a:latin typeface="Agency FB" panose="020B0503020202020204" pitchFamily="34" charset="0"/>
              </a:rPr>
              <a:t>________________________________________________________________________________</a:t>
            </a:r>
            <a:endParaRPr lang="en-US" sz="2400" dirty="0">
              <a:latin typeface="Agency FB" panose="020B0503020202020204" pitchFamily="34" charset="0"/>
            </a:endParaRPr>
          </a:p>
          <a:p>
            <a:r>
              <a:rPr lang="en-US" sz="2400" b="1" dirty="0">
                <a:latin typeface="Agency FB" panose="020B0503020202020204" pitchFamily="34" charset="0"/>
              </a:rPr>
              <a:t>10.</a:t>
            </a:r>
            <a:r>
              <a:rPr lang="en-US" sz="2400" dirty="0">
                <a:latin typeface="Agency FB" panose="020B0503020202020204" pitchFamily="34" charset="0"/>
              </a:rPr>
              <a:t> Do you have a better refrigerator than this? (Is this...?)</a:t>
            </a:r>
          </a:p>
          <a:p>
            <a:r>
              <a:rPr lang="en-US" sz="2400" dirty="0" smtClean="0">
                <a:latin typeface="Agency FB" panose="020B0503020202020204" pitchFamily="34" charset="0"/>
              </a:rPr>
              <a:t>________________________________________________________________________________</a:t>
            </a:r>
            <a:endParaRPr lang="en-US" sz="2400" dirty="0">
              <a:latin typeface="Agency FB" panose="020B0503020202020204" pitchFamily="34" charset="0"/>
            </a:endParaRPr>
          </a:p>
        </p:txBody>
      </p:sp>
      <p:sp>
        <p:nvSpPr>
          <p:cNvPr id="5" name="Rectangle 4"/>
          <p:cNvSpPr/>
          <p:nvPr/>
        </p:nvSpPr>
        <p:spPr>
          <a:xfrm>
            <a:off x="238897" y="1312718"/>
            <a:ext cx="5960076" cy="461665"/>
          </a:xfrm>
          <a:prstGeom prst="rect">
            <a:avLst/>
          </a:prstGeom>
        </p:spPr>
        <p:txBody>
          <a:bodyPr wrap="square">
            <a:spAutoFit/>
          </a:bodyPr>
          <a:lstStyle/>
          <a:p>
            <a:r>
              <a:rPr lang="en-US" sz="2400" b="1" dirty="0">
                <a:solidFill>
                  <a:srgbClr val="C00000"/>
                </a:solidFill>
                <a:latin typeface="Agency FB" panose="020B0503020202020204" pitchFamily="34" charset="0"/>
              </a:rPr>
              <a:t>They usually go to school on foot.</a:t>
            </a:r>
          </a:p>
        </p:txBody>
      </p:sp>
      <p:sp>
        <p:nvSpPr>
          <p:cNvPr id="6" name="Rectangle 5"/>
          <p:cNvSpPr/>
          <p:nvPr/>
        </p:nvSpPr>
        <p:spPr>
          <a:xfrm>
            <a:off x="160638" y="2052759"/>
            <a:ext cx="5960076" cy="461665"/>
          </a:xfrm>
          <a:prstGeom prst="rect">
            <a:avLst/>
          </a:prstGeom>
        </p:spPr>
        <p:txBody>
          <a:bodyPr wrap="square">
            <a:spAutoFit/>
          </a:bodyPr>
          <a:lstStyle/>
          <a:p>
            <a:r>
              <a:rPr lang="en-US" sz="2400" b="1" dirty="0">
                <a:solidFill>
                  <a:srgbClr val="C00000"/>
                </a:solidFill>
                <a:latin typeface="Agency FB" panose="020B0503020202020204" pitchFamily="34" charset="0"/>
              </a:rPr>
              <a:t>He usually goes to school by bike.</a:t>
            </a:r>
          </a:p>
        </p:txBody>
      </p:sp>
      <p:sp>
        <p:nvSpPr>
          <p:cNvPr id="7" name="Rectangle 6"/>
          <p:cNvSpPr/>
          <p:nvPr/>
        </p:nvSpPr>
        <p:spPr>
          <a:xfrm>
            <a:off x="238897" y="2832458"/>
            <a:ext cx="7107195" cy="461665"/>
          </a:xfrm>
          <a:prstGeom prst="rect">
            <a:avLst/>
          </a:prstGeom>
        </p:spPr>
        <p:txBody>
          <a:bodyPr wrap="square">
            <a:spAutoFit/>
          </a:bodyPr>
          <a:lstStyle/>
          <a:p>
            <a:r>
              <a:rPr lang="en-US" sz="2400" b="1" dirty="0">
                <a:solidFill>
                  <a:srgbClr val="C00000"/>
                </a:solidFill>
                <a:latin typeface="Agency FB" panose="020B0503020202020204" pitchFamily="34" charset="0"/>
              </a:rPr>
              <a:t>Mr. Hang sometimes flies to work</a:t>
            </a:r>
          </a:p>
        </p:txBody>
      </p:sp>
      <p:sp>
        <p:nvSpPr>
          <p:cNvPr id="8" name="Rectangle 7"/>
          <p:cNvSpPr/>
          <p:nvPr/>
        </p:nvSpPr>
        <p:spPr>
          <a:xfrm>
            <a:off x="238897" y="3546517"/>
            <a:ext cx="5960076" cy="461665"/>
          </a:xfrm>
          <a:prstGeom prst="rect">
            <a:avLst/>
          </a:prstGeom>
        </p:spPr>
        <p:txBody>
          <a:bodyPr wrap="square">
            <a:spAutoFit/>
          </a:bodyPr>
          <a:lstStyle/>
          <a:p>
            <a:r>
              <a:rPr lang="en-US" sz="2400" b="1" dirty="0">
                <a:solidFill>
                  <a:srgbClr val="C00000"/>
                </a:solidFill>
                <a:latin typeface="Agency FB" panose="020B0503020202020204" pitchFamily="34" charset="0"/>
              </a:rPr>
              <a:t>They are never late for school</a:t>
            </a:r>
          </a:p>
        </p:txBody>
      </p:sp>
      <p:sp>
        <p:nvSpPr>
          <p:cNvPr id="9" name="Rectangle 8"/>
          <p:cNvSpPr/>
          <p:nvPr/>
        </p:nvSpPr>
        <p:spPr>
          <a:xfrm>
            <a:off x="238897" y="4260576"/>
            <a:ext cx="5960076" cy="461665"/>
          </a:xfrm>
          <a:prstGeom prst="rect">
            <a:avLst/>
          </a:prstGeom>
        </p:spPr>
        <p:txBody>
          <a:bodyPr wrap="square">
            <a:spAutoFit/>
          </a:bodyPr>
          <a:lstStyle/>
          <a:p>
            <a:r>
              <a:rPr lang="en-US" sz="2400" b="1" dirty="0">
                <a:solidFill>
                  <a:srgbClr val="C00000"/>
                </a:solidFill>
                <a:latin typeface="Agency FB" panose="020B0503020202020204" pitchFamily="34" charset="0"/>
              </a:rPr>
              <a:t>Is this the best refrigerator you have?</a:t>
            </a:r>
          </a:p>
        </p:txBody>
      </p:sp>
      <p:grpSp>
        <p:nvGrpSpPr>
          <p:cNvPr id="10" name="Google Shape;2037;p49"/>
          <p:cNvGrpSpPr/>
          <p:nvPr/>
        </p:nvGrpSpPr>
        <p:grpSpPr>
          <a:xfrm>
            <a:off x="6932352" y="4107920"/>
            <a:ext cx="821669" cy="1013050"/>
            <a:chOff x="-1958791" y="73550"/>
            <a:chExt cx="2345566" cy="3740107"/>
          </a:xfrm>
        </p:grpSpPr>
        <p:sp>
          <p:nvSpPr>
            <p:cNvPr id="11" name="Google Shape;2038;p49"/>
            <p:cNvSpPr/>
            <p:nvPr/>
          </p:nvSpPr>
          <p:spPr>
            <a:xfrm>
              <a:off x="-489651" y="73550"/>
              <a:ext cx="158837" cy="150996"/>
            </a:xfrm>
            <a:custGeom>
              <a:avLst/>
              <a:gdLst/>
              <a:ahLst/>
              <a:cxnLst/>
              <a:rect l="l" t="t" r="r" b="b"/>
              <a:pathLst>
                <a:path w="790" h="751" extrusionOk="0">
                  <a:moveTo>
                    <a:pt x="311" y="0"/>
                  </a:moveTo>
                  <a:lnTo>
                    <a:pt x="194" y="91"/>
                  </a:lnTo>
                  <a:lnTo>
                    <a:pt x="349" y="310"/>
                  </a:lnTo>
                  <a:lnTo>
                    <a:pt x="0" y="621"/>
                  </a:lnTo>
                  <a:lnTo>
                    <a:pt x="117" y="750"/>
                  </a:lnTo>
                  <a:lnTo>
                    <a:pt x="453" y="427"/>
                  </a:lnTo>
                  <a:lnTo>
                    <a:pt x="647" y="621"/>
                  </a:lnTo>
                  <a:lnTo>
                    <a:pt x="789" y="569"/>
                  </a:lnTo>
                  <a:lnTo>
                    <a:pt x="31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039;p49"/>
            <p:cNvSpPr/>
            <p:nvPr/>
          </p:nvSpPr>
          <p:spPr>
            <a:xfrm>
              <a:off x="-380476" y="208661"/>
              <a:ext cx="161451" cy="150996"/>
            </a:xfrm>
            <a:custGeom>
              <a:avLst/>
              <a:gdLst/>
              <a:ahLst/>
              <a:cxnLst/>
              <a:rect l="l" t="t" r="r" b="b"/>
              <a:pathLst>
                <a:path w="803" h="751" extrusionOk="0">
                  <a:moveTo>
                    <a:pt x="311" y="1"/>
                  </a:moveTo>
                  <a:lnTo>
                    <a:pt x="207" y="91"/>
                  </a:lnTo>
                  <a:lnTo>
                    <a:pt x="350" y="311"/>
                  </a:lnTo>
                  <a:lnTo>
                    <a:pt x="0" y="634"/>
                  </a:lnTo>
                  <a:lnTo>
                    <a:pt x="117" y="751"/>
                  </a:lnTo>
                  <a:lnTo>
                    <a:pt x="453" y="440"/>
                  </a:lnTo>
                  <a:lnTo>
                    <a:pt x="647" y="621"/>
                  </a:lnTo>
                  <a:lnTo>
                    <a:pt x="802" y="570"/>
                  </a:lnTo>
                  <a:lnTo>
                    <a:pt x="31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040;p49"/>
            <p:cNvSpPr/>
            <p:nvPr/>
          </p:nvSpPr>
          <p:spPr>
            <a:xfrm>
              <a:off x="-874478" y="375138"/>
              <a:ext cx="153610" cy="150996"/>
            </a:xfrm>
            <a:custGeom>
              <a:avLst/>
              <a:gdLst/>
              <a:ahLst/>
              <a:cxnLst/>
              <a:rect l="l" t="t" r="r" b="b"/>
              <a:pathLst>
                <a:path w="764" h="751" extrusionOk="0">
                  <a:moveTo>
                    <a:pt x="673" y="0"/>
                  </a:moveTo>
                  <a:lnTo>
                    <a:pt x="285" y="259"/>
                  </a:lnTo>
                  <a:lnTo>
                    <a:pt x="117" y="52"/>
                  </a:lnTo>
                  <a:lnTo>
                    <a:pt x="0" y="142"/>
                  </a:lnTo>
                  <a:lnTo>
                    <a:pt x="427" y="750"/>
                  </a:lnTo>
                  <a:lnTo>
                    <a:pt x="518" y="621"/>
                  </a:lnTo>
                  <a:lnTo>
                    <a:pt x="375" y="388"/>
                  </a:lnTo>
                  <a:lnTo>
                    <a:pt x="763" y="142"/>
                  </a:lnTo>
                  <a:lnTo>
                    <a:pt x="67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041;p49"/>
            <p:cNvSpPr/>
            <p:nvPr/>
          </p:nvSpPr>
          <p:spPr>
            <a:xfrm>
              <a:off x="-770531" y="515477"/>
              <a:ext cx="153610" cy="150996"/>
            </a:xfrm>
            <a:custGeom>
              <a:avLst/>
              <a:gdLst/>
              <a:ahLst/>
              <a:cxnLst/>
              <a:rect l="l" t="t" r="r" b="b"/>
              <a:pathLst>
                <a:path w="764" h="751" extrusionOk="0">
                  <a:moveTo>
                    <a:pt x="673" y="1"/>
                  </a:moveTo>
                  <a:lnTo>
                    <a:pt x="285" y="259"/>
                  </a:lnTo>
                  <a:lnTo>
                    <a:pt x="117" y="52"/>
                  </a:lnTo>
                  <a:lnTo>
                    <a:pt x="1" y="143"/>
                  </a:lnTo>
                  <a:lnTo>
                    <a:pt x="427" y="751"/>
                  </a:lnTo>
                  <a:lnTo>
                    <a:pt x="518" y="621"/>
                  </a:lnTo>
                  <a:lnTo>
                    <a:pt x="389" y="389"/>
                  </a:lnTo>
                  <a:lnTo>
                    <a:pt x="764" y="143"/>
                  </a:lnTo>
                  <a:lnTo>
                    <a:pt x="67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042;p49"/>
            <p:cNvSpPr/>
            <p:nvPr/>
          </p:nvSpPr>
          <p:spPr>
            <a:xfrm>
              <a:off x="-1958791" y="1966719"/>
              <a:ext cx="2345566" cy="1846937"/>
            </a:xfrm>
            <a:custGeom>
              <a:avLst/>
              <a:gdLst/>
              <a:ahLst/>
              <a:cxnLst/>
              <a:rect l="l" t="t" r="r" b="b"/>
              <a:pathLst>
                <a:path w="11666" h="9186" extrusionOk="0">
                  <a:moveTo>
                    <a:pt x="8338" y="0"/>
                  </a:moveTo>
                  <a:cubicBezTo>
                    <a:pt x="7923" y="0"/>
                    <a:pt x="7525" y="138"/>
                    <a:pt x="7178" y="464"/>
                  </a:cubicBezTo>
                  <a:cubicBezTo>
                    <a:pt x="6324" y="1266"/>
                    <a:pt x="6803" y="2365"/>
                    <a:pt x="5807" y="2611"/>
                  </a:cubicBezTo>
                  <a:cubicBezTo>
                    <a:pt x="4811" y="2857"/>
                    <a:pt x="1" y="4525"/>
                    <a:pt x="4605" y="7991"/>
                  </a:cubicBezTo>
                  <a:cubicBezTo>
                    <a:pt x="5752" y="8852"/>
                    <a:pt x="6631" y="9186"/>
                    <a:pt x="7303" y="9186"/>
                  </a:cubicBezTo>
                  <a:cubicBezTo>
                    <a:pt x="9337" y="9186"/>
                    <a:pt x="9483" y="6130"/>
                    <a:pt x="9454" y="5352"/>
                  </a:cubicBezTo>
                  <a:cubicBezTo>
                    <a:pt x="9415" y="4331"/>
                    <a:pt x="10605" y="4486"/>
                    <a:pt x="11135" y="3451"/>
                  </a:cubicBezTo>
                  <a:cubicBezTo>
                    <a:pt x="11665" y="2417"/>
                    <a:pt x="11058" y="1395"/>
                    <a:pt x="10114" y="697"/>
                  </a:cubicBezTo>
                  <a:cubicBezTo>
                    <a:pt x="9552" y="279"/>
                    <a:pt x="8928" y="0"/>
                    <a:pt x="83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043;p49"/>
            <p:cNvSpPr/>
            <p:nvPr/>
          </p:nvSpPr>
          <p:spPr>
            <a:xfrm>
              <a:off x="-1917172" y="1926105"/>
              <a:ext cx="2186930" cy="1723285"/>
            </a:xfrm>
            <a:custGeom>
              <a:avLst/>
              <a:gdLst/>
              <a:ahLst/>
              <a:cxnLst/>
              <a:rect l="l" t="t" r="r" b="b"/>
              <a:pathLst>
                <a:path w="10877" h="8571" extrusionOk="0">
                  <a:moveTo>
                    <a:pt x="7771" y="1"/>
                  </a:moveTo>
                  <a:cubicBezTo>
                    <a:pt x="7378" y="1"/>
                    <a:pt x="7002" y="134"/>
                    <a:pt x="6674" y="446"/>
                  </a:cubicBezTo>
                  <a:cubicBezTo>
                    <a:pt x="5885" y="1183"/>
                    <a:pt x="6324" y="2205"/>
                    <a:pt x="5406" y="2438"/>
                  </a:cubicBezTo>
                  <a:cubicBezTo>
                    <a:pt x="4475" y="2671"/>
                    <a:pt x="1" y="4222"/>
                    <a:pt x="4294" y="7455"/>
                  </a:cubicBezTo>
                  <a:cubicBezTo>
                    <a:pt x="5361" y="8259"/>
                    <a:pt x="6178" y="8570"/>
                    <a:pt x="6804" y="8570"/>
                  </a:cubicBezTo>
                  <a:cubicBezTo>
                    <a:pt x="8698" y="8570"/>
                    <a:pt x="8836" y="5718"/>
                    <a:pt x="8807" y="4998"/>
                  </a:cubicBezTo>
                  <a:cubicBezTo>
                    <a:pt x="8781" y="4054"/>
                    <a:pt x="9881" y="4184"/>
                    <a:pt x="10385" y="3227"/>
                  </a:cubicBezTo>
                  <a:cubicBezTo>
                    <a:pt x="10876" y="2270"/>
                    <a:pt x="10320" y="1313"/>
                    <a:pt x="9428" y="653"/>
                  </a:cubicBezTo>
                  <a:cubicBezTo>
                    <a:pt x="8900" y="261"/>
                    <a:pt x="8319" y="1"/>
                    <a:pt x="77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044;p49"/>
            <p:cNvSpPr/>
            <p:nvPr/>
          </p:nvSpPr>
          <p:spPr>
            <a:xfrm>
              <a:off x="-396158" y="549255"/>
              <a:ext cx="491592" cy="1864429"/>
            </a:xfrm>
            <a:custGeom>
              <a:avLst/>
              <a:gdLst/>
              <a:ahLst/>
              <a:cxnLst/>
              <a:rect l="l" t="t" r="r" b="b"/>
              <a:pathLst>
                <a:path w="2445" h="9273" extrusionOk="0">
                  <a:moveTo>
                    <a:pt x="673" y="1"/>
                  </a:moveTo>
                  <a:lnTo>
                    <a:pt x="1" y="479"/>
                  </a:lnTo>
                  <a:cubicBezTo>
                    <a:pt x="91" y="634"/>
                    <a:pt x="182" y="790"/>
                    <a:pt x="259" y="932"/>
                  </a:cubicBezTo>
                  <a:cubicBezTo>
                    <a:pt x="272" y="971"/>
                    <a:pt x="298" y="1009"/>
                    <a:pt x="311" y="1035"/>
                  </a:cubicBezTo>
                  <a:cubicBezTo>
                    <a:pt x="453" y="1307"/>
                    <a:pt x="583" y="1578"/>
                    <a:pt x="686" y="1837"/>
                  </a:cubicBezTo>
                  <a:cubicBezTo>
                    <a:pt x="699" y="1863"/>
                    <a:pt x="725" y="1902"/>
                    <a:pt x="738" y="1940"/>
                  </a:cubicBezTo>
                  <a:cubicBezTo>
                    <a:pt x="854" y="2225"/>
                    <a:pt x="958" y="2522"/>
                    <a:pt x="1048" y="2807"/>
                  </a:cubicBezTo>
                  <a:cubicBezTo>
                    <a:pt x="1061" y="2846"/>
                    <a:pt x="1061" y="2884"/>
                    <a:pt x="1074" y="2923"/>
                  </a:cubicBezTo>
                  <a:cubicBezTo>
                    <a:pt x="1178" y="3285"/>
                    <a:pt x="1255" y="3660"/>
                    <a:pt x="1307" y="4023"/>
                  </a:cubicBezTo>
                  <a:cubicBezTo>
                    <a:pt x="1307" y="4061"/>
                    <a:pt x="1320" y="4113"/>
                    <a:pt x="1333" y="4152"/>
                  </a:cubicBezTo>
                  <a:cubicBezTo>
                    <a:pt x="1385" y="4540"/>
                    <a:pt x="1398" y="4941"/>
                    <a:pt x="1372" y="5329"/>
                  </a:cubicBezTo>
                  <a:lnTo>
                    <a:pt x="1372" y="5458"/>
                  </a:lnTo>
                  <a:cubicBezTo>
                    <a:pt x="1359" y="5820"/>
                    <a:pt x="1294" y="6169"/>
                    <a:pt x="1216" y="6518"/>
                  </a:cubicBezTo>
                  <a:cubicBezTo>
                    <a:pt x="1204" y="6570"/>
                    <a:pt x="1191" y="6609"/>
                    <a:pt x="1178" y="6648"/>
                  </a:cubicBezTo>
                  <a:cubicBezTo>
                    <a:pt x="1100" y="6971"/>
                    <a:pt x="984" y="7281"/>
                    <a:pt x="841" y="7579"/>
                  </a:cubicBezTo>
                  <a:cubicBezTo>
                    <a:pt x="829" y="7618"/>
                    <a:pt x="803" y="7656"/>
                    <a:pt x="790" y="7682"/>
                  </a:cubicBezTo>
                  <a:cubicBezTo>
                    <a:pt x="647" y="7967"/>
                    <a:pt x="479" y="8225"/>
                    <a:pt x="285" y="8471"/>
                  </a:cubicBezTo>
                  <a:cubicBezTo>
                    <a:pt x="288" y="8471"/>
                    <a:pt x="291" y="8471"/>
                    <a:pt x="295" y="8471"/>
                  </a:cubicBezTo>
                  <a:cubicBezTo>
                    <a:pt x="680" y="8471"/>
                    <a:pt x="1126" y="9273"/>
                    <a:pt x="1126" y="9273"/>
                  </a:cubicBezTo>
                  <a:cubicBezTo>
                    <a:pt x="1216" y="9234"/>
                    <a:pt x="1398" y="9169"/>
                    <a:pt x="1398" y="9169"/>
                  </a:cubicBezTo>
                  <a:cubicBezTo>
                    <a:pt x="1604" y="8859"/>
                    <a:pt x="1773" y="8549"/>
                    <a:pt x="1915" y="8225"/>
                  </a:cubicBezTo>
                  <a:lnTo>
                    <a:pt x="1954" y="8135"/>
                  </a:lnTo>
                  <a:cubicBezTo>
                    <a:pt x="2122" y="7734"/>
                    <a:pt x="2238" y="7320"/>
                    <a:pt x="2329" y="6893"/>
                  </a:cubicBezTo>
                  <a:cubicBezTo>
                    <a:pt x="2329" y="6868"/>
                    <a:pt x="2342" y="6829"/>
                    <a:pt x="2342" y="6803"/>
                  </a:cubicBezTo>
                  <a:cubicBezTo>
                    <a:pt x="2406" y="6402"/>
                    <a:pt x="2445" y="6001"/>
                    <a:pt x="2432" y="5600"/>
                  </a:cubicBezTo>
                  <a:lnTo>
                    <a:pt x="2432" y="5510"/>
                  </a:lnTo>
                  <a:cubicBezTo>
                    <a:pt x="2432" y="5044"/>
                    <a:pt x="2380" y="4604"/>
                    <a:pt x="2303" y="4152"/>
                  </a:cubicBezTo>
                  <a:lnTo>
                    <a:pt x="2290" y="4061"/>
                  </a:lnTo>
                  <a:cubicBezTo>
                    <a:pt x="2199" y="3622"/>
                    <a:pt x="2096" y="3182"/>
                    <a:pt x="1967" y="2768"/>
                  </a:cubicBezTo>
                  <a:cubicBezTo>
                    <a:pt x="1954" y="2729"/>
                    <a:pt x="1941" y="2703"/>
                    <a:pt x="1928" y="2665"/>
                  </a:cubicBezTo>
                  <a:cubicBezTo>
                    <a:pt x="1811" y="2303"/>
                    <a:pt x="1669" y="1953"/>
                    <a:pt x="1540" y="1643"/>
                  </a:cubicBezTo>
                  <a:lnTo>
                    <a:pt x="1501" y="1552"/>
                  </a:lnTo>
                  <a:cubicBezTo>
                    <a:pt x="1333" y="1165"/>
                    <a:pt x="1165" y="841"/>
                    <a:pt x="1022" y="583"/>
                  </a:cubicBezTo>
                  <a:lnTo>
                    <a:pt x="971" y="492"/>
                  </a:lnTo>
                  <a:cubicBezTo>
                    <a:pt x="790" y="169"/>
                    <a:pt x="673" y="1"/>
                    <a:pt x="67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045;p49"/>
            <p:cNvSpPr/>
            <p:nvPr/>
          </p:nvSpPr>
          <p:spPr>
            <a:xfrm>
              <a:off x="-760076" y="122809"/>
              <a:ext cx="496819" cy="522957"/>
            </a:xfrm>
            <a:custGeom>
              <a:avLst/>
              <a:gdLst/>
              <a:ahLst/>
              <a:cxnLst/>
              <a:rect l="l" t="t" r="r" b="b"/>
              <a:pathLst>
                <a:path w="2471" h="2601" extrusionOk="0">
                  <a:moveTo>
                    <a:pt x="1177" y="415"/>
                  </a:moveTo>
                  <a:cubicBezTo>
                    <a:pt x="1384" y="660"/>
                    <a:pt x="2018" y="1617"/>
                    <a:pt x="2018" y="1617"/>
                  </a:cubicBezTo>
                  <a:lnTo>
                    <a:pt x="1850" y="1747"/>
                  </a:lnTo>
                  <a:cubicBezTo>
                    <a:pt x="1850" y="1747"/>
                    <a:pt x="841" y="479"/>
                    <a:pt x="906" y="453"/>
                  </a:cubicBezTo>
                  <a:cubicBezTo>
                    <a:pt x="996" y="440"/>
                    <a:pt x="1087" y="428"/>
                    <a:pt x="1177" y="415"/>
                  </a:cubicBezTo>
                  <a:close/>
                  <a:moveTo>
                    <a:pt x="675" y="646"/>
                  </a:moveTo>
                  <a:cubicBezTo>
                    <a:pt x="736" y="646"/>
                    <a:pt x="1669" y="1889"/>
                    <a:pt x="1669" y="1889"/>
                  </a:cubicBezTo>
                  <a:lnTo>
                    <a:pt x="1513" y="2031"/>
                  </a:lnTo>
                  <a:cubicBezTo>
                    <a:pt x="1513" y="2031"/>
                    <a:pt x="738" y="1178"/>
                    <a:pt x="569" y="906"/>
                  </a:cubicBezTo>
                  <a:lnTo>
                    <a:pt x="569" y="893"/>
                  </a:lnTo>
                  <a:cubicBezTo>
                    <a:pt x="595" y="816"/>
                    <a:pt x="621" y="725"/>
                    <a:pt x="673" y="647"/>
                  </a:cubicBezTo>
                  <a:cubicBezTo>
                    <a:pt x="673" y="646"/>
                    <a:pt x="674" y="646"/>
                    <a:pt x="675" y="646"/>
                  </a:cubicBezTo>
                  <a:close/>
                  <a:moveTo>
                    <a:pt x="759" y="0"/>
                  </a:moveTo>
                  <a:cubicBezTo>
                    <a:pt x="668" y="0"/>
                    <a:pt x="141" y="376"/>
                    <a:pt x="65" y="415"/>
                  </a:cubicBezTo>
                  <a:cubicBezTo>
                    <a:pt x="0" y="466"/>
                    <a:pt x="207" y="686"/>
                    <a:pt x="207" y="686"/>
                  </a:cubicBezTo>
                  <a:cubicBezTo>
                    <a:pt x="207" y="686"/>
                    <a:pt x="78" y="867"/>
                    <a:pt x="117" y="945"/>
                  </a:cubicBezTo>
                  <a:cubicBezTo>
                    <a:pt x="156" y="1010"/>
                    <a:pt x="906" y="2173"/>
                    <a:pt x="1074" y="2225"/>
                  </a:cubicBezTo>
                  <a:cubicBezTo>
                    <a:pt x="1097" y="2231"/>
                    <a:pt x="1121" y="2233"/>
                    <a:pt x="1145" y="2233"/>
                  </a:cubicBezTo>
                  <a:cubicBezTo>
                    <a:pt x="1238" y="2233"/>
                    <a:pt x="1333" y="2201"/>
                    <a:pt x="1413" y="2201"/>
                  </a:cubicBezTo>
                  <a:cubicBezTo>
                    <a:pt x="1462" y="2201"/>
                    <a:pt x="1505" y="2213"/>
                    <a:pt x="1539" y="2251"/>
                  </a:cubicBezTo>
                  <a:cubicBezTo>
                    <a:pt x="1643" y="2354"/>
                    <a:pt x="1733" y="2484"/>
                    <a:pt x="1811" y="2600"/>
                  </a:cubicBezTo>
                  <a:lnTo>
                    <a:pt x="2470" y="2122"/>
                  </a:lnTo>
                  <a:cubicBezTo>
                    <a:pt x="2380" y="2005"/>
                    <a:pt x="2302" y="1876"/>
                    <a:pt x="2238" y="1747"/>
                  </a:cubicBezTo>
                  <a:cubicBezTo>
                    <a:pt x="2199" y="1643"/>
                    <a:pt x="2380" y="1423"/>
                    <a:pt x="2354" y="1307"/>
                  </a:cubicBezTo>
                  <a:cubicBezTo>
                    <a:pt x="2315" y="1139"/>
                    <a:pt x="1539" y="272"/>
                    <a:pt x="1397" y="156"/>
                  </a:cubicBezTo>
                  <a:cubicBezTo>
                    <a:pt x="1340" y="116"/>
                    <a:pt x="1269" y="95"/>
                    <a:pt x="1194" y="95"/>
                  </a:cubicBezTo>
                  <a:cubicBezTo>
                    <a:pt x="1150" y="95"/>
                    <a:pt x="1104" y="103"/>
                    <a:pt x="1061" y="117"/>
                  </a:cubicBezTo>
                  <a:cubicBezTo>
                    <a:pt x="970" y="65"/>
                    <a:pt x="867" y="27"/>
                    <a:pt x="763" y="1"/>
                  </a:cubicBezTo>
                  <a:cubicBezTo>
                    <a:pt x="762" y="1"/>
                    <a:pt x="761" y="0"/>
                    <a:pt x="7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046;p49"/>
            <p:cNvSpPr/>
            <p:nvPr/>
          </p:nvSpPr>
          <p:spPr>
            <a:xfrm>
              <a:off x="-453259" y="570165"/>
              <a:ext cx="494205" cy="1843519"/>
            </a:xfrm>
            <a:custGeom>
              <a:avLst/>
              <a:gdLst/>
              <a:ahLst/>
              <a:cxnLst/>
              <a:rect l="l" t="t" r="r" b="b"/>
              <a:pathLst>
                <a:path w="2458" h="9169" extrusionOk="0">
                  <a:moveTo>
                    <a:pt x="673" y="0"/>
                  </a:moveTo>
                  <a:lnTo>
                    <a:pt x="0" y="479"/>
                  </a:lnTo>
                  <a:cubicBezTo>
                    <a:pt x="91" y="634"/>
                    <a:pt x="181" y="776"/>
                    <a:pt x="259" y="931"/>
                  </a:cubicBezTo>
                  <a:cubicBezTo>
                    <a:pt x="272" y="970"/>
                    <a:pt x="298" y="1009"/>
                    <a:pt x="311" y="1035"/>
                  </a:cubicBezTo>
                  <a:cubicBezTo>
                    <a:pt x="453" y="1306"/>
                    <a:pt x="582" y="1578"/>
                    <a:pt x="686" y="1824"/>
                  </a:cubicBezTo>
                  <a:cubicBezTo>
                    <a:pt x="699" y="1862"/>
                    <a:pt x="725" y="1901"/>
                    <a:pt x="737" y="1940"/>
                  </a:cubicBezTo>
                  <a:cubicBezTo>
                    <a:pt x="854" y="2237"/>
                    <a:pt x="957" y="2522"/>
                    <a:pt x="1048" y="2806"/>
                  </a:cubicBezTo>
                  <a:cubicBezTo>
                    <a:pt x="1061" y="2845"/>
                    <a:pt x="1074" y="2884"/>
                    <a:pt x="1074" y="2923"/>
                  </a:cubicBezTo>
                  <a:cubicBezTo>
                    <a:pt x="1177" y="3285"/>
                    <a:pt x="1255" y="3647"/>
                    <a:pt x="1319" y="4022"/>
                  </a:cubicBezTo>
                  <a:cubicBezTo>
                    <a:pt x="1319" y="4061"/>
                    <a:pt x="1319" y="4112"/>
                    <a:pt x="1332" y="4151"/>
                  </a:cubicBezTo>
                  <a:cubicBezTo>
                    <a:pt x="1384" y="4539"/>
                    <a:pt x="1397" y="4940"/>
                    <a:pt x="1371" y="5328"/>
                  </a:cubicBezTo>
                  <a:cubicBezTo>
                    <a:pt x="1371" y="5367"/>
                    <a:pt x="1371" y="5406"/>
                    <a:pt x="1371" y="5457"/>
                  </a:cubicBezTo>
                  <a:cubicBezTo>
                    <a:pt x="1345" y="5820"/>
                    <a:pt x="1294" y="6169"/>
                    <a:pt x="1203" y="6518"/>
                  </a:cubicBezTo>
                  <a:cubicBezTo>
                    <a:pt x="1190" y="6570"/>
                    <a:pt x="1177" y="6608"/>
                    <a:pt x="1177" y="6647"/>
                  </a:cubicBezTo>
                  <a:cubicBezTo>
                    <a:pt x="1087" y="6958"/>
                    <a:pt x="970" y="7268"/>
                    <a:pt x="841" y="7578"/>
                  </a:cubicBezTo>
                  <a:cubicBezTo>
                    <a:pt x="815" y="7617"/>
                    <a:pt x="802" y="7643"/>
                    <a:pt x="776" y="7682"/>
                  </a:cubicBezTo>
                  <a:cubicBezTo>
                    <a:pt x="647" y="7966"/>
                    <a:pt x="492" y="8225"/>
                    <a:pt x="298" y="8471"/>
                  </a:cubicBezTo>
                  <a:cubicBezTo>
                    <a:pt x="310" y="8470"/>
                    <a:pt x="321" y="8470"/>
                    <a:pt x="333" y="8470"/>
                  </a:cubicBezTo>
                  <a:cubicBezTo>
                    <a:pt x="986" y="8470"/>
                    <a:pt x="1410" y="9169"/>
                    <a:pt x="1410" y="9169"/>
                  </a:cubicBezTo>
                  <a:cubicBezTo>
                    <a:pt x="1617" y="8871"/>
                    <a:pt x="1785" y="8561"/>
                    <a:pt x="1927" y="8225"/>
                  </a:cubicBezTo>
                  <a:cubicBezTo>
                    <a:pt x="1940" y="8199"/>
                    <a:pt x="1953" y="8160"/>
                    <a:pt x="1966" y="8134"/>
                  </a:cubicBezTo>
                  <a:cubicBezTo>
                    <a:pt x="2134" y="7746"/>
                    <a:pt x="2263" y="7333"/>
                    <a:pt x="2341" y="6906"/>
                  </a:cubicBezTo>
                  <a:cubicBezTo>
                    <a:pt x="2341" y="6867"/>
                    <a:pt x="2354" y="6841"/>
                    <a:pt x="2354" y="6802"/>
                  </a:cubicBezTo>
                  <a:cubicBezTo>
                    <a:pt x="2419" y="6414"/>
                    <a:pt x="2457" y="6001"/>
                    <a:pt x="2457" y="5600"/>
                  </a:cubicBezTo>
                  <a:lnTo>
                    <a:pt x="2457" y="5509"/>
                  </a:lnTo>
                  <a:cubicBezTo>
                    <a:pt x="2444" y="5057"/>
                    <a:pt x="2393" y="4604"/>
                    <a:pt x="2315" y="4164"/>
                  </a:cubicBezTo>
                  <a:lnTo>
                    <a:pt x="2302" y="4061"/>
                  </a:lnTo>
                  <a:cubicBezTo>
                    <a:pt x="2212" y="3621"/>
                    <a:pt x="2108" y="3194"/>
                    <a:pt x="1966" y="2768"/>
                  </a:cubicBezTo>
                  <a:lnTo>
                    <a:pt x="1940" y="2677"/>
                  </a:lnTo>
                  <a:cubicBezTo>
                    <a:pt x="1811" y="2302"/>
                    <a:pt x="1682" y="1953"/>
                    <a:pt x="1539" y="1642"/>
                  </a:cubicBezTo>
                  <a:lnTo>
                    <a:pt x="1500" y="1565"/>
                  </a:lnTo>
                  <a:cubicBezTo>
                    <a:pt x="1332" y="1177"/>
                    <a:pt x="1164" y="854"/>
                    <a:pt x="1022" y="595"/>
                  </a:cubicBezTo>
                  <a:lnTo>
                    <a:pt x="970" y="504"/>
                  </a:lnTo>
                  <a:cubicBezTo>
                    <a:pt x="789" y="181"/>
                    <a:pt x="673" y="0"/>
                    <a:pt x="6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47;p49"/>
            <p:cNvSpPr/>
            <p:nvPr/>
          </p:nvSpPr>
          <p:spPr>
            <a:xfrm>
              <a:off x="-760076" y="2413874"/>
              <a:ext cx="529190" cy="447358"/>
            </a:xfrm>
            <a:custGeom>
              <a:avLst/>
              <a:gdLst/>
              <a:ahLst/>
              <a:cxnLst/>
              <a:rect l="l" t="t" r="r" b="b"/>
              <a:pathLst>
                <a:path w="2632" h="2225" extrusionOk="0">
                  <a:moveTo>
                    <a:pt x="1263" y="1"/>
                  </a:moveTo>
                  <a:cubicBezTo>
                    <a:pt x="1143" y="1"/>
                    <a:pt x="1019" y="20"/>
                    <a:pt x="893" y="64"/>
                  </a:cubicBezTo>
                  <a:cubicBezTo>
                    <a:pt x="311" y="258"/>
                    <a:pt x="0" y="891"/>
                    <a:pt x="194" y="1473"/>
                  </a:cubicBezTo>
                  <a:cubicBezTo>
                    <a:pt x="359" y="1967"/>
                    <a:pt x="800" y="2224"/>
                    <a:pt x="1245" y="2224"/>
                  </a:cubicBezTo>
                  <a:cubicBezTo>
                    <a:pt x="1640" y="2224"/>
                    <a:pt x="2038" y="2022"/>
                    <a:pt x="2251" y="1602"/>
                  </a:cubicBezTo>
                  <a:cubicBezTo>
                    <a:pt x="2632" y="840"/>
                    <a:pt x="2041" y="1"/>
                    <a:pt x="12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048;p49"/>
            <p:cNvSpPr/>
            <p:nvPr/>
          </p:nvSpPr>
          <p:spPr>
            <a:xfrm>
              <a:off x="-687292" y="2479821"/>
              <a:ext cx="373972" cy="316468"/>
            </a:xfrm>
            <a:custGeom>
              <a:avLst/>
              <a:gdLst/>
              <a:ahLst/>
              <a:cxnLst/>
              <a:rect l="l" t="t" r="r" b="b"/>
              <a:pathLst>
                <a:path w="1860" h="1574" extrusionOk="0">
                  <a:moveTo>
                    <a:pt x="896" y="0"/>
                  </a:moveTo>
                  <a:cubicBezTo>
                    <a:pt x="811" y="0"/>
                    <a:pt x="723" y="15"/>
                    <a:pt x="634" y="46"/>
                  </a:cubicBezTo>
                  <a:cubicBezTo>
                    <a:pt x="220" y="175"/>
                    <a:pt x="0" y="628"/>
                    <a:pt x="143" y="1042"/>
                  </a:cubicBezTo>
                  <a:cubicBezTo>
                    <a:pt x="259" y="1391"/>
                    <a:pt x="572" y="1574"/>
                    <a:pt x="886" y="1574"/>
                  </a:cubicBezTo>
                  <a:cubicBezTo>
                    <a:pt x="1165" y="1574"/>
                    <a:pt x="1445" y="1430"/>
                    <a:pt x="1591" y="1132"/>
                  </a:cubicBezTo>
                  <a:cubicBezTo>
                    <a:pt x="1860" y="595"/>
                    <a:pt x="1441" y="0"/>
                    <a:pt x="89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049;p49"/>
            <p:cNvSpPr/>
            <p:nvPr/>
          </p:nvSpPr>
          <p:spPr>
            <a:xfrm>
              <a:off x="-401386" y="674112"/>
              <a:ext cx="153610" cy="109377"/>
            </a:xfrm>
            <a:custGeom>
              <a:avLst/>
              <a:gdLst/>
              <a:ahLst/>
              <a:cxnLst/>
              <a:rect l="l" t="t" r="r" b="b"/>
              <a:pathLst>
                <a:path w="764" h="544" extrusionOk="0">
                  <a:moveTo>
                    <a:pt x="712" y="0"/>
                  </a:moveTo>
                  <a:lnTo>
                    <a:pt x="1" y="427"/>
                  </a:lnTo>
                  <a:cubicBezTo>
                    <a:pt x="27" y="466"/>
                    <a:pt x="40" y="505"/>
                    <a:pt x="66" y="544"/>
                  </a:cubicBezTo>
                  <a:lnTo>
                    <a:pt x="764" y="91"/>
                  </a:lnTo>
                  <a:lnTo>
                    <a:pt x="712" y="0"/>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050;p49"/>
            <p:cNvSpPr/>
            <p:nvPr/>
          </p:nvSpPr>
          <p:spPr>
            <a:xfrm>
              <a:off x="-312920" y="884621"/>
              <a:ext cx="171906" cy="78212"/>
            </a:xfrm>
            <a:custGeom>
              <a:avLst/>
              <a:gdLst/>
              <a:ahLst/>
              <a:cxnLst/>
              <a:rect l="l" t="t" r="r" b="b"/>
              <a:pathLst>
                <a:path w="855" h="389" extrusionOk="0">
                  <a:moveTo>
                    <a:pt x="815" y="1"/>
                  </a:moveTo>
                  <a:lnTo>
                    <a:pt x="1" y="285"/>
                  </a:lnTo>
                  <a:cubicBezTo>
                    <a:pt x="14" y="324"/>
                    <a:pt x="27" y="363"/>
                    <a:pt x="39" y="389"/>
                  </a:cubicBezTo>
                  <a:lnTo>
                    <a:pt x="854" y="91"/>
                  </a:lnTo>
                  <a:lnTo>
                    <a:pt x="815"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051;p49"/>
            <p:cNvSpPr/>
            <p:nvPr/>
          </p:nvSpPr>
          <p:spPr>
            <a:xfrm>
              <a:off x="-242750" y="1110812"/>
              <a:ext cx="184774" cy="49662"/>
            </a:xfrm>
            <a:custGeom>
              <a:avLst/>
              <a:gdLst/>
              <a:ahLst/>
              <a:cxnLst/>
              <a:rect l="l" t="t" r="r" b="b"/>
              <a:pathLst>
                <a:path w="919" h="247" extrusionOk="0">
                  <a:moveTo>
                    <a:pt x="893" y="1"/>
                  </a:moveTo>
                  <a:lnTo>
                    <a:pt x="1" y="143"/>
                  </a:lnTo>
                  <a:cubicBezTo>
                    <a:pt x="14" y="169"/>
                    <a:pt x="27" y="221"/>
                    <a:pt x="40" y="247"/>
                  </a:cubicBezTo>
                  <a:lnTo>
                    <a:pt x="919" y="91"/>
                  </a:lnTo>
                  <a:lnTo>
                    <a:pt x="893"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052;p49"/>
            <p:cNvSpPr/>
            <p:nvPr/>
          </p:nvSpPr>
          <p:spPr>
            <a:xfrm>
              <a:off x="-188062" y="1383850"/>
              <a:ext cx="200457" cy="23725"/>
            </a:xfrm>
            <a:custGeom>
              <a:avLst/>
              <a:gdLst/>
              <a:ahLst/>
              <a:cxnLst/>
              <a:rect l="l" t="t" r="r" b="b"/>
              <a:pathLst>
                <a:path w="997" h="118" extrusionOk="0">
                  <a:moveTo>
                    <a:pt x="0" y="1"/>
                  </a:moveTo>
                  <a:cubicBezTo>
                    <a:pt x="0" y="40"/>
                    <a:pt x="13" y="78"/>
                    <a:pt x="13" y="117"/>
                  </a:cubicBezTo>
                  <a:lnTo>
                    <a:pt x="996" y="117"/>
                  </a:lnTo>
                  <a:lnTo>
                    <a:pt x="983" y="27"/>
                  </a:lnTo>
                  <a:lnTo>
                    <a:pt x="0"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053;p49"/>
            <p:cNvSpPr/>
            <p:nvPr/>
          </p:nvSpPr>
          <p:spPr>
            <a:xfrm>
              <a:off x="-177607" y="1646433"/>
              <a:ext cx="218552" cy="49662"/>
            </a:xfrm>
            <a:custGeom>
              <a:avLst/>
              <a:gdLst/>
              <a:ahLst/>
              <a:cxnLst/>
              <a:rect l="l" t="t" r="r" b="b"/>
              <a:pathLst>
                <a:path w="1087" h="247" extrusionOk="0">
                  <a:moveTo>
                    <a:pt x="13" y="1"/>
                  </a:moveTo>
                  <a:cubicBezTo>
                    <a:pt x="0" y="27"/>
                    <a:pt x="0" y="79"/>
                    <a:pt x="0" y="117"/>
                  </a:cubicBezTo>
                  <a:lnTo>
                    <a:pt x="1086" y="247"/>
                  </a:lnTo>
                  <a:lnTo>
                    <a:pt x="1086" y="156"/>
                  </a:lnTo>
                  <a:lnTo>
                    <a:pt x="13"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054;p49"/>
            <p:cNvSpPr/>
            <p:nvPr/>
          </p:nvSpPr>
          <p:spPr>
            <a:xfrm>
              <a:off x="-216612" y="1885693"/>
              <a:ext cx="236648" cy="72985"/>
            </a:xfrm>
            <a:custGeom>
              <a:avLst/>
              <a:gdLst/>
              <a:ahLst/>
              <a:cxnLst/>
              <a:rect l="l" t="t" r="r" b="b"/>
              <a:pathLst>
                <a:path w="1177" h="363" extrusionOk="0">
                  <a:moveTo>
                    <a:pt x="26" y="1"/>
                  </a:moveTo>
                  <a:cubicBezTo>
                    <a:pt x="13" y="39"/>
                    <a:pt x="13" y="78"/>
                    <a:pt x="0" y="117"/>
                  </a:cubicBezTo>
                  <a:lnTo>
                    <a:pt x="1164" y="363"/>
                  </a:lnTo>
                  <a:cubicBezTo>
                    <a:pt x="1164" y="324"/>
                    <a:pt x="1177" y="298"/>
                    <a:pt x="1177" y="259"/>
                  </a:cubicBezTo>
                  <a:lnTo>
                    <a:pt x="26"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055;p49"/>
            <p:cNvSpPr/>
            <p:nvPr/>
          </p:nvSpPr>
          <p:spPr>
            <a:xfrm>
              <a:off x="-297237" y="2096402"/>
              <a:ext cx="239261" cy="127472"/>
            </a:xfrm>
            <a:custGeom>
              <a:avLst/>
              <a:gdLst/>
              <a:ahLst/>
              <a:cxnLst/>
              <a:rect l="l" t="t" r="r" b="b"/>
              <a:pathLst>
                <a:path w="1190" h="634" extrusionOk="0">
                  <a:moveTo>
                    <a:pt x="65" y="0"/>
                  </a:moveTo>
                  <a:cubicBezTo>
                    <a:pt x="39" y="39"/>
                    <a:pt x="26" y="78"/>
                    <a:pt x="0" y="104"/>
                  </a:cubicBezTo>
                  <a:lnTo>
                    <a:pt x="1151" y="634"/>
                  </a:lnTo>
                  <a:cubicBezTo>
                    <a:pt x="1164" y="608"/>
                    <a:pt x="1177" y="582"/>
                    <a:pt x="1190" y="543"/>
                  </a:cubicBezTo>
                  <a:lnTo>
                    <a:pt x="65" y="0"/>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056;p49"/>
            <p:cNvSpPr/>
            <p:nvPr/>
          </p:nvSpPr>
          <p:spPr>
            <a:xfrm>
              <a:off x="-947262" y="2881537"/>
              <a:ext cx="312246" cy="249918"/>
            </a:xfrm>
            <a:custGeom>
              <a:avLst/>
              <a:gdLst/>
              <a:ahLst/>
              <a:cxnLst/>
              <a:rect l="l" t="t" r="r" b="b"/>
              <a:pathLst>
                <a:path w="1553" h="1243" extrusionOk="0">
                  <a:moveTo>
                    <a:pt x="233" y="1"/>
                  </a:moveTo>
                  <a:cubicBezTo>
                    <a:pt x="233" y="1"/>
                    <a:pt x="0" y="311"/>
                    <a:pt x="52" y="389"/>
                  </a:cubicBezTo>
                  <a:cubicBezTo>
                    <a:pt x="104" y="479"/>
                    <a:pt x="1074" y="1229"/>
                    <a:pt x="1216" y="1242"/>
                  </a:cubicBezTo>
                  <a:cubicBezTo>
                    <a:pt x="1218" y="1242"/>
                    <a:pt x="1221" y="1242"/>
                    <a:pt x="1224" y="1242"/>
                  </a:cubicBezTo>
                  <a:cubicBezTo>
                    <a:pt x="1365" y="1242"/>
                    <a:pt x="1552" y="906"/>
                    <a:pt x="1552" y="906"/>
                  </a:cubicBezTo>
                  <a:lnTo>
                    <a:pt x="23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057;p49"/>
            <p:cNvSpPr/>
            <p:nvPr/>
          </p:nvSpPr>
          <p:spPr>
            <a:xfrm>
              <a:off x="-814764" y="146132"/>
              <a:ext cx="496819" cy="522957"/>
            </a:xfrm>
            <a:custGeom>
              <a:avLst/>
              <a:gdLst/>
              <a:ahLst/>
              <a:cxnLst/>
              <a:rect l="l" t="t" r="r" b="b"/>
              <a:pathLst>
                <a:path w="2471" h="2601" extrusionOk="0">
                  <a:moveTo>
                    <a:pt x="1178" y="415"/>
                  </a:moveTo>
                  <a:cubicBezTo>
                    <a:pt x="1385" y="648"/>
                    <a:pt x="2018" y="1618"/>
                    <a:pt x="2018" y="1618"/>
                  </a:cubicBezTo>
                  <a:lnTo>
                    <a:pt x="1850" y="1747"/>
                  </a:lnTo>
                  <a:cubicBezTo>
                    <a:pt x="1850" y="1747"/>
                    <a:pt x="854" y="480"/>
                    <a:pt x="906" y="454"/>
                  </a:cubicBezTo>
                  <a:cubicBezTo>
                    <a:pt x="997" y="428"/>
                    <a:pt x="1087" y="415"/>
                    <a:pt x="1178" y="415"/>
                  </a:cubicBezTo>
                  <a:close/>
                  <a:moveTo>
                    <a:pt x="664" y="646"/>
                  </a:moveTo>
                  <a:cubicBezTo>
                    <a:pt x="736" y="646"/>
                    <a:pt x="1656" y="1889"/>
                    <a:pt x="1656" y="1889"/>
                  </a:cubicBezTo>
                  <a:lnTo>
                    <a:pt x="1501" y="2019"/>
                  </a:lnTo>
                  <a:cubicBezTo>
                    <a:pt x="1501" y="2019"/>
                    <a:pt x="738" y="1165"/>
                    <a:pt x="570" y="906"/>
                  </a:cubicBezTo>
                  <a:lnTo>
                    <a:pt x="557" y="894"/>
                  </a:lnTo>
                  <a:cubicBezTo>
                    <a:pt x="583" y="803"/>
                    <a:pt x="622" y="725"/>
                    <a:pt x="660" y="648"/>
                  </a:cubicBezTo>
                  <a:cubicBezTo>
                    <a:pt x="661" y="647"/>
                    <a:pt x="662" y="646"/>
                    <a:pt x="664" y="646"/>
                  </a:cubicBezTo>
                  <a:close/>
                  <a:moveTo>
                    <a:pt x="760" y="1"/>
                  </a:moveTo>
                  <a:cubicBezTo>
                    <a:pt x="669" y="1"/>
                    <a:pt x="142" y="377"/>
                    <a:pt x="65" y="415"/>
                  </a:cubicBezTo>
                  <a:cubicBezTo>
                    <a:pt x="1" y="467"/>
                    <a:pt x="208" y="687"/>
                    <a:pt x="208" y="687"/>
                  </a:cubicBezTo>
                  <a:cubicBezTo>
                    <a:pt x="208" y="687"/>
                    <a:pt x="78" y="868"/>
                    <a:pt x="117" y="932"/>
                  </a:cubicBezTo>
                  <a:cubicBezTo>
                    <a:pt x="156" y="1010"/>
                    <a:pt x="906" y="2174"/>
                    <a:pt x="1074" y="2213"/>
                  </a:cubicBezTo>
                  <a:cubicBezTo>
                    <a:pt x="1104" y="2222"/>
                    <a:pt x="1135" y="2225"/>
                    <a:pt x="1167" y="2225"/>
                  </a:cubicBezTo>
                  <a:cubicBezTo>
                    <a:pt x="1256" y="2225"/>
                    <a:pt x="1347" y="2197"/>
                    <a:pt x="1423" y="2197"/>
                  </a:cubicBezTo>
                  <a:cubicBezTo>
                    <a:pt x="1468" y="2197"/>
                    <a:pt x="1508" y="2207"/>
                    <a:pt x="1540" y="2238"/>
                  </a:cubicBezTo>
                  <a:cubicBezTo>
                    <a:pt x="1643" y="2355"/>
                    <a:pt x="1734" y="2471"/>
                    <a:pt x="1811" y="2601"/>
                  </a:cubicBezTo>
                  <a:lnTo>
                    <a:pt x="2471" y="2122"/>
                  </a:lnTo>
                  <a:cubicBezTo>
                    <a:pt x="2380" y="2006"/>
                    <a:pt x="2303" y="1889"/>
                    <a:pt x="2238" y="1760"/>
                  </a:cubicBezTo>
                  <a:cubicBezTo>
                    <a:pt x="2199" y="1644"/>
                    <a:pt x="2380" y="1437"/>
                    <a:pt x="2354" y="1320"/>
                  </a:cubicBezTo>
                  <a:cubicBezTo>
                    <a:pt x="2316" y="1152"/>
                    <a:pt x="1540" y="273"/>
                    <a:pt x="1397" y="156"/>
                  </a:cubicBezTo>
                  <a:cubicBezTo>
                    <a:pt x="1341" y="116"/>
                    <a:pt x="1269" y="96"/>
                    <a:pt x="1195" y="96"/>
                  </a:cubicBezTo>
                  <a:cubicBezTo>
                    <a:pt x="1150" y="96"/>
                    <a:pt x="1105" y="103"/>
                    <a:pt x="1061" y="118"/>
                  </a:cubicBezTo>
                  <a:cubicBezTo>
                    <a:pt x="971" y="66"/>
                    <a:pt x="867" y="27"/>
                    <a:pt x="764" y="1"/>
                  </a:cubicBezTo>
                  <a:cubicBezTo>
                    <a:pt x="763" y="1"/>
                    <a:pt x="761" y="1"/>
                    <a:pt x="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 name="Google Shape;2058;p49"/>
          <p:cNvGrpSpPr/>
          <p:nvPr/>
        </p:nvGrpSpPr>
        <p:grpSpPr>
          <a:xfrm>
            <a:off x="8460076" y="3849522"/>
            <a:ext cx="481728" cy="1271448"/>
            <a:chOff x="-5148998" y="-474738"/>
            <a:chExt cx="1898205" cy="4701566"/>
          </a:xfrm>
        </p:grpSpPr>
        <p:sp>
          <p:nvSpPr>
            <p:cNvPr id="32" name="Google Shape;2059;p49"/>
            <p:cNvSpPr/>
            <p:nvPr/>
          </p:nvSpPr>
          <p:spPr>
            <a:xfrm>
              <a:off x="-4452328" y="2986691"/>
              <a:ext cx="1201535" cy="1240138"/>
            </a:xfrm>
            <a:custGeom>
              <a:avLst/>
              <a:gdLst/>
              <a:ahLst/>
              <a:cxnLst/>
              <a:rect l="l" t="t" r="r" b="b"/>
              <a:pathLst>
                <a:path w="5976" h="6168" extrusionOk="0">
                  <a:moveTo>
                    <a:pt x="3494" y="1"/>
                  </a:moveTo>
                  <a:cubicBezTo>
                    <a:pt x="2084" y="1"/>
                    <a:pt x="339" y="197"/>
                    <a:pt x="182" y="551"/>
                  </a:cubicBezTo>
                  <a:cubicBezTo>
                    <a:pt x="1" y="952"/>
                    <a:pt x="143" y="1728"/>
                    <a:pt x="686" y="1728"/>
                  </a:cubicBezTo>
                  <a:cubicBezTo>
                    <a:pt x="686" y="1728"/>
                    <a:pt x="1178" y="5711"/>
                    <a:pt x="1230" y="6008"/>
                  </a:cubicBezTo>
                  <a:cubicBezTo>
                    <a:pt x="1253" y="6111"/>
                    <a:pt x="1669" y="6168"/>
                    <a:pt x="2227" y="6168"/>
                  </a:cubicBezTo>
                  <a:cubicBezTo>
                    <a:pt x="3220" y="6168"/>
                    <a:pt x="4663" y="5986"/>
                    <a:pt x="5135" y="5556"/>
                  </a:cubicBezTo>
                  <a:lnTo>
                    <a:pt x="5006" y="1443"/>
                  </a:lnTo>
                  <a:cubicBezTo>
                    <a:pt x="5006" y="1443"/>
                    <a:pt x="5976" y="1223"/>
                    <a:pt x="5290" y="254"/>
                  </a:cubicBezTo>
                  <a:cubicBezTo>
                    <a:pt x="5169" y="82"/>
                    <a:pt x="4400" y="1"/>
                    <a:pt x="34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060;p49"/>
            <p:cNvSpPr/>
            <p:nvPr/>
          </p:nvSpPr>
          <p:spPr>
            <a:xfrm>
              <a:off x="-4376730" y="3017453"/>
              <a:ext cx="1003289" cy="170298"/>
            </a:xfrm>
            <a:custGeom>
              <a:avLst/>
              <a:gdLst/>
              <a:ahLst/>
              <a:cxnLst/>
              <a:rect l="l" t="t" r="r" b="b"/>
              <a:pathLst>
                <a:path w="4990" h="847" extrusionOk="0">
                  <a:moveTo>
                    <a:pt x="3237" y="0"/>
                  </a:moveTo>
                  <a:cubicBezTo>
                    <a:pt x="1817" y="0"/>
                    <a:pt x="0" y="225"/>
                    <a:pt x="0" y="553"/>
                  </a:cubicBezTo>
                  <a:cubicBezTo>
                    <a:pt x="0" y="755"/>
                    <a:pt x="807" y="847"/>
                    <a:pt x="1766" y="847"/>
                  </a:cubicBezTo>
                  <a:cubicBezTo>
                    <a:pt x="3207" y="847"/>
                    <a:pt x="4989" y="639"/>
                    <a:pt x="4888" y="282"/>
                  </a:cubicBezTo>
                  <a:cubicBezTo>
                    <a:pt x="4829" y="85"/>
                    <a:pt x="4108" y="0"/>
                    <a:pt x="3237" y="0"/>
                  </a:cubicBez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061;p49"/>
            <p:cNvSpPr/>
            <p:nvPr/>
          </p:nvSpPr>
          <p:spPr>
            <a:xfrm>
              <a:off x="-3549974" y="3005992"/>
              <a:ext cx="96308" cy="159240"/>
            </a:xfrm>
            <a:custGeom>
              <a:avLst/>
              <a:gdLst/>
              <a:ahLst/>
              <a:cxnLst/>
              <a:rect l="l" t="t" r="r" b="b"/>
              <a:pathLst>
                <a:path w="479" h="792" extrusionOk="0">
                  <a:moveTo>
                    <a:pt x="420" y="0"/>
                  </a:moveTo>
                  <a:cubicBezTo>
                    <a:pt x="417" y="0"/>
                    <a:pt x="416" y="1"/>
                    <a:pt x="414" y="2"/>
                  </a:cubicBezTo>
                  <a:cubicBezTo>
                    <a:pt x="388" y="2"/>
                    <a:pt x="362" y="93"/>
                    <a:pt x="337" y="119"/>
                  </a:cubicBezTo>
                  <a:cubicBezTo>
                    <a:pt x="298" y="222"/>
                    <a:pt x="246" y="313"/>
                    <a:pt x="194" y="403"/>
                  </a:cubicBezTo>
                  <a:cubicBezTo>
                    <a:pt x="104" y="494"/>
                    <a:pt x="39" y="597"/>
                    <a:pt x="0" y="701"/>
                  </a:cubicBezTo>
                  <a:lnTo>
                    <a:pt x="117" y="791"/>
                  </a:lnTo>
                  <a:cubicBezTo>
                    <a:pt x="130" y="791"/>
                    <a:pt x="143" y="778"/>
                    <a:pt x="143" y="765"/>
                  </a:cubicBezTo>
                  <a:cubicBezTo>
                    <a:pt x="220" y="533"/>
                    <a:pt x="388" y="326"/>
                    <a:pt x="479" y="93"/>
                  </a:cubicBezTo>
                  <a:cubicBezTo>
                    <a:pt x="479" y="80"/>
                    <a:pt x="479" y="67"/>
                    <a:pt x="479" y="67"/>
                  </a:cubicBezTo>
                  <a:cubicBezTo>
                    <a:pt x="479" y="44"/>
                    <a:pt x="438" y="0"/>
                    <a:pt x="4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062;p49"/>
            <p:cNvSpPr/>
            <p:nvPr/>
          </p:nvSpPr>
          <p:spPr>
            <a:xfrm>
              <a:off x="-5148998" y="-474738"/>
              <a:ext cx="1508151" cy="3596561"/>
            </a:xfrm>
            <a:custGeom>
              <a:avLst/>
              <a:gdLst/>
              <a:ahLst/>
              <a:cxnLst/>
              <a:rect l="l" t="t" r="r" b="b"/>
              <a:pathLst>
                <a:path w="7501" h="17888" extrusionOk="0">
                  <a:moveTo>
                    <a:pt x="4780" y="0"/>
                  </a:moveTo>
                  <a:cubicBezTo>
                    <a:pt x="4015" y="0"/>
                    <a:pt x="3260" y="556"/>
                    <a:pt x="3181" y="1046"/>
                  </a:cubicBezTo>
                  <a:cubicBezTo>
                    <a:pt x="3052" y="1938"/>
                    <a:pt x="4397" y="7059"/>
                    <a:pt x="4513" y="8068"/>
                  </a:cubicBezTo>
                  <a:cubicBezTo>
                    <a:pt x="4616" y="8869"/>
                    <a:pt x="4531" y="9751"/>
                    <a:pt x="4130" y="9751"/>
                  </a:cubicBezTo>
                  <a:cubicBezTo>
                    <a:pt x="4026" y="9751"/>
                    <a:pt x="3900" y="9691"/>
                    <a:pt x="3750" y="9555"/>
                  </a:cubicBezTo>
                  <a:cubicBezTo>
                    <a:pt x="3039" y="8920"/>
                    <a:pt x="3126" y="3731"/>
                    <a:pt x="2063" y="3731"/>
                  </a:cubicBezTo>
                  <a:cubicBezTo>
                    <a:pt x="2044" y="3731"/>
                    <a:pt x="2025" y="3732"/>
                    <a:pt x="2005" y="3736"/>
                  </a:cubicBezTo>
                  <a:cubicBezTo>
                    <a:pt x="0" y="4072"/>
                    <a:pt x="1319" y="8249"/>
                    <a:pt x="2005" y="10331"/>
                  </a:cubicBezTo>
                  <a:cubicBezTo>
                    <a:pt x="2690" y="12426"/>
                    <a:pt x="3544" y="11922"/>
                    <a:pt x="4087" y="12232"/>
                  </a:cubicBezTo>
                  <a:cubicBezTo>
                    <a:pt x="4643" y="12542"/>
                    <a:pt x="5121" y="17793"/>
                    <a:pt x="5121" y="17793"/>
                  </a:cubicBezTo>
                  <a:cubicBezTo>
                    <a:pt x="5358" y="17863"/>
                    <a:pt x="5667" y="17887"/>
                    <a:pt x="5983" y="17887"/>
                  </a:cubicBezTo>
                  <a:cubicBezTo>
                    <a:pt x="6721" y="17887"/>
                    <a:pt x="7501" y="17754"/>
                    <a:pt x="7501" y="17754"/>
                  </a:cubicBezTo>
                  <a:cubicBezTo>
                    <a:pt x="7501" y="17754"/>
                    <a:pt x="6906" y="3904"/>
                    <a:pt x="6311" y="1473"/>
                  </a:cubicBezTo>
                  <a:cubicBezTo>
                    <a:pt x="6043" y="376"/>
                    <a:pt x="5408" y="0"/>
                    <a:pt x="4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063;p49"/>
            <p:cNvSpPr/>
            <p:nvPr/>
          </p:nvSpPr>
          <p:spPr>
            <a:xfrm>
              <a:off x="-4101278" y="2970003"/>
              <a:ext cx="359093" cy="197843"/>
            </a:xfrm>
            <a:custGeom>
              <a:avLst/>
              <a:gdLst/>
              <a:ahLst/>
              <a:cxnLst/>
              <a:rect l="l" t="t" r="r" b="b"/>
              <a:pathLst>
                <a:path w="1786" h="984" extrusionOk="0">
                  <a:moveTo>
                    <a:pt x="1747" y="0"/>
                  </a:moveTo>
                  <a:cubicBezTo>
                    <a:pt x="1540" y="220"/>
                    <a:pt x="1281" y="375"/>
                    <a:pt x="997" y="492"/>
                  </a:cubicBezTo>
                  <a:cubicBezTo>
                    <a:pt x="660" y="608"/>
                    <a:pt x="285" y="660"/>
                    <a:pt x="1" y="854"/>
                  </a:cubicBezTo>
                  <a:cubicBezTo>
                    <a:pt x="40" y="906"/>
                    <a:pt x="104" y="944"/>
                    <a:pt x="143" y="983"/>
                  </a:cubicBezTo>
                  <a:cubicBezTo>
                    <a:pt x="363" y="867"/>
                    <a:pt x="583" y="789"/>
                    <a:pt x="816" y="725"/>
                  </a:cubicBezTo>
                  <a:cubicBezTo>
                    <a:pt x="1178" y="582"/>
                    <a:pt x="1514" y="375"/>
                    <a:pt x="1785" y="104"/>
                  </a:cubicBezTo>
                  <a:cubicBezTo>
                    <a:pt x="1785" y="65"/>
                    <a:pt x="1760" y="39"/>
                    <a:pt x="17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064;p49"/>
            <p:cNvSpPr/>
            <p:nvPr/>
          </p:nvSpPr>
          <p:spPr>
            <a:xfrm>
              <a:off x="-3854177" y="3078776"/>
              <a:ext cx="387644" cy="86456"/>
            </a:xfrm>
            <a:custGeom>
              <a:avLst/>
              <a:gdLst/>
              <a:ahLst/>
              <a:cxnLst/>
              <a:rect l="l" t="t" r="r" b="b"/>
              <a:pathLst>
                <a:path w="1928" h="430" extrusionOk="0">
                  <a:moveTo>
                    <a:pt x="497" y="1"/>
                  </a:moveTo>
                  <a:cubicBezTo>
                    <a:pt x="337" y="1"/>
                    <a:pt x="175" y="14"/>
                    <a:pt x="13" y="41"/>
                  </a:cubicBezTo>
                  <a:cubicBezTo>
                    <a:pt x="0" y="80"/>
                    <a:pt x="13" y="106"/>
                    <a:pt x="0" y="145"/>
                  </a:cubicBezTo>
                  <a:cubicBezTo>
                    <a:pt x="119" y="123"/>
                    <a:pt x="242" y="113"/>
                    <a:pt x="366" y="113"/>
                  </a:cubicBezTo>
                  <a:cubicBezTo>
                    <a:pt x="539" y="113"/>
                    <a:pt x="714" y="133"/>
                    <a:pt x="880" y="171"/>
                  </a:cubicBezTo>
                  <a:cubicBezTo>
                    <a:pt x="1229" y="261"/>
                    <a:pt x="1565" y="429"/>
                    <a:pt x="1927" y="429"/>
                  </a:cubicBezTo>
                  <a:cubicBezTo>
                    <a:pt x="1914" y="378"/>
                    <a:pt x="1875" y="287"/>
                    <a:pt x="1863" y="235"/>
                  </a:cubicBezTo>
                  <a:cubicBezTo>
                    <a:pt x="1630" y="196"/>
                    <a:pt x="1397" y="145"/>
                    <a:pt x="1164" y="80"/>
                  </a:cubicBezTo>
                  <a:cubicBezTo>
                    <a:pt x="945" y="27"/>
                    <a:pt x="722" y="1"/>
                    <a:pt x="4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065;p49"/>
            <p:cNvSpPr/>
            <p:nvPr/>
          </p:nvSpPr>
          <p:spPr>
            <a:xfrm>
              <a:off x="-3627985" y="3066109"/>
              <a:ext cx="200457" cy="57503"/>
            </a:xfrm>
            <a:custGeom>
              <a:avLst/>
              <a:gdLst/>
              <a:ahLst/>
              <a:cxnLst/>
              <a:rect l="l" t="t" r="r" b="b"/>
              <a:pathLst>
                <a:path w="997" h="286" extrusionOk="0">
                  <a:moveTo>
                    <a:pt x="996" y="1"/>
                  </a:moveTo>
                  <a:cubicBezTo>
                    <a:pt x="708" y="133"/>
                    <a:pt x="398" y="209"/>
                    <a:pt x="76" y="209"/>
                  </a:cubicBezTo>
                  <a:cubicBezTo>
                    <a:pt x="51" y="209"/>
                    <a:pt x="26" y="209"/>
                    <a:pt x="0" y="208"/>
                  </a:cubicBezTo>
                  <a:lnTo>
                    <a:pt x="0" y="285"/>
                  </a:lnTo>
                  <a:cubicBezTo>
                    <a:pt x="337" y="272"/>
                    <a:pt x="673" y="221"/>
                    <a:pt x="996" y="117"/>
                  </a:cubicBezTo>
                  <a:cubicBezTo>
                    <a:pt x="996" y="78"/>
                    <a:pt x="996" y="27"/>
                    <a:pt x="996" y="1"/>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066;p49"/>
            <p:cNvSpPr/>
            <p:nvPr/>
          </p:nvSpPr>
          <p:spPr>
            <a:xfrm>
              <a:off x="-3651308" y="2966183"/>
              <a:ext cx="75599" cy="115811"/>
            </a:xfrm>
            <a:custGeom>
              <a:avLst/>
              <a:gdLst/>
              <a:ahLst/>
              <a:cxnLst/>
              <a:rect l="l" t="t" r="r" b="b"/>
              <a:pathLst>
                <a:path w="376" h="576" extrusionOk="0">
                  <a:moveTo>
                    <a:pt x="304" y="1"/>
                  </a:moveTo>
                  <a:cubicBezTo>
                    <a:pt x="296" y="1"/>
                    <a:pt x="285" y="6"/>
                    <a:pt x="285" y="6"/>
                  </a:cubicBezTo>
                  <a:lnTo>
                    <a:pt x="0" y="524"/>
                  </a:lnTo>
                  <a:cubicBezTo>
                    <a:pt x="26" y="550"/>
                    <a:pt x="39" y="562"/>
                    <a:pt x="65" y="575"/>
                  </a:cubicBezTo>
                  <a:lnTo>
                    <a:pt x="168" y="394"/>
                  </a:lnTo>
                  <a:cubicBezTo>
                    <a:pt x="194" y="356"/>
                    <a:pt x="220" y="304"/>
                    <a:pt x="246" y="265"/>
                  </a:cubicBezTo>
                  <a:cubicBezTo>
                    <a:pt x="285" y="200"/>
                    <a:pt x="375" y="123"/>
                    <a:pt x="375" y="45"/>
                  </a:cubicBezTo>
                  <a:cubicBezTo>
                    <a:pt x="349" y="32"/>
                    <a:pt x="310" y="19"/>
                    <a:pt x="310" y="6"/>
                  </a:cubicBezTo>
                  <a:cubicBezTo>
                    <a:pt x="310" y="2"/>
                    <a:pt x="308" y="1"/>
                    <a:pt x="3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067;p49"/>
            <p:cNvSpPr/>
            <p:nvPr/>
          </p:nvSpPr>
          <p:spPr>
            <a:xfrm>
              <a:off x="-4361248" y="3081791"/>
              <a:ext cx="111990" cy="83440"/>
            </a:xfrm>
            <a:custGeom>
              <a:avLst/>
              <a:gdLst/>
              <a:ahLst/>
              <a:cxnLst/>
              <a:rect l="l" t="t" r="r" b="b"/>
              <a:pathLst>
                <a:path w="557" h="415" extrusionOk="0">
                  <a:moveTo>
                    <a:pt x="39" y="0"/>
                  </a:moveTo>
                  <a:cubicBezTo>
                    <a:pt x="39" y="26"/>
                    <a:pt x="14" y="65"/>
                    <a:pt x="1" y="65"/>
                  </a:cubicBezTo>
                  <a:cubicBezTo>
                    <a:pt x="1" y="65"/>
                    <a:pt x="1" y="78"/>
                    <a:pt x="1" y="78"/>
                  </a:cubicBezTo>
                  <a:lnTo>
                    <a:pt x="505" y="414"/>
                  </a:lnTo>
                  <a:cubicBezTo>
                    <a:pt x="518" y="388"/>
                    <a:pt x="531" y="375"/>
                    <a:pt x="557" y="350"/>
                  </a:cubicBezTo>
                  <a:lnTo>
                    <a:pt x="376" y="233"/>
                  </a:lnTo>
                  <a:cubicBezTo>
                    <a:pt x="337" y="207"/>
                    <a:pt x="298" y="181"/>
                    <a:pt x="259" y="156"/>
                  </a:cubicBezTo>
                  <a:cubicBezTo>
                    <a:pt x="195" y="104"/>
                    <a:pt x="130" y="13"/>
                    <a:pt x="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068;p49"/>
            <p:cNvSpPr/>
            <p:nvPr/>
          </p:nvSpPr>
          <p:spPr>
            <a:xfrm>
              <a:off x="-3747615" y="3126024"/>
              <a:ext cx="125059" cy="34984"/>
            </a:xfrm>
            <a:custGeom>
              <a:avLst/>
              <a:gdLst/>
              <a:ahLst/>
              <a:cxnLst/>
              <a:rect l="l" t="t" r="r" b="b"/>
              <a:pathLst>
                <a:path w="622" h="174" extrusionOk="0">
                  <a:moveTo>
                    <a:pt x="13" y="0"/>
                  </a:moveTo>
                  <a:cubicBezTo>
                    <a:pt x="13" y="26"/>
                    <a:pt x="1" y="52"/>
                    <a:pt x="1" y="78"/>
                  </a:cubicBezTo>
                  <a:lnTo>
                    <a:pt x="220" y="117"/>
                  </a:lnTo>
                  <a:cubicBezTo>
                    <a:pt x="259" y="117"/>
                    <a:pt x="311" y="130"/>
                    <a:pt x="363" y="130"/>
                  </a:cubicBezTo>
                  <a:cubicBezTo>
                    <a:pt x="421" y="159"/>
                    <a:pt x="486" y="173"/>
                    <a:pt x="554" y="173"/>
                  </a:cubicBezTo>
                  <a:cubicBezTo>
                    <a:pt x="576" y="173"/>
                    <a:pt x="599" y="172"/>
                    <a:pt x="621" y="168"/>
                  </a:cubicBezTo>
                  <a:cubicBezTo>
                    <a:pt x="621" y="143"/>
                    <a:pt x="608" y="104"/>
                    <a:pt x="621" y="104"/>
                  </a:cubicBezTo>
                  <a:cubicBezTo>
                    <a:pt x="621" y="91"/>
                    <a:pt x="608" y="91"/>
                    <a:pt x="608" y="91"/>
                  </a:cubicBezTo>
                  <a:lnTo>
                    <a:pt x="1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069;p49"/>
            <p:cNvSpPr/>
            <p:nvPr/>
          </p:nvSpPr>
          <p:spPr>
            <a:xfrm>
              <a:off x="-4306560" y="3081791"/>
              <a:ext cx="174319" cy="125059"/>
            </a:xfrm>
            <a:custGeom>
              <a:avLst/>
              <a:gdLst/>
              <a:ahLst/>
              <a:cxnLst/>
              <a:rect l="l" t="t" r="r" b="b"/>
              <a:pathLst>
                <a:path w="867" h="622" extrusionOk="0">
                  <a:moveTo>
                    <a:pt x="65" y="0"/>
                  </a:moveTo>
                  <a:cubicBezTo>
                    <a:pt x="39" y="13"/>
                    <a:pt x="26" y="39"/>
                    <a:pt x="0" y="52"/>
                  </a:cubicBezTo>
                  <a:cubicBezTo>
                    <a:pt x="142" y="233"/>
                    <a:pt x="323" y="388"/>
                    <a:pt x="530" y="505"/>
                  </a:cubicBezTo>
                  <a:cubicBezTo>
                    <a:pt x="621" y="569"/>
                    <a:pt x="724" y="608"/>
                    <a:pt x="841" y="621"/>
                  </a:cubicBezTo>
                  <a:cubicBezTo>
                    <a:pt x="841" y="595"/>
                    <a:pt x="867" y="569"/>
                    <a:pt x="867" y="544"/>
                  </a:cubicBezTo>
                  <a:cubicBezTo>
                    <a:pt x="582" y="466"/>
                    <a:pt x="336" y="298"/>
                    <a:pt x="155" y="78"/>
                  </a:cubicBezTo>
                  <a:cubicBezTo>
                    <a:pt x="117" y="52"/>
                    <a:pt x="104" y="26"/>
                    <a:pt x="65"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070;p49"/>
            <p:cNvSpPr/>
            <p:nvPr/>
          </p:nvSpPr>
          <p:spPr>
            <a:xfrm>
              <a:off x="-4174062" y="3016849"/>
              <a:ext cx="242076" cy="153610"/>
            </a:xfrm>
            <a:custGeom>
              <a:avLst/>
              <a:gdLst/>
              <a:ahLst/>
              <a:cxnLst/>
              <a:rect l="l" t="t" r="r" b="b"/>
              <a:pathLst>
                <a:path w="1204" h="764" extrusionOk="0">
                  <a:moveTo>
                    <a:pt x="1139" y="0"/>
                  </a:moveTo>
                  <a:cubicBezTo>
                    <a:pt x="828" y="323"/>
                    <a:pt x="440" y="543"/>
                    <a:pt x="1" y="621"/>
                  </a:cubicBezTo>
                  <a:cubicBezTo>
                    <a:pt x="27" y="660"/>
                    <a:pt x="40" y="698"/>
                    <a:pt x="40" y="724"/>
                  </a:cubicBezTo>
                  <a:cubicBezTo>
                    <a:pt x="52" y="737"/>
                    <a:pt x="65" y="750"/>
                    <a:pt x="78" y="763"/>
                  </a:cubicBezTo>
                  <a:lnTo>
                    <a:pt x="104" y="763"/>
                  </a:lnTo>
                  <a:cubicBezTo>
                    <a:pt x="246" y="737"/>
                    <a:pt x="376" y="673"/>
                    <a:pt x="492" y="595"/>
                  </a:cubicBezTo>
                  <a:cubicBezTo>
                    <a:pt x="738" y="440"/>
                    <a:pt x="971" y="259"/>
                    <a:pt x="1203" y="78"/>
                  </a:cubicBezTo>
                  <a:cubicBezTo>
                    <a:pt x="1178" y="39"/>
                    <a:pt x="1178" y="26"/>
                    <a:pt x="11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071;p49"/>
            <p:cNvSpPr/>
            <p:nvPr/>
          </p:nvSpPr>
          <p:spPr>
            <a:xfrm>
              <a:off x="-4298920" y="3037558"/>
              <a:ext cx="268013" cy="65143"/>
            </a:xfrm>
            <a:custGeom>
              <a:avLst/>
              <a:gdLst/>
              <a:ahLst/>
              <a:cxnLst/>
              <a:rect l="l" t="t" r="r" b="b"/>
              <a:pathLst>
                <a:path w="1333" h="324" extrusionOk="0">
                  <a:moveTo>
                    <a:pt x="27" y="1"/>
                  </a:moveTo>
                  <a:cubicBezTo>
                    <a:pt x="27" y="39"/>
                    <a:pt x="14" y="78"/>
                    <a:pt x="1" y="117"/>
                  </a:cubicBezTo>
                  <a:cubicBezTo>
                    <a:pt x="1" y="130"/>
                    <a:pt x="1" y="143"/>
                    <a:pt x="1" y="156"/>
                  </a:cubicBezTo>
                  <a:cubicBezTo>
                    <a:pt x="14" y="169"/>
                    <a:pt x="14" y="169"/>
                    <a:pt x="27" y="182"/>
                  </a:cubicBezTo>
                  <a:cubicBezTo>
                    <a:pt x="156" y="246"/>
                    <a:pt x="298" y="285"/>
                    <a:pt x="441" y="285"/>
                  </a:cubicBezTo>
                  <a:cubicBezTo>
                    <a:pt x="738" y="324"/>
                    <a:pt x="1023" y="324"/>
                    <a:pt x="1320" y="324"/>
                  </a:cubicBezTo>
                  <a:cubicBezTo>
                    <a:pt x="1320" y="285"/>
                    <a:pt x="1333" y="259"/>
                    <a:pt x="1307" y="220"/>
                  </a:cubicBezTo>
                  <a:cubicBezTo>
                    <a:pt x="1206" y="235"/>
                    <a:pt x="1105" y="243"/>
                    <a:pt x="1005" y="243"/>
                  </a:cubicBezTo>
                  <a:cubicBezTo>
                    <a:pt x="667" y="243"/>
                    <a:pt x="336" y="160"/>
                    <a:pt x="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072;p49"/>
            <p:cNvSpPr/>
            <p:nvPr/>
          </p:nvSpPr>
          <p:spPr>
            <a:xfrm>
              <a:off x="-4275396" y="2967389"/>
              <a:ext cx="364120" cy="205684"/>
            </a:xfrm>
            <a:custGeom>
              <a:avLst/>
              <a:gdLst/>
              <a:ahLst/>
              <a:cxnLst/>
              <a:rect l="l" t="t" r="r" b="b"/>
              <a:pathLst>
                <a:path w="1811" h="1023" extrusionOk="0">
                  <a:moveTo>
                    <a:pt x="91" y="0"/>
                  </a:moveTo>
                  <a:cubicBezTo>
                    <a:pt x="52" y="39"/>
                    <a:pt x="39" y="78"/>
                    <a:pt x="0" y="117"/>
                  </a:cubicBezTo>
                  <a:cubicBezTo>
                    <a:pt x="492" y="582"/>
                    <a:pt x="1113" y="893"/>
                    <a:pt x="1772" y="1022"/>
                  </a:cubicBezTo>
                  <a:cubicBezTo>
                    <a:pt x="1785" y="983"/>
                    <a:pt x="1798" y="919"/>
                    <a:pt x="1811" y="880"/>
                  </a:cubicBezTo>
                  <a:cubicBezTo>
                    <a:pt x="1177" y="699"/>
                    <a:pt x="595" y="401"/>
                    <a:pt x="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073;p49"/>
            <p:cNvSpPr/>
            <p:nvPr/>
          </p:nvSpPr>
          <p:spPr>
            <a:xfrm>
              <a:off x="-3836081" y="2959548"/>
              <a:ext cx="307019" cy="210912"/>
            </a:xfrm>
            <a:custGeom>
              <a:avLst/>
              <a:gdLst/>
              <a:ahLst/>
              <a:cxnLst/>
              <a:rect l="l" t="t" r="r" b="b"/>
              <a:pathLst>
                <a:path w="1527" h="1049" extrusionOk="0">
                  <a:moveTo>
                    <a:pt x="1475" y="1"/>
                  </a:moveTo>
                  <a:cubicBezTo>
                    <a:pt x="1307" y="169"/>
                    <a:pt x="1100" y="311"/>
                    <a:pt x="867" y="402"/>
                  </a:cubicBezTo>
                  <a:cubicBezTo>
                    <a:pt x="557" y="544"/>
                    <a:pt x="272" y="738"/>
                    <a:pt x="1" y="958"/>
                  </a:cubicBezTo>
                  <a:cubicBezTo>
                    <a:pt x="53" y="996"/>
                    <a:pt x="104" y="1035"/>
                    <a:pt x="156" y="1048"/>
                  </a:cubicBezTo>
                  <a:cubicBezTo>
                    <a:pt x="505" y="583"/>
                    <a:pt x="1216" y="518"/>
                    <a:pt x="1527" y="26"/>
                  </a:cubicBezTo>
                  <a:cubicBezTo>
                    <a:pt x="1514" y="14"/>
                    <a:pt x="1488" y="14"/>
                    <a:pt x="14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074;p49"/>
            <p:cNvSpPr/>
            <p:nvPr/>
          </p:nvSpPr>
          <p:spPr>
            <a:xfrm>
              <a:off x="-3594207" y="2982468"/>
              <a:ext cx="125059" cy="117620"/>
            </a:xfrm>
            <a:custGeom>
              <a:avLst/>
              <a:gdLst/>
              <a:ahLst/>
              <a:cxnLst/>
              <a:rect l="l" t="t" r="r" b="b"/>
              <a:pathLst>
                <a:path w="622" h="585" extrusionOk="0">
                  <a:moveTo>
                    <a:pt x="621" y="16"/>
                  </a:moveTo>
                  <a:lnTo>
                    <a:pt x="621" y="16"/>
                  </a:lnTo>
                  <a:cubicBezTo>
                    <a:pt x="621" y="17"/>
                    <a:pt x="620" y="17"/>
                    <a:pt x="620" y="18"/>
                  </a:cubicBezTo>
                  <a:lnTo>
                    <a:pt x="620" y="18"/>
                  </a:lnTo>
                  <a:cubicBezTo>
                    <a:pt x="621" y="18"/>
                    <a:pt x="621" y="17"/>
                    <a:pt x="621" y="16"/>
                  </a:cubicBezTo>
                  <a:close/>
                  <a:moveTo>
                    <a:pt x="540" y="0"/>
                  </a:moveTo>
                  <a:cubicBezTo>
                    <a:pt x="536" y="0"/>
                    <a:pt x="533" y="1"/>
                    <a:pt x="531" y="3"/>
                  </a:cubicBezTo>
                  <a:cubicBezTo>
                    <a:pt x="505" y="3"/>
                    <a:pt x="505" y="16"/>
                    <a:pt x="479" y="42"/>
                  </a:cubicBezTo>
                  <a:cubicBezTo>
                    <a:pt x="427" y="94"/>
                    <a:pt x="401" y="171"/>
                    <a:pt x="350" y="223"/>
                  </a:cubicBezTo>
                  <a:cubicBezTo>
                    <a:pt x="246" y="339"/>
                    <a:pt x="130" y="430"/>
                    <a:pt x="1" y="520"/>
                  </a:cubicBezTo>
                  <a:lnTo>
                    <a:pt x="91" y="585"/>
                  </a:lnTo>
                  <a:cubicBezTo>
                    <a:pt x="130" y="559"/>
                    <a:pt x="182" y="520"/>
                    <a:pt x="233" y="481"/>
                  </a:cubicBezTo>
                  <a:cubicBezTo>
                    <a:pt x="298" y="417"/>
                    <a:pt x="376" y="352"/>
                    <a:pt x="453" y="275"/>
                  </a:cubicBezTo>
                  <a:cubicBezTo>
                    <a:pt x="479" y="249"/>
                    <a:pt x="505" y="223"/>
                    <a:pt x="531" y="184"/>
                  </a:cubicBezTo>
                  <a:cubicBezTo>
                    <a:pt x="569" y="133"/>
                    <a:pt x="582" y="70"/>
                    <a:pt x="620" y="18"/>
                  </a:cubicBezTo>
                  <a:lnTo>
                    <a:pt x="620" y="18"/>
                  </a:lnTo>
                  <a:cubicBezTo>
                    <a:pt x="619" y="18"/>
                    <a:pt x="618" y="19"/>
                    <a:pt x="617" y="19"/>
                  </a:cubicBezTo>
                  <a:cubicBezTo>
                    <a:pt x="603" y="19"/>
                    <a:pt x="561" y="0"/>
                    <a:pt x="5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075;p49"/>
            <p:cNvSpPr/>
            <p:nvPr/>
          </p:nvSpPr>
          <p:spPr>
            <a:xfrm>
              <a:off x="-4215681" y="2967389"/>
              <a:ext cx="70371" cy="164065"/>
            </a:xfrm>
            <a:custGeom>
              <a:avLst/>
              <a:gdLst/>
              <a:ahLst/>
              <a:cxnLst/>
              <a:rect l="l" t="t" r="r" b="b"/>
              <a:pathLst>
                <a:path w="350" h="816" extrusionOk="0">
                  <a:moveTo>
                    <a:pt x="234" y="0"/>
                  </a:moveTo>
                  <a:cubicBezTo>
                    <a:pt x="208" y="156"/>
                    <a:pt x="156" y="311"/>
                    <a:pt x="104" y="453"/>
                  </a:cubicBezTo>
                  <a:cubicBezTo>
                    <a:pt x="65" y="518"/>
                    <a:pt x="27" y="595"/>
                    <a:pt x="1" y="673"/>
                  </a:cubicBezTo>
                  <a:cubicBezTo>
                    <a:pt x="1" y="725"/>
                    <a:pt x="117" y="789"/>
                    <a:pt x="117" y="815"/>
                  </a:cubicBezTo>
                  <a:cubicBezTo>
                    <a:pt x="182" y="556"/>
                    <a:pt x="247" y="311"/>
                    <a:pt x="337" y="78"/>
                  </a:cubicBezTo>
                  <a:cubicBezTo>
                    <a:pt x="350" y="65"/>
                    <a:pt x="350" y="65"/>
                    <a:pt x="337" y="65"/>
                  </a:cubicBezTo>
                  <a:lnTo>
                    <a:pt x="234" y="0"/>
                  </a:ln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076;p49"/>
            <p:cNvSpPr/>
            <p:nvPr/>
          </p:nvSpPr>
          <p:spPr>
            <a:xfrm>
              <a:off x="-3763298" y="3040172"/>
              <a:ext cx="231621" cy="75599"/>
            </a:xfrm>
            <a:custGeom>
              <a:avLst/>
              <a:gdLst/>
              <a:ahLst/>
              <a:cxnLst/>
              <a:rect l="l" t="t" r="r" b="b"/>
              <a:pathLst>
                <a:path w="1152" h="376" extrusionOk="0">
                  <a:moveTo>
                    <a:pt x="195" y="1"/>
                  </a:moveTo>
                  <a:cubicBezTo>
                    <a:pt x="117" y="1"/>
                    <a:pt x="40" y="130"/>
                    <a:pt x="1" y="130"/>
                  </a:cubicBezTo>
                  <a:cubicBezTo>
                    <a:pt x="350" y="194"/>
                    <a:pt x="699" y="272"/>
                    <a:pt x="1036" y="376"/>
                  </a:cubicBezTo>
                  <a:lnTo>
                    <a:pt x="1061" y="376"/>
                  </a:lnTo>
                  <a:cubicBezTo>
                    <a:pt x="1061" y="363"/>
                    <a:pt x="1061" y="363"/>
                    <a:pt x="1074" y="363"/>
                  </a:cubicBezTo>
                  <a:lnTo>
                    <a:pt x="1152" y="233"/>
                  </a:lnTo>
                  <a:cubicBezTo>
                    <a:pt x="932" y="207"/>
                    <a:pt x="725" y="169"/>
                    <a:pt x="505" y="104"/>
                  </a:cubicBezTo>
                  <a:cubicBezTo>
                    <a:pt x="415" y="65"/>
                    <a:pt x="298" y="26"/>
                    <a:pt x="195" y="1"/>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077;p49"/>
            <p:cNvSpPr/>
            <p:nvPr/>
          </p:nvSpPr>
          <p:spPr>
            <a:xfrm>
              <a:off x="-4330084" y="3024289"/>
              <a:ext cx="99123" cy="161652"/>
            </a:xfrm>
            <a:custGeom>
              <a:avLst/>
              <a:gdLst/>
              <a:ahLst/>
              <a:cxnLst/>
              <a:rect l="l" t="t" r="r" b="b"/>
              <a:pathLst>
                <a:path w="493" h="804" extrusionOk="0">
                  <a:moveTo>
                    <a:pt x="422" y="0"/>
                  </a:moveTo>
                  <a:cubicBezTo>
                    <a:pt x="419" y="0"/>
                    <a:pt x="417" y="1"/>
                    <a:pt x="415" y="2"/>
                  </a:cubicBezTo>
                  <a:cubicBezTo>
                    <a:pt x="402" y="2"/>
                    <a:pt x="363" y="92"/>
                    <a:pt x="350" y="118"/>
                  </a:cubicBezTo>
                  <a:cubicBezTo>
                    <a:pt x="311" y="222"/>
                    <a:pt x="259" y="312"/>
                    <a:pt x="195" y="403"/>
                  </a:cubicBezTo>
                  <a:cubicBezTo>
                    <a:pt x="117" y="493"/>
                    <a:pt x="53" y="597"/>
                    <a:pt x="1" y="713"/>
                  </a:cubicBezTo>
                  <a:lnTo>
                    <a:pt x="117" y="804"/>
                  </a:lnTo>
                  <a:lnTo>
                    <a:pt x="130" y="804"/>
                  </a:lnTo>
                  <a:cubicBezTo>
                    <a:pt x="143" y="804"/>
                    <a:pt x="143" y="778"/>
                    <a:pt x="156" y="778"/>
                  </a:cubicBezTo>
                  <a:cubicBezTo>
                    <a:pt x="234" y="532"/>
                    <a:pt x="402" y="325"/>
                    <a:pt x="492" y="92"/>
                  </a:cubicBezTo>
                  <a:cubicBezTo>
                    <a:pt x="492" y="80"/>
                    <a:pt x="492" y="80"/>
                    <a:pt x="492" y="67"/>
                  </a:cubicBezTo>
                  <a:cubicBezTo>
                    <a:pt x="492" y="55"/>
                    <a:pt x="449" y="0"/>
                    <a:pt x="4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078;p49"/>
            <p:cNvSpPr/>
            <p:nvPr/>
          </p:nvSpPr>
          <p:spPr>
            <a:xfrm>
              <a:off x="-3937415" y="3045400"/>
              <a:ext cx="166679" cy="137927"/>
            </a:xfrm>
            <a:custGeom>
              <a:avLst/>
              <a:gdLst/>
              <a:ahLst/>
              <a:cxnLst/>
              <a:rect l="l" t="t" r="r" b="b"/>
              <a:pathLst>
                <a:path w="829" h="686" extrusionOk="0">
                  <a:moveTo>
                    <a:pt x="764" y="0"/>
                  </a:moveTo>
                  <a:cubicBezTo>
                    <a:pt x="699" y="91"/>
                    <a:pt x="634" y="181"/>
                    <a:pt x="557" y="246"/>
                  </a:cubicBezTo>
                  <a:cubicBezTo>
                    <a:pt x="414" y="375"/>
                    <a:pt x="272" y="466"/>
                    <a:pt x="104" y="544"/>
                  </a:cubicBezTo>
                  <a:lnTo>
                    <a:pt x="1" y="595"/>
                  </a:lnTo>
                  <a:cubicBezTo>
                    <a:pt x="13" y="634"/>
                    <a:pt x="39" y="647"/>
                    <a:pt x="39" y="686"/>
                  </a:cubicBezTo>
                  <a:cubicBezTo>
                    <a:pt x="246" y="595"/>
                    <a:pt x="453" y="479"/>
                    <a:pt x="621" y="311"/>
                  </a:cubicBezTo>
                  <a:cubicBezTo>
                    <a:pt x="712" y="246"/>
                    <a:pt x="776" y="156"/>
                    <a:pt x="828" y="52"/>
                  </a:cubicBezTo>
                  <a:cubicBezTo>
                    <a:pt x="802" y="39"/>
                    <a:pt x="789" y="13"/>
                    <a:pt x="764"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079;p49"/>
            <p:cNvSpPr/>
            <p:nvPr/>
          </p:nvSpPr>
          <p:spPr>
            <a:xfrm>
              <a:off x="-4166221" y="3126024"/>
              <a:ext cx="164065" cy="70572"/>
            </a:xfrm>
            <a:custGeom>
              <a:avLst/>
              <a:gdLst/>
              <a:ahLst/>
              <a:cxnLst/>
              <a:rect l="l" t="t" r="r" b="b"/>
              <a:pathLst>
                <a:path w="816" h="351" extrusionOk="0">
                  <a:moveTo>
                    <a:pt x="65" y="0"/>
                  </a:moveTo>
                  <a:cubicBezTo>
                    <a:pt x="65" y="0"/>
                    <a:pt x="65" y="0"/>
                    <a:pt x="65" y="13"/>
                  </a:cubicBezTo>
                  <a:lnTo>
                    <a:pt x="1" y="117"/>
                  </a:lnTo>
                  <a:cubicBezTo>
                    <a:pt x="156" y="143"/>
                    <a:pt x="311" y="194"/>
                    <a:pt x="453" y="246"/>
                  </a:cubicBezTo>
                  <a:cubicBezTo>
                    <a:pt x="518" y="298"/>
                    <a:pt x="595" y="324"/>
                    <a:pt x="673" y="349"/>
                  </a:cubicBezTo>
                  <a:cubicBezTo>
                    <a:pt x="676" y="350"/>
                    <a:pt x="678" y="350"/>
                    <a:pt x="681" y="350"/>
                  </a:cubicBezTo>
                  <a:cubicBezTo>
                    <a:pt x="731" y="350"/>
                    <a:pt x="791" y="246"/>
                    <a:pt x="815" y="246"/>
                  </a:cubicBezTo>
                  <a:cubicBezTo>
                    <a:pt x="557" y="181"/>
                    <a:pt x="324" y="91"/>
                    <a:pt x="78"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080;p49"/>
            <p:cNvSpPr/>
            <p:nvPr/>
          </p:nvSpPr>
          <p:spPr>
            <a:xfrm>
              <a:off x="-3901023" y="3081791"/>
              <a:ext cx="158837" cy="101535"/>
            </a:xfrm>
            <a:custGeom>
              <a:avLst/>
              <a:gdLst/>
              <a:ahLst/>
              <a:cxnLst/>
              <a:rect l="l" t="t" r="r" b="b"/>
              <a:pathLst>
                <a:path w="790" h="505" extrusionOk="0">
                  <a:moveTo>
                    <a:pt x="65" y="0"/>
                  </a:moveTo>
                  <a:cubicBezTo>
                    <a:pt x="52" y="0"/>
                    <a:pt x="1" y="52"/>
                    <a:pt x="1" y="65"/>
                  </a:cubicBezTo>
                  <a:cubicBezTo>
                    <a:pt x="1" y="91"/>
                    <a:pt x="91" y="130"/>
                    <a:pt x="117" y="143"/>
                  </a:cubicBezTo>
                  <a:cubicBezTo>
                    <a:pt x="220" y="181"/>
                    <a:pt x="311" y="246"/>
                    <a:pt x="401" y="298"/>
                  </a:cubicBezTo>
                  <a:cubicBezTo>
                    <a:pt x="492" y="388"/>
                    <a:pt x="583" y="453"/>
                    <a:pt x="699" y="505"/>
                  </a:cubicBezTo>
                  <a:lnTo>
                    <a:pt x="789" y="388"/>
                  </a:lnTo>
                  <a:cubicBezTo>
                    <a:pt x="789" y="388"/>
                    <a:pt x="789" y="388"/>
                    <a:pt x="789" y="375"/>
                  </a:cubicBezTo>
                  <a:cubicBezTo>
                    <a:pt x="789" y="375"/>
                    <a:pt x="776" y="363"/>
                    <a:pt x="764" y="363"/>
                  </a:cubicBezTo>
                  <a:cubicBezTo>
                    <a:pt x="531" y="272"/>
                    <a:pt x="324" y="104"/>
                    <a:pt x="91"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081;p49"/>
            <p:cNvSpPr/>
            <p:nvPr/>
          </p:nvSpPr>
          <p:spPr>
            <a:xfrm>
              <a:off x="-4241618" y="3087019"/>
              <a:ext cx="93895" cy="92085"/>
            </a:xfrm>
            <a:custGeom>
              <a:avLst/>
              <a:gdLst/>
              <a:ahLst/>
              <a:cxnLst/>
              <a:rect l="l" t="t" r="r" b="b"/>
              <a:pathLst>
                <a:path w="467" h="458" extrusionOk="0">
                  <a:moveTo>
                    <a:pt x="376" y="0"/>
                  </a:moveTo>
                  <a:cubicBezTo>
                    <a:pt x="427" y="78"/>
                    <a:pt x="13" y="298"/>
                    <a:pt x="0" y="401"/>
                  </a:cubicBezTo>
                  <a:cubicBezTo>
                    <a:pt x="0" y="442"/>
                    <a:pt x="11" y="457"/>
                    <a:pt x="27" y="457"/>
                  </a:cubicBezTo>
                  <a:cubicBezTo>
                    <a:pt x="61" y="457"/>
                    <a:pt x="120" y="389"/>
                    <a:pt x="156" y="362"/>
                  </a:cubicBezTo>
                  <a:cubicBezTo>
                    <a:pt x="272" y="285"/>
                    <a:pt x="363" y="194"/>
                    <a:pt x="466" y="104"/>
                  </a:cubicBezTo>
                  <a:cubicBezTo>
                    <a:pt x="440" y="78"/>
                    <a:pt x="401" y="39"/>
                    <a:pt x="3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082;p49"/>
            <p:cNvSpPr/>
            <p:nvPr/>
          </p:nvSpPr>
          <p:spPr>
            <a:xfrm>
              <a:off x="-4314401" y="3274205"/>
              <a:ext cx="871193" cy="234235"/>
            </a:xfrm>
            <a:custGeom>
              <a:avLst/>
              <a:gdLst/>
              <a:ahLst/>
              <a:cxnLst/>
              <a:rect l="l" t="t" r="r" b="b"/>
              <a:pathLst>
                <a:path w="4333" h="1165" extrusionOk="0">
                  <a:moveTo>
                    <a:pt x="4320" y="0"/>
                  </a:moveTo>
                  <a:cubicBezTo>
                    <a:pt x="3178" y="262"/>
                    <a:pt x="1954" y="320"/>
                    <a:pt x="1101" y="320"/>
                  </a:cubicBezTo>
                  <a:cubicBezTo>
                    <a:pt x="439" y="320"/>
                    <a:pt x="1" y="285"/>
                    <a:pt x="0" y="285"/>
                  </a:cubicBezTo>
                  <a:lnTo>
                    <a:pt x="0" y="285"/>
                  </a:lnTo>
                  <a:lnTo>
                    <a:pt x="117" y="1164"/>
                  </a:lnTo>
                  <a:cubicBezTo>
                    <a:pt x="2664" y="1100"/>
                    <a:pt x="4333" y="324"/>
                    <a:pt x="4333" y="324"/>
                  </a:cubicBezTo>
                  <a:lnTo>
                    <a:pt x="432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083;p49"/>
            <p:cNvSpPr/>
            <p:nvPr/>
          </p:nvSpPr>
          <p:spPr>
            <a:xfrm>
              <a:off x="-4405481" y="-235880"/>
              <a:ext cx="451581" cy="3150610"/>
            </a:xfrm>
            <a:custGeom>
              <a:avLst/>
              <a:gdLst/>
              <a:ahLst/>
              <a:cxnLst/>
              <a:rect l="l" t="t" r="r" b="b"/>
              <a:pathLst>
                <a:path w="2246" h="15670" extrusionOk="0">
                  <a:moveTo>
                    <a:pt x="78" y="0"/>
                  </a:moveTo>
                  <a:cubicBezTo>
                    <a:pt x="40" y="0"/>
                    <a:pt x="1" y="26"/>
                    <a:pt x="1" y="78"/>
                  </a:cubicBezTo>
                  <a:cubicBezTo>
                    <a:pt x="182" y="2625"/>
                    <a:pt x="1346" y="4992"/>
                    <a:pt x="1372" y="7565"/>
                  </a:cubicBezTo>
                  <a:cubicBezTo>
                    <a:pt x="1384" y="8936"/>
                    <a:pt x="1294" y="10294"/>
                    <a:pt x="1449" y="11678"/>
                  </a:cubicBezTo>
                  <a:cubicBezTo>
                    <a:pt x="1591" y="12997"/>
                    <a:pt x="1837" y="14303"/>
                    <a:pt x="2070" y="15609"/>
                  </a:cubicBezTo>
                  <a:cubicBezTo>
                    <a:pt x="2080" y="15651"/>
                    <a:pt x="2113" y="15670"/>
                    <a:pt x="2146" y="15670"/>
                  </a:cubicBezTo>
                  <a:cubicBezTo>
                    <a:pt x="2195" y="15670"/>
                    <a:pt x="2246" y="15631"/>
                    <a:pt x="2238" y="15570"/>
                  </a:cubicBezTo>
                  <a:cubicBezTo>
                    <a:pt x="1979" y="14187"/>
                    <a:pt x="1721" y="12829"/>
                    <a:pt x="1578" y="11445"/>
                  </a:cubicBezTo>
                  <a:cubicBezTo>
                    <a:pt x="1449" y="10087"/>
                    <a:pt x="1553" y="8755"/>
                    <a:pt x="1527" y="7397"/>
                  </a:cubicBezTo>
                  <a:cubicBezTo>
                    <a:pt x="1475" y="4888"/>
                    <a:pt x="337" y="2574"/>
                    <a:pt x="156" y="78"/>
                  </a:cubicBezTo>
                  <a:cubicBezTo>
                    <a:pt x="156" y="26"/>
                    <a:pt x="117" y="0"/>
                    <a:pt x="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084;p49"/>
            <p:cNvSpPr/>
            <p:nvPr/>
          </p:nvSpPr>
          <p:spPr>
            <a:xfrm>
              <a:off x="-4155766" y="-345055"/>
              <a:ext cx="395284" cy="3346443"/>
            </a:xfrm>
            <a:custGeom>
              <a:avLst/>
              <a:gdLst/>
              <a:ahLst/>
              <a:cxnLst/>
              <a:rect l="l" t="t" r="r" b="b"/>
              <a:pathLst>
                <a:path w="1966" h="16644" extrusionOk="0">
                  <a:moveTo>
                    <a:pt x="117" y="0"/>
                  </a:moveTo>
                  <a:cubicBezTo>
                    <a:pt x="78" y="0"/>
                    <a:pt x="39" y="26"/>
                    <a:pt x="39" y="78"/>
                  </a:cubicBezTo>
                  <a:cubicBezTo>
                    <a:pt x="0" y="660"/>
                    <a:pt x="181" y="1203"/>
                    <a:pt x="388" y="1759"/>
                  </a:cubicBezTo>
                  <a:cubicBezTo>
                    <a:pt x="647" y="2392"/>
                    <a:pt x="802" y="3078"/>
                    <a:pt x="828" y="3763"/>
                  </a:cubicBezTo>
                  <a:cubicBezTo>
                    <a:pt x="867" y="5160"/>
                    <a:pt x="841" y="6544"/>
                    <a:pt x="944" y="7940"/>
                  </a:cubicBezTo>
                  <a:cubicBezTo>
                    <a:pt x="1177" y="10824"/>
                    <a:pt x="1630" y="13682"/>
                    <a:pt x="1811" y="16566"/>
                  </a:cubicBezTo>
                  <a:cubicBezTo>
                    <a:pt x="1811" y="16618"/>
                    <a:pt x="1850" y="16644"/>
                    <a:pt x="1888" y="16644"/>
                  </a:cubicBezTo>
                  <a:cubicBezTo>
                    <a:pt x="1927" y="16644"/>
                    <a:pt x="1966" y="16618"/>
                    <a:pt x="1966" y="16566"/>
                  </a:cubicBezTo>
                  <a:cubicBezTo>
                    <a:pt x="1798" y="13682"/>
                    <a:pt x="1345" y="10824"/>
                    <a:pt x="1112" y="7940"/>
                  </a:cubicBezTo>
                  <a:cubicBezTo>
                    <a:pt x="996" y="6544"/>
                    <a:pt x="1022" y="5160"/>
                    <a:pt x="996" y="3763"/>
                  </a:cubicBezTo>
                  <a:cubicBezTo>
                    <a:pt x="970" y="3143"/>
                    <a:pt x="854" y="2535"/>
                    <a:pt x="634" y="1966"/>
                  </a:cubicBezTo>
                  <a:cubicBezTo>
                    <a:pt x="401" y="1345"/>
                    <a:pt x="155" y="750"/>
                    <a:pt x="194" y="78"/>
                  </a:cubicBezTo>
                  <a:cubicBezTo>
                    <a:pt x="194" y="26"/>
                    <a:pt x="155" y="0"/>
                    <a:pt x="1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085;p49"/>
            <p:cNvSpPr/>
            <p:nvPr/>
          </p:nvSpPr>
          <p:spPr>
            <a:xfrm>
              <a:off x="-4764171" y="429625"/>
              <a:ext cx="554322" cy="1361377"/>
            </a:xfrm>
            <a:custGeom>
              <a:avLst/>
              <a:gdLst/>
              <a:ahLst/>
              <a:cxnLst/>
              <a:rect l="l" t="t" r="r" b="b"/>
              <a:pathLst>
                <a:path w="2757" h="6771" extrusionOk="0">
                  <a:moveTo>
                    <a:pt x="129" y="1"/>
                  </a:moveTo>
                  <a:cubicBezTo>
                    <a:pt x="91" y="1"/>
                    <a:pt x="52" y="27"/>
                    <a:pt x="52" y="78"/>
                  </a:cubicBezTo>
                  <a:cubicBezTo>
                    <a:pt x="0" y="1475"/>
                    <a:pt x="711" y="2742"/>
                    <a:pt x="983" y="4074"/>
                  </a:cubicBezTo>
                  <a:cubicBezTo>
                    <a:pt x="1203" y="5122"/>
                    <a:pt x="1449" y="6402"/>
                    <a:pt x="2625" y="6764"/>
                  </a:cubicBezTo>
                  <a:cubicBezTo>
                    <a:pt x="2637" y="6768"/>
                    <a:pt x="2647" y="6770"/>
                    <a:pt x="2657" y="6770"/>
                  </a:cubicBezTo>
                  <a:cubicBezTo>
                    <a:pt x="2736" y="6770"/>
                    <a:pt x="2756" y="6644"/>
                    <a:pt x="2664" y="6609"/>
                  </a:cubicBezTo>
                  <a:cubicBezTo>
                    <a:pt x="1397" y="6208"/>
                    <a:pt x="1319" y="4695"/>
                    <a:pt x="1048" y="3622"/>
                  </a:cubicBezTo>
                  <a:cubicBezTo>
                    <a:pt x="750" y="2432"/>
                    <a:pt x="168" y="1333"/>
                    <a:pt x="207" y="78"/>
                  </a:cubicBezTo>
                  <a:cubicBezTo>
                    <a:pt x="207" y="27"/>
                    <a:pt x="168" y="1"/>
                    <a:pt x="1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086;p49"/>
            <p:cNvSpPr/>
            <p:nvPr/>
          </p:nvSpPr>
          <p:spPr>
            <a:xfrm>
              <a:off x="-4906320" y="682155"/>
              <a:ext cx="614640" cy="1250794"/>
            </a:xfrm>
            <a:custGeom>
              <a:avLst/>
              <a:gdLst/>
              <a:ahLst/>
              <a:cxnLst/>
              <a:rect l="l" t="t" r="r" b="b"/>
              <a:pathLst>
                <a:path w="3057" h="6221" extrusionOk="0">
                  <a:moveTo>
                    <a:pt x="106" y="0"/>
                  </a:moveTo>
                  <a:cubicBezTo>
                    <a:pt x="56" y="0"/>
                    <a:pt x="1" y="39"/>
                    <a:pt x="9" y="103"/>
                  </a:cubicBezTo>
                  <a:cubicBezTo>
                    <a:pt x="164" y="775"/>
                    <a:pt x="371" y="1448"/>
                    <a:pt x="642" y="2094"/>
                  </a:cubicBezTo>
                  <a:cubicBezTo>
                    <a:pt x="888" y="2715"/>
                    <a:pt x="1263" y="3297"/>
                    <a:pt x="1405" y="3943"/>
                  </a:cubicBezTo>
                  <a:cubicBezTo>
                    <a:pt x="1522" y="4500"/>
                    <a:pt x="1483" y="5094"/>
                    <a:pt x="1832" y="5573"/>
                  </a:cubicBezTo>
                  <a:cubicBezTo>
                    <a:pt x="2091" y="5922"/>
                    <a:pt x="2479" y="6155"/>
                    <a:pt x="2906" y="6219"/>
                  </a:cubicBezTo>
                  <a:cubicBezTo>
                    <a:pt x="2909" y="6220"/>
                    <a:pt x="2913" y="6220"/>
                    <a:pt x="2917" y="6220"/>
                  </a:cubicBezTo>
                  <a:cubicBezTo>
                    <a:pt x="3013" y="6220"/>
                    <a:pt x="3057" y="6064"/>
                    <a:pt x="2957" y="6064"/>
                  </a:cubicBezTo>
                  <a:cubicBezTo>
                    <a:pt x="2362" y="5974"/>
                    <a:pt x="1871" y="5547"/>
                    <a:pt x="1729" y="4965"/>
                  </a:cubicBezTo>
                  <a:cubicBezTo>
                    <a:pt x="1587" y="4422"/>
                    <a:pt x="1599" y="3879"/>
                    <a:pt x="1380" y="3349"/>
                  </a:cubicBezTo>
                  <a:cubicBezTo>
                    <a:pt x="927" y="2249"/>
                    <a:pt x="449" y="1215"/>
                    <a:pt x="177" y="51"/>
                  </a:cubicBezTo>
                  <a:cubicBezTo>
                    <a:pt x="167" y="16"/>
                    <a:pt x="137" y="0"/>
                    <a:pt x="10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6018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205784" cy="830997"/>
          </a:xfrm>
          <a:prstGeom prst="rect">
            <a:avLst/>
          </a:prstGeom>
        </p:spPr>
        <p:txBody>
          <a:bodyPr wrap="square">
            <a:spAutoFit/>
          </a:bodyPr>
          <a:lstStyle/>
          <a:p>
            <a:pPr algn="ctr"/>
            <a:r>
              <a:rPr lang="en-US" sz="2400" b="1" dirty="0">
                <a:solidFill>
                  <a:srgbClr val="0070C0"/>
                </a:solidFill>
                <a:latin typeface="Agency FB" panose="020B0503020202020204" pitchFamily="34" charset="0"/>
                <a:ea typeface="Cambria" panose="02040503050406030204" pitchFamily="18" charset="0"/>
                <a:cs typeface="Cambria" panose="02040503050406030204" pitchFamily="18" charset="0"/>
              </a:rPr>
              <a:t>Exercise 3. Imagine Christmas is coming, write a letter to Santa Claus. </a:t>
            </a:r>
            <a:endParaRPr lang="vi-VN" sz="2400" b="1" dirty="0" smtClean="0">
              <a:solidFill>
                <a:srgbClr val="0070C0"/>
              </a:solidFill>
              <a:latin typeface="Agency FB" panose="020B0503020202020204" pitchFamily="34" charset="0"/>
              <a:ea typeface="Cambria" panose="02040503050406030204" pitchFamily="18" charset="0"/>
              <a:cs typeface="Cambria" panose="02040503050406030204" pitchFamily="18" charset="0"/>
            </a:endParaRPr>
          </a:p>
          <a:p>
            <a:pPr algn="ctr"/>
            <a:r>
              <a:rPr lang="en-US" sz="2400" b="1" dirty="0" smtClean="0">
                <a:solidFill>
                  <a:srgbClr val="0070C0"/>
                </a:solidFill>
                <a:latin typeface="Agency FB" panose="020B0503020202020204" pitchFamily="34" charset="0"/>
                <a:ea typeface="Cambria" panose="02040503050406030204" pitchFamily="18" charset="0"/>
                <a:cs typeface="Cambria" panose="02040503050406030204" pitchFamily="18" charset="0"/>
              </a:rPr>
              <a:t>The </a:t>
            </a:r>
            <a:r>
              <a:rPr lang="en-US" sz="2400" b="1" dirty="0">
                <a:solidFill>
                  <a:srgbClr val="0070C0"/>
                </a:solidFill>
                <a:latin typeface="Agency FB" panose="020B0503020202020204" pitchFamily="34" charset="0"/>
                <a:ea typeface="Cambria" panose="02040503050406030204" pitchFamily="18" charset="0"/>
                <a:cs typeface="Cambria" panose="02040503050406030204" pitchFamily="18" charset="0"/>
              </a:rPr>
              <a:t>answer may vary.</a:t>
            </a:r>
            <a:endParaRPr lang="en-US" sz="2800" dirty="0">
              <a:effectLst/>
              <a:latin typeface="Agency FB" panose="020B0503020202020204" pitchFamily="34" charset="0"/>
              <a:ea typeface="Cambria" panose="02040503050406030204" pitchFamily="18" charset="0"/>
              <a:cs typeface="Cambria" panose="02040503050406030204" pitchFamily="18" charset="0"/>
            </a:endParaRPr>
          </a:p>
        </p:txBody>
      </p:sp>
      <p:sp>
        <p:nvSpPr>
          <p:cNvPr id="5" name="Rectangle 4"/>
          <p:cNvSpPr/>
          <p:nvPr/>
        </p:nvSpPr>
        <p:spPr>
          <a:xfrm>
            <a:off x="296562" y="519595"/>
            <a:ext cx="8847438" cy="4667945"/>
          </a:xfrm>
          <a:prstGeom prst="rect">
            <a:avLst/>
          </a:prstGeom>
        </p:spPr>
        <p:txBody>
          <a:bodyPr wrap="square">
            <a:spAutoFit/>
          </a:bodyPr>
          <a:lstStyle/>
          <a:p>
            <a:pPr algn="just">
              <a:spcAft>
                <a:spcPts val="800"/>
              </a:spcAft>
            </a:pPr>
            <a:r>
              <a:rPr lang="en-US" sz="2400" b="1" kern="100" dirty="0">
                <a:solidFill>
                  <a:srgbClr val="C00000"/>
                </a:solidFill>
                <a:latin typeface="Agency FB" panose="020B0503020202020204" pitchFamily="34" charset="0"/>
                <a:ea typeface="Calibri" panose="020F0502020204030204" pitchFamily="34" charset="0"/>
                <a:cs typeface="Times New Roman" panose="02020603050405020304" pitchFamily="18" charset="0"/>
              </a:rPr>
              <a:t>Dear Santa Claus,</a:t>
            </a:r>
          </a:p>
          <a:p>
            <a:pPr algn="just">
              <a:spcAft>
                <a:spcPts val="800"/>
              </a:spcAft>
            </a:pPr>
            <a:r>
              <a:rPr lang="en-US" sz="2400" b="1" kern="100" dirty="0">
                <a:solidFill>
                  <a:srgbClr val="C00000"/>
                </a:solidFill>
                <a:latin typeface="Agency FB" panose="020B0503020202020204" pitchFamily="34" charset="0"/>
                <a:ea typeface="Calibri" panose="020F0502020204030204" pitchFamily="34" charset="0"/>
                <a:cs typeface="Times New Roman" panose="02020603050405020304" pitchFamily="18" charset="0"/>
              </a:rPr>
              <a:t>My name is Sally and I am 8 years old. I have been a very good girl this year I help my mum wash the dishes every night, and I listen to my dad when he asks me to clean my room. I am also nice to my little brother. I sing him to sleep and play with him a lot.</a:t>
            </a:r>
          </a:p>
          <a:p>
            <a:pPr algn="just">
              <a:spcAft>
                <a:spcPts val="800"/>
              </a:spcAft>
            </a:pPr>
            <a:r>
              <a:rPr lang="en-US" sz="2400" b="1" kern="100" dirty="0">
                <a:solidFill>
                  <a:srgbClr val="C00000"/>
                </a:solidFill>
                <a:latin typeface="Agency FB" panose="020B0503020202020204" pitchFamily="34" charset="0"/>
                <a:ea typeface="Calibri" panose="020F0502020204030204" pitchFamily="34" charset="0"/>
                <a:cs typeface="Times New Roman" panose="02020603050405020304" pitchFamily="18" charset="0"/>
              </a:rPr>
              <a:t>Thank you for all the presents last year. They were all really nice, and I played with all of them a lot. This year I would like a jump rope and a kitten. I hope it is not difficult for you to prepare those</a:t>
            </a:r>
          </a:p>
          <a:p>
            <a:pPr algn="just">
              <a:spcAft>
                <a:spcPts val="800"/>
              </a:spcAft>
            </a:pPr>
            <a:r>
              <a:rPr lang="en-US" sz="2400" b="1" kern="100" dirty="0">
                <a:solidFill>
                  <a:srgbClr val="C00000"/>
                </a:solidFill>
                <a:latin typeface="Agency FB" panose="020B0503020202020204" pitchFamily="34" charset="0"/>
                <a:ea typeface="Calibri" panose="020F0502020204030204" pitchFamily="34" charset="0"/>
                <a:cs typeface="Times New Roman" panose="02020603050405020304" pitchFamily="18" charset="0"/>
              </a:rPr>
              <a:t>Please give my best regards to the reindeers. I love them a lot.</a:t>
            </a:r>
            <a:endParaRPr lang="en-US" sz="2400" b="1" i="1" kern="100" dirty="0">
              <a:solidFill>
                <a:srgbClr val="C00000"/>
              </a:solidFill>
              <a:latin typeface="Agency FB" panose="020B0503020202020204" pitchFamily="34" charset="0"/>
              <a:ea typeface="Calibri" panose="020F0502020204030204" pitchFamily="34" charset="0"/>
              <a:cs typeface="Times New Roman" panose="02020603050405020304" pitchFamily="18" charset="0"/>
            </a:endParaRPr>
          </a:p>
          <a:p>
            <a:pPr algn="just">
              <a:spcAft>
                <a:spcPts val="800"/>
              </a:spcAft>
            </a:pPr>
            <a:r>
              <a:rPr lang="en-US" sz="2400" b="1" i="1" kern="100" dirty="0">
                <a:solidFill>
                  <a:srgbClr val="C00000"/>
                </a:solidFill>
                <a:latin typeface="Agency FB" panose="020B0503020202020204" pitchFamily="34" charset="0"/>
                <a:ea typeface="Calibri" panose="020F0502020204030204" pitchFamily="34" charset="0"/>
                <a:cs typeface="Times New Roman" panose="02020603050405020304" pitchFamily="18" charset="0"/>
              </a:rPr>
              <a:t>Love,</a:t>
            </a:r>
          </a:p>
          <a:p>
            <a:pPr algn="just">
              <a:spcAft>
                <a:spcPts val="800"/>
              </a:spcAft>
            </a:pPr>
            <a:r>
              <a:rPr lang="en-US" sz="2400" b="1" kern="100" dirty="0">
                <a:solidFill>
                  <a:srgbClr val="C00000"/>
                </a:solidFill>
                <a:latin typeface="Agency FB" panose="020B0503020202020204" pitchFamily="34" charset="0"/>
                <a:ea typeface="Calibri" panose="020F0502020204030204" pitchFamily="34" charset="0"/>
                <a:cs typeface="Times New Roman" panose="02020603050405020304" pitchFamily="18" charset="0"/>
              </a:rPr>
              <a:t>Sally</a:t>
            </a:r>
          </a:p>
        </p:txBody>
      </p:sp>
      <p:grpSp>
        <p:nvGrpSpPr>
          <p:cNvPr id="6" name="Google Shape;2023;p49"/>
          <p:cNvGrpSpPr/>
          <p:nvPr/>
        </p:nvGrpSpPr>
        <p:grpSpPr>
          <a:xfrm>
            <a:off x="8426519" y="57656"/>
            <a:ext cx="276812" cy="923878"/>
            <a:chOff x="-8118443" y="-540300"/>
            <a:chExt cx="1409632" cy="4430958"/>
          </a:xfrm>
        </p:grpSpPr>
        <p:sp>
          <p:nvSpPr>
            <p:cNvPr id="7" name="Google Shape;2024;p49"/>
            <p:cNvSpPr/>
            <p:nvPr/>
          </p:nvSpPr>
          <p:spPr>
            <a:xfrm>
              <a:off x="-7972675" y="2699579"/>
              <a:ext cx="551307" cy="164065"/>
            </a:xfrm>
            <a:custGeom>
              <a:avLst/>
              <a:gdLst/>
              <a:ahLst/>
              <a:cxnLst/>
              <a:rect l="l" t="t" r="r" b="b"/>
              <a:pathLst>
                <a:path w="2742" h="816" extrusionOk="0">
                  <a:moveTo>
                    <a:pt x="802" y="0"/>
                  </a:moveTo>
                  <a:lnTo>
                    <a:pt x="0" y="78"/>
                  </a:lnTo>
                  <a:lnTo>
                    <a:pt x="543" y="582"/>
                  </a:lnTo>
                  <a:lnTo>
                    <a:pt x="1849" y="815"/>
                  </a:lnTo>
                  <a:lnTo>
                    <a:pt x="2742" y="815"/>
                  </a:lnTo>
                  <a:lnTo>
                    <a:pt x="2043" y="246"/>
                  </a:lnTo>
                  <a:lnTo>
                    <a:pt x="80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025;p49"/>
            <p:cNvSpPr/>
            <p:nvPr/>
          </p:nvSpPr>
          <p:spPr>
            <a:xfrm>
              <a:off x="-7715319" y="2696965"/>
              <a:ext cx="262785" cy="1193693"/>
            </a:xfrm>
            <a:custGeom>
              <a:avLst/>
              <a:gdLst/>
              <a:ahLst/>
              <a:cxnLst/>
              <a:rect l="l" t="t" r="r" b="b"/>
              <a:pathLst>
                <a:path w="1307" h="5937" extrusionOk="0">
                  <a:moveTo>
                    <a:pt x="1022" y="0"/>
                  </a:moveTo>
                  <a:cubicBezTo>
                    <a:pt x="957" y="337"/>
                    <a:pt x="880" y="673"/>
                    <a:pt x="815" y="1009"/>
                  </a:cubicBezTo>
                  <a:cubicBezTo>
                    <a:pt x="789" y="1113"/>
                    <a:pt x="763" y="1216"/>
                    <a:pt x="750" y="1320"/>
                  </a:cubicBezTo>
                  <a:cubicBezTo>
                    <a:pt x="699" y="1578"/>
                    <a:pt x="634" y="1837"/>
                    <a:pt x="582" y="2095"/>
                  </a:cubicBezTo>
                  <a:cubicBezTo>
                    <a:pt x="337" y="3363"/>
                    <a:pt x="168" y="4643"/>
                    <a:pt x="0" y="5936"/>
                  </a:cubicBezTo>
                  <a:cubicBezTo>
                    <a:pt x="78" y="5930"/>
                    <a:pt x="156" y="5927"/>
                    <a:pt x="233" y="5927"/>
                  </a:cubicBezTo>
                  <a:cubicBezTo>
                    <a:pt x="311" y="5927"/>
                    <a:pt x="388" y="5930"/>
                    <a:pt x="466" y="5936"/>
                  </a:cubicBezTo>
                  <a:cubicBezTo>
                    <a:pt x="518" y="5238"/>
                    <a:pt x="569" y="4540"/>
                    <a:pt x="621" y="3841"/>
                  </a:cubicBezTo>
                  <a:cubicBezTo>
                    <a:pt x="647" y="3596"/>
                    <a:pt x="660" y="3363"/>
                    <a:pt x="699" y="3130"/>
                  </a:cubicBezTo>
                  <a:cubicBezTo>
                    <a:pt x="789" y="2406"/>
                    <a:pt x="1022" y="1708"/>
                    <a:pt x="1164" y="996"/>
                  </a:cubicBezTo>
                  <a:cubicBezTo>
                    <a:pt x="1216" y="751"/>
                    <a:pt x="1268" y="505"/>
                    <a:pt x="1307" y="246"/>
                  </a:cubicBezTo>
                  <a:cubicBezTo>
                    <a:pt x="1216" y="156"/>
                    <a:pt x="1125" y="65"/>
                    <a:pt x="10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2026;p49"/>
            <p:cNvSpPr/>
            <p:nvPr/>
          </p:nvSpPr>
          <p:spPr>
            <a:xfrm>
              <a:off x="-7832335" y="2657959"/>
              <a:ext cx="242076" cy="1110454"/>
            </a:xfrm>
            <a:custGeom>
              <a:avLst/>
              <a:gdLst/>
              <a:ahLst/>
              <a:cxnLst/>
              <a:rect l="l" t="t" r="r" b="b"/>
              <a:pathLst>
                <a:path w="1204" h="5523" extrusionOk="0">
                  <a:moveTo>
                    <a:pt x="893" y="1"/>
                  </a:moveTo>
                  <a:cubicBezTo>
                    <a:pt x="828" y="414"/>
                    <a:pt x="750" y="815"/>
                    <a:pt x="686" y="1216"/>
                  </a:cubicBezTo>
                  <a:cubicBezTo>
                    <a:pt x="427" y="2652"/>
                    <a:pt x="207" y="4087"/>
                    <a:pt x="0" y="5522"/>
                  </a:cubicBezTo>
                  <a:cubicBezTo>
                    <a:pt x="143" y="5510"/>
                    <a:pt x="285" y="5497"/>
                    <a:pt x="427" y="5497"/>
                  </a:cubicBezTo>
                  <a:cubicBezTo>
                    <a:pt x="440" y="5096"/>
                    <a:pt x="479" y="4695"/>
                    <a:pt x="518" y="4281"/>
                  </a:cubicBezTo>
                  <a:cubicBezTo>
                    <a:pt x="621" y="3272"/>
                    <a:pt x="789" y="2277"/>
                    <a:pt x="957" y="1294"/>
                  </a:cubicBezTo>
                  <a:cubicBezTo>
                    <a:pt x="983" y="1139"/>
                    <a:pt x="1022" y="983"/>
                    <a:pt x="1048" y="841"/>
                  </a:cubicBezTo>
                  <a:cubicBezTo>
                    <a:pt x="1087" y="582"/>
                    <a:pt x="1138" y="337"/>
                    <a:pt x="1203" y="91"/>
                  </a:cubicBezTo>
                  <a:cubicBezTo>
                    <a:pt x="1126" y="65"/>
                    <a:pt x="1048" y="39"/>
                    <a:pt x="944" y="13"/>
                  </a:cubicBezTo>
                  <a:lnTo>
                    <a:pt x="89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027;p49"/>
            <p:cNvSpPr/>
            <p:nvPr/>
          </p:nvSpPr>
          <p:spPr>
            <a:xfrm>
              <a:off x="-8118443" y="2618954"/>
              <a:ext cx="260373" cy="1191079"/>
            </a:xfrm>
            <a:custGeom>
              <a:avLst/>
              <a:gdLst/>
              <a:ahLst/>
              <a:cxnLst/>
              <a:rect l="l" t="t" r="r" b="b"/>
              <a:pathLst>
                <a:path w="1295" h="5924" extrusionOk="0">
                  <a:moveTo>
                    <a:pt x="1294" y="1"/>
                  </a:moveTo>
                  <a:lnTo>
                    <a:pt x="1294" y="1"/>
                  </a:lnTo>
                  <a:cubicBezTo>
                    <a:pt x="1178" y="13"/>
                    <a:pt x="1074" y="26"/>
                    <a:pt x="971" y="65"/>
                  </a:cubicBezTo>
                  <a:cubicBezTo>
                    <a:pt x="919" y="272"/>
                    <a:pt x="867" y="479"/>
                    <a:pt x="816" y="673"/>
                  </a:cubicBezTo>
                  <a:cubicBezTo>
                    <a:pt x="609" y="1669"/>
                    <a:pt x="466" y="2665"/>
                    <a:pt x="324" y="3660"/>
                  </a:cubicBezTo>
                  <a:cubicBezTo>
                    <a:pt x="298" y="3880"/>
                    <a:pt x="260" y="4087"/>
                    <a:pt x="234" y="4294"/>
                  </a:cubicBezTo>
                  <a:cubicBezTo>
                    <a:pt x="156" y="4837"/>
                    <a:pt x="79" y="5380"/>
                    <a:pt x="1" y="5923"/>
                  </a:cubicBezTo>
                  <a:cubicBezTo>
                    <a:pt x="130" y="5910"/>
                    <a:pt x="272" y="5898"/>
                    <a:pt x="415" y="5898"/>
                  </a:cubicBezTo>
                  <a:cubicBezTo>
                    <a:pt x="492" y="5471"/>
                    <a:pt x="544" y="5044"/>
                    <a:pt x="622" y="4630"/>
                  </a:cubicBezTo>
                  <a:cubicBezTo>
                    <a:pt x="648" y="4410"/>
                    <a:pt x="686" y="4190"/>
                    <a:pt x="699" y="3958"/>
                  </a:cubicBezTo>
                  <a:cubicBezTo>
                    <a:pt x="712" y="3686"/>
                    <a:pt x="699" y="3415"/>
                    <a:pt x="725" y="3156"/>
                  </a:cubicBezTo>
                  <a:cubicBezTo>
                    <a:pt x="751" y="2884"/>
                    <a:pt x="790" y="2626"/>
                    <a:pt x="841" y="2367"/>
                  </a:cubicBezTo>
                  <a:lnTo>
                    <a:pt x="1113" y="919"/>
                  </a:lnTo>
                  <a:cubicBezTo>
                    <a:pt x="1178" y="608"/>
                    <a:pt x="1229" y="311"/>
                    <a:pt x="129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2028;p49"/>
            <p:cNvSpPr/>
            <p:nvPr/>
          </p:nvSpPr>
          <p:spPr>
            <a:xfrm>
              <a:off x="-7938897" y="2652732"/>
              <a:ext cx="202870" cy="889489"/>
            </a:xfrm>
            <a:custGeom>
              <a:avLst/>
              <a:gdLst/>
              <a:ahLst/>
              <a:cxnLst/>
              <a:rect l="l" t="t" r="r" b="b"/>
              <a:pathLst>
                <a:path w="1009" h="4424" extrusionOk="0">
                  <a:moveTo>
                    <a:pt x="660" y="1"/>
                  </a:moveTo>
                  <a:cubicBezTo>
                    <a:pt x="608" y="440"/>
                    <a:pt x="556" y="867"/>
                    <a:pt x="479" y="1294"/>
                  </a:cubicBezTo>
                  <a:cubicBezTo>
                    <a:pt x="401" y="1695"/>
                    <a:pt x="298" y="2096"/>
                    <a:pt x="220" y="2497"/>
                  </a:cubicBezTo>
                  <a:cubicBezTo>
                    <a:pt x="117" y="3117"/>
                    <a:pt x="39" y="3751"/>
                    <a:pt x="0" y="4385"/>
                  </a:cubicBezTo>
                  <a:cubicBezTo>
                    <a:pt x="104" y="4385"/>
                    <a:pt x="220" y="4410"/>
                    <a:pt x="324" y="4423"/>
                  </a:cubicBezTo>
                  <a:cubicBezTo>
                    <a:pt x="492" y="2975"/>
                    <a:pt x="711" y="1552"/>
                    <a:pt x="1009" y="143"/>
                  </a:cubicBezTo>
                  <a:cubicBezTo>
                    <a:pt x="905" y="78"/>
                    <a:pt x="776" y="52"/>
                    <a:pt x="6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2029;p49"/>
            <p:cNvSpPr/>
            <p:nvPr/>
          </p:nvSpPr>
          <p:spPr>
            <a:xfrm>
              <a:off x="-7338333" y="562324"/>
              <a:ext cx="533211" cy="530597"/>
            </a:xfrm>
            <a:custGeom>
              <a:avLst/>
              <a:gdLst/>
              <a:ahLst/>
              <a:cxnLst/>
              <a:rect l="l" t="t" r="r" b="b"/>
              <a:pathLst>
                <a:path w="2652" h="2639" fill="none" extrusionOk="0">
                  <a:moveTo>
                    <a:pt x="1" y="1125"/>
                  </a:moveTo>
                  <a:cubicBezTo>
                    <a:pt x="1" y="2134"/>
                    <a:pt x="1216" y="2638"/>
                    <a:pt x="1927" y="1927"/>
                  </a:cubicBezTo>
                  <a:cubicBezTo>
                    <a:pt x="2652" y="1216"/>
                    <a:pt x="2147" y="0"/>
                    <a:pt x="1139" y="0"/>
                  </a:cubicBezTo>
                  <a:cubicBezTo>
                    <a:pt x="505" y="0"/>
                    <a:pt x="1" y="505"/>
                    <a:pt x="1" y="1125"/>
                  </a:cubicBezTo>
                  <a:close/>
                </a:path>
              </a:pathLst>
            </a:custGeom>
            <a:noFill/>
            <a:ln w="19050" cap="flat" cmpd="sng">
              <a:solidFill>
                <a:schemeClr val="lt2"/>
              </a:solidFill>
              <a:prstDash val="solid"/>
              <a:miter lim="1293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030;p49"/>
            <p:cNvSpPr/>
            <p:nvPr/>
          </p:nvSpPr>
          <p:spPr>
            <a:xfrm>
              <a:off x="-7063998" y="-540300"/>
              <a:ext cx="202873" cy="1110470"/>
            </a:xfrm>
            <a:custGeom>
              <a:avLst/>
              <a:gdLst/>
              <a:ahLst/>
              <a:cxnLst/>
              <a:rect l="l" t="t" r="r" b="b"/>
              <a:pathLst>
                <a:path w="1527" h="9623" fill="none" extrusionOk="0">
                  <a:moveTo>
                    <a:pt x="0" y="9622"/>
                  </a:moveTo>
                  <a:lnTo>
                    <a:pt x="1526" y="1"/>
                  </a:lnTo>
                </a:path>
              </a:pathLst>
            </a:custGeom>
            <a:noFill/>
            <a:ln w="19050" cap="flat" cmpd="sng">
              <a:solidFill>
                <a:schemeClr val="lt2"/>
              </a:solidFill>
              <a:prstDash val="solid"/>
              <a:miter lim="12932"/>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2031;p49"/>
            <p:cNvSpPr/>
            <p:nvPr/>
          </p:nvSpPr>
          <p:spPr>
            <a:xfrm>
              <a:off x="-8115829" y="858684"/>
              <a:ext cx="1407018" cy="1029829"/>
            </a:xfrm>
            <a:custGeom>
              <a:avLst/>
              <a:gdLst/>
              <a:ahLst/>
              <a:cxnLst/>
              <a:rect l="l" t="t" r="r" b="b"/>
              <a:pathLst>
                <a:path w="6998" h="5122" extrusionOk="0">
                  <a:moveTo>
                    <a:pt x="4178" y="1"/>
                  </a:moveTo>
                  <a:lnTo>
                    <a:pt x="3053" y="259"/>
                  </a:lnTo>
                  <a:lnTo>
                    <a:pt x="1" y="3803"/>
                  </a:lnTo>
                  <a:lnTo>
                    <a:pt x="2173" y="3234"/>
                  </a:lnTo>
                  <a:lnTo>
                    <a:pt x="4993" y="4009"/>
                  </a:lnTo>
                  <a:lnTo>
                    <a:pt x="6997" y="5122"/>
                  </a:lnTo>
                  <a:lnTo>
                    <a:pt x="6118" y="815"/>
                  </a:lnTo>
                  <a:lnTo>
                    <a:pt x="5406" y="414"/>
                  </a:lnTo>
                  <a:lnTo>
                    <a:pt x="417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2032;p49"/>
            <p:cNvSpPr/>
            <p:nvPr/>
          </p:nvSpPr>
          <p:spPr>
            <a:xfrm>
              <a:off x="-7112141" y="941923"/>
              <a:ext cx="403326" cy="946590"/>
            </a:xfrm>
            <a:custGeom>
              <a:avLst/>
              <a:gdLst/>
              <a:ahLst/>
              <a:cxnLst/>
              <a:rect l="l" t="t" r="r" b="b"/>
              <a:pathLst>
                <a:path w="2006" h="4708" extrusionOk="0">
                  <a:moveTo>
                    <a:pt x="414" y="0"/>
                  </a:moveTo>
                  <a:lnTo>
                    <a:pt x="1" y="3595"/>
                  </a:lnTo>
                  <a:lnTo>
                    <a:pt x="2005" y="4708"/>
                  </a:lnTo>
                  <a:lnTo>
                    <a:pt x="1126" y="401"/>
                  </a:lnTo>
                  <a:lnTo>
                    <a:pt x="414"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033;p49"/>
            <p:cNvSpPr/>
            <p:nvPr/>
          </p:nvSpPr>
          <p:spPr>
            <a:xfrm>
              <a:off x="-8115829" y="858684"/>
              <a:ext cx="840029" cy="764631"/>
            </a:xfrm>
            <a:custGeom>
              <a:avLst/>
              <a:gdLst/>
              <a:ahLst/>
              <a:cxnLst/>
              <a:rect l="l" t="t" r="r" b="b"/>
              <a:pathLst>
                <a:path w="4178" h="3803" extrusionOk="0">
                  <a:moveTo>
                    <a:pt x="4178" y="1"/>
                  </a:moveTo>
                  <a:lnTo>
                    <a:pt x="3053" y="259"/>
                  </a:lnTo>
                  <a:lnTo>
                    <a:pt x="1" y="3803"/>
                  </a:lnTo>
                  <a:lnTo>
                    <a:pt x="2173" y="3234"/>
                  </a:lnTo>
                  <a:lnTo>
                    <a:pt x="417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034;p49"/>
            <p:cNvSpPr/>
            <p:nvPr/>
          </p:nvSpPr>
          <p:spPr>
            <a:xfrm>
              <a:off x="-8115829" y="1508707"/>
              <a:ext cx="1407018" cy="1354943"/>
            </a:xfrm>
            <a:custGeom>
              <a:avLst/>
              <a:gdLst/>
              <a:ahLst/>
              <a:cxnLst/>
              <a:rect l="l" t="t" r="r" b="b"/>
              <a:pathLst>
                <a:path w="6998" h="6739" extrusionOk="0">
                  <a:moveTo>
                    <a:pt x="2173" y="1"/>
                  </a:moveTo>
                  <a:lnTo>
                    <a:pt x="1" y="570"/>
                  </a:lnTo>
                  <a:lnTo>
                    <a:pt x="712" y="6001"/>
                  </a:lnTo>
                  <a:lnTo>
                    <a:pt x="1514" y="5923"/>
                  </a:lnTo>
                  <a:lnTo>
                    <a:pt x="2755" y="6169"/>
                  </a:lnTo>
                  <a:lnTo>
                    <a:pt x="3454" y="6738"/>
                  </a:lnTo>
                  <a:lnTo>
                    <a:pt x="6997" y="1889"/>
                  </a:lnTo>
                  <a:lnTo>
                    <a:pt x="4993" y="776"/>
                  </a:lnTo>
                  <a:lnTo>
                    <a:pt x="217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035;p49"/>
            <p:cNvSpPr/>
            <p:nvPr/>
          </p:nvSpPr>
          <p:spPr>
            <a:xfrm>
              <a:off x="-7561910" y="1664729"/>
              <a:ext cx="853098" cy="1198921"/>
            </a:xfrm>
            <a:custGeom>
              <a:avLst/>
              <a:gdLst/>
              <a:ahLst/>
              <a:cxnLst/>
              <a:rect l="l" t="t" r="r" b="b"/>
              <a:pathLst>
                <a:path w="4243" h="5963" extrusionOk="0">
                  <a:moveTo>
                    <a:pt x="2238" y="0"/>
                  </a:moveTo>
                  <a:lnTo>
                    <a:pt x="0" y="5393"/>
                  </a:lnTo>
                  <a:lnTo>
                    <a:pt x="699" y="5962"/>
                  </a:lnTo>
                  <a:lnTo>
                    <a:pt x="4242" y="1113"/>
                  </a:lnTo>
                  <a:lnTo>
                    <a:pt x="223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036;p49"/>
            <p:cNvSpPr/>
            <p:nvPr/>
          </p:nvSpPr>
          <p:spPr>
            <a:xfrm>
              <a:off x="-8115829" y="1508707"/>
              <a:ext cx="437104" cy="1206561"/>
            </a:xfrm>
            <a:custGeom>
              <a:avLst/>
              <a:gdLst/>
              <a:ahLst/>
              <a:cxnLst/>
              <a:rect l="l" t="t" r="r" b="b"/>
              <a:pathLst>
                <a:path w="2174" h="6001" extrusionOk="0">
                  <a:moveTo>
                    <a:pt x="2173" y="1"/>
                  </a:moveTo>
                  <a:lnTo>
                    <a:pt x="1" y="570"/>
                  </a:lnTo>
                  <a:lnTo>
                    <a:pt x="712" y="6001"/>
                  </a:lnTo>
                  <a:lnTo>
                    <a:pt x="1514" y="5923"/>
                  </a:lnTo>
                  <a:lnTo>
                    <a:pt x="2173"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 name="Google Shape;2037;p49"/>
          <p:cNvGrpSpPr/>
          <p:nvPr/>
        </p:nvGrpSpPr>
        <p:grpSpPr>
          <a:xfrm>
            <a:off x="6932352" y="4107920"/>
            <a:ext cx="821669" cy="1013050"/>
            <a:chOff x="-1958791" y="73550"/>
            <a:chExt cx="2345566" cy="3740107"/>
          </a:xfrm>
        </p:grpSpPr>
        <p:sp>
          <p:nvSpPr>
            <p:cNvPr id="21" name="Google Shape;2038;p49"/>
            <p:cNvSpPr/>
            <p:nvPr/>
          </p:nvSpPr>
          <p:spPr>
            <a:xfrm>
              <a:off x="-489651" y="73550"/>
              <a:ext cx="158837" cy="150996"/>
            </a:xfrm>
            <a:custGeom>
              <a:avLst/>
              <a:gdLst/>
              <a:ahLst/>
              <a:cxnLst/>
              <a:rect l="l" t="t" r="r" b="b"/>
              <a:pathLst>
                <a:path w="790" h="751" extrusionOk="0">
                  <a:moveTo>
                    <a:pt x="311" y="0"/>
                  </a:moveTo>
                  <a:lnTo>
                    <a:pt x="194" y="91"/>
                  </a:lnTo>
                  <a:lnTo>
                    <a:pt x="349" y="310"/>
                  </a:lnTo>
                  <a:lnTo>
                    <a:pt x="0" y="621"/>
                  </a:lnTo>
                  <a:lnTo>
                    <a:pt x="117" y="750"/>
                  </a:lnTo>
                  <a:lnTo>
                    <a:pt x="453" y="427"/>
                  </a:lnTo>
                  <a:lnTo>
                    <a:pt x="647" y="621"/>
                  </a:lnTo>
                  <a:lnTo>
                    <a:pt x="789" y="569"/>
                  </a:lnTo>
                  <a:lnTo>
                    <a:pt x="311"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039;p49"/>
            <p:cNvSpPr/>
            <p:nvPr/>
          </p:nvSpPr>
          <p:spPr>
            <a:xfrm>
              <a:off x="-380476" y="208661"/>
              <a:ext cx="161451" cy="150996"/>
            </a:xfrm>
            <a:custGeom>
              <a:avLst/>
              <a:gdLst/>
              <a:ahLst/>
              <a:cxnLst/>
              <a:rect l="l" t="t" r="r" b="b"/>
              <a:pathLst>
                <a:path w="803" h="751" extrusionOk="0">
                  <a:moveTo>
                    <a:pt x="311" y="1"/>
                  </a:moveTo>
                  <a:lnTo>
                    <a:pt x="207" y="91"/>
                  </a:lnTo>
                  <a:lnTo>
                    <a:pt x="350" y="311"/>
                  </a:lnTo>
                  <a:lnTo>
                    <a:pt x="0" y="634"/>
                  </a:lnTo>
                  <a:lnTo>
                    <a:pt x="117" y="751"/>
                  </a:lnTo>
                  <a:lnTo>
                    <a:pt x="453" y="440"/>
                  </a:lnTo>
                  <a:lnTo>
                    <a:pt x="647" y="621"/>
                  </a:lnTo>
                  <a:lnTo>
                    <a:pt x="802" y="570"/>
                  </a:lnTo>
                  <a:lnTo>
                    <a:pt x="31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040;p49"/>
            <p:cNvSpPr/>
            <p:nvPr/>
          </p:nvSpPr>
          <p:spPr>
            <a:xfrm>
              <a:off x="-874478" y="375138"/>
              <a:ext cx="153610" cy="150996"/>
            </a:xfrm>
            <a:custGeom>
              <a:avLst/>
              <a:gdLst/>
              <a:ahLst/>
              <a:cxnLst/>
              <a:rect l="l" t="t" r="r" b="b"/>
              <a:pathLst>
                <a:path w="764" h="751" extrusionOk="0">
                  <a:moveTo>
                    <a:pt x="673" y="0"/>
                  </a:moveTo>
                  <a:lnTo>
                    <a:pt x="285" y="259"/>
                  </a:lnTo>
                  <a:lnTo>
                    <a:pt x="117" y="52"/>
                  </a:lnTo>
                  <a:lnTo>
                    <a:pt x="0" y="142"/>
                  </a:lnTo>
                  <a:lnTo>
                    <a:pt x="427" y="750"/>
                  </a:lnTo>
                  <a:lnTo>
                    <a:pt x="518" y="621"/>
                  </a:lnTo>
                  <a:lnTo>
                    <a:pt x="375" y="388"/>
                  </a:lnTo>
                  <a:lnTo>
                    <a:pt x="763" y="142"/>
                  </a:lnTo>
                  <a:lnTo>
                    <a:pt x="673"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041;p49"/>
            <p:cNvSpPr/>
            <p:nvPr/>
          </p:nvSpPr>
          <p:spPr>
            <a:xfrm>
              <a:off x="-770531" y="515477"/>
              <a:ext cx="153610" cy="150996"/>
            </a:xfrm>
            <a:custGeom>
              <a:avLst/>
              <a:gdLst/>
              <a:ahLst/>
              <a:cxnLst/>
              <a:rect l="l" t="t" r="r" b="b"/>
              <a:pathLst>
                <a:path w="764" h="751" extrusionOk="0">
                  <a:moveTo>
                    <a:pt x="673" y="1"/>
                  </a:moveTo>
                  <a:lnTo>
                    <a:pt x="285" y="259"/>
                  </a:lnTo>
                  <a:lnTo>
                    <a:pt x="117" y="52"/>
                  </a:lnTo>
                  <a:lnTo>
                    <a:pt x="1" y="143"/>
                  </a:lnTo>
                  <a:lnTo>
                    <a:pt x="427" y="751"/>
                  </a:lnTo>
                  <a:lnTo>
                    <a:pt x="518" y="621"/>
                  </a:lnTo>
                  <a:lnTo>
                    <a:pt x="389" y="389"/>
                  </a:lnTo>
                  <a:lnTo>
                    <a:pt x="764" y="143"/>
                  </a:lnTo>
                  <a:lnTo>
                    <a:pt x="67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042;p49"/>
            <p:cNvSpPr/>
            <p:nvPr/>
          </p:nvSpPr>
          <p:spPr>
            <a:xfrm>
              <a:off x="-1958791" y="1966719"/>
              <a:ext cx="2345566" cy="1846937"/>
            </a:xfrm>
            <a:custGeom>
              <a:avLst/>
              <a:gdLst/>
              <a:ahLst/>
              <a:cxnLst/>
              <a:rect l="l" t="t" r="r" b="b"/>
              <a:pathLst>
                <a:path w="11666" h="9186" extrusionOk="0">
                  <a:moveTo>
                    <a:pt x="8338" y="0"/>
                  </a:moveTo>
                  <a:cubicBezTo>
                    <a:pt x="7923" y="0"/>
                    <a:pt x="7525" y="138"/>
                    <a:pt x="7178" y="464"/>
                  </a:cubicBezTo>
                  <a:cubicBezTo>
                    <a:pt x="6324" y="1266"/>
                    <a:pt x="6803" y="2365"/>
                    <a:pt x="5807" y="2611"/>
                  </a:cubicBezTo>
                  <a:cubicBezTo>
                    <a:pt x="4811" y="2857"/>
                    <a:pt x="1" y="4525"/>
                    <a:pt x="4605" y="7991"/>
                  </a:cubicBezTo>
                  <a:cubicBezTo>
                    <a:pt x="5752" y="8852"/>
                    <a:pt x="6631" y="9186"/>
                    <a:pt x="7303" y="9186"/>
                  </a:cubicBezTo>
                  <a:cubicBezTo>
                    <a:pt x="9337" y="9186"/>
                    <a:pt x="9483" y="6130"/>
                    <a:pt x="9454" y="5352"/>
                  </a:cubicBezTo>
                  <a:cubicBezTo>
                    <a:pt x="9415" y="4331"/>
                    <a:pt x="10605" y="4486"/>
                    <a:pt x="11135" y="3451"/>
                  </a:cubicBezTo>
                  <a:cubicBezTo>
                    <a:pt x="11665" y="2417"/>
                    <a:pt x="11058" y="1395"/>
                    <a:pt x="10114" y="697"/>
                  </a:cubicBezTo>
                  <a:cubicBezTo>
                    <a:pt x="9552" y="279"/>
                    <a:pt x="8928" y="0"/>
                    <a:pt x="833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043;p49"/>
            <p:cNvSpPr/>
            <p:nvPr/>
          </p:nvSpPr>
          <p:spPr>
            <a:xfrm>
              <a:off x="-1917172" y="1926105"/>
              <a:ext cx="2186930" cy="1723285"/>
            </a:xfrm>
            <a:custGeom>
              <a:avLst/>
              <a:gdLst/>
              <a:ahLst/>
              <a:cxnLst/>
              <a:rect l="l" t="t" r="r" b="b"/>
              <a:pathLst>
                <a:path w="10877" h="8571" extrusionOk="0">
                  <a:moveTo>
                    <a:pt x="7771" y="1"/>
                  </a:moveTo>
                  <a:cubicBezTo>
                    <a:pt x="7378" y="1"/>
                    <a:pt x="7002" y="134"/>
                    <a:pt x="6674" y="446"/>
                  </a:cubicBezTo>
                  <a:cubicBezTo>
                    <a:pt x="5885" y="1183"/>
                    <a:pt x="6324" y="2205"/>
                    <a:pt x="5406" y="2438"/>
                  </a:cubicBezTo>
                  <a:cubicBezTo>
                    <a:pt x="4475" y="2671"/>
                    <a:pt x="1" y="4222"/>
                    <a:pt x="4294" y="7455"/>
                  </a:cubicBezTo>
                  <a:cubicBezTo>
                    <a:pt x="5361" y="8259"/>
                    <a:pt x="6178" y="8570"/>
                    <a:pt x="6804" y="8570"/>
                  </a:cubicBezTo>
                  <a:cubicBezTo>
                    <a:pt x="8698" y="8570"/>
                    <a:pt x="8836" y="5718"/>
                    <a:pt x="8807" y="4998"/>
                  </a:cubicBezTo>
                  <a:cubicBezTo>
                    <a:pt x="8781" y="4054"/>
                    <a:pt x="9881" y="4184"/>
                    <a:pt x="10385" y="3227"/>
                  </a:cubicBezTo>
                  <a:cubicBezTo>
                    <a:pt x="10876" y="2270"/>
                    <a:pt x="10320" y="1313"/>
                    <a:pt x="9428" y="653"/>
                  </a:cubicBezTo>
                  <a:cubicBezTo>
                    <a:pt x="8900" y="261"/>
                    <a:pt x="8319" y="1"/>
                    <a:pt x="7771"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044;p49"/>
            <p:cNvSpPr/>
            <p:nvPr/>
          </p:nvSpPr>
          <p:spPr>
            <a:xfrm>
              <a:off x="-396158" y="549255"/>
              <a:ext cx="491592" cy="1864429"/>
            </a:xfrm>
            <a:custGeom>
              <a:avLst/>
              <a:gdLst/>
              <a:ahLst/>
              <a:cxnLst/>
              <a:rect l="l" t="t" r="r" b="b"/>
              <a:pathLst>
                <a:path w="2445" h="9273" extrusionOk="0">
                  <a:moveTo>
                    <a:pt x="673" y="1"/>
                  </a:moveTo>
                  <a:lnTo>
                    <a:pt x="1" y="479"/>
                  </a:lnTo>
                  <a:cubicBezTo>
                    <a:pt x="91" y="634"/>
                    <a:pt x="182" y="790"/>
                    <a:pt x="259" y="932"/>
                  </a:cubicBezTo>
                  <a:cubicBezTo>
                    <a:pt x="272" y="971"/>
                    <a:pt x="298" y="1009"/>
                    <a:pt x="311" y="1035"/>
                  </a:cubicBezTo>
                  <a:cubicBezTo>
                    <a:pt x="453" y="1307"/>
                    <a:pt x="583" y="1578"/>
                    <a:pt x="686" y="1837"/>
                  </a:cubicBezTo>
                  <a:cubicBezTo>
                    <a:pt x="699" y="1863"/>
                    <a:pt x="725" y="1902"/>
                    <a:pt x="738" y="1940"/>
                  </a:cubicBezTo>
                  <a:cubicBezTo>
                    <a:pt x="854" y="2225"/>
                    <a:pt x="958" y="2522"/>
                    <a:pt x="1048" y="2807"/>
                  </a:cubicBezTo>
                  <a:cubicBezTo>
                    <a:pt x="1061" y="2846"/>
                    <a:pt x="1061" y="2884"/>
                    <a:pt x="1074" y="2923"/>
                  </a:cubicBezTo>
                  <a:cubicBezTo>
                    <a:pt x="1178" y="3285"/>
                    <a:pt x="1255" y="3660"/>
                    <a:pt x="1307" y="4023"/>
                  </a:cubicBezTo>
                  <a:cubicBezTo>
                    <a:pt x="1307" y="4061"/>
                    <a:pt x="1320" y="4113"/>
                    <a:pt x="1333" y="4152"/>
                  </a:cubicBezTo>
                  <a:cubicBezTo>
                    <a:pt x="1385" y="4540"/>
                    <a:pt x="1398" y="4941"/>
                    <a:pt x="1372" y="5329"/>
                  </a:cubicBezTo>
                  <a:lnTo>
                    <a:pt x="1372" y="5458"/>
                  </a:lnTo>
                  <a:cubicBezTo>
                    <a:pt x="1359" y="5820"/>
                    <a:pt x="1294" y="6169"/>
                    <a:pt x="1216" y="6518"/>
                  </a:cubicBezTo>
                  <a:cubicBezTo>
                    <a:pt x="1204" y="6570"/>
                    <a:pt x="1191" y="6609"/>
                    <a:pt x="1178" y="6648"/>
                  </a:cubicBezTo>
                  <a:cubicBezTo>
                    <a:pt x="1100" y="6971"/>
                    <a:pt x="984" y="7281"/>
                    <a:pt x="841" y="7579"/>
                  </a:cubicBezTo>
                  <a:cubicBezTo>
                    <a:pt x="829" y="7618"/>
                    <a:pt x="803" y="7656"/>
                    <a:pt x="790" y="7682"/>
                  </a:cubicBezTo>
                  <a:cubicBezTo>
                    <a:pt x="647" y="7967"/>
                    <a:pt x="479" y="8225"/>
                    <a:pt x="285" y="8471"/>
                  </a:cubicBezTo>
                  <a:cubicBezTo>
                    <a:pt x="288" y="8471"/>
                    <a:pt x="291" y="8471"/>
                    <a:pt x="295" y="8471"/>
                  </a:cubicBezTo>
                  <a:cubicBezTo>
                    <a:pt x="680" y="8471"/>
                    <a:pt x="1126" y="9273"/>
                    <a:pt x="1126" y="9273"/>
                  </a:cubicBezTo>
                  <a:cubicBezTo>
                    <a:pt x="1216" y="9234"/>
                    <a:pt x="1398" y="9169"/>
                    <a:pt x="1398" y="9169"/>
                  </a:cubicBezTo>
                  <a:cubicBezTo>
                    <a:pt x="1604" y="8859"/>
                    <a:pt x="1773" y="8549"/>
                    <a:pt x="1915" y="8225"/>
                  </a:cubicBezTo>
                  <a:lnTo>
                    <a:pt x="1954" y="8135"/>
                  </a:lnTo>
                  <a:cubicBezTo>
                    <a:pt x="2122" y="7734"/>
                    <a:pt x="2238" y="7320"/>
                    <a:pt x="2329" y="6893"/>
                  </a:cubicBezTo>
                  <a:cubicBezTo>
                    <a:pt x="2329" y="6868"/>
                    <a:pt x="2342" y="6829"/>
                    <a:pt x="2342" y="6803"/>
                  </a:cubicBezTo>
                  <a:cubicBezTo>
                    <a:pt x="2406" y="6402"/>
                    <a:pt x="2445" y="6001"/>
                    <a:pt x="2432" y="5600"/>
                  </a:cubicBezTo>
                  <a:lnTo>
                    <a:pt x="2432" y="5510"/>
                  </a:lnTo>
                  <a:cubicBezTo>
                    <a:pt x="2432" y="5044"/>
                    <a:pt x="2380" y="4604"/>
                    <a:pt x="2303" y="4152"/>
                  </a:cubicBezTo>
                  <a:lnTo>
                    <a:pt x="2290" y="4061"/>
                  </a:lnTo>
                  <a:cubicBezTo>
                    <a:pt x="2199" y="3622"/>
                    <a:pt x="2096" y="3182"/>
                    <a:pt x="1967" y="2768"/>
                  </a:cubicBezTo>
                  <a:cubicBezTo>
                    <a:pt x="1954" y="2729"/>
                    <a:pt x="1941" y="2703"/>
                    <a:pt x="1928" y="2665"/>
                  </a:cubicBezTo>
                  <a:cubicBezTo>
                    <a:pt x="1811" y="2303"/>
                    <a:pt x="1669" y="1953"/>
                    <a:pt x="1540" y="1643"/>
                  </a:cubicBezTo>
                  <a:lnTo>
                    <a:pt x="1501" y="1552"/>
                  </a:lnTo>
                  <a:cubicBezTo>
                    <a:pt x="1333" y="1165"/>
                    <a:pt x="1165" y="841"/>
                    <a:pt x="1022" y="583"/>
                  </a:cubicBezTo>
                  <a:lnTo>
                    <a:pt x="971" y="492"/>
                  </a:lnTo>
                  <a:cubicBezTo>
                    <a:pt x="790" y="169"/>
                    <a:pt x="673" y="1"/>
                    <a:pt x="67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045;p49"/>
            <p:cNvSpPr/>
            <p:nvPr/>
          </p:nvSpPr>
          <p:spPr>
            <a:xfrm>
              <a:off x="-760076" y="122809"/>
              <a:ext cx="496819" cy="522957"/>
            </a:xfrm>
            <a:custGeom>
              <a:avLst/>
              <a:gdLst/>
              <a:ahLst/>
              <a:cxnLst/>
              <a:rect l="l" t="t" r="r" b="b"/>
              <a:pathLst>
                <a:path w="2471" h="2601" extrusionOk="0">
                  <a:moveTo>
                    <a:pt x="1177" y="415"/>
                  </a:moveTo>
                  <a:cubicBezTo>
                    <a:pt x="1384" y="660"/>
                    <a:pt x="2018" y="1617"/>
                    <a:pt x="2018" y="1617"/>
                  </a:cubicBezTo>
                  <a:lnTo>
                    <a:pt x="1850" y="1747"/>
                  </a:lnTo>
                  <a:cubicBezTo>
                    <a:pt x="1850" y="1747"/>
                    <a:pt x="841" y="479"/>
                    <a:pt x="906" y="453"/>
                  </a:cubicBezTo>
                  <a:cubicBezTo>
                    <a:pt x="996" y="440"/>
                    <a:pt x="1087" y="428"/>
                    <a:pt x="1177" y="415"/>
                  </a:cubicBezTo>
                  <a:close/>
                  <a:moveTo>
                    <a:pt x="675" y="646"/>
                  </a:moveTo>
                  <a:cubicBezTo>
                    <a:pt x="736" y="646"/>
                    <a:pt x="1669" y="1889"/>
                    <a:pt x="1669" y="1889"/>
                  </a:cubicBezTo>
                  <a:lnTo>
                    <a:pt x="1513" y="2031"/>
                  </a:lnTo>
                  <a:cubicBezTo>
                    <a:pt x="1513" y="2031"/>
                    <a:pt x="738" y="1178"/>
                    <a:pt x="569" y="906"/>
                  </a:cubicBezTo>
                  <a:lnTo>
                    <a:pt x="569" y="893"/>
                  </a:lnTo>
                  <a:cubicBezTo>
                    <a:pt x="595" y="816"/>
                    <a:pt x="621" y="725"/>
                    <a:pt x="673" y="647"/>
                  </a:cubicBezTo>
                  <a:cubicBezTo>
                    <a:pt x="673" y="646"/>
                    <a:pt x="674" y="646"/>
                    <a:pt x="675" y="646"/>
                  </a:cubicBezTo>
                  <a:close/>
                  <a:moveTo>
                    <a:pt x="759" y="0"/>
                  </a:moveTo>
                  <a:cubicBezTo>
                    <a:pt x="668" y="0"/>
                    <a:pt x="141" y="376"/>
                    <a:pt x="65" y="415"/>
                  </a:cubicBezTo>
                  <a:cubicBezTo>
                    <a:pt x="0" y="466"/>
                    <a:pt x="207" y="686"/>
                    <a:pt x="207" y="686"/>
                  </a:cubicBezTo>
                  <a:cubicBezTo>
                    <a:pt x="207" y="686"/>
                    <a:pt x="78" y="867"/>
                    <a:pt x="117" y="945"/>
                  </a:cubicBezTo>
                  <a:cubicBezTo>
                    <a:pt x="156" y="1010"/>
                    <a:pt x="906" y="2173"/>
                    <a:pt x="1074" y="2225"/>
                  </a:cubicBezTo>
                  <a:cubicBezTo>
                    <a:pt x="1097" y="2231"/>
                    <a:pt x="1121" y="2233"/>
                    <a:pt x="1145" y="2233"/>
                  </a:cubicBezTo>
                  <a:cubicBezTo>
                    <a:pt x="1238" y="2233"/>
                    <a:pt x="1333" y="2201"/>
                    <a:pt x="1413" y="2201"/>
                  </a:cubicBezTo>
                  <a:cubicBezTo>
                    <a:pt x="1462" y="2201"/>
                    <a:pt x="1505" y="2213"/>
                    <a:pt x="1539" y="2251"/>
                  </a:cubicBezTo>
                  <a:cubicBezTo>
                    <a:pt x="1643" y="2354"/>
                    <a:pt x="1733" y="2484"/>
                    <a:pt x="1811" y="2600"/>
                  </a:cubicBezTo>
                  <a:lnTo>
                    <a:pt x="2470" y="2122"/>
                  </a:lnTo>
                  <a:cubicBezTo>
                    <a:pt x="2380" y="2005"/>
                    <a:pt x="2302" y="1876"/>
                    <a:pt x="2238" y="1747"/>
                  </a:cubicBezTo>
                  <a:cubicBezTo>
                    <a:pt x="2199" y="1643"/>
                    <a:pt x="2380" y="1423"/>
                    <a:pt x="2354" y="1307"/>
                  </a:cubicBezTo>
                  <a:cubicBezTo>
                    <a:pt x="2315" y="1139"/>
                    <a:pt x="1539" y="272"/>
                    <a:pt x="1397" y="156"/>
                  </a:cubicBezTo>
                  <a:cubicBezTo>
                    <a:pt x="1340" y="116"/>
                    <a:pt x="1269" y="95"/>
                    <a:pt x="1194" y="95"/>
                  </a:cubicBezTo>
                  <a:cubicBezTo>
                    <a:pt x="1150" y="95"/>
                    <a:pt x="1104" y="103"/>
                    <a:pt x="1061" y="117"/>
                  </a:cubicBezTo>
                  <a:cubicBezTo>
                    <a:pt x="970" y="65"/>
                    <a:pt x="867" y="27"/>
                    <a:pt x="763" y="1"/>
                  </a:cubicBezTo>
                  <a:cubicBezTo>
                    <a:pt x="762" y="1"/>
                    <a:pt x="761" y="0"/>
                    <a:pt x="75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046;p49"/>
            <p:cNvSpPr/>
            <p:nvPr/>
          </p:nvSpPr>
          <p:spPr>
            <a:xfrm>
              <a:off x="-453259" y="570165"/>
              <a:ext cx="494205" cy="1843519"/>
            </a:xfrm>
            <a:custGeom>
              <a:avLst/>
              <a:gdLst/>
              <a:ahLst/>
              <a:cxnLst/>
              <a:rect l="l" t="t" r="r" b="b"/>
              <a:pathLst>
                <a:path w="2458" h="9169" extrusionOk="0">
                  <a:moveTo>
                    <a:pt x="673" y="0"/>
                  </a:moveTo>
                  <a:lnTo>
                    <a:pt x="0" y="479"/>
                  </a:lnTo>
                  <a:cubicBezTo>
                    <a:pt x="91" y="634"/>
                    <a:pt x="181" y="776"/>
                    <a:pt x="259" y="931"/>
                  </a:cubicBezTo>
                  <a:cubicBezTo>
                    <a:pt x="272" y="970"/>
                    <a:pt x="298" y="1009"/>
                    <a:pt x="311" y="1035"/>
                  </a:cubicBezTo>
                  <a:cubicBezTo>
                    <a:pt x="453" y="1306"/>
                    <a:pt x="582" y="1578"/>
                    <a:pt x="686" y="1824"/>
                  </a:cubicBezTo>
                  <a:cubicBezTo>
                    <a:pt x="699" y="1862"/>
                    <a:pt x="725" y="1901"/>
                    <a:pt x="737" y="1940"/>
                  </a:cubicBezTo>
                  <a:cubicBezTo>
                    <a:pt x="854" y="2237"/>
                    <a:pt x="957" y="2522"/>
                    <a:pt x="1048" y="2806"/>
                  </a:cubicBezTo>
                  <a:cubicBezTo>
                    <a:pt x="1061" y="2845"/>
                    <a:pt x="1074" y="2884"/>
                    <a:pt x="1074" y="2923"/>
                  </a:cubicBezTo>
                  <a:cubicBezTo>
                    <a:pt x="1177" y="3285"/>
                    <a:pt x="1255" y="3647"/>
                    <a:pt x="1319" y="4022"/>
                  </a:cubicBezTo>
                  <a:cubicBezTo>
                    <a:pt x="1319" y="4061"/>
                    <a:pt x="1319" y="4112"/>
                    <a:pt x="1332" y="4151"/>
                  </a:cubicBezTo>
                  <a:cubicBezTo>
                    <a:pt x="1384" y="4539"/>
                    <a:pt x="1397" y="4940"/>
                    <a:pt x="1371" y="5328"/>
                  </a:cubicBezTo>
                  <a:cubicBezTo>
                    <a:pt x="1371" y="5367"/>
                    <a:pt x="1371" y="5406"/>
                    <a:pt x="1371" y="5457"/>
                  </a:cubicBezTo>
                  <a:cubicBezTo>
                    <a:pt x="1345" y="5820"/>
                    <a:pt x="1294" y="6169"/>
                    <a:pt x="1203" y="6518"/>
                  </a:cubicBezTo>
                  <a:cubicBezTo>
                    <a:pt x="1190" y="6570"/>
                    <a:pt x="1177" y="6608"/>
                    <a:pt x="1177" y="6647"/>
                  </a:cubicBezTo>
                  <a:cubicBezTo>
                    <a:pt x="1087" y="6958"/>
                    <a:pt x="970" y="7268"/>
                    <a:pt x="841" y="7578"/>
                  </a:cubicBezTo>
                  <a:cubicBezTo>
                    <a:pt x="815" y="7617"/>
                    <a:pt x="802" y="7643"/>
                    <a:pt x="776" y="7682"/>
                  </a:cubicBezTo>
                  <a:cubicBezTo>
                    <a:pt x="647" y="7966"/>
                    <a:pt x="492" y="8225"/>
                    <a:pt x="298" y="8471"/>
                  </a:cubicBezTo>
                  <a:cubicBezTo>
                    <a:pt x="310" y="8470"/>
                    <a:pt x="321" y="8470"/>
                    <a:pt x="333" y="8470"/>
                  </a:cubicBezTo>
                  <a:cubicBezTo>
                    <a:pt x="986" y="8470"/>
                    <a:pt x="1410" y="9169"/>
                    <a:pt x="1410" y="9169"/>
                  </a:cubicBezTo>
                  <a:cubicBezTo>
                    <a:pt x="1617" y="8871"/>
                    <a:pt x="1785" y="8561"/>
                    <a:pt x="1927" y="8225"/>
                  </a:cubicBezTo>
                  <a:cubicBezTo>
                    <a:pt x="1940" y="8199"/>
                    <a:pt x="1953" y="8160"/>
                    <a:pt x="1966" y="8134"/>
                  </a:cubicBezTo>
                  <a:cubicBezTo>
                    <a:pt x="2134" y="7746"/>
                    <a:pt x="2263" y="7333"/>
                    <a:pt x="2341" y="6906"/>
                  </a:cubicBezTo>
                  <a:cubicBezTo>
                    <a:pt x="2341" y="6867"/>
                    <a:pt x="2354" y="6841"/>
                    <a:pt x="2354" y="6802"/>
                  </a:cubicBezTo>
                  <a:cubicBezTo>
                    <a:pt x="2419" y="6414"/>
                    <a:pt x="2457" y="6001"/>
                    <a:pt x="2457" y="5600"/>
                  </a:cubicBezTo>
                  <a:lnTo>
                    <a:pt x="2457" y="5509"/>
                  </a:lnTo>
                  <a:cubicBezTo>
                    <a:pt x="2444" y="5057"/>
                    <a:pt x="2393" y="4604"/>
                    <a:pt x="2315" y="4164"/>
                  </a:cubicBezTo>
                  <a:lnTo>
                    <a:pt x="2302" y="4061"/>
                  </a:lnTo>
                  <a:cubicBezTo>
                    <a:pt x="2212" y="3621"/>
                    <a:pt x="2108" y="3194"/>
                    <a:pt x="1966" y="2768"/>
                  </a:cubicBezTo>
                  <a:lnTo>
                    <a:pt x="1940" y="2677"/>
                  </a:lnTo>
                  <a:cubicBezTo>
                    <a:pt x="1811" y="2302"/>
                    <a:pt x="1682" y="1953"/>
                    <a:pt x="1539" y="1642"/>
                  </a:cubicBezTo>
                  <a:lnTo>
                    <a:pt x="1500" y="1565"/>
                  </a:lnTo>
                  <a:cubicBezTo>
                    <a:pt x="1332" y="1177"/>
                    <a:pt x="1164" y="854"/>
                    <a:pt x="1022" y="595"/>
                  </a:cubicBezTo>
                  <a:lnTo>
                    <a:pt x="970" y="504"/>
                  </a:lnTo>
                  <a:cubicBezTo>
                    <a:pt x="789" y="181"/>
                    <a:pt x="673" y="0"/>
                    <a:pt x="67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047;p49"/>
            <p:cNvSpPr/>
            <p:nvPr/>
          </p:nvSpPr>
          <p:spPr>
            <a:xfrm>
              <a:off x="-760076" y="2413874"/>
              <a:ext cx="529190" cy="447358"/>
            </a:xfrm>
            <a:custGeom>
              <a:avLst/>
              <a:gdLst/>
              <a:ahLst/>
              <a:cxnLst/>
              <a:rect l="l" t="t" r="r" b="b"/>
              <a:pathLst>
                <a:path w="2632" h="2225" extrusionOk="0">
                  <a:moveTo>
                    <a:pt x="1263" y="1"/>
                  </a:moveTo>
                  <a:cubicBezTo>
                    <a:pt x="1143" y="1"/>
                    <a:pt x="1019" y="20"/>
                    <a:pt x="893" y="64"/>
                  </a:cubicBezTo>
                  <a:cubicBezTo>
                    <a:pt x="311" y="258"/>
                    <a:pt x="0" y="891"/>
                    <a:pt x="194" y="1473"/>
                  </a:cubicBezTo>
                  <a:cubicBezTo>
                    <a:pt x="359" y="1967"/>
                    <a:pt x="800" y="2224"/>
                    <a:pt x="1245" y="2224"/>
                  </a:cubicBezTo>
                  <a:cubicBezTo>
                    <a:pt x="1640" y="2224"/>
                    <a:pt x="2038" y="2022"/>
                    <a:pt x="2251" y="1602"/>
                  </a:cubicBezTo>
                  <a:cubicBezTo>
                    <a:pt x="2632" y="840"/>
                    <a:pt x="2041" y="1"/>
                    <a:pt x="1263"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2048;p49"/>
            <p:cNvSpPr/>
            <p:nvPr/>
          </p:nvSpPr>
          <p:spPr>
            <a:xfrm>
              <a:off x="-687292" y="2479821"/>
              <a:ext cx="373972" cy="316468"/>
            </a:xfrm>
            <a:custGeom>
              <a:avLst/>
              <a:gdLst/>
              <a:ahLst/>
              <a:cxnLst/>
              <a:rect l="l" t="t" r="r" b="b"/>
              <a:pathLst>
                <a:path w="1860" h="1574" extrusionOk="0">
                  <a:moveTo>
                    <a:pt x="896" y="0"/>
                  </a:moveTo>
                  <a:cubicBezTo>
                    <a:pt x="811" y="0"/>
                    <a:pt x="723" y="15"/>
                    <a:pt x="634" y="46"/>
                  </a:cubicBezTo>
                  <a:cubicBezTo>
                    <a:pt x="220" y="175"/>
                    <a:pt x="0" y="628"/>
                    <a:pt x="143" y="1042"/>
                  </a:cubicBezTo>
                  <a:cubicBezTo>
                    <a:pt x="259" y="1391"/>
                    <a:pt x="572" y="1574"/>
                    <a:pt x="886" y="1574"/>
                  </a:cubicBezTo>
                  <a:cubicBezTo>
                    <a:pt x="1165" y="1574"/>
                    <a:pt x="1445" y="1430"/>
                    <a:pt x="1591" y="1132"/>
                  </a:cubicBezTo>
                  <a:cubicBezTo>
                    <a:pt x="1860" y="595"/>
                    <a:pt x="1441" y="0"/>
                    <a:pt x="89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2049;p49"/>
            <p:cNvSpPr/>
            <p:nvPr/>
          </p:nvSpPr>
          <p:spPr>
            <a:xfrm>
              <a:off x="-401386" y="674112"/>
              <a:ext cx="153610" cy="109377"/>
            </a:xfrm>
            <a:custGeom>
              <a:avLst/>
              <a:gdLst/>
              <a:ahLst/>
              <a:cxnLst/>
              <a:rect l="l" t="t" r="r" b="b"/>
              <a:pathLst>
                <a:path w="764" h="544" extrusionOk="0">
                  <a:moveTo>
                    <a:pt x="712" y="0"/>
                  </a:moveTo>
                  <a:lnTo>
                    <a:pt x="1" y="427"/>
                  </a:lnTo>
                  <a:cubicBezTo>
                    <a:pt x="27" y="466"/>
                    <a:pt x="40" y="505"/>
                    <a:pt x="66" y="544"/>
                  </a:cubicBezTo>
                  <a:lnTo>
                    <a:pt x="764" y="91"/>
                  </a:lnTo>
                  <a:lnTo>
                    <a:pt x="712" y="0"/>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050;p49"/>
            <p:cNvSpPr/>
            <p:nvPr/>
          </p:nvSpPr>
          <p:spPr>
            <a:xfrm>
              <a:off x="-312920" y="884621"/>
              <a:ext cx="171906" cy="78212"/>
            </a:xfrm>
            <a:custGeom>
              <a:avLst/>
              <a:gdLst/>
              <a:ahLst/>
              <a:cxnLst/>
              <a:rect l="l" t="t" r="r" b="b"/>
              <a:pathLst>
                <a:path w="855" h="389" extrusionOk="0">
                  <a:moveTo>
                    <a:pt x="815" y="1"/>
                  </a:moveTo>
                  <a:lnTo>
                    <a:pt x="1" y="285"/>
                  </a:lnTo>
                  <a:cubicBezTo>
                    <a:pt x="14" y="324"/>
                    <a:pt x="27" y="363"/>
                    <a:pt x="39" y="389"/>
                  </a:cubicBezTo>
                  <a:lnTo>
                    <a:pt x="854" y="91"/>
                  </a:lnTo>
                  <a:lnTo>
                    <a:pt x="815"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051;p49"/>
            <p:cNvSpPr/>
            <p:nvPr/>
          </p:nvSpPr>
          <p:spPr>
            <a:xfrm>
              <a:off x="-242750" y="1110812"/>
              <a:ext cx="184774" cy="49662"/>
            </a:xfrm>
            <a:custGeom>
              <a:avLst/>
              <a:gdLst/>
              <a:ahLst/>
              <a:cxnLst/>
              <a:rect l="l" t="t" r="r" b="b"/>
              <a:pathLst>
                <a:path w="919" h="247" extrusionOk="0">
                  <a:moveTo>
                    <a:pt x="893" y="1"/>
                  </a:moveTo>
                  <a:lnTo>
                    <a:pt x="1" y="143"/>
                  </a:lnTo>
                  <a:cubicBezTo>
                    <a:pt x="14" y="169"/>
                    <a:pt x="27" y="221"/>
                    <a:pt x="40" y="247"/>
                  </a:cubicBezTo>
                  <a:lnTo>
                    <a:pt x="919" y="91"/>
                  </a:lnTo>
                  <a:lnTo>
                    <a:pt x="893"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052;p49"/>
            <p:cNvSpPr/>
            <p:nvPr/>
          </p:nvSpPr>
          <p:spPr>
            <a:xfrm>
              <a:off x="-188062" y="1383850"/>
              <a:ext cx="200457" cy="23725"/>
            </a:xfrm>
            <a:custGeom>
              <a:avLst/>
              <a:gdLst/>
              <a:ahLst/>
              <a:cxnLst/>
              <a:rect l="l" t="t" r="r" b="b"/>
              <a:pathLst>
                <a:path w="997" h="118" extrusionOk="0">
                  <a:moveTo>
                    <a:pt x="0" y="1"/>
                  </a:moveTo>
                  <a:cubicBezTo>
                    <a:pt x="0" y="40"/>
                    <a:pt x="13" y="78"/>
                    <a:pt x="13" y="117"/>
                  </a:cubicBezTo>
                  <a:lnTo>
                    <a:pt x="996" y="117"/>
                  </a:lnTo>
                  <a:lnTo>
                    <a:pt x="983" y="27"/>
                  </a:lnTo>
                  <a:lnTo>
                    <a:pt x="0"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053;p49"/>
            <p:cNvSpPr/>
            <p:nvPr/>
          </p:nvSpPr>
          <p:spPr>
            <a:xfrm>
              <a:off x="-177607" y="1646433"/>
              <a:ext cx="218552" cy="49662"/>
            </a:xfrm>
            <a:custGeom>
              <a:avLst/>
              <a:gdLst/>
              <a:ahLst/>
              <a:cxnLst/>
              <a:rect l="l" t="t" r="r" b="b"/>
              <a:pathLst>
                <a:path w="1087" h="247" extrusionOk="0">
                  <a:moveTo>
                    <a:pt x="13" y="1"/>
                  </a:moveTo>
                  <a:cubicBezTo>
                    <a:pt x="0" y="27"/>
                    <a:pt x="0" y="79"/>
                    <a:pt x="0" y="117"/>
                  </a:cubicBezTo>
                  <a:lnTo>
                    <a:pt x="1086" y="247"/>
                  </a:lnTo>
                  <a:lnTo>
                    <a:pt x="1086" y="156"/>
                  </a:lnTo>
                  <a:lnTo>
                    <a:pt x="13"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054;p49"/>
            <p:cNvSpPr/>
            <p:nvPr/>
          </p:nvSpPr>
          <p:spPr>
            <a:xfrm>
              <a:off x="-216612" y="1885693"/>
              <a:ext cx="236648" cy="72985"/>
            </a:xfrm>
            <a:custGeom>
              <a:avLst/>
              <a:gdLst/>
              <a:ahLst/>
              <a:cxnLst/>
              <a:rect l="l" t="t" r="r" b="b"/>
              <a:pathLst>
                <a:path w="1177" h="363" extrusionOk="0">
                  <a:moveTo>
                    <a:pt x="26" y="1"/>
                  </a:moveTo>
                  <a:cubicBezTo>
                    <a:pt x="13" y="39"/>
                    <a:pt x="13" y="78"/>
                    <a:pt x="0" y="117"/>
                  </a:cubicBezTo>
                  <a:lnTo>
                    <a:pt x="1164" y="363"/>
                  </a:lnTo>
                  <a:cubicBezTo>
                    <a:pt x="1164" y="324"/>
                    <a:pt x="1177" y="298"/>
                    <a:pt x="1177" y="259"/>
                  </a:cubicBezTo>
                  <a:lnTo>
                    <a:pt x="26" y="1"/>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055;p49"/>
            <p:cNvSpPr/>
            <p:nvPr/>
          </p:nvSpPr>
          <p:spPr>
            <a:xfrm>
              <a:off x="-297237" y="2096402"/>
              <a:ext cx="239261" cy="127472"/>
            </a:xfrm>
            <a:custGeom>
              <a:avLst/>
              <a:gdLst/>
              <a:ahLst/>
              <a:cxnLst/>
              <a:rect l="l" t="t" r="r" b="b"/>
              <a:pathLst>
                <a:path w="1190" h="634" extrusionOk="0">
                  <a:moveTo>
                    <a:pt x="65" y="0"/>
                  </a:moveTo>
                  <a:cubicBezTo>
                    <a:pt x="39" y="39"/>
                    <a:pt x="26" y="78"/>
                    <a:pt x="0" y="104"/>
                  </a:cubicBezTo>
                  <a:lnTo>
                    <a:pt x="1151" y="634"/>
                  </a:lnTo>
                  <a:cubicBezTo>
                    <a:pt x="1164" y="608"/>
                    <a:pt x="1177" y="582"/>
                    <a:pt x="1190" y="543"/>
                  </a:cubicBezTo>
                  <a:lnTo>
                    <a:pt x="65" y="0"/>
                  </a:ln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056;p49"/>
            <p:cNvSpPr/>
            <p:nvPr/>
          </p:nvSpPr>
          <p:spPr>
            <a:xfrm>
              <a:off x="-947262" y="2881537"/>
              <a:ext cx="312246" cy="249918"/>
            </a:xfrm>
            <a:custGeom>
              <a:avLst/>
              <a:gdLst/>
              <a:ahLst/>
              <a:cxnLst/>
              <a:rect l="l" t="t" r="r" b="b"/>
              <a:pathLst>
                <a:path w="1553" h="1243" extrusionOk="0">
                  <a:moveTo>
                    <a:pt x="233" y="1"/>
                  </a:moveTo>
                  <a:cubicBezTo>
                    <a:pt x="233" y="1"/>
                    <a:pt x="0" y="311"/>
                    <a:pt x="52" y="389"/>
                  </a:cubicBezTo>
                  <a:cubicBezTo>
                    <a:pt x="104" y="479"/>
                    <a:pt x="1074" y="1229"/>
                    <a:pt x="1216" y="1242"/>
                  </a:cubicBezTo>
                  <a:cubicBezTo>
                    <a:pt x="1218" y="1242"/>
                    <a:pt x="1221" y="1242"/>
                    <a:pt x="1224" y="1242"/>
                  </a:cubicBezTo>
                  <a:cubicBezTo>
                    <a:pt x="1365" y="1242"/>
                    <a:pt x="1552" y="906"/>
                    <a:pt x="1552" y="906"/>
                  </a:cubicBezTo>
                  <a:lnTo>
                    <a:pt x="23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057;p49"/>
            <p:cNvSpPr/>
            <p:nvPr/>
          </p:nvSpPr>
          <p:spPr>
            <a:xfrm>
              <a:off x="-814764" y="146132"/>
              <a:ext cx="496819" cy="522957"/>
            </a:xfrm>
            <a:custGeom>
              <a:avLst/>
              <a:gdLst/>
              <a:ahLst/>
              <a:cxnLst/>
              <a:rect l="l" t="t" r="r" b="b"/>
              <a:pathLst>
                <a:path w="2471" h="2601" extrusionOk="0">
                  <a:moveTo>
                    <a:pt x="1178" y="415"/>
                  </a:moveTo>
                  <a:cubicBezTo>
                    <a:pt x="1385" y="648"/>
                    <a:pt x="2018" y="1618"/>
                    <a:pt x="2018" y="1618"/>
                  </a:cubicBezTo>
                  <a:lnTo>
                    <a:pt x="1850" y="1747"/>
                  </a:lnTo>
                  <a:cubicBezTo>
                    <a:pt x="1850" y="1747"/>
                    <a:pt x="854" y="480"/>
                    <a:pt x="906" y="454"/>
                  </a:cubicBezTo>
                  <a:cubicBezTo>
                    <a:pt x="997" y="428"/>
                    <a:pt x="1087" y="415"/>
                    <a:pt x="1178" y="415"/>
                  </a:cubicBezTo>
                  <a:close/>
                  <a:moveTo>
                    <a:pt x="664" y="646"/>
                  </a:moveTo>
                  <a:cubicBezTo>
                    <a:pt x="736" y="646"/>
                    <a:pt x="1656" y="1889"/>
                    <a:pt x="1656" y="1889"/>
                  </a:cubicBezTo>
                  <a:lnTo>
                    <a:pt x="1501" y="2019"/>
                  </a:lnTo>
                  <a:cubicBezTo>
                    <a:pt x="1501" y="2019"/>
                    <a:pt x="738" y="1165"/>
                    <a:pt x="570" y="906"/>
                  </a:cubicBezTo>
                  <a:lnTo>
                    <a:pt x="557" y="894"/>
                  </a:lnTo>
                  <a:cubicBezTo>
                    <a:pt x="583" y="803"/>
                    <a:pt x="622" y="725"/>
                    <a:pt x="660" y="648"/>
                  </a:cubicBezTo>
                  <a:cubicBezTo>
                    <a:pt x="661" y="647"/>
                    <a:pt x="662" y="646"/>
                    <a:pt x="664" y="646"/>
                  </a:cubicBezTo>
                  <a:close/>
                  <a:moveTo>
                    <a:pt x="760" y="1"/>
                  </a:moveTo>
                  <a:cubicBezTo>
                    <a:pt x="669" y="1"/>
                    <a:pt x="142" y="377"/>
                    <a:pt x="65" y="415"/>
                  </a:cubicBezTo>
                  <a:cubicBezTo>
                    <a:pt x="1" y="467"/>
                    <a:pt x="208" y="687"/>
                    <a:pt x="208" y="687"/>
                  </a:cubicBezTo>
                  <a:cubicBezTo>
                    <a:pt x="208" y="687"/>
                    <a:pt x="78" y="868"/>
                    <a:pt x="117" y="932"/>
                  </a:cubicBezTo>
                  <a:cubicBezTo>
                    <a:pt x="156" y="1010"/>
                    <a:pt x="906" y="2174"/>
                    <a:pt x="1074" y="2213"/>
                  </a:cubicBezTo>
                  <a:cubicBezTo>
                    <a:pt x="1104" y="2222"/>
                    <a:pt x="1135" y="2225"/>
                    <a:pt x="1167" y="2225"/>
                  </a:cubicBezTo>
                  <a:cubicBezTo>
                    <a:pt x="1256" y="2225"/>
                    <a:pt x="1347" y="2197"/>
                    <a:pt x="1423" y="2197"/>
                  </a:cubicBezTo>
                  <a:cubicBezTo>
                    <a:pt x="1468" y="2197"/>
                    <a:pt x="1508" y="2207"/>
                    <a:pt x="1540" y="2238"/>
                  </a:cubicBezTo>
                  <a:cubicBezTo>
                    <a:pt x="1643" y="2355"/>
                    <a:pt x="1734" y="2471"/>
                    <a:pt x="1811" y="2601"/>
                  </a:cubicBezTo>
                  <a:lnTo>
                    <a:pt x="2471" y="2122"/>
                  </a:lnTo>
                  <a:cubicBezTo>
                    <a:pt x="2380" y="2006"/>
                    <a:pt x="2303" y="1889"/>
                    <a:pt x="2238" y="1760"/>
                  </a:cubicBezTo>
                  <a:cubicBezTo>
                    <a:pt x="2199" y="1644"/>
                    <a:pt x="2380" y="1437"/>
                    <a:pt x="2354" y="1320"/>
                  </a:cubicBezTo>
                  <a:cubicBezTo>
                    <a:pt x="2316" y="1152"/>
                    <a:pt x="1540" y="273"/>
                    <a:pt x="1397" y="156"/>
                  </a:cubicBezTo>
                  <a:cubicBezTo>
                    <a:pt x="1341" y="116"/>
                    <a:pt x="1269" y="96"/>
                    <a:pt x="1195" y="96"/>
                  </a:cubicBezTo>
                  <a:cubicBezTo>
                    <a:pt x="1150" y="96"/>
                    <a:pt x="1105" y="103"/>
                    <a:pt x="1061" y="118"/>
                  </a:cubicBezTo>
                  <a:cubicBezTo>
                    <a:pt x="971" y="66"/>
                    <a:pt x="867" y="27"/>
                    <a:pt x="764" y="1"/>
                  </a:cubicBezTo>
                  <a:cubicBezTo>
                    <a:pt x="763" y="1"/>
                    <a:pt x="761" y="1"/>
                    <a:pt x="76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1" name="Google Shape;2058;p49"/>
          <p:cNvGrpSpPr/>
          <p:nvPr/>
        </p:nvGrpSpPr>
        <p:grpSpPr>
          <a:xfrm>
            <a:off x="8460076" y="3849522"/>
            <a:ext cx="481728" cy="1271448"/>
            <a:chOff x="-5148998" y="-474738"/>
            <a:chExt cx="1898205" cy="4701566"/>
          </a:xfrm>
        </p:grpSpPr>
        <p:sp>
          <p:nvSpPr>
            <p:cNvPr id="42" name="Google Shape;2059;p49"/>
            <p:cNvSpPr/>
            <p:nvPr/>
          </p:nvSpPr>
          <p:spPr>
            <a:xfrm>
              <a:off x="-4452328" y="2986691"/>
              <a:ext cx="1201535" cy="1240138"/>
            </a:xfrm>
            <a:custGeom>
              <a:avLst/>
              <a:gdLst/>
              <a:ahLst/>
              <a:cxnLst/>
              <a:rect l="l" t="t" r="r" b="b"/>
              <a:pathLst>
                <a:path w="5976" h="6168" extrusionOk="0">
                  <a:moveTo>
                    <a:pt x="3494" y="1"/>
                  </a:moveTo>
                  <a:cubicBezTo>
                    <a:pt x="2084" y="1"/>
                    <a:pt x="339" y="197"/>
                    <a:pt x="182" y="551"/>
                  </a:cubicBezTo>
                  <a:cubicBezTo>
                    <a:pt x="1" y="952"/>
                    <a:pt x="143" y="1728"/>
                    <a:pt x="686" y="1728"/>
                  </a:cubicBezTo>
                  <a:cubicBezTo>
                    <a:pt x="686" y="1728"/>
                    <a:pt x="1178" y="5711"/>
                    <a:pt x="1230" y="6008"/>
                  </a:cubicBezTo>
                  <a:cubicBezTo>
                    <a:pt x="1253" y="6111"/>
                    <a:pt x="1669" y="6168"/>
                    <a:pt x="2227" y="6168"/>
                  </a:cubicBezTo>
                  <a:cubicBezTo>
                    <a:pt x="3220" y="6168"/>
                    <a:pt x="4663" y="5986"/>
                    <a:pt x="5135" y="5556"/>
                  </a:cubicBezTo>
                  <a:lnTo>
                    <a:pt x="5006" y="1443"/>
                  </a:lnTo>
                  <a:cubicBezTo>
                    <a:pt x="5006" y="1443"/>
                    <a:pt x="5976" y="1223"/>
                    <a:pt x="5290" y="254"/>
                  </a:cubicBezTo>
                  <a:cubicBezTo>
                    <a:pt x="5169" y="82"/>
                    <a:pt x="4400" y="1"/>
                    <a:pt x="34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060;p49"/>
            <p:cNvSpPr/>
            <p:nvPr/>
          </p:nvSpPr>
          <p:spPr>
            <a:xfrm>
              <a:off x="-4376730" y="3017453"/>
              <a:ext cx="1003289" cy="170298"/>
            </a:xfrm>
            <a:custGeom>
              <a:avLst/>
              <a:gdLst/>
              <a:ahLst/>
              <a:cxnLst/>
              <a:rect l="l" t="t" r="r" b="b"/>
              <a:pathLst>
                <a:path w="4990" h="847" extrusionOk="0">
                  <a:moveTo>
                    <a:pt x="3237" y="0"/>
                  </a:moveTo>
                  <a:cubicBezTo>
                    <a:pt x="1817" y="0"/>
                    <a:pt x="0" y="225"/>
                    <a:pt x="0" y="553"/>
                  </a:cubicBezTo>
                  <a:cubicBezTo>
                    <a:pt x="0" y="755"/>
                    <a:pt x="807" y="847"/>
                    <a:pt x="1766" y="847"/>
                  </a:cubicBezTo>
                  <a:cubicBezTo>
                    <a:pt x="3207" y="847"/>
                    <a:pt x="4989" y="639"/>
                    <a:pt x="4888" y="282"/>
                  </a:cubicBezTo>
                  <a:cubicBezTo>
                    <a:pt x="4829" y="85"/>
                    <a:pt x="4108" y="0"/>
                    <a:pt x="3237" y="0"/>
                  </a:cubicBezTo>
                  <a:close/>
                </a:path>
              </a:pathLst>
            </a:custGeom>
            <a:solidFill>
              <a:srgbClr val="00203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061;p49"/>
            <p:cNvSpPr/>
            <p:nvPr/>
          </p:nvSpPr>
          <p:spPr>
            <a:xfrm>
              <a:off x="-3549974" y="3005992"/>
              <a:ext cx="96308" cy="159240"/>
            </a:xfrm>
            <a:custGeom>
              <a:avLst/>
              <a:gdLst/>
              <a:ahLst/>
              <a:cxnLst/>
              <a:rect l="l" t="t" r="r" b="b"/>
              <a:pathLst>
                <a:path w="479" h="792" extrusionOk="0">
                  <a:moveTo>
                    <a:pt x="420" y="0"/>
                  </a:moveTo>
                  <a:cubicBezTo>
                    <a:pt x="417" y="0"/>
                    <a:pt x="416" y="1"/>
                    <a:pt x="414" y="2"/>
                  </a:cubicBezTo>
                  <a:cubicBezTo>
                    <a:pt x="388" y="2"/>
                    <a:pt x="362" y="93"/>
                    <a:pt x="337" y="119"/>
                  </a:cubicBezTo>
                  <a:cubicBezTo>
                    <a:pt x="298" y="222"/>
                    <a:pt x="246" y="313"/>
                    <a:pt x="194" y="403"/>
                  </a:cubicBezTo>
                  <a:cubicBezTo>
                    <a:pt x="104" y="494"/>
                    <a:pt x="39" y="597"/>
                    <a:pt x="0" y="701"/>
                  </a:cubicBezTo>
                  <a:lnTo>
                    <a:pt x="117" y="791"/>
                  </a:lnTo>
                  <a:cubicBezTo>
                    <a:pt x="130" y="791"/>
                    <a:pt x="143" y="778"/>
                    <a:pt x="143" y="765"/>
                  </a:cubicBezTo>
                  <a:cubicBezTo>
                    <a:pt x="220" y="533"/>
                    <a:pt x="388" y="326"/>
                    <a:pt x="479" y="93"/>
                  </a:cubicBezTo>
                  <a:cubicBezTo>
                    <a:pt x="479" y="80"/>
                    <a:pt x="479" y="67"/>
                    <a:pt x="479" y="67"/>
                  </a:cubicBezTo>
                  <a:cubicBezTo>
                    <a:pt x="479" y="44"/>
                    <a:pt x="438" y="0"/>
                    <a:pt x="42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062;p49"/>
            <p:cNvSpPr/>
            <p:nvPr/>
          </p:nvSpPr>
          <p:spPr>
            <a:xfrm>
              <a:off x="-5148998" y="-474738"/>
              <a:ext cx="1508151" cy="3596561"/>
            </a:xfrm>
            <a:custGeom>
              <a:avLst/>
              <a:gdLst/>
              <a:ahLst/>
              <a:cxnLst/>
              <a:rect l="l" t="t" r="r" b="b"/>
              <a:pathLst>
                <a:path w="7501" h="17888" extrusionOk="0">
                  <a:moveTo>
                    <a:pt x="4780" y="0"/>
                  </a:moveTo>
                  <a:cubicBezTo>
                    <a:pt x="4015" y="0"/>
                    <a:pt x="3260" y="556"/>
                    <a:pt x="3181" y="1046"/>
                  </a:cubicBezTo>
                  <a:cubicBezTo>
                    <a:pt x="3052" y="1938"/>
                    <a:pt x="4397" y="7059"/>
                    <a:pt x="4513" y="8068"/>
                  </a:cubicBezTo>
                  <a:cubicBezTo>
                    <a:pt x="4616" y="8869"/>
                    <a:pt x="4531" y="9751"/>
                    <a:pt x="4130" y="9751"/>
                  </a:cubicBezTo>
                  <a:cubicBezTo>
                    <a:pt x="4026" y="9751"/>
                    <a:pt x="3900" y="9691"/>
                    <a:pt x="3750" y="9555"/>
                  </a:cubicBezTo>
                  <a:cubicBezTo>
                    <a:pt x="3039" y="8920"/>
                    <a:pt x="3126" y="3731"/>
                    <a:pt x="2063" y="3731"/>
                  </a:cubicBezTo>
                  <a:cubicBezTo>
                    <a:pt x="2044" y="3731"/>
                    <a:pt x="2025" y="3732"/>
                    <a:pt x="2005" y="3736"/>
                  </a:cubicBezTo>
                  <a:cubicBezTo>
                    <a:pt x="0" y="4072"/>
                    <a:pt x="1319" y="8249"/>
                    <a:pt x="2005" y="10331"/>
                  </a:cubicBezTo>
                  <a:cubicBezTo>
                    <a:pt x="2690" y="12426"/>
                    <a:pt x="3544" y="11922"/>
                    <a:pt x="4087" y="12232"/>
                  </a:cubicBezTo>
                  <a:cubicBezTo>
                    <a:pt x="4643" y="12542"/>
                    <a:pt x="5121" y="17793"/>
                    <a:pt x="5121" y="17793"/>
                  </a:cubicBezTo>
                  <a:cubicBezTo>
                    <a:pt x="5358" y="17863"/>
                    <a:pt x="5667" y="17887"/>
                    <a:pt x="5983" y="17887"/>
                  </a:cubicBezTo>
                  <a:cubicBezTo>
                    <a:pt x="6721" y="17887"/>
                    <a:pt x="7501" y="17754"/>
                    <a:pt x="7501" y="17754"/>
                  </a:cubicBezTo>
                  <a:cubicBezTo>
                    <a:pt x="7501" y="17754"/>
                    <a:pt x="6906" y="3904"/>
                    <a:pt x="6311" y="1473"/>
                  </a:cubicBezTo>
                  <a:cubicBezTo>
                    <a:pt x="6043" y="376"/>
                    <a:pt x="5408" y="0"/>
                    <a:pt x="478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063;p49"/>
            <p:cNvSpPr/>
            <p:nvPr/>
          </p:nvSpPr>
          <p:spPr>
            <a:xfrm>
              <a:off x="-4101278" y="2970003"/>
              <a:ext cx="359093" cy="197843"/>
            </a:xfrm>
            <a:custGeom>
              <a:avLst/>
              <a:gdLst/>
              <a:ahLst/>
              <a:cxnLst/>
              <a:rect l="l" t="t" r="r" b="b"/>
              <a:pathLst>
                <a:path w="1786" h="984" extrusionOk="0">
                  <a:moveTo>
                    <a:pt x="1747" y="0"/>
                  </a:moveTo>
                  <a:cubicBezTo>
                    <a:pt x="1540" y="220"/>
                    <a:pt x="1281" y="375"/>
                    <a:pt x="997" y="492"/>
                  </a:cubicBezTo>
                  <a:cubicBezTo>
                    <a:pt x="660" y="608"/>
                    <a:pt x="285" y="660"/>
                    <a:pt x="1" y="854"/>
                  </a:cubicBezTo>
                  <a:cubicBezTo>
                    <a:pt x="40" y="906"/>
                    <a:pt x="104" y="944"/>
                    <a:pt x="143" y="983"/>
                  </a:cubicBezTo>
                  <a:cubicBezTo>
                    <a:pt x="363" y="867"/>
                    <a:pt x="583" y="789"/>
                    <a:pt x="816" y="725"/>
                  </a:cubicBezTo>
                  <a:cubicBezTo>
                    <a:pt x="1178" y="582"/>
                    <a:pt x="1514" y="375"/>
                    <a:pt x="1785" y="104"/>
                  </a:cubicBezTo>
                  <a:cubicBezTo>
                    <a:pt x="1785" y="65"/>
                    <a:pt x="1760" y="39"/>
                    <a:pt x="1747"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064;p49"/>
            <p:cNvSpPr/>
            <p:nvPr/>
          </p:nvSpPr>
          <p:spPr>
            <a:xfrm>
              <a:off x="-3854177" y="3078776"/>
              <a:ext cx="387644" cy="86456"/>
            </a:xfrm>
            <a:custGeom>
              <a:avLst/>
              <a:gdLst/>
              <a:ahLst/>
              <a:cxnLst/>
              <a:rect l="l" t="t" r="r" b="b"/>
              <a:pathLst>
                <a:path w="1928" h="430" extrusionOk="0">
                  <a:moveTo>
                    <a:pt x="497" y="1"/>
                  </a:moveTo>
                  <a:cubicBezTo>
                    <a:pt x="337" y="1"/>
                    <a:pt x="175" y="14"/>
                    <a:pt x="13" y="41"/>
                  </a:cubicBezTo>
                  <a:cubicBezTo>
                    <a:pt x="0" y="80"/>
                    <a:pt x="13" y="106"/>
                    <a:pt x="0" y="145"/>
                  </a:cubicBezTo>
                  <a:cubicBezTo>
                    <a:pt x="119" y="123"/>
                    <a:pt x="242" y="113"/>
                    <a:pt x="366" y="113"/>
                  </a:cubicBezTo>
                  <a:cubicBezTo>
                    <a:pt x="539" y="113"/>
                    <a:pt x="714" y="133"/>
                    <a:pt x="880" y="171"/>
                  </a:cubicBezTo>
                  <a:cubicBezTo>
                    <a:pt x="1229" y="261"/>
                    <a:pt x="1565" y="429"/>
                    <a:pt x="1927" y="429"/>
                  </a:cubicBezTo>
                  <a:cubicBezTo>
                    <a:pt x="1914" y="378"/>
                    <a:pt x="1875" y="287"/>
                    <a:pt x="1863" y="235"/>
                  </a:cubicBezTo>
                  <a:cubicBezTo>
                    <a:pt x="1630" y="196"/>
                    <a:pt x="1397" y="145"/>
                    <a:pt x="1164" y="80"/>
                  </a:cubicBezTo>
                  <a:cubicBezTo>
                    <a:pt x="945" y="27"/>
                    <a:pt x="722" y="1"/>
                    <a:pt x="49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065;p49"/>
            <p:cNvSpPr/>
            <p:nvPr/>
          </p:nvSpPr>
          <p:spPr>
            <a:xfrm>
              <a:off x="-3627985" y="3066109"/>
              <a:ext cx="200457" cy="57503"/>
            </a:xfrm>
            <a:custGeom>
              <a:avLst/>
              <a:gdLst/>
              <a:ahLst/>
              <a:cxnLst/>
              <a:rect l="l" t="t" r="r" b="b"/>
              <a:pathLst>
                <a:path w="997" h="286" extrusionOk="0">
                  <a:moveTo>
                    <a:pt x="996" y="1"/>
                  </a:moveTo>
                  <a:cubicBezTo>
                    <a:pt x="708" y="133"/>
                    <a:pt x="398" y="209"/>
                    <a:pt x="76" y="209"/>
                  </a:cubicBezTo>
                  <a:cubicBezTo>
                    <a:pt x="51" y="209"/>
                    <a:pt x="26" y="209"/>
                    <a:pt x="0" y="208"/>
                  </a:cubicBezTo>
                  <a:lnTo>
                    <a:pt x="0" y="285"/>
                  </a:lnTo>
                  <a:cubicBezTo>
                    <a:pt x="337" y="272"/>
                    <a:pt x="673" y="221"/>
                    <a:pt x="996" y="117"/>
                  </a:cubicBezTo>
                  <a:cubicBezTo>
                    <a:pt x="996" y="78"/>
                    <a:pt x="996" y="27"/>
                    <a:pt x="996" y="1"/>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066;p49"/>
            <p:cNvSpPr/>
            <p:nvPr/>
          </p:nvSpPr>
          <p:spPr>
            <a:xfrm>
              <a:off x="-3651308" y="2966183"/>
              <a:ext cx="75599" cy="115811"/>
            </a:xfrm>
            <a:custGeom>
              <a:avLst/>
              <a:gdLst/>
              <a:ahLst/>
              <a:cxnLst/>
              <a:rect l="l" t="t" r="r" b="b"/>
              <a:pathLst>
                <a:path w="376" h="576" extrusionOk="0">
                  <a:moveTo>
                    <a:pt x="304" y="1"/>
                  </a:moveTo>
                  <a:cubicBezTo>
                    <a:pt x="296" y="1"/>
                    <a:pt x="285" y="6"/>
                    <a:pt x="285" y="6"/>
                  </a:cubicBezTo>
                  <a:lnTo>
                    <a:pt x="0" y="524"/>
                  </a:lnTo>
                  <a:cubicBezTo>
                    <a:pt x="26" y="550"/>
                    <a:pt x="39" y="562"/>
                    <a:pt x="65" y="575"/>
                  </a:cubicBezTo>
                  <a:lnTo>
                    <a:pt x="168" y="394"/>
                  </a:lnTo>
                  <a:cubicBezTo>
                    <a:pt x="194" y="356"/>
                    <a:pt x="220" y="304"/>
                    <a:pt x="246" y="265"/>
                  </a:cubicBezTo>
                  <a:cubicBezTo>
                    <a:pt x="285" y="200"/>
                    <a:pt x="375" y="123"/>
                    <a:pt x="375" y="45"/>
                  </a:cubicBezTo>
                  <a:cubicBezTo>
                    <a:pt x="349" y="32"/>
                    <a:pt x="310" y="19"/>
                    <a:pt x="310" y="6"/>
                  </a:cubicBezTo>
                  <a:cubicBezTo>
                    <a:pt x="310" y="2"/>
                    <a:pt x="308" y="1"/>
                    <a:pt x="304"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2067;p49"/>
            <p:cNvSpPr/>
            <p:nvPr/>
          </p:nvSpPr>
          <p:spPr>
            <a:xfrm>
              <a:off x="-4361248" y="3081791"/>
              <a:ext cx="111990" cy="83440"/>
            </a:xfrm>
            <a:custGeom>
              <a:avLst/>
              <a:gdLst/>
              <a:ahLst/>
              <a:cxnLst/>
              <a:rect l="l" t="t" r="r" b="b"/>
              <a:pathLst>
                <a:path w="557" h="415" extrusionOk="0">
                  <a:moveTo>
                    <a:pt x="39" y="0"/>
                  </a:moveTo>
                  <a:cubicBezTo>
                    <a:pt x="39" y="26"/>
                    <a:pt x="14" y="65"/>
                    <a:pt x="1" y="65"/>
                  </a:cubicBezTo>
                  <a:cubicBezTo>
                    <a:pt x="1" y="65"/>
                    <a:pt x="1" y="78"/>
                    <a:pt x="1" y="78"/>
                  </a:cubicBezTo>
                  <a:lnTo>
                    <a:pt x="505" y="414"/>
                  </a:lnTo>
                  <a:cubicBezTo>
                    <a:pt x="518" y="388"/>
                    <a:pt x="531" y="375"/>
                    <a:pt x="557" y="350"/>
                  </a:cubicBezTo>
                  <a:lnTo>
                    <a:pt x="376" y="233"/>
                  </a:lnTo>
                  <a:cubicBezTo>
                    <a:pt x="337" y="207"/>
                    <a:pt x="298" y="181"/>
                    <a:pt x="259" y="156"/>
                  </a:cubicBezTo>
                  <a:cubicBezTo>
                    <a:pt x="195" y="104"/>
                    <a:pt x="130" y="13"/>
                    <a:pt x="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2068;p49"/>
            <p:cNvSpPr/>
            <p:nvPr/>
          </p:nvSpPr>
          <p:spPr>
            <a:xfrm>
              <a:off x="-3747615" y="3126024"/>
              <a:ext cx="125059" cy="34984"/>
            </a:xfrm>
            <a:custGeom>
              <a:avLst/>
              <a:gdLst/>
              <a:ahLst/>
              <a:cxnLst/>
              <a:rect l="l" t="t" r="r" b="b"/>
              <a:pathLst>
                <a:path w="622" h="174" extrusionOk="0">
                  <a:moveTo>
                    <a:pt x="13" y="0"/>
                  </a:moveTo>
                  <a:cubicBezTo>
                    <a:pt x="13" y="26"/>
                    <a:pt x="1" y="52"/>
                    <a:pt x="1" y="78"/>
                  </a:cubicBezTo>
                  <a:lnTo>
                    <a:pt x="220" y="117"/>
                  </a:lnTo>
                  <a:cubicBezTo>
                    <a:pt x="259" y="117"/>
                    <a:pt x="311" y="130"/>
                    <a:pt x="363" y="130"/>
                  </a:cubicBezTo>
                  <a:cubicBezTo>
                    <a:pt x="421" y="159"/>
                    <a:pt x="486" y="173"/>
                    <a:pt x="554" y="173"/>
                  </a:cubicBezTo>
                  <a:cubicBezTo>
                    <a:pt x="576" y="173"/>
                    <a:pt x="599" y="172"/>
                    <a:pt x="621" y="168"/>
                  </a:cubicBezTo>
                  <a:cubicBezTo>
                    <a:pt x="621" y="143"/>
                    <a:pt x="608" y="104"/>
                    <a:pt x="621" y="104"/>
                  </a:cubicBezTo>
                  <a:cubicBezTo>
                    <a:pt x="621" y="91"/>
                    <a:pt x="608" y="91"/>
                    <a:pt x="608" y="91"/>
                  </a:cubicBezTo>
                  <a:lnTo>
                    <a:pt x="13"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2069;p49"/>
            <p:cNvSpPr/>
            <p:nvPr/>
          </p:nvSpPr>
          <p:spPr>
            <a:xfrm>
              <a:off x="-4306560" y="3081791"/>
              <a:ext cx="174319" cy="125059"/>
            </a:xfrm>
            <a:custGeom>
              <a:avLst/>
              <a:gdLst/>
              <a:ahLst/>
              <a:cxnLst/>
              <a:rect l="l" t="t" r="r" b="b"/>
              <a:pathLst>
                <a:path w="867" h="622" extrusionOk="0">
                  <a:moveTo>
                    <a:pt x="65" y="0"/>
                  </a:moveTo>
                  <a:cubicBezTo>
                    <a:pt x="39" y="13"/>
                    <a:pt x="26" y="39"/>
                    <a:pt x="0" y="52"/>
                  </a:cubicBezTo>
                  <a:cubicBezTo>
                    <a:pt x="142" y="233"/>
                    <a:pt x="323" y="388"/>
                    <a:pt x="530" y="505"/>
                  </a:cubicBezTo>
                  <a:cubicBezTo>
                    <a:pt x="621" y="569"/>
                    <a:pt x="724" y="608"/>
                    <a:pt x="841" y="621"/>
                  </a:cubicBezTo>
                  <a:cubicBezTo>
                    <a:pt x="841" y="595"/>
                    <a:pt x="867" y="569"/>
                    <a:pt x="867" y="544"/>
                  </a:cubicBezTo>
                  <a:cubicBezTo>
                    <a:pt x="582" y="466"/>
                    <a:pt x="336" y="298"/>
                    <a:pt x="155" y="78"/>
                  </a:cubicBezTo>
                  <a:cubicBezTo>
                    <a:pt x="117" y="52"/>
                    <a:pt x="104" y="26"/>
                    <a:pt x="65"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2070;p49"/>
            <p:cNvSpPr/>
            <p:nvPr/>
          </p:nvSpPr>
          <p:spPr>
            <a:xfrm>
              <a:off x="-4174062" y="3016849"/>
              <a:ext cx="242076" cy="153610"/>
            </a:xfrm>
            <a:custGeom>
              <a:avLst/>
              <a:gdLst/>
              <a:ahLst/>
              <a:cxnLst/>
              <a:rect l="l" t="t" r="r" b="b"/>
              <a:pathLst>
                <a:path w="1204" h="764" extrusionOk="0">
                  <a:moveTo>
                    <a:pt x="1139" y="0"/>
                  </a:moveTo>
                  <a:cubicBezTo>
                    <a:pt x="828" y="323"/>
                    <a:pt x="440" y="543"/>
                    <a:pt x="1" y="621"/>
                  </a:cubicBezTo>
                  <a:cubicBezTo>
                    <a:pt x="27" y="660"/>
                    <a:pt x="40" y="698"/>
                    <a:pt x="40" y="724"/>
                  </a:cubicBezTo>
                  <a:cubicBezTo>
                    <a:pt x="52" y="737"/>
                    <a:pt x="65" y="750"/>
                    <a:pt x="78" y="763"/>
                  </a:cubicBezTo>
                  <a:lnTo>
                    <a:pt x="104" y="763"/>
                  </a:lnTo>
                  <a:cubicBezTo>
                    <a:pt x="246" y="737"/>
                    <a:pt x="376" y="673"/>
                    <a:pt x="492" y="595"/>
                  </a:cubicBezTo>
                  <a:cubicBezTo>
                    <a:pt x="738" y="440"/>
                    <a:pt x="971" y="259"/>
                    <a:pt x="1203" y="78"/>
                  </a:cubicBezTo>
                  <a:cubicBezTo>
                    <a:pt x="1178" y="39"/>
                    <a:pt x="1178" y="26"/>
                    <a:pt x="113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2071;p49"/>
            <p:cNvSpPr/>
            <p:nvPr/>
          </p:nvSpPr>
          <p:spPr>
            <a:xfrm>
              <a:off x="-4298920" y="3037558"/>
              <a:ext cx="268013" cy="65143"/>
            </a:xfrm>
            <a:custGeom>
              <a:avLst/>
              <a:gdLst/>
              <a:ahLst/>
              <a:cxnLst/>
              <a:rect l="l" t="t" r="r" b="b"/>
              <a:pathLst>
                <a:path w="1333" h="324" extrusionOk="0">
                  <a:moveTo>
                    <a:pt x="27" y="1"/>
                  </a:moveTo>
                  <a:cubicBezTo>
                    <a:pt x="27" y="39"/>
                    <a:pt x="14" y="78"/>
                    <a:pt x="1" y="117"/>
                  </a:cubicBezTo>
                  <a:cubicBezTo>
                    <a:pt x="1" y="130"/>
                    <a:pt x="1" y="143"/>
                    <a:pt x="1" y="156"/>
                  </a:cubicBezTo>
                  <a:cubicBezTo>
                    <a:pt x="14" y="169"/>
                    <a:pt x="14" y="169"/>
                    <a:pt x="27" y="182"/>
                  </a:cubicBezTo>
                  <a:cubicBezTo>
                    <a:pt x="156" y="246"/>
                    <a:pt x="298" y="285"/>
                    <a:pt x="441" y="285"/>
                  </a:cubicBezTo>
                  <a:cubicBezTo>
                    <a:pt x="738" y="324"/>
                    <a:pt x="1023" y="324"/>
                    <a:pt x="1320" y="324"/>
                  </a:cubicBezTo>
                  <a:cubicBezTo>
                    <a:pt x="1320" y="285"/>
                    <a:pt x="1333" y="259"/>
                    <a:pt x="1307" y="220"/>
                  </a:cubicBezTo>
                  <a:cubicBezTo>
                    <a:pt x="1206" y="235"/>
                    <a:pt x="1105" y="243"/>
                    <a:pt x="1005" y="243"/>
                  </a:cubicBezTo>
                  <a:cubicBezTo>
                    <a:pt x="667" y="243"/>
                    <a:pt x="336" y="160"/>
                    <a:pt x="27"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2072;p49"/>
            <p:cNvSpPr/>
            <p:nvPr/>
          </p:nvSpPr>
          <p:spPr>
            <a:xfrm>
              <a:off x="-4275396" y="2967389"/>
              <a:ext cx="364120" cy="205684"/>
            </a:xfrm>
            <a:custGeom>
              <a:avLst/>
              <a:gdLst/>
              <a:ahLst/>
              <a:cxnLst/>
              <a:rect l="l" t="t" r="r" b="b"/>
              <a:pathLst>
                <a:path w="1811" h="1023" extrusionOk="0">
                  <a:moveTo>
                    <a:pt x="91" y="0"/>
                  </a:moveTo>
                  <a:cubicBezTo>
                    <a:pt x="52" y="39"/>
                    <a:pt x="39" y="78"/>
                    <a:pt x="0" y="117"/>
                  </a:cubicBezTo>
                  <a:cubicBezTo>
                    <a:pt x="492" y="582"/>
                    <a:pt x="1113" y="893"/>
                    <a:pt x="1772" y="1022"/>
                  </a:cubicBezTo>
                  <a:cubicBezTo>
                    <a:pt x="1785" y="983"/>
                    <a:pt x="1798" y="919"/>
                    <a:pt x="1811" y="880"/>
                  </a:cubicBezTo>
                  <a:cubicBezTo>
                    <a:pt x="1177" y="699"/>
                    <a:pt x="595" y="401"/>
                    <a:pt x="9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2073;p49"/>
            <p:cNvSpPr/>
            <p:nvPr/>
          </p:nvSpPr>
          <p:spPr>
            <a:xfrm>
              <a:off x="-3836081" y="2959548"/>
              <a:ext cx="307019" cy="210912"/>
            </a:xfrm>
            <a:custGeom>
              <a:avLst/>
              <a:gdLst/>
              <a:ahLst/>
              <a:cxnLst/>
              <a:rect l="l" t="t" r="r" b="b"/>
              <a:pathLst>
                <a:path w="1527" h="1049" extrusionOk="0">
                  <a:moveTo>
                    <a:pt x="1475" y="1"/>
                  </a:moveTo>
                  <a:cubicBezTo>
                    <a:pt x="1307" y="169"/>
                    <a:pt x="1100" y="311"/>
                    <a:pt x="867" y="402"/>
                  </a:cubicBezTo>
                  <a:cubicBezTo>
                    <a:pt x="557" y="544"/>
                    <a:pt x="272" y="738"/>
                    <a:pt x="1" y="958"/>
                  </a:cubicBezTo>
                  <a:cubicBezTo>
                    <a:pt x="53" y="996"/>
                    <a:pt x="104" y="1035"/>
                    <a:pt x="156" y="1048"/>
                  </a:cubicBezTo>
                  <a:cubicBezTo>
                    <a:pt x="505" y="583"/>
                    <a:pt x="1216" y="518"/>
                    <a:pt x="1527" y="26"/>
                  </a:cubicBezTo>
                  <a:cubicBezTo>
                    <a:pt x="1514" y="14"/>
                    <a:pt x="1488" y="14"/>
                    <a:pt x="1475"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074;p49"/>
            <p:cNvSpPr/>
            <p:nvPr/>
          </p:nvSpPr>
          <p:spPr>
            <a:xfrm>
              <a:off x="-3594207" y="2982468"/>
              <a:ext cx="125059" cy="117620"/>
            </a:xfrm>
            <a:custGeom>
              <a:avLst/>
              <a:gdLst/>
              <a:ahLst/>
              <a:cxnLst/>
              <a:rect l="l" t="t" r="r" b="b"/>
              <a:pathLst>
                <a:path w="622" h="585" extrusionOk="0">
                  <a:moveTo>
                    <a:pt x="621" y="16"/>
                  </a:moveTo>
                  <a:lnTo>
                    <a:pt x="621" y="16"/>
                  </a:lnTo>
                  <a:cubicBezTo>
                    <a:pt x="621" y="17"/>
                    <a:pt x="620" y="17"/>
                    <a:pt x="620" y="18"/>
                  </a:cubicBezTo>
                  <a:lnTo>
                    <a:pt x="620" y="18"/>
                  </a:lnTo>
                  <a:cubicBezTo>
                    <a:pt x="621" y="18"/>
                    <a:pt x="621" y="17"/>
                    <a:pt x="621" y="16"/>
                  </a:cubicBezTo>
                  <a:close/>
                  <a:moveTo>
                    <a:pt x="540" y="0"/>
                  </a:moveTo>
                  <a:cubicBezTo>
                    <a:pt x="536" y="0"/>
                    <a:pt x="533" y="1"/>
                    <a:pt x="531" y="3"/>
                  </a:cubicBezTo>
                  <a:cubicBezTo>
                    <a:pt x="505" y="3"/>
                    <a:pt x="505" y="16"/>
                    <a:pt x="479" y="42"/>
                  </a:cubicBezTo>
                  <a:cubicBezTo>
                    <a:pt x="427" y="94"/>
                    <a:pt x="401" y="171"/>
                    <a:pt x="350" y="223"/>
                  </a:cubicBezTo>
                  <a:cubicBezTo>
                    <a:pt x="246" y="339"/>
                    <a:pt x="130" y="430"/>
                    <a:pt x="1" y="520"/>
                  </a:cubicBezTo>
                  <a:lnTo>
                    <a:pt x="91" y="585"/>
                  </a:lnTo>
                  <a:cubicBezTo>
                    <a:pt x="130" y="559"/>
                    <a:pt x="182" y="520"/>
                    <a:pt x="233" y="481"/>
                  </a:cubicBezTo>
                  <a:cubicBezTo>
                    <a:pt x="298" y="417"/>
                    <a:pt x="376" y="352"/>
                    <a:pt x="453" y="275"/>
                  </a:cubicBezTo>
                  <a:cubicBezTo>
                    <a:pt x="479" y="249"/>
                    <a:pt x="505" y="223"/>
                    <a:pt x="531" y="184"/>
                  </a:cubicBezTo>
                  <a:cubicBezTo>
                    <a:pt x="569" y="133"/>
                    <a:pt x="582" y="70"/>
                    <a:pt x="620" y="18"/>
                  </a:cubicBezTo>
                  <a:lnTo>
                    <a:pt x="620" y="18"/>
                  </a:lnTo>
                  <a:cubicBezTo>
                    <a:pt x="619" y="18"/>
                    <a:pt x="618" y="19"/>
                    <a:pt x="617" y="19"/>
                  </a:cubicBezTo>
                  <a:cubicBezTo>
                    <a:pt x="603" y="19"/>
                    <a:pt x="561" y="0"/>
                    <a:pt x="54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075;p49"/>
            <p:cNvSpPr/>
            <p:nvPr/>
          </p:nvSpPr>
          <p:spPr>
            <a:xfrm>
              <a:off x="-4215681" y="2967389"/>
              <a:ext cx="70371" cy="164065"/>
            </a:xfrm>
            <a:custGeom>
              <a:avLst/>
              <a:gdLst/>
              <a:ahLst/>
              <a:cxnLst/>
              <a:rect l="l" t="t" r="r" b="b"/>
              <a:pathLst>
                <a:path w="350" h="816" extrusionOk="0">
                  <a:moveTo>
                    <a:pt x="234" y="0"/>
                  </a:moveTo>
                  <a:cubicBezTo>
                    <a:pt x="208" y="156"/>
                    <a:pt x="156" y="311"/>
                    <a:pt x="104" y="453"/>
                  </a:cubicBezTo>
                  <a:cubicBezTo>
                    <a:pt x="65" y="518"/>
                    <a:pt x="27" y="595"/>
                    <a:pt x="1" y="673"/>
                  </a:cubicBezTo>
                  <a:cubicBezTo>
                    <a:pt x="1" y="725"/>
                    <a:pt x="117" y="789"/>
                    <a:pt x="117" y="815"/>
                  </a:cubicBezTo>
                  <a:cubicBezTo>
                    <a:pt x="182" y="556"/>
                    <a:pt x="247" y="311"/>
                    <a:pt x="337" y="78"/>
                  </a:cubicBezTo>
                  <a:cubicBezTo>
                    <a:pt x="350" y="65"/>
                    <a:pt x="350" y="65"/>
                    <a:pt x="337" y="65"/>
                  </a:cubicBezTo>
                  <a:lnTo>
                    <a:pt x="234" y="0"/>
                  </a:ln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076;p49"/>
            <p:cNvSpPr/>
            <p:nvPr/>
          </p:nvSpPr>
          <p:spPr>
            <a:xfrm>
              <a:off x="-3763298" y="3040172"/>
              <a:ext cx="231621" cy="75599"/>
            </a:xfrm>
            <a:custGeom>
              <a:avLst/>
              <a:gdLst/>
              <a:ahLst/>
              <a:cxnLst/>
              <a:rect l="l" t="t" r="r" b="b"/>
              <a:pathLst>
                <a:path w="1152" h="376" extrusionOk="0">
                  <a:moveTo>
                    <a:pt x="195" y="1"/>
                  </a:moveTo>
                  <a:cubicBezTo>
                    <a:pt x="117" y="1"/>
                    <a:pt x="40" y="130"/>
                    <a:pt x="1" y="130"/>
                  </a:cubicBezTo>
                  <a:cubicBezTo>
                    <a:pt x="350" y="194"/>
                    <a:pt x="699" y="272"/>
                    <a:pt x="1036" y="376"/>
                  </a:cubicBezTo>
                  <a:lnTo>
                    <a:pt x="1061" y="376"/>
                  </a:lnTo>
                  <a:cubicBezTo>
                    <a:pt x="1061" y="363"/>
                    <a:pt x="1061" y="363"/>
                    <a:pt x="1074" y="363"/>
                  </a:cubicBezTo>
                  <a:lnTo>
                    <a:pt x="1152" y="233"/>
                  </a:lnTo>
                  <a:cubicBezTo>
                    <a:pt x="932" y="207"/>
                    <a:pt x="725" y="169"/>
                    <a:pt x="505" y="104"/>
                  </a:cubicBezTo>
                  <a:cubicBezTo>
                    <a:pt x="415" y="65"/>
                    <a:pt x="298" y="26"/>
                    <a:pt x="195" y="1"/>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077;p49"/>
            <p:cNvSpPr/>
            <p:nvPr/>
          </p:nvSpPr>
          <p:spPr>
            <a:xfrm>
              <a:off x="-4330084" y="3024289"/>
              <a:ext cx="99123" cy="161652"/>
            </a:xfrm>
            <a:custGeom>
              <a:avLst/>
              <a:gdLst/>
              <a:ahLst/>
              <a:cxnLst/>
              <a:rect l="l" t="t" r="r" b="b"/>
              <a:pathLst>
                <a:path w="493" h="804" extrusionOk="0">
                  <a:moveTo>
                    <a:pt x="422" y="0"/>
                  </a:moveTo>
                  <a:cubicBezTo>
                    <a:pt x="419" y="0"/>
                    <a:pt x="417" y="1"/>
                    <a:pt x="415" y="2"/>
                  </a:cubicBezTo>
                  <a:cubicBezTo>
                    <a:pt x="402" y="2"/>
                    <a:pt x="363" y="92"/>
                    <a:pt x="350" y="118"/>
                  </a:cubicBezTo>
                  <a:cubicBezTo>
                    <a:pt x="311" y="222"/>
                    <a:pt x="259" y="312"/>
                    <a:pt x="195" y="403"/>
                  </a:cubicBezTo>
                  <a:cubicBezTo>
                    <a:pt x="117" y="493"/>
                    <a:pt x="53" y="597"/>
                    <a:pt x="1" y="713"/>
                  </a:cubicBezTo>
                  <a:lnTo>
                    <a:pt x="117" y="804"/>
                  </a:lnTo>
                  <a:lnTo>
                    <a:pt x="130" y="804"/>
                  </a:lnTo>
                  <a:cubicBezTo>
                    <a:pt x="143" y="804"/>
                    <a:pt x="143" y="778"/>
                    <a:pt x="156" y="778"/>
                  </a:cubicBezTo>
                  <a:cubicBezTo>
                    <a:pt x="234" y="532"/>
                    <a:pt x="402" y="325"/>
                    <a:pt x="492" y="92"/>
                  </a:cubicBezTo>
                  <a:cubicBezTo>
                    <a:pt x="492" y="80"/>
                    <a:pt x="492" y="80"/>
                    <a:pt x="492" y="67"/>
                  </a:cubicBezTo>
                  <a:cubicBezTo>
                    <a:pt x="492" y="55"/>
                    <a:pt x="449" y="0"/>
                    <a:pt x="42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078;p49"/>
            <p:cNvSpPr/>
            <p:nvPr/>
          </p:nvSpPr>
          <p:spPr>
            <a:xfrm>
              <a:off x="-3937415" y="3045400"/>
              <a:ext cx="166679" cy="137927"/>
            </a:xfrm>
            <a:custGeom>
              <a:avLst/>
              <a:gdLst/>
              <a:ahLst/>
              <a:cxnLst/>
              <a:rect l="l" t="t" r="r" b="b"/>
              <a:pathLst>
                <a:path w="829" h="686" extrusionOk="0">
                  <a:moveTo>
                    <a:pt x="764" y="0"/>
                  </a:moveTo>
                  <a:cubicBezTo>
                    <a:pt x="699" y="91"/>
                    <a:pt x="634" y="181"/>
                    <a:pt x="557" y="246"/>
                  </a:cubicBezTo>
                  <a:cubicBezTo>
                    <a:pt x="414" y="375"/>
                    <a:pt x="272" y="466"/>
                    <a:pt x="104" y="544"/>
                  </a:cubicBezTo>
                  <a:lnTo>
                    <a:pt x="1" y="595"/>
                  </a:lnTo>
                  <a:cubicBezTo>
                    <a:pt x="13" y="634"/>
                    <a:pt x="39" y="647"/>
                    <a:pt x="39" y="686"/>
                  </a:cubicBezTo>
                  <a:cubicBezTo>
                    <a:pt x="246" y="595"/>
                    <a:pt x="453" y="479"/>
                    <a:pt x="621" y="311"/>
                  </a:cubicBezTo>
                  <a:cubicBezTo>
                    <a:pt x="712" y="246"/>
                    <a:pt x="776" y="156"/>
                    <a:pt x="828" y="52"/>
                  </a:cubicBezTo>
                  <a:cubicBezTo>
                    <a:pt x="802" y="39"/>
                    <a:pt x="789" y="13"/>
                    <a:pt x="764"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079;p49"/>
            <p:cNvSpPr/>
            <p:nvPr/>
          </p:nvSpPr>
          <p:spPr>
            <a:xfrm>
              <a:off x="-4166221" y="3126024"/>
              <a:ext cx="164065" cy="70572"/>
            </a:xfrm>
            <a:custGeom>
              <a:avLst/>
              <a:gdLst/>
              <a:ahLst/>
              <a:cxnLst/>
              <a:rect l="l" t="t" r="r" b="b"/>
              <a:pathLst>
                <a:path w="816" h="351" extrusionOk="0">
                  <a:moveTo>
                    <a:pt x="65" y="0"/>
                  </a:moveTo>
                  <a:cubicBezTo>
                    <a:pt x="65" y="0"/>
                    <a:pt x="65" y="0"/>
                    <a:pt x="65" y="13"/>
                  </a:cubicBezTo>
                  <a:lnTo>
                    <a:pt x="1" y="117"/>
                  </a:lnTo>
                  <a:cubicBezTo>
                    <a:pt x="156" y="143"/>
                    <a:pt x="311" y="194"/>
                    <a:pt x="453" y="246"/>
                  </a:cubicBezTo>
                  <a:cubicBezTo>
                    <a:pt x="518" y="298"/>
                    <a:pt x="595" y="324"/>
                    <a:pt x="673" y="349"/>
                  </a:cubicBezTo>
                  <a:cubicBezTo>
                    <a:pt x="676" y="350"/>
                    <a:pt x="678" y="350"/>
                    <a:pt x="681" y="350"/>
                  </a:cubicBezTo>
                  <a:cubicBezTo>
                    <a:pt x="731" y="350"/>
                    <a:pt x="791" y="246"/>
                    <a:pt x="815" y="246"/>
                  </a:cubicBezTo>
                  <a:cubicBezTo>
                    <a:pt x="557" y="181"/>
                    <a:pt x="324" y="91"/>
                    <a:pt x="78"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080;p49"/>
            <p:cNvSpPr/>
            <p:nvPr/>
          </p:nvSpPr>
          <p:spPr>
            <a:xfrm>
              <a:off x="-3901023" y="3081791"/>
              <a:ext cx="158837" cy="101535"/>
            </a:xfrm>
            <a:custGeom>
              <a:avLst/>
              <a:gdLst/>
              <a:ahLst/>
              <a:cxnLst/>
              <a:rect l="l" t="t" r="r" b="b"/>
              <a:pathLst>
                <a:path w="790" h="505" extrusionOk="0">
                  <a:moveTo>
                    <a:pt x="65" y="0"/>
                  </a:moveTo>
                  <a:cubicBezTo>
                    <a:pt x="52" y="0"/>
                    <a:pt x="1" y="52"/>
                    <a:pt x="1" y="65"/>
                  </a:cubicBezTo>
                  <a:cubicBezTo>
                    <a:pt x="1" y="91"/>
                    <a:pt x="91" y="130"/>
                    <a:pt x="117" y="143"/>
                  </a:cubicBezTo>
                  <a:cubicBezTo>
                    <a:pt x="220" y="181"/>
                    <a:pt x="311" y="246"/>
                    <a:pt x="401" y="298"/>
                  </a:cubicBezTo>
                  <a:cubicBezTo>
                    <a:pt x="492" y="388"/>
                    <a:pt x="583" y="453"/>
                    <a:pt x="699" y="505"/>
                  </a:cubicBezTo>
                  <a:lnTo>
                    <a:pt x="789" y="388"/>
                  </a:lnTo>
                  <a:cubicBezTo>
                    <a:pt x="789" y="388"/>
                    <a:pt x="789" y="388"/>
                    <a:pt x="789" y="375"/>
                  </a:cubicBezTo>
                  <a:cubicBezTo>
                    <a:pt x="789" y="375"/>
                    <a:pt x="776" y="363"/>
                    <a:pt x="764" y="363"/>
                  </a:cubicBezTo>
                  <a:cubicBezTo>
                    <a:pt x="531" y="272"/>
                    <a:pt x="324" y="104"/>
                    <a:pt x="91" y="0"/>
                  </a:cubicBezTo>
                  <a:close/>
                </a:path>
              </a:pathLst>
            </a:custGeom>
            <a:solidFill>
              <a:srgbClr val="FCBC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2081;p49"/>
            <p:cNvSpPr/>
            <p:nvPr/>
          </p:nvSpPr>
          <p:spPr>
            <a:xfrm>
              <a:off x="-4241618" y="3087019"/>
              <a:ext cx="93895" cy="92085"/>
            </a:xfrm>
            <a:custGeom>
              <a:avLst/>
              <a:gdLst/>
              <a:ahLst/>
              <a:cxnLst/>
              <a:rect l="l" t="t" r="r" b="b"/>
              <a:pathLst>
                <a:path w="467" h="458" extrusionOk="0">
                  <a:moveTo>
                    <a:pt x="376" y="0"/>
                  </a:moveTo>
                  <a:cubicBezTo>
                    <a:pt x="427" y="78"/>
                    <a:pt x="13" y="298"/>
                    <a:pt x="0" y="401"/>
                  </a:cubicBezTo>
                  <a:cubicBezTo>
                    <a:pt x="0" y="442"/>
                    <a:pt x="11" y="457"/>
                    <a:pt x="27" y="457"/>
                  </a:cubicBezTo>
                  <a:cubicBezTo>
                    <a:pt x="61" y="457"/>
                    <a:pt x="120" y="389"/>
                    <a:pt x="156" y="362"/>
                  </a:cubicBezTo>
                  <a:cubicBezTo>
                    <a:pt x="272" y="285"/>
                    <a:pt x="363" y="194"/>
                    <a:pt x="466" y="104"/>
                  </a:cubicBezTo>
                  <a:cubicBezTo>
                    <a:pt x="440" y="78"/>
                    <a:pt x="401" y="39"/>
                    <a:pt x="3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2082;p49"/>
            <p:cNvSpPr/>
            <p:nvPr/>
          </p:nvSpPr>
          <p:spPr>
            <a:xfrm>
              <a:off x="-4314401" y="3274205"/>
              <a:ext cx="871193" cy="234235"/>
            </a:xfrm>
            <a:custGeom>
              <a:avLst/>
              <a:gdLst/>
              <a:ahLst/>
              <a:cxnLst/>
              <a:rect l="l" t="t" r="r" b="b"/>
              <a:pathLst>
                <a:path w="4333" h="1165" extrusionOk="0">
                  <a:moveTo>
                    <a:pt x="4320" y="0"/>
                  </a:moveTo>
                  <a:cubicBezTo>
                    <a:pt x="3178" y="262"/>
                    <a:pt x="1954" y="320"/>
                    <a:pt x="1101" y="320"/>
                  </a:cubicBezTo>
                  <a:cubicBezTo>
                    <a:pt x="439" y="320"/>
                    <a:pt x="1" y="285"/>
                    <a:pt x="0" y="285"/>
                  </a:cubicBezTo>
                  <a:lnTo>
                    <a:pt x="0" y="285"/>
                  </a:lnTo>
                  <a:lnTo>
                    <a:pt x="117" y="1164"/>
                  </a:lnTo>
                  <a:cubicBezTo>
                    <a:pt x="2664" y="1100"/>
                    <a:pt x="4333" y="324"/>
                    <a:pt x="4333" y="324"/>
                  </a:cubicBezTo>
                  <a:lnTo>
                    <a:pt x="4320"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2083;p49"/>
            <p:cNvSpPr/>
            <p:nvPr/>
          </p:nvSpPr>
          <p:spPr>
            <a:xfrm>
              <a:off x="-4405481" y="-235880"/>
              <a:ext cx="451581" cy="3150610"/>
            </a:xfrm>
            <a:custGeom>
              <a:avLst/>
              <a:gdLst/>
              <a:ahLst/>
              <a:cxnLst/>
              <a:rect l="l" t="t" r="r" b="b"/>
              <a:pathLst>
                <a:path w="2246" h="15670" extrusionOk="0">
                  <a:moveTo>
                    <a:pt x="78" y="0"/>
                  </a:moveTo>
                  <a:cubicBezTo>
                    <a:pt x="40" y="0"/>
                    <a:pt x="1" y="26"/>
                    <a:pt x="1" y="78"/>
                  </a:cubicBezTo>
                  <a:cubicBezTo>
                    <a:pt x="182" y="2625"/>
                    <a:pt x="1346" y="4992"/>
                    <a:pt x="1372" y="7565"/>
                  </a:cubicBezTo>
                  <a:cubicBezTo>
                    <a:pt x="1384" y="8936"/>
                    <a:pt x="1294" y="10294"/>
                    <a:pt x="1449" y="11678"/>
                  </a:cubicBezTo>
                  <a:cubicBezTo>
                    <a:pt x="1591" y="12997"/>
                    <a:pt x="1837" y="14303"/>
                    <a:pt x="2070" y="15609"/>
                  </a:cubicBezTo>
                  <a:cubicBezTo>
                    <a:pt x="2080" y="15651"/>
                    <a:pt x="2113" y="15670"/>
                    <a:pt x="2146" y="15670"/>
                  </a:cubicBezTo>
                  <a:cubicBezTo>
                    <a:pt x="2195" y="15670"/>
                    <a:pt x="2246" y="15631"/>
                    <a:pt x="2238" y="15570"/>
                  </a:cubicBezTo>
                  <a:cubicBezTo>
                    <a:pt x="1979" y="14187"/>
                    <a:pt x="1721" y="12829"/>
                    <a:pt x="1578" y="11445"/>
                  </a:cubicBezTo>
                  <a:cubicBezTo>
                    <a:pt x="1449" y="10087"/>
                    <a:pt x="1553" y="8755"/>
                    <a:pt x="1527" y="7397"/>
                  </a:cubicBezTo>
                  <a:cubicBezTo>
                    <a:pt x="1475" y="4888"/>
                    <a:pt x="337" y="2574"/>
                    <a:pt x="156" y="78"/>
                  </a:cubicBezTo>
                  <a:cubicBezTo>
                    <a:pt x="156" y="26"/>
                    <a:pt x="117" y="0"/>
                    <a:pt x="7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2084;p49"/>
            <p:cNvSpPr/>
            <p:nvPr/>
          </p:nvSpPr>
          <p:spPr>
            <a:xfrm>
              <a:off x="-4155766" y="-345055"/>
              <a:ext cx="395284" cy="3346443"/>
            </a:xfrm>
            <a:custGeom>
              <a:avLst/>
              <a:gdLst/>
              <a:ahLst/>
              <a:cxnLst/>
              <a:rect l="l" t="t" r="r" b="b"/>
              <a:pathLst>
                <a:path w="1966" h="16644" extrusionOk="0">
                  <a:moveTo>
                    <a:pt x="117" y="0"/>
                  </a:moveTo>
                  <a:cubicBezTo>
                    <a:pt x="78" y="0"/>
                    <a:pt x="39" y="26"/>
                    <a:pt x="39" y="78"/>
                  </a:cubicBezTo>
                  <a:cubicBezTo>
                    <a:pt x="0" y="660"/>
                    <a:pt x="181" y="1203"/>
                    <a:pt x="388" y="1759"/>
                  </a:cubicBezTo>
                  <a:cubicBezTo>
                    <a:pt x="647" y="2392"/>
                    <a:pt x="802" y="3078"/>
                    <a:pt x="828" y="3763"/>
                  </a:cubicBezTo>
                  <a:cubicBezTo>
                    <a:pt x="867" y="5160"/>
                    <a:pt x="841" y="6544"/>
                    <a:pt x="944" y="7940"/>
                  </a:cubicBezTo>
                  <a:cubicBezTo>
                    <a:pt x="1177" y="10824"/>
                    <a:pt x="1630" y="13682"/>
                    <a:pt x="1811" y="16566"/>
                  </a:cubicBezTo>
                  <a:cubicBezTo>
                    <a:pt x="1811" y="16618"/>
                    <a:pt x="1850" y="16644"/>
                    <a:pt x="1888" y="16644"/>
                  </a:cubicBezTo>
                  <a:cubicBezTo>
                    <a:pt x="1927" y="16644"/>
                    <a:pt x="1966" y="16618"/>
                    <a:pt x="1966" y="16566"/>
                  </a:cubicBezTo>
                  <a:cubicBezTo>
                    <a:pt x="1798" y="13682"/>
                    <a:pt x="1345" y="10824"/>
                    <a:pt x="1112" y="7940"/>
                  </a:cubicBezTo>
                  <a:cubicBezTo>
                    <a:pt x="996" y="6544"/>
                    <a:pt x="1022" y="5160"/>
                    <a:pt x="996" y="3763"/>
                  </a:cubicBezTo>
                  <a:cubicBezTo>
                    <a:pt x="970" y="3143"/>
                    <a:pt x="854" y="2535"/>
                    <a:pt x="634" y="1966"/>
                  </a:cubicBezTo>
                  <a:cubicBezTo>
                    <a:pt x="401" y="1345"/>
                    <a:pt x="155" y="750"/>
                    <a:pt x="194" y="78"/>
                  </a:cubicBezTo>
                  <a:cubicBezTo>
                    <a:pt x="194" y="26"/>
                    <a:pt x="155" y="0"/>
                    <a:pt x="1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2085;p49"/>
            <p:cNvSpPr/>
            <p:nvPr/>
          </p:nvSpPr>
          <p:spPr>
            <a:xfrm>
              <a:off x="-4764171" y="429625"/>
              <a:ext cx="554322" cy="1361377"/>
            </a:xfrm>
            <a:custGeom>
              <a:avLst/>
              <a:gdLst/>
              <a:ahLst/>
              <a:cxnLst/>
              <a:rect l="l" t="t" r="r" b="b"/>
              <a:pathLst>
                <a:path w="2757" h="6771" extrusionOk="0">
                  <a:moveTo>
                    <a:pt x="129" y="1"/>
                  </a:moveTo>
                  <a:cubicBezTo>
                    <a:pt x="91" y="1"/>
                    <a:pt x="52" y="27"/>
                    <a:pt x="52" y="78"/>
                  </a:cubicBezTo>
                  <a:cubicBezTo>
                    <a:pt x="0" y="1475"/>
                    <a:pt x="711" y="2742"/>
                    <a:pt x="983" y="4074"/>
                  </a:cubicBezTo>
                  <a:cubicBezTo>
                    <a:pt x="1203" y="5122"/>
                    <a:pt x="1449" y="6402"/>
                    <a:pt x="2625" y="6764"/>
                  </a:cubicBezTo>
                  <a:cubicBezTo>
                    <a:pt x="2637" y="6768"/>
                    <a:pt x="2647" y="6770"/>
                    <a:pt x="2657" y="6770"/>
                  </a:cubicBezTo>
                  <a:cubicBezTo>
                    <a:pt x="2736" y="6770"/>
                    <a:pt x="2756" y="6644"/>
                    <a:pt x="2664" y="6609"/>
                  </a:cubicBezTo>
                  <a:cubicBezTo>
                    <a:pt x="1397" y="6208"/>
                    <a:pt x="1319" y="4695"/>
                    <a:pt x="1048" y="3622"/>
                  </a:cubicBezTo>
                  <a:cubicBezTo>
                    <a:pt x="750" y="2432"/>
                    <a:pt x="168" y="1333"/>
                    <a:pt x="207" y="78"/>
                  </a:cubicBezTo>
                  <a:cubicBezTo>
                    <a:pt x="207" y="27"/>
                    <a:pt x="168" y="1"/>
                    <a:pt x="12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2086;p49"/>
            <p:cNvSpPr/>
            <p:nvPr/>
          </p:nvSpPr>
          <p:spPr>
            <a:xfrm>
              <a:off x="-4906320" y="682155"/>
              <a:ext cx="614640" cy="1250794"/>
            </a:xfrm>
            <a:custGeom>
              <a:avLst/>
              <a:gdLst/>
              <a:ahLst/>
              <a:cxnLst/>
              <a:rect l="l" t="t" r="r" b="b"/>
              <a:pathLst>
                <a:path w="3057" h="6221" extrusionOk="0">
                  <a:moveTo>
                    <a:pt x="106" y="0"/>
                  </a:moveTo>
                  <a:cubicBezTo>
                    <a:pt x="56" y="0"/>
                    <a:pt x="1" y="39"/>
                    <a:pt x="9" y="103"/>
                  </a:cubicBezTo>
                  <a:cubicBezTo>
                    <a:pt x="164" y="775"/>
                    <a:pt x="371" y="1448"/>
                    <a:pt x="642" y="2094"/>
                  </a:cubicBezTo>
                  <a:cubicBezTo>
                    <a:pt x="888" y="2715"/>
                    <a:pt x="1263" y="3297"/>
                    <a:pt x="1405" y="3943"/>
                  </a:cubicBezTo>
                  <a:cubicBezTo>
                    <a:pt x="1522" y="4500"/>
                    <a:pt x="1483" y="5094"/>
                    <a:pt x="1832" y="5573"/>
                  </a:cubicBezTo>
                  <a:cubicBezTo>
                    <a:pt x="2091" y="5922"/>
                    <a:pt x="2479" y="6155"/>
                    <a:pt x="2906" y="6219"/>
                  </a:cubicBezTo>
                  <a:cubicBezTo>
                    <a:pt x="2909" y="6220"/>
                    <a:pt x="2913" y="6220"/>
                    <a:pt x="2917" y="6220"/>
                  </a:cubicBezTo>
                  <a:cubicBezTo>
                    <a:pt x="3013" y="6220"/>
                    <a:pt x="3057" y="6064"/>
                    <a:pt x="2957" y="6064"/>
                  </a:cubicBezTo>
                  <a:cubicBezTo>
                    <a:pt x="2362" y="5974"/>
                    <a:pt x="1871" y="5547"/>
                    <a:pt x="1729" y="4965"/>
                  </a:cubicBezTo>
                  <a:cubicBezTo>
                    <a:pt x="1587" y="4422"/>
                    <a:pt x="1599" y="3879"/>
                    <a:pt x="1380" y="3349"/>
                  </a:cubicBezTo>
                  <a:cubicBezTo>
                    <a:pt x="927" y="2249"/>
                    <a:pt x="449" y="1215"/>
                    <a:pt x="177" y="51"/>
                  </a:cubicBezTo>
                  <a:cubicBezTo>
                    <a:pt x="167" y="16"/>
                    <a:pt x="137" y="0"/>
                    <a:pt x="10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655813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65"/>
        <p:cNvGrpSpPr/>
        <p:nvPr/>
      </p:nvGrpSpPr>
      <p:grpSpPr>
        <a:xfrm>
          <a:off x="0" y="0"/>
          <a:ext cx="0" cy="0"/>
          <a:chOff x="0" y="0"/>
          <a:chExt cx="0" cy="0"/>
        </a:xfrm>
      </p:grpSpPr>
      <p:sp>
        <p:nvSpPr>
          <p:cNvPr id="766" name="Google Shape;766;p32"/>
          <p:cNvSpPr txBox="1">
            <a:spLocks noGrp="1"/>
          </p:cNvSpPr>
          <p:nvPr>
            <p:ph type="title"/>
          </p:nvPr>
        </p:nvSpPr>
        <p:spPr>
          <a:xfrm>
            <a:off x="2437350" y="1333950"/>
            <a:ext cx="4269300" cy="2475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vi-VN" sz="8800" dirty="0" smtClean="0">
                <a:solidFill>
                  <a:schemeClr val="bg2">
                    <a:lumMod val="75000"/>
                  </a:schemeClr>
                </a:solidFill>
              </a:rPr>
              <a:t>THANKS YOU</a:t>
            </a:r>
            <a:endParaRPr sz="8800" dirty="0">
              <a:solidFill>
                <a:schemeClr val="bg2">
                  <a:lumMod val="75000"/>
                </a:schemeClr>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Popular Brazilian Festivals Minitheme by Slidesgo">
  <a:themeElements>
    <a:clrScheme name="Simple Light">
      <a:dk1>
        <a:srgbClr val="503E3E"/>
      </a:dk1>
      <a:lt1>
        <a:srgbClr val="F3D4BE"/>
      </a:lt1>
      <a:dk2>
        <a:srgbClr val="FCBC72"/>
      </a:dk2>
      <a:lt2>
        <a:srgbClr val="513686"/>
      </a:lt2>
      <a:accent1>
        <a:srgbClr val="DE2F63"/>
      </a:accent1>
      <a:accent2>
        <a:srgbClr val="FFC648"/>
      </a:accent2>
      <a:accent3>
        <a:srgbClr val="018B81"/>
      </a:accent3>
      <a:accent4>
        <a:srgbClr val="50C5B9"/>
      </a:accent4>
      <a:accent5>
        <a:srgbClr val="2A184D"/>
      </a:accent5>
      <a:accent6>
        <a:srgbClr val="FF5F48"/>
      </a:accent6>
      <a:hlink>
        <a:srgbClr val="503E3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1371</TotalTime>
  <Words>5522</Words>
  <Application>Microsoft Office PowerPoint</Application>
  <PresentationFormat>On-screen Show (16:9)</PresentationFormat>
  <Paragraphs>979</Paragraphs>
  <Slides>85</Slides>
  <Notes>25</Notes>
  <HiddenSlides>0</HiddenSlides>
  <MMClips>43</MMClips>
  <ScaleCrop>false</ScaleCrop>
  <HeadingPairs>
    <vt:vector size="6" baseType="variant">
      <vt:variant>
        <vt:lpstr>Fonts Used</vt:lpstr>
      </vt:variant>
      <vt:variant>
        <vt:i4>18</vt:i4>
      </vt:variant>
      <vt:variant>
        <vt:lpstr>Theme</vt:lpstr>
      </vt:variant>
      <vt:variant>
        <vt:i4>1</vt:i4>
      </vt:variant>
      <vt:variant>
        <vt:lpstr>Slide Titles</vt:lpstr>
      </vt:variant>
      <vt:variant>
        <vt:i4>85</vt:i4>
      </vt:variant>
    </vt:vector>
  </HeadingPairs>
  <TitlesOfParts>
    <vt:vector size="104" baseType="lpstr">
      <vt:lpstr>Lato</vt:lpstr>
      <vt:lpstr>Open Sans</vt:lpstr>
      <vt:lpstr>Ink Free</vt:lpstr>
      <vt:lpstr>Calibri</vt:lpstr>
      <vt:lpstr>Anaheim</vt:lpstr>
      <vt:lpstr>Wingdings</vt:lpstr>
      <vt:lpstr>Roboto Condensed</vt:lpstr>
      <vt:lpstr>Agency FB</vt:lpstr>
      <vt:lpstr>Cambria</vt:lpstr>
      <vt:lpstr>Delius</vt:lpstr>
      <vt:lpstr>Arial</vt:lpstr>
      <vt:lpstr>Yu Gothic UI Semibold</vt:lpstr>
      <vt:lpstr>Bahnschrift SemiBold SemiConden</vt:lpstr>
      <vt:lpstr>Times New Roman</vt:lpstr>
      <vt:lpstr>Bahnschrift SemiBold Condensed</vt:lpstr>
      <vt:lpstr>Grandstander</vt:lpstr>
      <vt:lpstr>Arial (Headings)</vt:lpstr>
      <vt:lpstr>Arial</vt:lpstr>
      <vt:lpstr>Popular Brazilian Festivals Minitheme by Slidesgo</vt:lpstr>
      <vt:lpstr>UNIT 9 FESTIVALS AROUND THE WORLD</vt:lpstr>
      <vt:lpstr>Table of contents</vt:lpstr>
      <vt:lpstr>PART 1 THEORY</vt:lpstr>
      <vt:lpstr>1. April Fool’s Day (n):</vt:lpstr>
      <vt:lpstr>4. Cannes Film Festival (n):</vt:lpstr>
      <vt:lpstr>7. celebratory (n):</vt:lpstr>
      <vt:lpstr>11. dance (v):</vt:lpstr>
      <vt:lpstr>14. Diwali (n):</vt:lpstr>
      <vt:lpstr>15. Dutch (n):</vt:lpstr>
      <vt:lpstr>17. feast (n):</vt:lpstr>
      <vt:lpstr>19. firework (n):</vt:lpstr>
      <vt:lpstr>22. Halloween (n): </vt:lpstr>
      <vt:lpstr>26. Moon cake (n): </vt:lpstr>
      <vt:lpstr>29. parade (n): </vt:lpstr>
      <vt:lpstr>33. relax (v): </vt:lpstr>
      <vt:lpstr>37. Thanksgiving (n): </vt:lpstr>
      <vt:lpstr>38. Tulip festival (n): </vt:lpstr>
      <vt:lpstr>PowerPoint Presentation</vt:lpstr>
      <vt:lpstr>PowerPoint Presentation</vt:lpstr>
      <vt:lpstr>GAME </vt:lpstr>
      <vt:lpstr>PART 1 THEORY</vt:lpstr>
      <vt:lpstr>1. YES/ NO QUESTION (Dạng câu hỏi Yes/ No)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GAME </vt:lpstr>
      <vt:lpstr>PART 1 THEORY</vt:lpstr>
      <vt:lpstr>PowerPoint Presentation</vt:lpstr>
      <vt:lpstr>PowerPoint Presentation</vt:lpstr>
      <vt:lpstr>PowerPoint Presentation</vt:lpstr>
      <vt:lpstr>PowerPoint Presentation</vt:lpstr>
      <vt:lpstr>PowerPoint Presentation</vt:lpstr>
      <vt:lpstr>PowerPoint Presentation</vt:lpstr>
      <vt:lpstr>PART 2 LANGUAGE</vt:lpstr>
      <vt:lpstr>PowerPoint Presentation</vt:lpstr>
      <vt:lpstr>Exercise 2. Look at the pictures and complete the blanks with available names of festival. </vt:lpstr>
      <vt:lpstr>PowerPoint Presentation</vt:lpstr>
      <vt:lpstr>PowerPoint Presentation</vt:lpstr>
      <vt:lpstr>PowerPoint Presentation</vt:lpstr>
      <vt:lpstr>PowerPoint Presentation</vt:lpstr>
      <vt:lpstr>PowerPoint Presentation</vt:lpstr>
      <vt:lpstr>PART 2 LANGUAGE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 2 LANGUAGE</vt:lpstr>
      <vt:lpstr>PowerPoint Presentation</vt:lpstr>
      <vt:lpstr>PowerPoint Presentation</vt:lpstr>
      <vt:lpstr>PowerPoint Presentation</vt:lpstr>
      <vt:lpstr>PowerPoint Presentation</vt:lpstr>
      <vt:lpstr>PowerPoint Presentation</vt:lpstr>
      <vt:lpstr>PowerPoint Presentation</vt:lpstr>
      <vt:lpstr>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Exercise 2. Choose the word from the box that best fits the blank space in the following passage. </vt:lpstr>
      <vt:lpstr>Exercise 2. Choose the word from the box that best fits the blank space in the following passage.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9 FESTIVALS AROUND THE WORLD</dc:title>
  <cp:lastModifiedBy>Lê Thị Hiền</cp:lastModifiedBy>
  <cp:revision>72</cp:revision>
  <dcterms:modified xsi:type="dcterms:W3CDTF">2023-10-08T09:30:05Z</dcterms:modified>
</cp:coreProperties>
</file>