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7" r:id="rId3"/>
    <p:sldId id="286" r:id="rId4"/>
    <p:sldId id="287" r:id="rId5"/>
    <p:sldId id="288" r:id="rId6"/>
    <p:sldId id="256" r:id="rId7"/>
    <p:sldId id="260" r:id="rId8"/>
    <p:sldId id="259" r:id="rId9"/>
    <p:sldId id="271" r:id="rId10"/>
    <p:sldId id="272" r:id="rId11"/>
    <p:sldId id="273" r:id="rId12"/>
    <p:sldId id="274" r:id="rId13"/>
    <p:sldId id="275" r:id="rId14"/>
    <p:sldId id="257" r:id="rId15"/>
    <p:sldId id="268" r:id="rId16"/>
    <p:sldId id="258" r:id="rId17"/>
    <p:sldId id="262" r:id="rId18"/>
    <p:sldId id="276" r:id="rId19"/>
    <p:sldId id="277" r:id="rId20"/>
    <p:sldId id="269" r:id="rId21"/>
    <p:sldId id="264" r:id="rId22"/>
    <p:sldId id="278" r:id="rId23"/>
    <p:sldId id="279" r:id="rId24"/>
    <p:sldId id="270" r:id="rId25"/>
    <p:sldId id="263" r:id="rId26"/>
    <p:sldId id="281" r:id="rId27"/>
    <p:sldId id="282" r:id="rId28"/>
    <p:sldId id="283" r:id="rId29"/>
    <p:sldId id="284" r:id="rId30"/>
    <p:sldId id="285" r:id="rId31"/>
    <p:sldId id="280" r:id="rId32"/>
    <p:sldId id="266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51" Type="http://schemas.openxmlformats.org/officeDocument/2006/relationships/image" Target="../media/image8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32.pn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Relationship Id="rId22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19" Type="http://schemas.openxmlformats.org/officeDocument/2006/relationships/image" Target="../media/image50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3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3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3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9.pn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9.pn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20.png"/><Relationship Id="rId51" Type="http://schemas.openxmlformats.org/officeDocument/2006/relationships/image" Target="../media/image82.svg"/><Relationship Id="rId7" Type="http://schemas.openxmlformats.org/officeDocument/2006/relationships/image" Target="../media/image5.png"/><Relationship Id="rId1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40.pn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.pn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052" y="576318"/>
            <a:ext cx="16282348" cy="9134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0945" y="3483140"/>
            <a:ext cx="1369056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276821" y="6176807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929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13639800" y="5119472"/>
            <a:ext cx="4296043" cy="51032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0" y="225289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53400" y="3619500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66612" y="4874536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400" y="2313194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0" y="360786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0272" y="489787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 animBg="1"/>
      <p:bldP spid="19" grpId="0" animBg="1"/>
      <p:bldP spid="20" grpId="0" animBg="1"/>
      <p:bldP spid="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140208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0668000" y="225289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400" y="2313194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41210"/>
            <a:ext cx="1823113" cy="2352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11" y="3516826"/>
            <a:ext cx="2737775" cy="268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702" y="3311597"/>
            <a:ext cx="2363394" cy="2913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25" y="5724988"/>
            <a:ext cx="2680900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838" r="23649" b="23503"/>
          <a:stretch/>
        </p:blipFill>
        <p:spPr>
          <a:xfrm>
            <a:off x="9601019" y="6601480"/>
            <a:ext cx="3962762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0336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7569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CÚ MÈO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74570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VÀNG ANH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0972" y="9314833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RẺ QUẠT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51860" y="9314833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GÁY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3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11201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8229600" y="2239589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0" y="2281705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2" y="3809409"/>
            <a:ext cx="4386263" cy="452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5611" r="13154"/>
          <a:stretch/>
        </p:blipFill>
        <p:spPr>
          <a:xfrm>
            <a:off x="6390000" y="4034937"/>
            <a:ext cx="5507999" cy="434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838" r="23649" b="23503"/>
          <a:stretch/>
        </p:blipFill>
        <p:spPr>
          <a:xfrm flipH="1">
            <a:off x="12309991" y="4034935"/>
            <a:ext cx="5730610" cy="40767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57467" y="85134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GÁY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2771" y="861569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QUẠ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8304" y="85134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BÌM BỊP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9" grpId="0"/>
      <p:bldP spid="17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929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51388" y="2222544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87000" y="230778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" y="3639403"/>
            <a:ext cx="47244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9529"/>
            <a:ext cx="4434376" cy="4644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34845" r="37583" b="12026"/>
          <a:stretch/>
        </p:blipFill>
        <p:spPr>
          <a:xfrm flipH="1">
            <a:off x="12825014" y="3679432"/>
            <a:ext cx="4572000" cy="4187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7400" y="85032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BÓI CÁ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6511" y="8451145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93185" y="835408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30" grpId="0"/>
      <p:bldP spid="17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0836" y="1166449"/>
            <a:ext cx="15774219" cy="76913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17054730" y="4718492"/>
            <a:ext cx="676920" cy="850014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381000" y="5981700"/>
            <a:ext cx="4050454" cy="4033394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3106400" y="767144"/>
            <a:ext cx="4996163" cy="3431041"/>
          </a:xfrm>
          <a:prstGeom prst="rect">
            <a:avLst/>
          </a:prstGeom>
        </p:spPr>
      </p:pic>
      <p:grpSp>
        <p:nvGrpSpPr>
          <p:cNvPr id="24" name="Group 14"/>
          <p:cNvGrpSpPr/>
          <p:nvPr/>
        </p:nvGrpSpPr>
        <p:grpSpPr>
          <a:xfrm>
            <a:off x="2649545" y="3466022"/>
            <a:ext cx="12496800" cy="2708381"/>
            <a:chOff x="-3610935" y="171103"/>
            <a:chExt cx="16662398" cy="3611173"/>
          </a:xfrm>
        </p:grpSpPr>
        <p:sp>
          <p:nvSpPr>
            <p:cNvPr id="25" name="TextBox 15"/>
            <p:cNvSpPr txBox="1"/>
            <p:nvPr/>
          </p:nvSpPr>
          <p:spPr>
            <a:xfrm>
              <a:off x="-3610935" y="2089506"/>
              <a:ext cx="16662398" cy="1692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86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 ÉN</a:t>
              </a:r>
              <a:endParaRPr lang="en-US" sz="86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1089180" y="171103"/>
              <a:ext cx="8075980" cy="84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6400" b="1" i="1" dirty="0" err="1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b="1" i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6400" b="1" i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6400" b="1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1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22193" y="7249075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903836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ÉN 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3177" y="1983193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192000" y="2476500"/>
            <a:ext cx="2938351" cy="7119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626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36" y="1714500"/>
            <a:ext cx="6342857" cy="5054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8459" y="6768962"/>
            <a:ext cx="8528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CHIM ÉN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22193" y="7343227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7066" y="675973"/>
            <a:ext cx="903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0179" y="2014756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  <p:sp>
        <p:nvSpPr>
          <p:cNvPr id="11" name="Oval 10"/>
          <p:cNvSpPr/>
          <p:nvPr/>
        </p:nvSpPr>
        <p:spPr>
          <a:xfrm>
            <a:off x="256521" y="21717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096" y="58293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281548" y="21717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27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22193" y="7343227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5943" y="86966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0179" y="2014756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</p:spTree>
    <p:extLst>
      <p:ext uri="{BB962C8B-B14F-4D97-AF65-F5344CB8AC3E}">
        <p14:creationId xmlns:p14="http://schemas.microsoft.com/office/powerpoint/2010/main" val="3753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92" y="3368978"/>
            <a:ext cx="11898518" cy="46140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9622376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164485"/>
            <a:ext cx="1295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4055" y="3533086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0005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8766392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164485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241" y="3472809"/>
            <a:ext cx="13515959" cy="580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cs typeface="Arial" panose="020B0604020202020204" pitchFamily="34" charset="0"/>
              </a:rPr>
              <a:t>Những </a:t>
            </a:r>
            <a:r>
              <a:rPr lang="vi-VN" sz="4200" b="1" dirty="0">
                <a:cs typeface="Arial" panose="020B0604020202020204" pitchFamily="34" charset="0"/>
              </a:rPr>
              <a:t>câu thơ tả vẻ đẹp của cây cối khi xuân về: </a:t>
            </a:r>
            <a:r>
              <a:rPr lang="en-US" sz="4200" b="1" dirty="0" smtClean="0">
                <a:cs typeface="Arial" panose="020B0604020202020204" pitchFamily="34" charset="0"/>
              </a:rPr>
              <a:t>			</a:t>
            </a:r>
            <a:r>
              <a:rPr lang="en-US" sz="4200" dirty="0" smtClean="0">
                <a:cs typeface="Arial" panose="020B0604020202020204" pitchFamily="34" charset="0"/>
              </a:rPr>
              <a:t>+</a:t>
            </a:r>
            <a:r>
              <a:rPr lang="en-US" sz="4200" b="1" dirty="0" smtClean="0">
                <a:cs typeface="Arial" panose="020B0604020202020204" pitchFamily="34" charset="0"/>
              </a:rPr>
              <a:t> </a:t>
            </a:r>
            <a:r>
              <a:rPr lang="vi-VN" sz="4200" dirty="0" smtClean="0">
                <a:cs typeface="Arial" panose="020B0604020202020204" pitchFamily="34" charset="0"/>
              </a:rPr>
              <a:t>Cỏ </a:t>
            </a:r>
            <a:r>
              <a:rPr lang="vi-VN" sz="4200" dirty="0">
                <a:cs typeface="Arial" panose="020B0604020202020204" pitchFamily="34" charset="0"/>
              </a:rPr>
              <a:t>mọc xanh xum </a:t>
            </a:r>
            <a:r>
              <a:rPr lang="vi-VN" sz="4200" dirty="0" smtClean="0">
                <a:cs typeface="Arial" panose="020B0604020202020204" pitchFamily="34" charset="0"/>
              </a:rPr>
              <a:t>xuê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 smtClean="0">
                <a:cs typeface="Arial" panose="020B0604020202020204" pitchFamily="34" charset="0"/>
              </a:rPr>
              <a:t>	+ </a:t>
            </a:r>
            <a:r>
              <a:rPr lang="vi-VN" sz="4200" dirty="0" smtClean="0">
                <a:cs typeface="Arial" panose="020B0604020202020204" pitchFamily="34" charset="0"/>
              </a:rPr>
              <a:t>Rau </a:t>
            </a:r>
            <a:r>
              <a:rPr lang="vi-VN" sz="4200" dirty="0">
                <a:cs typeface="Arial" panose="020B0604020202020204" pitchFamily="34" charset="0"/>
              </a:rPr>
              <a:t>xum xuê nương </a:t>
            </a:r>
            <a:r>
              <a:rPr lang="vi-VN" sz="4200" dirty="0" smtClean="0">
                <a:cs typeface="Arial" panose="020B0604020202020204" pitchFamily="34" charset="0"/>
              </a:rPr>
              <a:t>bãi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</a:t>
            </a:r>
            <a:r>
              <a:rPr lang="en-US" sz="4200" dirty="0" smtClean="0">
                <a:cs typeface="Arial" panose="020B0604020202020204" pitchFamily="34" charset="0"/>
              </a:rPr>
              <a:t>+ </a:t>
            </a:r>
            <a:r>
              <a:rPr lang="vi-VN" sz="4200" dirty="0" smtClean="0">
                <a:cs typeface="Arial" panose="020B0604020202020204" pitchFamily="34" charset="0"/>
              </a:rPr>
              <a:t>Cây </a:t>
            </a:r>
            <a:r>
              <a:rPr lang="vi-VN" sz="4200" dirty="0">
                <a:cs typeface="Arial" panose="020B0604020202020204" pitchFamily="34" charset="0"/>
              </a:rPr>
              <a:t>cam vàng thêm </a:t>
            </a:r>
            <a:r>
              <a:rPr lang="vi-VN" sz="4200" dirty="0" smtClean="0">
                <a:cs typeface="Arial" panose="020B0604020202020204" pitchFamily="34" charset="0"/>
              </a:rPr>
              <a:t>trái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</a:t>
            </a:r>
            <a:r>
              <a:rPr lang="en-US" sz="4200" dirty="0" smtClean="0">
                <a:cs typeface="Arial" panose="020B0604020202020204" pitchFamily="34" charset="0"/>
              </a:rPr>
              <a:t>+ </a:t>
            </a:r>
            <a:r>
              <a:rPr lang="vi-VN" sz="4200" dirty="0" smtClean="0">
                <a:cs typeface="Arial" panose="020B0604020202020204" pitchFamily="34" charset="0"/>
              </a:rPr>
              <a:t>Hoa </a:t>
            </a:r>
            <a:r>
              <a:rPr lang="vi-VN" sz="4200" dirty="0">
                <a:cs typeface="Arial" panose="020B0604020202020204" pitchFamily="34" charset="0"/>
              </a:rPr>
              <a:t>khắc sắc nơi </a:t>
            </a:r>
            <a:r>
              <a:rPr lang="vi-VN" sz="4200" dirty="0" smtClean="0">
                <a:cs typeface="Arial" panose="020B0604020202020204" pitchFamily="34" charset="0"/>
              </a:rPr>
              <a:t>nơi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</a:t>
            </a:r>
            <a:r>
              <a:rPr lang="en-US" sz="4200" dirty="0" smtClean="0">
                <a:cs typeface="Arial" panose="020B0604020202020204" pitchFamily="34" charset="0"/>
              </a:rPr>
              <a:t>+ </a:t>
            </a:r>
            <a:r>
              <a:rPr lang="vi-VN" sz="4200" dirty="0" smtClean="0">
                <a:cs typeface="Arial" panose="020B0604020202020204" pitchFamily="34" charset="0"/>
              </a:rPr>
              <a:t>Mầm </a:t>
            </a:r>
            <a:r>
              <a:rPr lang="vi-VN" sz="4200" dirty="0">
                <a:cs typeface="Arial" panose="020B0604020202020204" pitchFamily="34" charset="0"/>
              </a:rPr>
              <a:t>non vươn đứng dậy.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8766392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9987" y="1625974"/>
            <a:ext cx="123444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241" y="2838545"/>
            <a:ext cx="13363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263812" y="4305300"/>
            <a:ext cx="597836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02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96400" y="9166017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65647" y="7233767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Rau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25400" y="4500424"/>
            <a:ext cx="4713430" cy="578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205311" y="6746428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50463" y="4500424"/>
            <a:ext cx="4713430" cy="57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8370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Rau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50463" y="4500424"/>
            <a:ext cx="4713430" cy="5786576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043510" y="6315502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729310" y="6700262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96017" y="4500424"/>
            <a:ext cx="4713430" cy="57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47907" y="211900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06799" y="618987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0" y="618987"/>
            <a:ext cx="130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7573" y="2668910"/>
            <a:ext cx="91821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73" y="5576390"/>
            <a:ext cx="15250501" cy="33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5" y="3162300"/>
            <a:ext cx="11629050" cy="4716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47907" y="211900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06799" y="618987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0" y="618987"/>
            <a:ext cx="130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7573" y="2292707"/>
            <a:ext cx="91821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7655" r="59159" b="23153"/>
          <a:stretch/>
        </p:blipFill>
        <p:spPr>
          <a:xfrm>
            <a:off x="1697456" y="4942069"/>
            <a:ext cx="5183963" cy="2000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7865" y="5888086"/>
            <a:ext cx="8125942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én, hoa, cánh, mầm non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9" t="7974" r="4156" b="28836"/>
          <a:stretch/>
        </p:blipFill>
        <p:spPr>
          <a:xfrm>
            <a:off x="1697456" y="7202845"/>
            <a:ext cx="5236744" cy="18268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17865" y="7755241"/>
            <a:ext cx="102131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hội, lượn bay, dẫn lối, rủ, chao, vẫy. </a:t>
            </a:r>
            <a:endParaRPr lang="nl-NL" sz="4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4094023" y="518963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98905" y="203099"/>
            <a:ext cx="3081956" cy="14120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087839" y="802226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25600" y="458994"/>
            <a:ext cx="780413" cy="8516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4126711" y="9861993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72986" y="1023481"/>
            <a:ext cx="1234440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578720" y="2252207"/>
            <a:ext cx="4477331" cy="7307218"/>
          </a:xfrm>
          <a:prstGeom prst="rect">
            <a:avLst/>
          </a:prstGeom>
        </p:spPr>
      </p:pic>
      <p:pic>
        <p:nvPicPr>
          <p:cNvPr id="25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457200" y="2975712"/>
            <a:ext cx="4800599" cy="55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052" y="576318"/>
            <a:ext cx="16282348" cy="9134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0945" y="3483140"/>
            <a:ext cx="1369056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276821" y="6176807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0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86100"/>
            <a:ext cx="10309011" cy="4954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74" y="3062702"/>
            <a:ext cx="13892651" cy="5186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0836" y="1166449"/>
            <a:ext cx="15774219" cy="7691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45" y="6226758"/>
            <a:ext cx="3741240" cy="4069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80557" y="6134100"/>
            <a:ext cx="4007443" cy="41625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17054730" y="4718492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649545" y="3466022"/>
            <a:ext cx="12496800" cy="2708381"/>
            <a:chOff x="-3610935" y="171103"/>
            <a:chExt cx="16662398" cy="3611173"/>
          </a:xfrm>
        </p:grpSpPr>
        <p:sp>
          <p:nvSpPr>
            <p:cNvPr id="15" name="TextBox 15"/>
            <p:cNvSpPr txBox="1"/>
            <p:nvPr/>
          </p:nvSpPr>
          <p:spPr>
            <a:xfrm>
              <a:off x="-3610935" y="2089506"/>
              <a:ext cx="16662398" cy="1692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6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LOÀI CHIM</a:t>
              </a:r>
              <a:endParaRPr lang="en-US" sz="96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89180" y="171103"/>
              <a:ext cx="8075980" cy="84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72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23</a:t>
              </a:r>
              <a:endParaRPr lang="en-US" sz="7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777" y="495300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2019300"/>
            <a:ext cx="5616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uạ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13069"/>
            <a:ext cx="9525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777" y="495300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62100"/>
            <a:ext cx="7010400" cy="75483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689910" y="1814341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89908" y="3327697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713794" y="4841055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689908" y="6354411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89907" y="7867767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0" y="194925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27391" y="346261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53549" y="497596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QUẠ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52412" y="6489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52412" y="800268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BÌM BỊP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3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889</Words>
  <Application>Microsoft Office PowerPoint</Application>
  <PresentationFormat>Custom</PresentationFormat>
  <Paragraphs>168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16</cp:revision>
  <dcterms:created xsi:type="dcterms:W3CDTF">2006-08-16T00:00:00Z</dcterms:created>
  <dcterms:modified xsi:type="dcterms:W3CDTF">2021-10-25T04:18:28Z</dcterms:modified>
  <dc:identifier>DAEtaqAS4dU</dc:identifier>
</cp:coreProperties>
</file>